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7" r:id="rId9"/>
    <p:sldId id="268" r:id="rId10"/>
    <p:sldId id="266" r:id="rId11"/>
    <p:sldId id="270" r:id="rId12"/>
    <p:sldId id="273" r:id="rId13"/>
    <p:sldId id="274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DAB-BC68-4B3D-9DF4-8E47BB1C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E0197-2FBD-4859-B80E-36CA3C51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723-3E40-489B-873D-A090E4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046A-A084-4325-858C-3AD0BCE3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DB2D-3AFB-4192-976E-C3705C78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9AAF-8EA7-4A66-8E9C-19AA5148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E0BA-39AD-425C-8D3E-E0928889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C6C9-EF26-43D6-8ED0-CBBB5FA1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174A-85C0-440E-B233-430E4A1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0E5F-FDFF-474E-A0B5-F33727E0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00B8A-9C00-4125-ADE1-972027C4C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9ECA2-667D-4BD8-B892-DAD87D44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59C9-5C9B-4428-990C-C2D5193F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C643-A628-4C5D-8F9A-C2198BD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5EC3-5100-4639-8DBB-3736A759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392A-B42E-4D7B-BFF5-8BE36316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E604-6C6D-4124-BE5F-0A794DDA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FBDC-09FB-442D-A93A-EACB385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791E-0011-4DDE-8ECF-FA97940F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55F7-00EE-4587-A9AE-CAAD29CD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8826-3F0E-4570-9BF4-78114E81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ECED-F239-40F5-9C11-0B1F523C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BFB0-7C6B-4867-9CE1-E5D25CFA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2876-18C6-4C34-A2FE-03547D9C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E734-8CBA-4F1B-84D1-B7D9E55E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3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2FA0-4824-43F0-8966-CCFD8466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051B-B677-4AA3-B8E3-0107BABAF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ED05-A395-4DA5-9FA7-68D898E6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BF83-6D5C-4AC4-956E-84D357E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754B-7E23-4FBB-8542-04936343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A3E-ACD5-401D-B139-059468F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4F24-7B92-471F-9465-212144CD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16A1-94BE-4CF1-815D-1B01615F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4A14-166F-4B08-AC62-B768DF05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9FDF7-4F8A-4E1B-A429-BE734162F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2EF9-0814-41F6-8AC5-7BE1E8DB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C4065-38B5-4CF0-A4B5-5AB66541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7F3A-F010-43EA-B3B4-AF477B53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67E1-5A9D-4E2C-BA5C-D7A95D77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3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F22-AE6A-4154-9924-866B416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6C7CA-9F02-4F4C-B2BD-FB78FB1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B278-F4B3-4DA2-A761-29084F20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9CCD5-78BD-47CD-AF42-8154A733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88310-94FA-46BF-8C77-5422799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0869D-04AD-44BF-B1C4-ED0950F8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0C2D-C19B-4C9E-94B7-6FF042AC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8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2D2-BD40-4D4D-8C24-1A4D941D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3ACD-E511-4B9E-800A-1EC47427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65C41-2439-422E-A829-F46912E3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DA58-3C75-42B6-A017-8637A456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ACF5-B741-493F-B8D9-319B0818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B02F-E247-4EAF-A8A4-A92BF60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9710-4FD4-4182-9B7E-F01CF176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384CC-FBB7-40D8-8237-A3897073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C723-2EFF-441D-BE78-5A0DA0BF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4B75-036B-49E1-A4EB-1DC93EC2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5D2E-F2B2-40A3-B082-47CFD0D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0C11-AEE0-41B1-B16A-457B37B7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66D8-DE48-4A6F-8651-1C2D8032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18AF-6926-49AF-9E31-98026814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BA76-D67B-4A8E-822F-6689B607D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5F13-B163-4828-A300-77B14CB373A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1CAF-97C6-404D-ACE2-386EC8956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97FE-D710-4EAE-ABB0-F73F830FE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8947-C453-4087-A5BC-BC8184DD8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brown.edu/courses/cs033/docs/guides/x64_cheatsheet.pdf" TargetMode="External"/><Relationship Id="rId2" Type="http://schemas.openxmlformats.org/officeDocument/2006/relationships/hyperlink" Target="http://cs.lmu.edu/~ray/notes/nasm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2260-A26D-45CD-9486-21B970C6C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95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/>
              <a:t>IR &amp; NASM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8438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ABA-01B5-4523-88CB-82B70681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zh-CN" altLang="en-US" dirty="0"/>
              <a:t>函数（外部函数）</a:t>
            </a:r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85FFCC9B-4210-43CF-9C0F-8B5430D5F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226"/>
            <a:ext cx="9068586" cy="4107536"/>
          </a:xfrm>
        </p:spPr>
      </p:pic>
    </p:spTree>
    <p:extLst>
      <p:ext uri="{BB962C8B-B14F-4D97-AF65-F5344CB8AC3E}">
        <p14:creationId xmlns:p14="http://schemas.microsoft.com/office/powerpoint/2010/main" val="33284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DA31-8CBB-4EE6-8926-94BDD46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调用约定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D71856-6AC0-4D6F-A963-4BB7F309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990385" cy="46672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Calling convention</a:t>
            </a:r>
          </a:p>
          <a:p>
            <a:pPr lvl="1"/>
            <a:r>
              <a:rPr lang="en-US" altLang="zh-CN" sz="2800" dirty="0"/>
              <a:t>Integer Arguments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en-US" altLang="zh-CN" sz="2400" dirty="0" err="1"/>
              <a:t>rdi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rdx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rcx</a:t>
            </a:r>
            <a:r>
              <a:rPr lang="en-US" altLang="zh-CN" sz="2400" dirty="0"/>
              <a:t>, r8, r9, then put to stack</a:t>
            </a:r>
          </a:p>
          <a:p>
            <a:pPr lvl="1"/>
            <a:r>
              <a:rPr lang="en-US" altLang="zh-CN" sz="2800" dirty="0"/>
              <a:t>Integer return value:</a:t>
            </a:r>
          </a:p>
          <a:p>
            <a:pPr lvl="2"/>
            <a:r>
              <a:rPr lang="en-US" altLang="zh-CN" sz="2400" dirty="0" err="1"/>
              <a:t>rax</a:t>
            </a:r>
            <a:endParaRPr lang="en-US" altLang="zh-CN" sz="2400" dirty="0"/>
          </a:p>
          <a:p>
            <a:pPr lvl="1"/>
            <a:r>
              <a:rPr lang="en-US" altLang="zh-CN" sz="2800" dirty="0" err="1"/>
              <a:t>Callee</a:t>
            </a:r>
            <a:r>
              <a:rPr lang="en-US" altLang="zh-CN" sz="2800" dirty="0"/>
              <a:t> save register</a:t>
            </a:r>
          </a:p>
          <a:p>
            <a:pPr lvl="2"/>
            <a:r>
              <a:rPr lang="en-US" altLang="zh-CN" sz="2400" dirty="0"/>
              <a:t>RBX, RBP, R12, R13, R14, and R15. </a:t>
            </a:r>
          </a:p>
        </p:txBody>
      </p:sp>
    </p:spTree>
    <p:extLst>
      <p:ext uri="{BB962C8B-B14F-4D97-AF65-F5344CB8AC3E}">
        <p14:creationId xmlns:p14="http://schemas.microsoft.com/office/powerpoint/2010/main" val="207005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918B-3008-47F4-908B-CC4C30C4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43EE-AF5C-4FA6-9D97-10CD4923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caller save</a:t>
            </a:r>
            <a:r>
              <a:rPr lang="zh-CN" altLang="en-US" dirty="0"/>
              <a:t>寄存器和参数压入栈中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rbp</a:t>
            </a:r>
            <a:r>
              <a:rPr lang="zh-CN" altLang="en-US" dirty="0"/>
              <a:t>压入栈中，将</a:t>
            </a:r>
            <a:r>
              <a:rPr lang="en-US" altLang="zh-CN" dirty="0" err="1"/>
              <a:t>rsp</a:t>
            </a:r>
            <a:r>
              <a:rPr lang="zh-CN" altLang="en-US" dirty="0"/>
              <a:t>的值转给</a:t>
            </a:r>
            <a:r>
              <a:rPr lang="en-US" altLang="zh-CN" dirty="0" err="1"/>
              <a:t>rbp</a:t>
            </a:r>
            <a:r>
              <a:rPr lang="zh-CN" altLang="en-US" dirty="0"/>
              <a:t>，将</a:t>
            </a:r>
            <a:r>
              <a:rPr lang="en-US" altLang="zh-CN" dirty="0" err="1"/>
              <a:t>callee</a:t>
            </a:r>
            <a:r>
              <a:rPr lang="en-US" altLang="zh-CN" dirty="0"/>
              <a:t> save</a:t>
            </a:r>
            <a:r>
              <a:rPr lang="zh-CN" altLang="en-US" dirty="0"/>
              <a:t>压入栈中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、减少</a:t>
            </a:r>
            <a:r>
              <a:rPr lang="en-US" altLang="zh-CN" dirty="0" err="1"/>
              <a:t>rsp</a:t>
            </a:r>
            <a:r>
              <a:rPr lang="zh-CN" altLang="en-US" dirty="0"/>
              <a:t>，给函数分配栈帧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、完成调用后恢复</a:t>
            </a:r>
            <a:r>
              <a:rPr lang="en-US" altLang="zh-CN" dirty="0" err="1"/>
              <a:t>callee</a:t>
            </a:r>
            <a:r>
              <a:rPr lang="zh-CN" altLang="en-US" dirty="0"/>
              <a:t>，将</a:t>
            </a:r>
            <a:r>
              <a:rPr lang="en-US" altLang="zh-CN" dirty="0" err="1"/>
              <a:t>rsp</a:t>
            </a:r>
            <a:r>
              <a:rPr lang="zh-CN" altLang="en-US" dirty="0"/>
              <a:t>置为</a:t>
            </a:r>
            <a:r>
              <a:rPr lang="en-US" altLang="zh-CN" dirty="0" err="1"/>
              <a:t>rbp</a:t>
            </a:r>
            <a:r>
              <a:rPr lang="zh-CN" altLang="en-US" dirty="0"/>
              <a:t>，</a:t>
            </a:r>
            <a:r>
              <a:rPr lang="en-US" altLang="zh-CN" dirty="0" err="1"/>
              <a:t>rbp</a:t>
            </a:r>
            <a:r>
              <a:rPr lang="zh-CN" altLang="en-US" dirty="0"/>
              <a:t>恢复为原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、清除栈中参数</a:t>
            </a:r>
          </a:p>
        </p:txBody>
      </p:sp>
    </p:spTree>
    <p:extLst>
      <p:ext uri="{BB962C8B-B14F-4D97-AF65-F5344CB8AC3E}">
        <p14:creationId xmlns:p14="http://schemas.microsoft.com/office/powerpoint/2010/main" val="340624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17DE7-7C3A-4F6F-BF1B-E224CFE0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9" y="890905"/>
            <a:ext cx="50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0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736A-DD4F-4867-A8E6-E0B85FC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递归调用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0B0C2-1558-4148-B571-AA19A19C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561"/>
            <a:ext cx="75808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6B06-0C59-4B7C-B4AE-7CAFDC45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038F-C592-4841-B31B-6EF593AF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、手写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 dirty="0"/>
              <a:t>c</a:t>
            </a:r>
            <a:r>
              <a:rPr lang="zh-CN" altLang="en-US" dirty="0"/>
              <a:t>写之后通过</a:t>
            </a:r>
            <a:r>
              <a:rPr lang="en-US" altLang="zh-CN" dirty="0" err="1"/>
              <a:t>gcc</a:t>
            </a:r>
            <a:r>
              <a:rPr lang="en-US" altLang="zh-CN" dirty="0"/>
              <a:t> –O3</a:t>
            </a:r>
            <a:r>
              <a:rPr lang="zh-CN" altLang="en-US" dirty="0"/>
              <a:t>编译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trike="sngStrike" dirty="0"/>
              <a:t>3</a:t>
            </a:r>
            <a:r>
              <a:rPr lang="zh-CN" altLang="en-US" strike="sngStrike" dirty="0"/>
              <a:t>、抱大腿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9C6EE674-801A-416C-8803-A2D7E48A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54" y="1825625"/>
            <a:ext cx="579170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8ABE-863E-46F0-A0BE-88F508D0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Intermediate Representation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4F15-2842-4911-B51F-5776A4BB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树形（虎书、自制编译器）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线性（龙书）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CFG</a:t>
            </a:r>
            <a:r>
              <a:rPr lang="zh-CN" altLang="en-US" dirty="0"/>
              <a:t>（</a:t>
            </a:r>
            <a:r>
              <a:rPr lang="en-US" altLang="zh-CN" dirty="0"/>
              <a:t>Google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线性和</a:t>
            </a:r>
            <a:r>
              <a:rPr lang="en-US" altLang="zh-CN" dirty="0"/>
              <a:t>CFG</a:t>
            </a:r>
            <a:r>
              <a:rPr lang="zh-CN" altLang="en-US" dirty="0"/>
              <a:t>均方便进行优化</a:t>
            </a:r>
          </a:p>
        </p:txBody>
      </p:sp>
    </p:spTree>
    <p:extLst>
      <p:ext uri="{BB962C8B-B14F-4D97-AF65-F5344CB8AC3E}">
        <p14:creationId xmlns:p14="http://schemas.microsoft.com/office/powerpoint/2010/main" val="19229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>
            <a:extLst>
              <a:ext uri="{FF2B5EF4-FFF2-40B4-BE49-F238E27FC236}">
                <a16:creationId xmlns:a16="http://schemas.microsoft.com/office/drawing/2014/main" id="{A44A61BE-3629-4651-88A8-DC241CD59DDD}"/>
              </a:ext>
            </a:extLst>
          </p:cNvPr>
          <p:cNvSpPr txBox="1"/>
          <p:nvPr/>
        </p:nvSpPr>
        <p:spPr>
          <a:xfrm>
            <a:off x="10207766" y="2890464"/>
            <a:ext cx="1220206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4000" dirty="0"/>
              <a:t>ASM</a:t>
            </a:r>
            <a:endParaRPr lang="zh-CN" altLang="en-US" sz="4000" dirty="0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E0547436-80B3-4046-8E28-A578DFDD179D}"/>
              </a:ext>
            </a:extLst>
          </p:cNvPr>
          <p:cNvSpPr txBox="1"/>
          <p:nvPr/>
        </p:nvSpPr>
        <p:spPr>
          <a:xfrm>
            <a:off x="1184429" y="2890464"/>
            <a:ext cx="1220206" cy="7078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/>
              <a:t>AST</a:t>
            </a:r>
            <a:endParaRPr lang="zh-CN" altLang="en-US" sz="4000" dirty="0"/>
          </a:p>
        </p:txBody>
      </p:sp>
      <p:cxnSp>
        <p:nvCxnSpPr>
          <p:cNvPr id="6" name="直接箭头连接符 13">
            <a:extLst>
              <a:ext uri="{FF2B5EF4-FFF2-40B4-BE49-F238E27FC236}">
                <a16:creationId xmlns:a16="http://schemas.microsoft.com/office/drawing/2014/main" id="{E38D7C03-2BAF-4F06-A917-7A8CF8D68E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404635" y="3244407"/>
            <a:ext cx="7803131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1E3100-7BF3-4D30-A6BD-721619AD61A9}"/>
              </a:ext>
            </a:extLst>
          </p:cNvPr>
          <p:cNvCxnSpPr>
            <a:cxnSpLocks/>
          </p:cNvCxnSpPr>
          <p:nvPr/>
        </p:nvCxnSpPr>
        <p:spPr>
          <a:xfrm>
            <a:off x="3506680" y="2006353"/>
            <a:ext cx="0" cy="12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C69FD-A49F-4956-9FAC-5437C5D21BDD}"/>
              </a:ext>
            </a:extLst>
          </p:cNvPr>
          <p:cNvCxnSpPr>
            <a:cxnSpLocks/>
          </p:cNvCxnSpPr>
          <p:nvPr/>
        </p:nvCxnSpPr>
        <p:spPr>
          <a:xfrm>
            <a:off x="8318377" y="2006353"/>
            <a:ext cx="0" cy="12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33577-AEF9-41AD-86E4-330B1739C5E9}"/>
              </a:ext>
            </a:extLst>
          </p:cNvPr>
          <p:cNvSpPr txBox="1"/>
          <p:nvPr/>
        </p:nvSpPr>
        <p:spPr>
          <a:xfrm>
            <a:off x="2894134" y="1298466"/>
            <a:ext cx="1597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树形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2903D-342B-41D0-A8CD-B7D8C2FE7128}"/>
              </a:ext>
            </a:extLst>
          </p:cNvPr>
          <p:cNvSpPr txBox="1"/>
          <p:nvPr/>
        </p:nvSpPr>
        <p:spPr>
          <a:xfrm>
            <a:off x="6923031" y="1298466"/>
            <a:ext cx="328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线性，</a:t>
            </a:r>
            <a:r>
              <a:rPr lang="en-US" altLang="zh-CN" sz="4000" dirty="0"/>
              <a:t>CFG</a:t>
            </a:r>
            <a:endParaRPr lang="zh-CN" altLang="en-U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3AECE3-5959-488B-83D2-6A53D31BB0B5}"/>
              </a:ext>
            </a:extLst>
          </p:cNvPr>
          <p:cNvGrpSpPr/>
          <p:nvPr/>
        </p:nvGrpSpPr>
        <p:grpSpPr>
          <a:xfrm>
            <a:off x="4142913" y="3244407"/>
            <a:ext cx="3781886" cy="2711357"/>
            <a:chOff x="4142913" y="3244407"/>
            <a:chExt cx="3781886" cy="271135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BECEDC-1E44-4FA4-82D6-0DF1460D7D14}"/>
                </a:ext>
              </a:extLst>
            </p:cNvPr>
            <p:cNvCxnSpPr/>
            <p:nvPr/>
          </p:nvCxnSpPr>
          <p:spPr>
            <a:xfrm flipV="1">
              <a:off x="5681709" y="3244407"/>
              <a:ext cx="0" cy="2224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6A196-E33B-45AC-9EF2-7F5E748F383E}"/>
                </a:ext>
              </a:extLst>
            </p:cNvPr>
            <p:cNvSpPr txBox="1"/>
            <p:nvPr/>
          </p:nvSpPr>
          <p:spPr>
            <a:xfrm>
              <a:off x="4142913" y="5370989"/>
              <a:ext cx="378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选择任意点均可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9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9131-5D26-4E9B-AE9D-FDE3B223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3939-640E-4387-BFB4-D58F59E9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常用中间代码形式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X=Y op Z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OP</a:t>
            </a:r>
            <a:r>
              <a:rPr lang="zh-CN" altLang="en-US" dirty="0"/>
              <a:t>，</a:t>
            </a:r>
            <a:r>
              <a:rPr lang="en-US" altLang="zh-CN" dirty="0"/>
              <a:t>OPERand1</a:t>
            </a:r>
            <a:r>
              <a:rPr lang="zh-CN" altLang="en-US" dirty="0"/>
              <a:t>，</a:t>
            </a:r>
            <a:r>
              <a:rPr lang="en-US" altLang="zh-CN" dirty="0"/>
              <a:t>OPERand2</a:t>
            </a:r>
            <a:r>
              <a:rPr lang="zh-CN" altLang="en-US" dirty="0"/>
              <a:t>，</a:t>
            </a:r>
            <a:r>
              <a:rPr lang="en-US" altLang="zh-CN" dirty="0"/>
              <a:t>Result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接近汇编形式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5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21F47-B271-404A-B546-75EEA568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NASM 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983FC-366D-4722-A64A-C4F67BB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0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/>
              <a:t>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http://cs.lmu.edu/~ray/notes/nasmtutorial/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>
                <a:hlinkClick r:id="rId3"/>
              </a:rPr>
              <a:t>x64 Cheat Sheet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lvl="1"/>
            <a:r>
              <a:rPr lang="zh-CN" altLang="en-US" dirty="0"/>
              <a:t>自制编译器 </a:t>
            </a:r>
            <a:r>
              <a:rPr lang="en-US" altLang="zh-CN" dirty="0"/>
              <a:t>: Good explanation on X86 instructions</a:t>
            </a:r>
          </a:p>
          <a:p>
            <a:pPr lvl="1"/>
            <a:r>
              <a:rPr lang="en-US" altLang="zh-CN" dirty="0"/>
              <a:t>CSAPP Chapter 3: Good explanation on X86-64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C2NASM </a:t>
            </a:r>
          </a:p>
          <a:p>
            <a:pPr lvl="1"/>
            <a:r>
              <a:rPr lang="en-US" altLang="zh-CN" dirty="0"/>
              <a:t>A good tool to see the reference code by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5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B7AFC-A523-4E78-AA30-5D32E21A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Hello.asm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5911DE-DE07-468E-8938-719EE55CC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417"/>
            <a:ext cx="836748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86E-FDC1-41FD-B799-9ACA16A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C28C0C8-C6FE-4FE4-A70C-BEEA8C616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396"/>
            <a:ext cx="5666260" cy="4667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1E4376-15B5-4062-AD12-9C28C2CF3EAC}"/>
              </a:ext>
            </a:extLst>
          </p:cNvPr>
          <p:cNvCxnSpPr>
            <a:cxnSpLocks/>
          </p:cNvCxnSpPr>
          <p:nvPr/>
        </p:nvCxnSpPr>
        <p:spPr>
          <a:xfrm flipH="1">
            <a:off x="6826928" y="5433134"/>
            <a:ext cx="151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9F746B-383B-410F-9586-467BEEF7ED5B}"/>
              </a:ext>
            </a:extLst>
          </p:cNvPr>
          <p:cNvSpPr txBox="1"/>
          <p:nvPr/>
        </p:nvSpPr>
        <p:spPr>
          <a:xfrm>
            <a:off x="8575829" y="5211192"/>
            <a:ext cx="25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伪指令，用于全局变量</a:t>
            </a:r>
            <a:endParaRPr lang="en-US" altLang="zh-CN" dirty="0"/>
          </a:p>
          <a:p>
            <a:r>
              <a:rPr lang="en-US" altLang="zh-CN" dirty="0"/>
              <a:t>Section3.2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4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8CF5-D3BB-49C8-90E8-5DCC16AD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pic>
        <p:nvPicPr>
          <p:cNvPr id="4" name="内容占位符 12">
            <a:extLst>
              <a:ext uri="{FF2B5EF4-FFF2-40B4-BE49-F238E27FC236}">
                <a16:creationId xmlns:a16="http://schemas.microsoft.com/office/drawing/2014/main" id="{B908ED64-6F46-4A49-8396-8C9F415AD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3"/>
          <a:stretch/>
        </p:blipFill>
        <p:spPr>
          <a:xfrm>
            <a:off x="4200560" y="0"/>
            <a:ext cx="4941277" cy="6666149"/>
          </a:xfrm>
        </p:spPr>
      </p:pic>
    </p:spTree>
    <p:extLst>
      <p:ext uri="{BB962C8B-B14F-4D97-AF65-F5344CB8AC3E}">
        <p14:creationId xmlns:p14="http://schemas.microsoft.com/office/powerpoint/2010/main" val="23805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ACC3-9997-4197-986F-731B1D02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13AE-376A-4B16-9D0C-E4B8F143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9545-8F5A-49B6-809B-F407E791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2327327"/>
            <a:ext cx="5657143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26786-2A0D-4E7F-A956-9B7FED13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5582"/>
            <a:ext cx="8819048" cy="17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DDBB4-C64B-4FCE-9601-DB71E5D4EEE0}"/>
              </a:ext>
            </a:extLst>
          </p:cNvPr>
          <p:cNvSpPr txBox="1"/>
          <p:nvPr/>
        </p:nvSpPr>
        <p:spPr>
          <a:xfrm>
            <a:off x="838200" y="5903650"/>
            <a:ext cx="8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byte word </a:t>
            </a:r>
            <a:r>
              <a:rPr lang="en-US" altLang="zh-CN" dirty="0" err="1"/>
              <a:t>dword</a:t>
            </a:r>
            <a:r>
              <a:rPr lang="en-US" altLang="zh-CN" dirty="0"/>
              <a:t> qword</a:t>
            </a:r>
            <a:r>
              <a:rPr lang="zh-CN" altLang="en-US" dirty="0"/>
              <a:t>限定</a:t>
            </a:r>
            <a:r>
              <a:rPr lang="en-US" altLang="zh-CN" dirty="0"/>
              <a:t>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0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270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IR &amp; NASM</vt:lpstr>
      <vt:lpstr>Intermediate Representation</vt:lpstr>
      <vt:lpstr>PowerPoint Presentation</vt:lpstr>
      <vt:lpstr>四元式</vt:lpstr>
      <vt:lpstr>NASM Tutorial</vt:lpstr>
      <vt:lpstr>Hello.asm</vt:lpstr>
      <vt:lpstr>结构</vt:lpstr>
      <vt:lpstr>寄存器</vt:lpstr>
      <vt:lpstr>内存操作</vt:lpstr>
      <vt:lpstr>调用C函数（外部函数）</vt:lpstr>
      <vt:lpstr>调用约定</vt:lpstr>
      <vt:lpstr>函数调用流程</vt:lpstr>
      <vt:lpstr>PowerPoint Presentation</vt:lpstr>
      <vt:lpstr>递归调用</vt:lpstr>
      <vt:lpstr>内建函数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Xie</dc:creator>
  <cp:lastModifiedBy>Jie Xie</cp:lastModifiedBy>
  <cp:revision>43</cp:revision>
  <dcterms:created xsi:type="dcterms:W3CDTF">2019-04-02T11:13:20Z</dcterms:created>
  <dcterms:modified xsi:type="dcterms:W3CDTF">2019-04-03T11:35:57Z</dcterms:modified>
</cp:coreProperties>
</file>