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0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FA9EF-12A0-4BFB-9289-3C558824E278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81A44-4289-4E9B-8579-F43EC725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1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81A44-4289-4E9B-8579-F43EC72574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5C93-3645-42F5-A48A-BA37BDF75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43AC9-03BE-4C82-A964-98846EA2C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3DD25-BF2D-4861-A26B-B327FC3F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3B206-93F3-4254-874B-D5885B16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642F-3C4D-4D14-9971-59749FE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957C2-F43A-435C-BDC0-EE1E232F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270DB-F511-488F-96D5-90FCAA42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14638-9A5E-405B-900B-9D93F736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35273-F16D-48FB-9525-80597E4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2B369-EDB3-4512-B710-FE7E5EDF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6B2F71-C9CC-4350-BFDC-6F56548D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21054-E1CF-42C7-9759-76768E821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5D2B-96EC-41DF-A1A1-789663B7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7C610-E801-4F63-9D21-9AC7EE57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59953-E3C5-4600-ADAD-F6192EEC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D60FD-BF4B-4649-9B8A-5CBB67EB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E1FE8-F19D-442C-8D47-CEC31BBE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70BD0-D890-48AA-9FE8-F3E54554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86B4C-61C8-4820-8419-054EAB0E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7015-1892-4AAF-B7ED-EAB014F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06A0-D0BF-47A1-AE82-80D9ACF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F8770-B31B-4443-971D-DFCED1CC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A271-995D-40AE-9056-10467B30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191AE-1DAE-49BE-AD53-2C3C510C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5DDF8-4996-4D41-93FD-C968FECF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7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CA1A-C9F2-45F4-BF27-DFA0903C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EFDE-AA89-471E-AA9B-AF860F21A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21488-25A0-4FE4-8851-CA5E62B6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A88BF-FABF-4B90-B2E7-6A89CF0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E4EEA-4B93-41C0-BF67-D41EAB8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62352-AF70-455D-912B-3220ABC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BACF-8256-45B5-8410-7990946A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087DB-F61C-4A01-9D4D-70DE6F77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86287-F5B6-49BB-8978-60A6E64A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C2CFB9-8185-4874-91DA-FC91E722D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66E2D4-BB96-4A63-AE80-61DD949DF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D4CCF-818B-432D-A157-A60158CB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4ADE6-977E-4D6F-A116-B64E9EE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8F4A81-2F51-4A08-B97B-5C3A43DE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C0A3-E7EB-4180-8512-0D52F64E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A615A-58E7-4CC2-B172-04878B4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AED07-6E84-4405-B634-D9F2F3CB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75931-90EA-43AD-8DA4-3EBAABA3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E7F3C-9FE2-4CCF-8D73-C87F58AF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7A82A-89B0-467E-910A-0CD88A02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7C1B-501C-4FA2-9A7E-F650F359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1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CCA3-633D-4C34-BD77-DEF3C8F3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A18BA-44A7-4B9E-8AD5-ED362339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D352C-DA85-4AFA-9714-332A512A6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2317E-CEA8-446E-BACD-2AE33405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26D2D-6DB2-4417-9020-7B51FD1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71EB0-3A59-4A1A-9614-6326D5C3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2538-3C29-46C6-9E50-B4042131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0537F-0928-4923-A56B-8E9C5C0C5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91C24-A896-40E0-AE09-5B1F0A6D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BDFDF-C312-4989-9654-51CBE4F5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3DF42-1474-4D24-8B49-F75DDB1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41A0BA-B027-4C1B-930A-4851213A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8582F-8C47-4E50-A8AB-5C0674D8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10D49-5414-42C8-B7CF-580C7DD5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E0715-84DA-4524-A470-B4F8CED23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C3BE-2D1F-49C3-857E-D618B343FD41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83E74-F5D8-408C-A09E-830EBC451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E5A24-2061-4D1E-BEE7-ED41BF3F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9D3F-292D-4973-B9E2-0504BCB5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6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935518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EEFA-77A0-4F37-9487-3BDBBD6BE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Register Allocation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54837-C8FF-45B7-BCD4-2AD4D6B46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Ding Yaoyao</a:t>
            </a:r>
          </a:p>
          <a:p>
            <a:r>
              <a:rPr lang="en-US" altLang="zh-CN" dirty="0"/>
              <a:t>yyding@sjtu.edu.cn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10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0B4B9-B4D8-4A62-923D-BDFC4AC2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Graph 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D7890-E66B-4127-AD58-0A3DCEA7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While True: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Build Interference Graph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Simplifylist</a:t>
            </a:r>
            <a:r>
              <a:rPr lang="en-US" altLang="zh-CN" dirty="0">
                <a:latin typeface="Consolas" panose="020B0609020204030204" pitchFamily="49" charset="0"/>
              </a:rPr>
              <a:t> = Nodes Whose Degree &lt; K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Spilllist</a:t>
            </a:r>
            <a:r>
              <a:rPr lang="en-US" altLang="zh-CN" dirty="0">
                <a:latin typeface="Consolas" panose="020B0609020204030204" pitchFamily="49" charset="0"/>
              </a:rPr>
              <a:t> = Nodes Whose Degree &gt;= K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While </a:t>
            </a:r>
            <a:r>
              <a:rPr lang="en-US" altLang="zh-CN" dirty="0" err="1">
                <a:latin typeface="Consolas" panose="020B0609020204030204" pitchFamily="49" charset="0"/>
              </a:rPr>
              <a:t>Simplifylist</a:t>
            </a:r>
            <a:r>
              <a:rPr lang="en-US" altLang="zh-CN" dirty="0">
                <a:latin typeface="Consolas" panose="020B0609020204030204" pitchFamily="49" charset="0"/>
              </a:rPr>
              <a:t> Or </a:t>
            </a:r>
            <a:r>
              <a:rPr lang="en-US" altLang="zh-CN" dirty="0" err="1">
                <a:latin typeface="Consolas" panose="020B0609020204030204" pitchFamily="49" charset="0"/>
              </a:rPr>
              <a:t>Spilllist</a:t>
            </a:r>
            <a:r>
              <a:rPr lang="en-US" altLang="zh-CN" dirty="0">
                <a:latin typeface="Consolas" panose="020B0609020204030204" pitchFamily="49" charset="0"/>
              </a:rPr>
              <a:t> Not Empty:</a:t>
            </a:r>
          </a:p>
          <a:p>
            <a:pPr lvl="2"/>
            <a:r>
              <a:rPr lang="en-US" altLang="zh-CN" dirty="0">
                <a:latin typeface="Consolas" panose="020B0609020204030204" pitchFamily="49" charset="0"/>
              </a:rPr>
              <a:t>If </a:t>
            </a:r>
            <a:r>
              <a:rPr lang="en-US" altLang="zh-CN" dirty="0" err="1">
                <a:latin typeface="Consolas" panose="020B0609020204030204" pitchFamily="49" charset="0"/>
              </a:rPr>
              <a:t>Simplifylist</a:t>
            </a:r>
            <a:r>
              <a:rPr lang="en-US" altLang="zh-CN" dirty="0">
                <a:latin typeface="Consolas" panose="020B0609020204030204" pitchFamily="49" charset="0"/>
              </a:rPr>
              <a:t> Not Empty: Simplify()</a:t>
            </a:r>
          </a:p>
          <a:p>
            <a:pPr lvl="2"/>
            <a:r>
              <a:rPr lang="en-US" altLang="zh-CN" dirty="0">
                <a:latin typeface="Consolas" panose="020B0609020204030204" pitchFamily="49" charset="0"/>
              </a:rPr>
              <a:t>Else: </a:t>
            </a:r>
            <a:r>
              <a:rPr lang="en-US" altLang="zh-CN" dirty="0" err="1">
                <a:latin typeface="Consolas" panose="020B0609020204030204" pitchFamily="49" charset="0"/>
              </a:rPr>
              <a:t>Potentialspill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Assigncolor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If Success: Break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Else:  </a:t>
            </a:r>
            <a:r>
              <a:rPr lang="en-US" altLang="zh-CN" dirty="0" err="1">
                <a:latin typeface="Consolas" panose="020B0609020204030204" pitchFamily="49" charset="0"/>
              </a:rPr>
              <a:t>Realspill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942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6BFC-9CAE-42A6-BAF5-4347DE9B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Advanced Graph 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EAA4-E6C6-4C49-9151-45D1D58E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piece of cake for you.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71857-2B8D-40E7-AD1B-B024CEE6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7" y="3001136"/>
            <a:ext cx="10976086" cy="20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9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6002-50C0-402D-9198-03560895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2EDE2-F78D-445B-891E-6E02814E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Liveness Analysis: Engineering A Compiler</a:t>
            </a:r>
          </a:p>
          <a:p>
            <a:endParaRPr lang="en-US" altLang="zh-CN" dirty="0"/>
          </a:p>
          <a:p>
            <a:r>
              <a:rPr lang="en-US" altLang="zh-CN" dirty="0"/>
              <a:t>Graph Register Allocation: Tiger Book</a:t>
            </a:r>
          </a:p>
          <a:p>
            <a:endParaRPr lang="en-US" altLang="zh-CN" dirty="0"/>
          </a:p>
          <a:p>
            <a:r>
              <a:rPr lang="en-US" altLang="zh-CN" dirty="0" err="1"/>
              <a:t>Zhihu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https://www.zhihu.com/question/29355187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04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0025-A16A-4621-B9B3-43DCE86B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53A1-5404-4E49-A825-E3DBA43F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</a:p>
          <a:p>
            <a:endParaRPr lang="en-US" altLang="zh-CN" dirty="0"/>
          </a:p>
          <a:p>
            <a:r>
              <a:rPr lang="en-US" altLang="zh-CN" dirty="0"/>
              <a:t>Why important?</a:t>
            </a:r>
          </a:p>
          <a:p>
            <a:endParaRPr lang="en-US" altLang="zh-CN" dirty="0"/>
          </a:p>
          <a:p>
            <a:r>
              <a:rPr lang="en-US" altLang="zh-CN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28068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42BB-70D3-46A8-8D6D-96E5D3C5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Naive 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CA831-254E-4C9B-8511-4A46A170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virtual registers store in memory</a:t>
            </a:r>
          </a:p>
          <a:p>
            <a:endParaRPr lang="en-US" altLang="zh-CN" dirty="0"/>
          </a:p>
          <a:p>
            <a:r>
              <a:rPr lang="en-US" altLang="zh-CN" dirty="0"/>
              <a:t>Fetch into physical register when needed and store back after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97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FEF7F-A482-403B-AF98-F7F6C57E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F2576-BEFC-4EE8-9C2B-12F8077D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Liveness Analysis</a:t>
            </a:r>
          </a:p>
          <a:p>
            <a:endParaRPr lang="en-US" altLang="zh-CN" dirty="0"/>
          </a:p>
          <a:p>
            <a:r>
              <a:rPr lang="en-US" altLang="zh-CN" dirty="0"/>
              <a:t>Approximate algorithm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8C265-CCE0-42AC-BDE1-E595CADD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Liveness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C863B-3A8B-45B1-87AB-E2E3368E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variable v is </a:t>
            </a:r>
            <a:r>
              <a:rPr lang="en-US" altLang="zh-CN" b="1" dirty="0"/>
              <a:t>live</a:t>
            </a:r>
            <a:r>
              <a:rPr lang="en-US" altLang="zh-CN" dirty="0"/>
              <a:t> at point p if and only if there exists a path in the CFG from p to a use of v along which v is not redefined.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 err="1"/>
              <a:t>UEVar</a:t>
            </a:r>
            <a:r>
              <a:rPr lang="en-US" altLang="zh-CN" dirty="0"/>
              <a:t>(m) contains the upward-exposed variables in m (those variables that are used in m before any redefinition in m)</a:t>
            </a:r>
          </a:p>
          <a:p>
            <a:endParaRPr lang="en-US" altLang="zh-CN" dirty="0"/>
          </a:p>
          <a:p>
            <a:r>
              <a:rPr lang="en-US" altLang="zh-CN" b="1" dirty="0" err="1"/>
              <a:t>VarKill</a:t>
            </a:r>
            <a:r>
              <a:rPr lang="en-US" altLang="zh-CN" dirty="0"/>
              <a:t>(m) contains all the variables that are defined in m</a:t>
            </a:r>
          </a:p>
          <a:p>
            <a:endParaRPr lang="en-US" altLang="zh-CN" dirty="0"/>
          </a:p>
          <a:p>
            <a:r>
              <a:rPr lang="en-US" altLang="zh-CN" dirty="0"/>
              <a:t>For each block b, define </a:t>
            </a:r>
            <a:r>
              <a:rPr lang="en-US" altLang="zh-CN" b="1" dirty="0" err="1"/>
              <a:t>LiveOut</a:t>
            </a:r>
            <a:r>
              <a:rPr lang="en-US" altLang="zh-CN" dirty="0"/>
              <a:t>(b) as all the variables that are live on exit from b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70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9435D-DC56-45F6-8196-482D5141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782665-608A-4A76-880E-EBA4563A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88" y="1816198"/>
            <a:ext cx="723584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F95694-E269-425E-A287-F82048A9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118" y="3363012"/>
            <a:ext cx="4781882" cy="26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FED75-C34C-4167-9AD6-56DBE4ED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D238D1-E756-46CB-A9CD-36161239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967" y="1690688"/>
            <a:ext cx="9248480" cy="4921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AAB3B5-2D8A-4701-9BE4-B8120ABA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73" y="652463"/>
            <a:ext cx="8058150" cy="1038225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323ACF0-3F04-4101-AFEB-AA6D2A009E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47815" y="2568805"/>
            <a:ext cx="3610464" cy="1244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4A1B0-21CE-48F2-997E-17CA2701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Interference Graph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EE255A-0BB7-498F-8A0F-120C2C64E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72" y="1825625"/>
            <a:ext cx="9388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26904-6315-4B1A-864B-1406E6C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Graph Register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51FF-6686-458B-B3AD-42409686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– construct interference graph</a:t>
            </a:r>
          </a:p>
          <a:p>
            <a:endParaRPr lang="en-US" altLang="zh-CN" dirty="0"/>
          </a:p>
          <a:p>
            <a:r>
              <a:rPr lang="en-US" altLang="zh-CN" dirty="0"/>
              <a:t>Simplify – reduce to a smaller problem</a:t>
            </a:r>
          </a:p>
          <a:p>
            <a:endParaRPr lang="en-US" altLang="zh-CN" dirty="0"/>
          </a:p>
          <a:p>
            <a:r>
              <a:rPr lang="en-US" altLang="zh-CN" dirty="0"/>
              <a:t>Spill – (potential spill)</a:t>
            </a:r>
          </a:p>
          <a:p>
            <a:endParaRPr lang="en-US" altLang="zh-CN" dirty="0"/>
          </a:p>
          <a:p>
            <a:r>
              <a:rPr lang="en-US" altLang="zh-CN" dirty="0"/>
              <a:t>Select – assign colors (physical register)</a:t>
            </a:r>
          </a:p>
        </p:txBody>
      </p:sp>
    </p:spTree>
    <p:extLst>
      <p:ext uri="{BB962C8B-B14F-4D97-AF65-F5344CB8AC3E}">
        <p14:creationId xmlns:p14="http://schemas.microsoft.com/office/powerpoint/2010/main" val="239956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265</Words>
  <Application>Microsoft Office PowerPoint</Application>
  <PresentationFormat>宽屏</PresentationFormat>
  <Paragraphs>56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Register Allocation</vt:lpstr>
      <vt:lpstr>Register Allocation</vt:lpstr>
      <vt:lpstr>Naive Register Allocation</vt:lpstr>
      <vt:lpstr>Graph Register Allocation</vt:lpstr>
      <vt:lpstr>Liveness Analysis</vt:lpstr>
      <vt:lpstr>Example</vt:lpstr>
      <vt:lpstr>Algorithm</vt:lpstr>
      <vt:lpstr>Interference Graph</vt:lpstr>
      <vt:lpstr>Simple Graph Register Allocation</vt:lpstr>
      <vt:lpstr>Simple Graph Register Allocation</vt:lpstr>
      <vt:lpstr>More Advanced Graph Register Allocation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yaoyao</dc:creator>
  <cp:lastModifiedBy>ding yaoyao</cp:lastModifiedBy>
  <cp:revision>17</cp:revision>
  <dcterms:created xsi:type="dcterms:W3CDTF">2019-04-14T15:26:18Z</dcterms:created>
  <dcterms:modified xsi:type="dcterms:W3CDTF">2019-04-17T08:45:04Z</dcterms:modified>
</cp:coreProperties>
</file>