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8574B-37BA-A94C-91E4-7FF91C17AF39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2793-2073-B34C-A292-F6D5DE0F0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6A5D-D0AC-8347-9CC5-87F05FF1BCBA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90C0-6ABF-B948-A545-64495F3815D4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1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9C62-26D2-4C4C-8E1A-6239FA8BBF47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7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A65C-FEA6-A045-AE15-27F0B17384F8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2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088F-DE6D-9648-AE53-7EB4037BBD7E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B8BCF7-66F4-5449-ADEC-0DB855B65789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D77-3851-D248-A1E1-4B6BFF305E5C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6285-31E0-F04D-AD4A-6DD40164E017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5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97C-A23D-DD4B-B8D4-C3BD4B9F172D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88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95E8-61DD-4447-A243-38F7FFAE739D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0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76E9-80AB-2744-81F4-350FB866B9CA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AE0-3787-DB46-9165-F1E294C70F70}" type="datetime1">
              <a:rPr lang="en-US" smtClean="0"/>
              <a:t>7/24/19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9BE134-8BCE-F646-B432-DA904C80C96F}" type="datetime1">
              <a:rPr lang="en-US" smtClean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F07-7F6C-A746-8829-73AABBB69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Hostel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287A-48D2-BD46-B994-C86EC2A39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1058" y="4317425"/>
            <a:ext cx="2429076" cy="71715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GROUP</a:t>
            </a:r>
            <a:r>
              <a:rPr lang="en-US" sz="2400" dirty="0"/>
              <a:t>       </a:t>
            </a:r>
            <a:r>
              <a:rPr lang="en-US" sz="4400" dirty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2353-5400-0447-A158-F093CE7D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94B2-94C4-774B-A865-3BB184AF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9453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Yan </a:t>
            </a:r>
            <a:r>
              <a:rPr lang="en-US" dirty="0" err="1"/>
              <a:t>Paing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(Leader)</a:t>
            </a:r>
          </a:p>
          <a:p>
            <a:endParaRPr lang="en-US" dirty="0"/>
          </a:p>
          <a:p>
            <a:r>
              <a:rPr lang="en-US" dirty="0"/>
              <a:t>Ye Thu Aung</a:t>
            </a:r>
          </a:p>
          <a:p>
            <a:endParaRPr lang="en-US" dirty="0"/>
          </a:p>
          <a:p>
            <a:r>
              <a:rPr lang="en-US" dirty="0"/>
              <a:t>La Min Thant</a:t>
            </a:r>
          </a:p>
          <a:p>
            <a:endParaRPr lang="en-US" dirty="0"/>
          </a:p>
          <a:p>
            <a:r>
              <a:rPr lang="en-US" dirty="0" err="1"/>
              <a:t>Shoon</a:t>
            </a:r>
            <a:r>
              <a:rPr lang="en-US" dirty="0"/>
              <a:t> Lei Phyu</a:t>
            </a:r>
          </a:p>
          <a:p>
            <a:endParaRPr lang="en-US" dirty="0"/>
          </a:p>
          <a:p>
            <a:r>
              <a:rPr lang="en-US" dirty="0"/>
              <a:t>Aye </a:t>
            </a:r>
            <a:r>
              <a:rPr lang="en-US" dirty="0" err="1"/>
              <a:t>Myat</a:t>
            </a:r>
            <a:r>
              <a:rPr lang="en-US" dirty="0"/>
              <a:t> Mon</a:t>
            </a:r>
          </a:p>
          <a:p>
            <a:endParaRPr lang="en-US" dirty="0"/>
          </a:p>
          <a:p>
            <a:r>
              <a:rPr lang="en-US" dirty="0" err="1"/>
              <a:t>Thet</a:t>
            </a:r>
            <a:r>
              <a:rPr lang="en-US" dirty="0"/>
              <a:t> </a:t>
            </a:r>
            <a:r>
              <a:rPr lang="en-US" dirty="0" err="1"/>
              <a:t>Eain</a:t>
            </a:r>
            <a:r>
              <a:rPr lang="en-US" dirty="0"/>
              <a:t> San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167DC-B579-D84F-8A45-4A15F798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6BCC-1E34-AA44-A7C0-DB6E3174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F4B4-BF14-A14A-95FB-4AD1271068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manage various activities in hostel</a:t>
            </a:r>
          </a:p>
          <a:p>
            <a:endParaRPr lang="en-US" dirty="0"/>
          </a:p>
          <a:p>
            <a:r>
              <a:rPr lang="en-US" dirty="0"/>
              <a:t>Deals with the stuffs managed manually and avoid human mistakes</a:t>
            </a:r>
          </a:p>
          <a:p>
            <a:endParaRPr lang="en-US" dirty="0"/>
          </a:p>
          <a:p>
            <a:r>
              <a:rPr lang="en-US" dirty="0"/>
              <a:t>Reduce human effort and time consuming</a:t>
            </a:r>
          </a:p>
          <a:p>
            <a:endParaRPr lang="en-US" dirty="0"/>
          </a:p>
          <a:p>
            <a:r>
              <a:rPr lang="en-US" dirty="0"/>
              <a:t>Also provides accurate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5CBF1-7908-614E-B32D-12CB7516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F8FE-A73A-6E4A-930A-BC42225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27F2-F04B-6B4C-BBF2-160C0C498B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89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firstly need to register to get rooms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Hostel manager can maintain the rooms and payment through the system</a:t>
            </a:r>
          </a:p>
          <a:p>
            <a:endParaRPr lang="en-US" dirty="0"/>
          </a:p>
          <a:p>
            <a:r>
              <a:rPr lang="en-US" dirty="0"/>
              <a:t>This also display the rules and regulations of the hostel</a:t>
            </a:r>
          </a:p>
          <a:p>
            <a:endParaRPr lang="en-US" dirty="0"/>
          </a:p>
          <a:p>
            <a:r>
              <a:rPr lang="en-US" dirty="0"/>
              <a:t>Bill will be automatically calculated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Students will also be notified for some urgent issues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CEFCD-890C-1F48-B439-EA6723C3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23BA6-B1A1-8647-813F-E49CF7B8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1413017"/>
            <a:ext cx="10055353" cy="640080"/>
          </a:xfrm>
        </p:spPr>
        <p:txBody>
          <a:bodyPr>
            <a:normAutofit/>
          </a:bodyPr>
          <a:lstStyle/>
          <a:p>
            <a:r>
              <a:rPr lang="en-US" sz="3200" dirty="0"/>
              <a:t>USER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7FDE-FC72-FD43-81F4-AC7A96D7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167348"/>
            <a:ext cx="10565264" cy="42879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student has to get room by filling the requisition form</a:t>
            </a:r>
          </a:p>
          <a:p>
            <a:endParaRPr lang="en-US" dirty="0"/>
          </a:p>
          <a:p>
            <a:r>
              <a:rPr lang="en-US" dirty="0"/>
              <a:t>Registration form will appear if there left a vacancy</a:t>
            </a:r>
          </a:p>
          <a:p>
            <a:endParaRPr lang="en-US" dirty="0"/>
          </a:p>
          <a:p>
            <a:r>
              <a:rPr lang="en-US" dirty="0"/>
              <a:t>Then the system will pending for a while as the notification is sent to the admin</a:t>
            </a:r>
          </a:p>
          <a:p>
            <a:endParaRPr lang="en-US" dirty="0"/>
          </a:p>
          <a:p>
            <a:r>
              <a:rPr lang="en-US" dirty="0"/>
              <a:t>Then one will receive a message of achievement along with the “</a:t>
            </a:r>
            <a:r>
              <a:rPr lang="en-US" dirty="0" err="1"/>
              <a:t>RoomID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They can login to the system by using their own email account to get some further notice related to hostel conditions</a:t>
            </a:r>
          </a:p>
          <a:p>
            <a:endParaRPr lang="en-US" dirty="0"/>
          </a:p>
          <a:p>
            <a:r>
              <a:rPr lang="en-US" dirty="0"/>
              <a:t>Students will be notified before the due date of the payment and fined if the date is expired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8052-C7FB-404C-B6C5-2F8FD8D1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3713"/>
            <a:ext cx="10058400" cy="1609344"/>
          </a:xfrm>
        </p:spPr>
        <p:txBody>
          <a:bodyPr/>
          <a:lstStyle/>
          <a:p>
            <a:r>
              <a:rPr lang="en-US" dirty="0"/>
              <a:t>System details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27D99F-DDFB-7047-BA00-C91658BA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6ACA0-4FDD-5F42-9039-E89E7737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323" y="1508759"/>
            <a:ext cx="10055352" cy="786384"/>
          </a:xfrm>
        </p:spPr>
        <p:txBody>
          <a:bodyPr>
            <a:normAutofit/>
          </a:bodyPr>
          <a:lstStyle/>
          <a:p>
            <a:r>
              <a:rPr lang="en-US" sz="3200" dirty="0"/>
              <a:t>ADMIN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49B1-F082-784C-BA48-8576EBE1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6" y="2464259"/>
            <a:ext cx="10052305" cy="39910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admin checks and accepts the requested form then give the room ID along with the notification back to the user side</a:t>
            </a:r>
          </a:p>
          <a:p>
            <a:endParaRPr lang="en-US" dirty="0"/>
          </a:p>
          <a:p>
            <a:r>
              <a:rPr lang="en-US" dirty="0"/>
              <a:t>Student’s details are recorded in the database</a:t>
            </a:r>
          </a:p>
          <a:p>
            <a:endParaRPr lang="en-US" dirty="0"/>
          </a:p>
          <a:p>
            <a:r>
              <a:rPr lang="en-US" dirty="0"/>
              <a:t>Admin can check the presence of student in hostel after the limited time and keep the data</a:t>
            </a:r>
          </a:p>
          <a:p>
            <a:endParaRPr lang="en-US" dirty="0"/>
          </a:p>
          <a:p>
            <a:r>
              <a:rPr lang="en-US" dirty="0"/>
              <a:t>The payment record will shown in the student history with some other issues</a:t>
            </a:r>
          </a:p>
          <a:p>
            <a:endParaRPr lang="en-US" dirty="0"/>
          </a:p>
          <a:p>
            <a:r>
              <a:rPr lang="en-US" dirty="0"/>
              <a:t>Admin can also handle the rooms’ data and history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4AFE6-66A7-2441-B046-2E49B67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3" y="237744"/>
            <a:ext cx="10058400" cy="1609344"/>
          </a:xfrm>
        </p:spPr>
        <p:txBody>
          <a:bodyPr/>
          <a:lstStyle/>
          <a:p>
            <a:r>
              <a:rPr lang="en-US" dirty="0"/>
              <a:t>System details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A35ED1-A822-DA4A-98DF-5A80C9E5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0773-6AA5-BC4C-902F-76373C042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REGISTRATION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672493-D80A-254E-86D3-3C1F236722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system requests some personal details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1E72DA-B84B-DF4B-A6E4-4AECC73781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78533" y="1381109"/>
            <a:ext cx="4043620" cy="465393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09597-173A-614E-A997-9F6F7947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83418"/>
            <a:ext cx="10058400" cy="1609344"/>
          </a:xfrm>
        </p:spPr>
        <p:txBody>
          <a:bodyPr/>
          <a:lstStyle/>
          <a:p>
            <a:r>
              <a:rPr lang="en-US" dirty="0"/>
              <a:t>System user interface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CCAD15-E91A-274A-B790-F64FA44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4DABF4-1A1C-C940-A7FB-2FD61ED0A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CF98-73C8-3740-B9B4-052395CE3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include checkboxes to record the presence of students</a:t>
            </a:r>
          </a:p>
          <a:p>
            <a:endParaRPr lang="en-US" dirty="0"/>
          </a:p>
          <a:p>
            <a:r>
              <a:rPr lang="en-US" dirty="0"/>
              <a:t>P =&gt; present</a:t>
            </a:r>
          </a:p>
          <a:p>
            <a:r>
              <a:rPr lang="en-US" dirty="0"/>
              <a:t>L =&gt; late</a:t>
            </a:r>
          </a:p>
          <a:p>
            <a:r>
              <a:rPr lang="en-US" dirty="0"/>
              <a:t>A =&gt; absent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046A-3E65-0C4B-A737-46DA3286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AF6004-5A40-B34B-A3EF-BB84FBC6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53"/>
            <a:ext cx="10058400" cy="1609344"/>
          </a:xfrm>
        </p:spPr>
        <p:txBody>
          <a:bodyPr/>
          <a:lstStyle/>
          <a:p>
            <a:r>
              <a:rPr lang="en-US" dirty="0"/>
              <a:t>System user interface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130E4CF-DE36-1D47-BB49-9D6EDD6738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(Insert a photo)</a:t>
            </a:r>
          </a:p>
        </p:txBody>
      </p:sp>
    </p:spTree>
    <p:extLst>
      <p:ext uri="{BB962C8B-B14F-4D97-AF65-F5344CB8AC3E}">
        <p14:creationId xmlns:p14="http://schemas.microsoft.com/office/powerpoint/2010/main" val="318758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BC1441-A84A-2041-B1D8-BAE135C6D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234779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{BD3E8226-C079-6D4E-9C0F-C53323EDF043}tf10001070</Template>
  <TotalTime>209</TotalTime>
  <Words>314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 Hostel management</vt:lpstr>
      <vt:lpstr>members</vt:lpstr>
      <vt:lpstr>System purpose</vt:lpstr>
      <vt:lpstr>System overview</vt:lpstr>
      <vt:lpstr>System details</vt:lpstr>
      <vt:lpstr>System details</vt:lpstr>
      <vt:lpstr>System user interface</vt:lpstr>
      <vt:lpstr>System user interface</vt:lpstr>
      <vt:lpstr>      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Hostel management</dc:title>
  <dc:creator>Microsoft Office User</dc:creator>
  <cp:lastModifiedBy>Microsoft Office User</cp:lastModifiedBy>
  <cp:revision>15</cp:revision>
  <dcterms:created xsi:type="dcterms:W3CDTF">2019-07-23T13:29:34Z</dcterms:created>
  <dcterms:modified xsi:type="dcterms:W3CDTF">2019-07-24T03:02:00Z</dcterms:modified>
</cp:coreProperties>
</file>