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9" r:id="rId1"/>
  </p:sldMasterIdLst>
  <p:notesMasterIdLst>
    <p:notesMasterId r:id="rId18"/>
  </p:notesMasterIdLst>
  <p:sldIdLst>
    <p:sldId id="256" r:id="rId2"/>
    <p:sldId id="262" r:id="rId3"/>
    <p:sldId id="257" r:id="rId4"/>
    <p:sldId id="258" r:id="rId5"/>
    <p:sldId id="261" r:id="rId6"/>
    <p:sldId id="260" r:id="rId7"/>
    <p:sldId id="259" r:id="rId8"/>
    <p:sldId id="265" r:id="rId9"/>
    <p:sldId id="266" r:id="rId10"/>
    <p:sldId id="263" r:id="rId11"/>
    <p:sldId id="267" r:id="rId12"/>
    <p:sldId id="268" r:id="rId13"/>
    <p:sldId id="269" r:id="rId14"/>
    <p:sldId id="270" r:id="rId15"/>
    <p:sldId id="271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2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E8574B-37BA-A94C-91E4-7FF91C17AF39}" type="datetimeFigureOut">
              <a:rPr lang="en-US" smtClean="0"/>
              <a:t>8/3/19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82793-2073-B34C-A292-F6D5DE0F0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8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6A5D-D0AC-8347-9CC5-87F05FF1BCBA}" type="datetime1">
              <a:rPr lang="en-US" smtClean="0"/>
              <a:t>8/3/19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2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A90C0-6ABF-B948-A545-64495F3815D4}" type="datetime1">
              <a:rPr lang="en-US" smtClean="0"/>
              <a:t>8/3/19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71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9C62-26D2-4C4C-8E1A-6239FA8BBF47}" type="datetime1">
              <a:rPr lang="en-US" smtClean="0"/>
              <a:t>8/3/19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672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A65C-FEA6-A045-AE15-27F0B17384F8}" type="datetime1">
              <a:rPr lang="en-US" smtClean="0"/>
              <a:t>8/3/19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421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088F-DE6D-9648-AE53-7EB4037BBD7E}" type="datetime1">
              <a:rPr lang="en-US" smtClean="0"/>
              <a:t>8/3/19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117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1B8BCF7-66F4-5449-ADEC-0DB855B65789}" type="datetime1">
              <a:rPr lang="en-US" smtClean="0"/>
              <a:t>8/3/19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664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BAD77-3851-D248-A1E1-4B6BFF305E5C}" type="datetime1">
              <a:rPr lang="en-US" smtClean="0"/>
              <a:t>8/3/19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189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46285-31E0-F04D-AD4A-6DD40164E017}" type="datetime1">
              <a:rPr lang="en-US" smtClean="0"/>
              <a:t>8/3/19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652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D97C-A23D-DD4B-B8D4-C3BD4B9F172D}" type="datetime1">
              <a:rPr lang="en-US" smtClean="0"/>
              <a:t>8/3/19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1881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95E8-61DD-4447-A243-38F7FFAE739D}" type="datetime1">
              <a:rPr lang="en-US" smtClean="0"/>
              <a:t>8/3/19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103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76E9-80AB-2744-81F4-350FB866B9CA}" type="datetime1">
              <a:rPr lang="en-US" smtClean="0"/>
              <a:t>8/3/19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611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8AE0-3787-DB46-9165-F1E294C70F70}" type="datetime1">
              <a:rPr lang="en-US" smtClean="0"/>
              <a:t>8/3/19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72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A9BE134-8BCE-F646-B432-DA904C80C96F}" type="datetime1">
              <a:rPr lang="en-US" smtClean="0"/>
              <a:t>8/3/19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704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E9F07-7F6C-A746-8829-73AABBB69D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Hostel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9B287A-48D2-BD46-B994-C86EC2A39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1058" y="4317425"/>
            <a:ext cx="2429076" cy="717155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GROUP</a:t>
            </a:r>
            <a:r>
              <a:rPr lang="en-US" sz="2400" dirty="0"/>
              <a:t>       </a:t>
            </a:r>
            <a:r>
              <a:rPr lang="en-US" sz="4400" dirty="0">
                <a:solidFill>
                  <a:schemeClr val="bg1"/>
                </a:solidFill>
              </a:rPr>
              <a:t>6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373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4DABF4-1A1C-C940-A7FB-2FD61ED0A8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ROOMS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ACF98-73C8-3740-B9B4-052395CE3D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include checkboxes to record the presence of students</a:t>
            </a:r>
          </a:p>
          <a:p>
            <a:endParaRPr lang="en-US" dirty="0"/>
          </a:p>
          <a:p>
            <a:r>
              <a:rPr lang="en-US" dirty="0"/>
              <a:t>P =&gt; present</a:t>
            </a:r>
          </a:p>
          <a:p>
            <a:r>
              <a:rPr lang="en-US" dirty="0"/>
              <a:t>L =&gt; late</a:t>
            </a:r>
          </a:p>
          <a:p>
            <a:r>
              <a:rPr lang="en-US" dirty="0"/>
              <a:t>A =&gt; absent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1046A-3E65-0C4B-A737-46DA32861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7AF6004-5A40-B34B-A3EF-BB84FBC63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653"/>
            <a:ext cx="10058400" cy="1609344"/>
          </a:xfrm>
        </p:spPr>
        <p:txBody>
          <a:bodyPr/>
          <a:lstStyle/>
          <a:p>
            <a:r>
              <a:rPr lang="en-US" dirty="0"/>
              <a:t>System user interface (admin)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70D402-6A8C-5B4B-A19D-BE07F322EF8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630627" y="1361873"/>
            <a:ext cx="6217661" cy="4757213"/>
          </a:xfrm>
        </p:spPr>
      </p:pic>
    </p:spTree>
    <p:extLst>
      <p:ext uri="{BB962C8B-B14F-4D97-AF65-F5344CB8AC3E}">
        <p14:creationId xmlns:p14="http://schemas.microsoft.com/office/powerpoint/2010/main" val="3187580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4DABF4-1A1C-C940-A7FB-2FD61ED0A8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Request Student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ACF98-73C8-3740-B9B4-052395CE3D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First </a:t>
            </a:r>
          </a:p>
          <a:p>
            <a:r>
              <a:rPr lang="en-US" dirty="0"/>
              <a:t>Checks registered student details </a:t>
            </a:r>
          </a:p>
          <a:p>
            <a:r>
              <a:rPr lang="en-US" dirty="0"/>
              <a:t>And confirm room or remove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1046A-3E65-0C4B-A737-46DA32861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7AF6004-5A40-B34B-A3EF-BB84FBC63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653"/>
            <a:ext cx="10058400" cy="1609344"/>
          </a:xfrm>
        </p:spPr>
        <p:txBody>
          <a:bodyPr/>
          <a:lstStyle/>
          <a:p>
            <a:r>
              <a:rPr lang="en-US" dirty="0"/>
              <a:t>System user interface (admin)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70D402-6A8C-5B4B-A19D-BE07F322EF8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rcRect/>
          <a:stretch/>
        </p:blipFill>
        <p:spPr>
          <a:xfrm>
            <a:off x="5950726" y="2420436"/>
            <a:ext cx="5903206" cy="2319128"/>
          </a:xfrm>
        </p:spPr>
      </p:pic>
    </p:spTree>
    <p:extLst>
      <p:ext uri="{BB962C8B-B14F-4D97-AF65-F5344CB8AC3E}">
        <p14:creationId xmlns:p14="http://schemas.microsoft.com/office/powerpoint/2010/main" val="4038459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4DABF4-1A1C-C940-A7FB-2FD61ED0A8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Request Student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ACF98-73C8-3740-B9B4-052395CE3D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Second </a:t>
            </a:r>
          </a:p>
          <a:p>
            <a:r>
              <a:rPr lang="en-US" dirty="0"/>
              <a:t>View All Student Data </a:t>
            </a:r>
          </a:p>
          <a:p>
            <a:r>
              <a:rPr lang="en-US" dirty="0"/>
              <a:t>Confirm Room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1046A-3E65-0C4B-A737-46DA32861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7AF6004-5A40-B34B-A3EF-BB84FBC63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653"/>
            <a:ext cx="10058400" cy="1609344"/>
          </a:xfrm>
        </p:spPr>
        <p:txBody>
          <a:bodyPr/>
          <a:lstStyle/>
          <a:p>
            <a:r>
              <a:rPr lang="en-US" dirty="0"/>
              <a:t>System user interface (admin)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70D402-6A8C-5B4B-A19D-BE07F322EF8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rcRect/>
          <a:stretch/>
        </p:blipFill>
        <p:spPr>
          <a:xfrm>
            <a:off x="5153508" y="1274323"/>
            <a:ext cx="6797700" cy="4929538"/>
          </a:xfrm>
        </p:spPr>
      </p:pic>
    </p:spTree>
    <p:extLst>
      <p:ext uri="{BB962C8B-B14F-4D97-AF65-F5344CB8AC3E}">
        <p14:creationId xmlns:p14="http://schemas.microsoft.com/office/powerpoint/2010/main" val="861848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4DABF4-1A1C-C940-A7FB-2FD61ED0A8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Bill Management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ACF98-73C8-3740-B9B4-052395CE3D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Manage Bill for Student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1046A-3E65-0C4B-A737-46DA32861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7AF6004-5A40-B34B-A3EF-BB84FBC63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653"/>
            <a:ext cx="10058400" cy="1609344"/>
          </a:xfrm>
        </p:spPr>
        <p:txBody>
          <a:bodyPr/>
          <a:lstStyle/>
          <a:p>
            <a:r>
              <a:rPr lang="en-US" dirty="0"/>
              <a:t>System user interface (admin)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70D402-6A8C-5B4B-A19D-BE07F322EF8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rcRect/>
          <a:stretch/>
        </p:blipFill>
        <p:spPr>
          <a:xfrm>
            <a:off x="5422780" y="1343246"/>
            <a:ext cx="5888348" cy="4929538"/>
          </a:xfrm>
        </p:spPr>
      </p:pic>
    </p:spTree>
    <p:extLst>
      <p:ext uri="{BB962C8B-B14F-4D97-AF65-F5344CB8AC3E}">
        <p14:creationId xmlns:p14="http://schemas.microsoft.com/office/powerpoint/2010/main" val="3890058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4DABF4-1A1C-C940-A7FB-2FD61ED0A8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Student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ACF98-73C8-3740-B9B4-052395CE3D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Manage Student in Hostel </a:t>
            </a:r>
          </a:p>
          <a:p>
            <a:endParaRPr lang="en-US" dirty="0"/>
          </a:p>
          <a:p>
            <a:r>
              <a:rPr lang="en-US" dirty="0"/>
              <a:t>Can update student data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1046A-3E65-0C4B-A737-46DA32861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7AF6004-5A40-B34B-A3EF-BB84FBC63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653"/>
            <a:ext cx="10058400" cy="1609344"/>
          </a:xfrm>
        </p:spPr>
        <p:txBody>
          <a:bodyPr/>
          <a:lstStyle/>
          <a:p>
            <a:r>
              <a:rPr lang="en-US" dirty="0"/>
              <a:t>System user interface (admin)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70D402-6A8C-5B4B-A19D-BE07F322EF8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rcRect/>
          <a:stretch/>
        </p:blipFill>
        <p:spPr>
          <a:xfrm>
            <a:off x="5344959" y="1075312"/>
            <a:ext cx="5888348" cy="3539329"/>
          </a:xfrm>
        </p:spPr>
      </p:pic>
    </p:spTree>
    <p:extLst>
      <p:ext uri="{BB962C8B-B14F-4D97-AF65-F5344CB8AC3E}">
        <p14:creationId xmlns:p14="http://schemas.microsoft.com/office/powerpoint/2010/main" val="80148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4DABF4-1A1C-C940-A7FB-2FD61ED0A8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Student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ACF98-73C8-3740-B9B4-052395CE3D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To update Student Data </a:t>
            </a:r>
          </a:p>
          <a:p>
            <a:r>
              <a:rPr lang="en-US" dirty="0"/>
              <a:t>Click on the Student </a:t>
            </a:r>
          </a:p>
          <a:p>
            <a:r>
              <a:rPr lang="en-US" dirty="0"/>
              <a:t>Edit Profile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1046A-3E65-0C4B-A737-46DA32861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7AF6004-5A40-B34B-A3EF-BB84FBC63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653"/>
            <a:ext cx="10058400" cy="1609344"/>
          </a:xfrm>
        </p:spPr>
        <p:txBody>
          <a:bodyPr/>
          <a:lstStyle/>
          <a:p>
            <a:r>
              <a:rPr lang="en-US" dirty="0"/>
              <a:t>System user interface (admin)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70D402-6A8C-5B4B-A19D-BE07F322EF8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rcRect/>
          <a:stretch/>
        </p:blipFill>
        <p:spPr>
          <a:xfrm>
            <a:off x="4144334" y="1523835"/>
            <a:ext cx="4379496" cy="3539329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5D7BF8-0BE8-E447-B88E-80E31B567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6255" y="1429437"/>
            <a:ext cx="3443748" cy="35305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F6E0B9-8014-3A46-BA37-07BB6FA4E28D}"/>
              </a:ext>
            </a:extLst>
          </p:cNvPr>
          <p:cNvSpPr txBox="1"/>
          <p:nvPr/>
        </p:nvSpPr>
        <p:spPr>
          <a:xfrm>
            <a:off x="924127" y="5533036"/>
            <a:ext cx="4379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-All Tables in Project are Sortable Table. </a:t>
            </a:r>
          </a:p>
        </p:txBody>
      </p:sp>
    </p:spTree>
    <p:extLst>
      <p:ext uri="{BB962C8B-B14F-4D97-AF65-F5344CB8AC3E}">
        <p14:creationId xmlns:p14="http://schemas.microsoft.com/office/powerpoint/2010/main" val="356576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CBC1441-A84A-2041-B1D8-BAE135C6D9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 Thank you!!</a:t>
            </a:r>
          </a:p>
        </p:txBody>
      </p:sp>
    </p:spTree>
    <p:extLst>
      <p:ext uri="{BB962C8B-B14F-4D97-AF65-F5344CB8AC3E}">
        <p14:creationId xmlns:p14="http://schemas.microsoft.com/office/powerpoint/2010/main" val="2347792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C2353-5400-0447-A158-F093CE7D3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294B2-94C4-774B-A865-3BB184AFC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79453"/>
            <a:ext cx="10058400" cy="405079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Yan </a:t>
            </a:r>
            <a:r>
              <a:rPr lang="en-US" dirty="0" err="1"/>
              <a:t>Paing</a:t>
            </a:r>
            <a:r>
              <a:rPr lang="en-US" dirty="0"/>
              <a:t> </a:t>
            </a:r>
            <a:r>
              <a:rPr lang="en-US" dirty="0" err="1"/>
              <a:t>Oo</a:t>
            </a:r>
            <a:r>
              <a:rPr lang="en-US" dirty="0"/>
              <a:t>(Leader)</a:t>
            </a:r>
          </a:p>
          <a:p>
            <a:endParaRPr lang="en-US" dirty="0"/>
          </a:p>
          <a:p>
            <a:r>
              <a:rPr lang="en-US" dirty="0"/>
              <a:t>Ye Thu Aung</a:t>
            </a:r>
          </a:p>
          <a:p>
            <a:endParaRPr lang="en-US" dirty="0"/>
          </a:p>
          <a:p>
            <a:r>
              <a:rPr lang="en-US" dirty="0"/>
              <a:t>La Min Thant</a:t>
            </a:r>
          </a:p>
          <a:p>
            <a:endParaRPr lang="en-US" dirty="0"/>
          </a:p>
          <a:p>
            <a:r>
              <a:rPr lang="en-US" dirty="0" err="1"/>
              <a:t>Shoon</a:t>
            </a:r>
            <a:r>
              <a:rPr lang="en-US" dirty="0"/>
              <a:t> Lei Phyu</a:t>
            </a:r>
          </a:p>
          <a:p>
            <a:endParaRPr lang="en-US" dirty="0"/>
          </a:p>
          <a:p>
            <a:r>
              <a:rPr lang="en-US" dirty="0"/>
              <a:t>Aye </a:t>
            </a:r>
            <a:r>
              <a:rPr lang="en-US" dirty="0" err="1"/>
              <a:t>Myat</a:t>
            </a:r>
            <a:r>
              <a:rPr lang="en-US" dirty="0"/>
              <a:t> Mon</a:t>
            </a:r>
          </a:p>
          <a:p>
            <a:endParaRPr lang="en-US" dirty="0"/>
          </a:p>
          <a:p>
            <a:r>
              <a:rPr lang="en-US" dirty="0" err="1"/>
              <a:t>Thet</a:t>
            </a:r>
            <a:r>
              <a:rPr lang="en-US" dirty="0"/>
              <a:t> </a:t>
            </a:r>
            <a:r>
              <a:rPr lang="en-US" dirty="0" err="1"/>
              <a:t>Eain</a:t>
            </a:r>
            <a:r>
              <a:rPr lang="en-US" dirty="0"/>
              <a:t> San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6167DC-B579-D84F-8A45-4A15F798C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520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46BCC-1E34-AA44-A7C0-DB6E3174E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7F4B4-BF14-A14A-95FB-4AD1271068B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To manage various activities in hostel</a:t>
            </a:r>
          </a:p>
          <a:p>
            <a:endParaRPr lang="en-US" dirty="0"/>
          </a:p>
          <a:p>
            <a:r>
              <a:rPr lang="en-US" dirty="0"/>
              <a:t>Deals with the stuffs managed manually and avoid human mistakes</a:t>
            </a:r>
          </a:p>
          <a:p>
            <a:endParaRPr lang="en-US" dirty="0"/>
          </a:p>
          <a:p>
            <a:r>
              <a:rPr lang="en-US" dirty="0"/>
              <a:t>Reduce human effort and time consuming</a:t>
            </a:r>
          </a:p>
          <a:p>
            <a:endParaRPr lang="en-US" dirty="0"/>
          </a:p>
          <a:p>
            <a:r>
              <a:rPr lang="en-US" dirty="0"/>
              <a:t>Also provides accurate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5CBF1-7908-614E-B32D-12CB7516A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06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AF8FE-A73A-6E4A-930A-BC42225DF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C27F2-F04B-6B4C-BBF2-160C0C498BC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6894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Students firstly need to register to get rooms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Hostel manager can maintain the rooms and payment through the system</a:t>
            </a:r>
          </a:p>
          <a:p>
            <a:endParaRPr lang="en-US" dirty="0"/>
          </a:p>
          <a:p>
            <a:r>
              <a:rPr lang="en-US" dirty="0"/>
              <a:t>This also display the rules and regulations of the hostel</a:t>
            </a:r>
          </a:p>
          <a:p>
            <a:endParaRPr lang="en-US" dirty="0"/>
          </a:p>
          <a:p>
            <a:r>
              <a:rPr lang="en-US" dirty="0"/>
              <a:t>Bill will be automatically calculated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Students will also be notified for some urgent issues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FCEFCD-890C-1F48-B439-EA6723C3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317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23BA6-B1A1-8647-813F-E49CF7B88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799" y="1413017"/>
            <a:ext cx="10055353" cy="640080"/>
          </a:xfrm>
        </p:spPr>
        <p:txBody>
          <a:bodyPr>
            <a:normAutofit/>
          </a:bodyPr>
          <a:lstStyle/>
          <a:p>
            <a:r>
              <a:rPr lang="en-US" sz="3200" dirty="0"/>
              <a:t>USER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B7FDE-FC72-FD43-81F4-AC7A96D70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3752" y="2167348"/>
            <a:ext cx="10565264" cy="428799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student has to get room by filling the requisition form</a:t>
            </a:r>
          </a:p>
          <a:p>
            <a:endParaRPr lang="en-US" dirty="0"/>
          </a:p>
          <a:p>
            <a:r>
              <a:rPr lang="en-US" dirty="0"/>
              <a:t>Registration form will appear if there left a vacancy</a:t>
            </a:r>
          </a:p>
          <a:p>
            <a:endParaRPr lang="en-US" dirty="0"/>
          </a:p>
          <a:p>
            <a:r>
              <a:rPr lang="en-US" dirty="0"/>
              <a:t>Then the system will pending for a while as the notification is sent to the admin</a:t>
            </a:r>
          </a:p>
          <a:p>
            <a:endParaRPr lang="en-US" dirty="0"/>
          </a:p>
          <a:p>
            <a:r>
              <a:rPr lang="en-US" dirty="0"/>
              <a:t>Then one will receive a message of achievement along with the “</a:t>
            </a:r>
            <a:r>
              <a:rPr lang="en-US" dirty="0" err="1"/>
              <a:t>RoomID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They can login to the system by using their own email account to get some further notice related to hostel conditions</a:t>
            </a:r>
          </a:p>
          <a:p>
            <a:endParaRPr lang="en-US" dirty="0"/>
          </a:p>
          <a:p>
            <a:r>
              <a:rPr lang="en-US" dirty="0"/>
              <a:t>Students will be notified before the due date of the payment and fined if the date is expired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4E8052-C7FB-404C-B6C5-2F8FD8D1D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123713"/>
            <a:ext cx="10058400" cy="1609344"/>
          </a:xfrm>
        </p:spPr>
        <p:txBody>
          <a:bodyPr/>
          <a:lstStyle/>
          <a:p>
            <a:r>
              <a:rPr lang="en-US" dirty="0"/>
              <a:t>System details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327D99F-DDFB-7047-BA00-C91658BA8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675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6ACA0-4FDD-5F42-9039-E89E7737B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8323" y="1508759"/>
            <a:ext cx="10055352" cy="786384"/>
          </a:xfrm>
        </p:spPr>
        <p:txBody>
          <a:bodyPr>
            <a:normAutofit/>
          </a:bodyPr>
          <a:lstStyle/>
          <a:p>
            <a:r>
              <a:rPr lang="en-US" sz="3200" dirty="0"/>
              <a:t>ADMIN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049B1-F082-784C-BA48-8576EBE15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9846" y="2464259"/>
            <a:ext cx="10052305" cy="39910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admin checks and accepts the requested form then give the room ID along with the notification back to the user side</a:t>
            </a:r>
          </a:p>
          <a:p>
            <a:endParaRPr lang="en-US" dirty="0"/>
          </a:p>
          <a:p>
            <a:r>
              <a:rPr lang="en-US" dirty="0"/>
              <a:t>Student’s details are recorded in the database</a:t>
            </a:r>
          </a:p>
          <a:p>
            <a:endParaRPr lang="en-US" dirty="0"/>
          </a:p>
          <a:p>
            <a:r>
              <a:rPr lang="en-US" dirty="0"/>
              <a:t>Admin can check the presence of student in hostel after the limited time and keep the data</a:t>
            </a:r>
          </a:p>
          <a:p>
            <a:endParaRPr lang="en-US" dirty="0"/>
          </a:p>
          <a:p>
            <a:r>
              <a:rPr lang="en-US" dirty="0"/>
              <a:t>The payment record will shown in the student history with some other issues</a:t>
            </a:r>
          </a:p>
          <a:p>
            <a:endParaRPr lang="en-US" dirty="0"/>
          </a:p>
          <a:p>
            <a:r>
              <a:rPr lang="en-US" dirty="0"/>
              <a:t>Admin can also handle the rooms’ data and history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14AFE6-66A7-2441-B046-2E49B670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323" y="237744"/>
            <a:ext cx="10058400" cy="1609344"/>
          </a:xfrm>
        </p:spPr>
        <p:txBody>
          <a:bodyPr/>
          <a:lstStyle/>
          <a:p>
            <a:r>
              <a:rPr lang="en-US" dirty="0"/>
              <a:t>System details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9A35ED1-A822-DA4A-98DF-5A80C9E5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265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30773-6AA5-BC4C-902F-76373C0422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REGISTRATION FORM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672493-D80A-254E-86D3-3C1F236722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system requests some personal details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A1E72DA-B84B-DF4B-A6E4-4AECC737819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rcRect/>
          <a:stretch/>
        </p:blipFill>
        <p:spPr>
          <a:xfrm>
            <a:off x="6096000" y="1643974"/>
            <a:ext cx="5855208" cy="462881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F09597-173A-614E-A997-9F6F7947C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183418"/>
            <a:ext cx="10058400" cy="1609344"/>
          </a:xfrm>
        </p:spPr>
        <p:txBody>
          <a:bodyPr/>
          <a:lstStyle/>
          <a:p>
            <a:r>
              <a:rPr lang="en-US" dirty="0"/>
              <a:t>System user interface ( Student)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CCCAD15-E91A-274A-B790-F64FA44A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153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30773-6AA5-BC4C-902F-76373C0422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Confirmation Form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672493-D80A-254E-86D3-3C1F236722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When Student gets an mail from admin, student go to the confirmation form.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Setup for password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Get </a:t>
            </a:r>
            <a:r>
              <a:rPr lang="en-US" dirty="0" err="1"/>
              <a:t>RoomID</a:t>
            </a:r>
            <a:r>
              <a:rPr lang="en-US" dirty="0"/>
              <a:t> and login to Student Home page </a:t>
            </a:r>
          </a:p>
          <a:p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A1E72DA-B84B-DF4B-A6E4-4AECC737819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rcRect/>
          <a:stretch/>
        </p:blipFill>
        <p:spPr>
          <a:xfrm>
            <a:off x="6985696" y="1339193"/>
            <a:ext cx="4325430" cy="157662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F09597-173A-614E-A997-9F6F7947C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183418"/>
            <a:ext cx="10058400" cy="1609344"/>
          </a:xfrm>
        </p:spPr>
        <p:txBody>
          <a:bodyPr/>
          <a:lstStyle/>
          <a:p>
            <a:r>
              <a:rPr lang="en-US" dirty="0"/>
              <a:t>System user interface ( Student)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CCCAD15-E91A-274A-B790-F64FA44A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33E907-BBEE-F849-8A1C-4BD92D1B8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696" y="3318716"/>
            <a:ext cx="4325430" cy="18310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5A089B-A813-634C-B714-C165F772D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696" y="5260096"/>
            <a:ext cx="4325431" cy="149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469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30773-6AA5-BC4C-902F-76373C0422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Student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672493-D80A-254E-86D3-3C1F236722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Student can check attendance history. </a:t>
            </a:r>
          </a:p>
          <a:p>
            <a:r>
              <a:rPr lang="en-US" dirty="0"/>
              <a:t>Student can check bill history and amount which need to pay.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F09597-173A-614E-A997-9F6F7947C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183418"/>
            <a:ext cx="10058400" cy="1609344"/>
          </a:xfrm>
        </p:spPr>
        <p:txBody>
          <a:bodyPr/>
          <a:lstStyle/>
          <a:p>
            <a:r>
              <a:rPr lang="en-US" dirty="0"/>
              <a:t>System user interface ( Student)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CCCAD15-E91A-274A-B790-F64FA44A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6451617-B32A-9840-924C-12471966777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092952" y="1792762"/>
            <a:ext cx="5635625" cy="4173507"/>
          </a:xfrm>
        </p:spPr>
      </p:pic>
    </p:spTree>
    <p:extLst>
      <p:ext uri="{BB962C8B-B14F-4D97-AF65-F5344CB8AC3E}">
        <p14:creationId xmlns:p14="http://schemas.microsoft.com/office/powerpoint/2010/main" val="11017466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{BD3E8226-C079-6D4E-9C0F-C53323EDF043}tf10001070</Template>
  <TotalTime>275</TotalTime>
  <Words>469</Words>
  <Application>Microsoft Macintosh PowerPoint</Application>
  <PresentationFormat>Widescreen</PresentationFormat>
  <Paragraphs>115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Rockwell</vt:lpstr>
      <vt:lpstr>Rockwell Condensed</vt:lpstr>
      <vt:lpstr>Rockwell Extra Bold</vt:lpstr>
      <vt:lpstr>Wingdings</vt:lpstr>
      <vt:lpstr>Wood Type</vt:lpstr>
      <vt:lpstr> Hostel management</vt:lpstr>
      <vt:lpstr>members</vt:lpstr>
      <vt:lpstr>System purpose</vt:lpstr>
      <vt:lpstr>System overview</vt:lpstr>
      <vt:lpstr>System details</vt:lpstr>
      <vt:lpstr>System details</vt:lpstr>
      <vt:lpstr>System user interface ( Student) </vt:lpstr>
      <vt:lpstr>System user interface ( Student) </vt:lpstr>
      <vt:lpstr>System user interface ( Student) </vt:lpstr>
      <vt:lpstr>System user interface (admin)</vt:lpstr>
      <vt:lpstr>System user interface (admin)</vt:lpstr>
      <vt:lpstr>System user interface (admin)</vt:lpstr>
      <vt:lpstr>System user interface (admin)</vt:lpstr>
      <vt:lpstr>System user interface (admin)</vt:lpstr>
      <vt:lpstr>System user interface (admin)</vt:lpstr>
      <vt:lpstr>      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Hostel management</dc:title>
  <dc:creator>Microsoft Office User</dc:creator>
  <cp:lastModifiedBy>Yan Paing Oo</cp:lastModifiedBy>
  <cp:revision>31</cp:revision>
  <dcterms:created xsi:type="dcterms:W3CDTF">2019-07-23T13:29:34Z</dcterms:created>
  <dcterms:modified xsi:type="dcterms:W3CDTF">2019-08-03T10:26:16Z</dcterms:modified>
</cp:coreProperties>
</file>