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  <p:sldId id="266" r:id="rId9"/>
    <p:sldId id="263" r:id="rId10"/>
    <p:sldId id="274" r:id="rId11"/>
    <p:sldId id="275" r:id="rId12"/>
    <p:sldId id="264" r:id="rId13"/>
    <p:sldId id="265" r:id="rId14"/>
    <p:sldId id="276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7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A64-F0EA-402C-92CF-88784A5AA39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635E-5F78-4598-BF38-763F4A34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7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A64-F0EA-402C-92CF-88784A5AA39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635E-5F78-4598-BF38-763F4A34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A64-F0EA-402C-92CF-88784A5AA39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635E-5F78-4598-BF38-763F4A34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5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A64-F0EA-402C-92CF-88784A5AA39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635E-5F78-4598-BF38-763F4A34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A64-F0EA-402C-92CF-88784A5AA39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635E-5F78-4598-BF38-763F4A34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A64-F0EA-402C-92CF-88784A5AA39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635E-5F78-4598-BF38-763F4A34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A64-F0EA-402C-92CF-88784A5AA39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635E-5F78-4598-BF38-763F4A34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1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A64-F0EA-402C-92CF-88784A5AA39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635E-5F78-4598-BF38-763F4A34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A64-F0EA-402C-92CF-88784A5AA39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635E-5F78-4598-BF38-763F4A34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A64-F0EA-402C-92CF-88784A5AA39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635E-5F78-4598-BF38-763F4A34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9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A64-F0EA-402C-92CF-88784A5AA39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635E-5F78-4598-BF38-763F4A34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4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9A64-F0EA-402C-92CF-88784A5AA39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635E-5F78-4598-BF38-763F4A34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5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5" t="45645" r="38060" b="46271"/>
          <a:stretch>
            <a:fillRect/>
          </a:stretch>
        </p:blipFill>
        <p:spPr>
          <a:xfrm>
            <a:off x="5310436" y="3130335"/>
            <a:ext cx="1604386" cy="554385"/>
          </a:xfrm>
          <a:custGeom>
            <a:avLst/>
            <a:gdLst/>
            <a:ahLst/>
            <a:cxnLst/>
            <a:rect l="l" t="t" r="r" b="b"/>
            <a:pathLst>
              <a:path w="1604386" h="554385">
                <a:moveTo>
                  <a:pt x="1422722" y="221382"/>
                </a:moveTo>
                <a:cubicBezTo>
                  <a:pt x="1399902" y="221382"/>
                  <a:pt x="1381051" y="229692"/>
                  <a:pt x="1366168" y="246311"/>
                </a:cubicBezTo>
                <a:cubicBezTo>
                  <a:pt x="1351285" y="262930"/>
                  <a:pt x="1343967" y="285502"/>
                  <a:pt x="1344216" y="314027"/>
                </a:cubicBezTo>
                <a:lnTo>
                  <a:pt x="1500485" y="314027"/>
                </a:lnTo>
                <a:cubicBezTo>
                  <a:pt x="1499741" y="283766"/>
                  <a:pt x="1491928" y="260759"/>
                  <a:pt x="1477045" y="245008"/>
                </a:cubicBezTo>
                <a:cubicBezTo>
                  <a:pt x="1462162" y="229258"/>
                  <a:pt x="1444054" y="221382"/>
                  <a:pt x="1422722" y="221382"/>
                </a:cubicBezTo>
                <a:close/>
                <a:moveTo>
                  <a:pt x="708347" y="221382"/>
                </a:moveTo>
                <a:cubicBezTo>
                  <a:pt x="685527" y="221382"/>
                  <a:pt x="666675" y="229692"/>
                  <a:pt x="651792" y="246311"/>
                </a:cubicBezTo>
                <a:cubicBezTo>
                  <a:pt x="636910" y="262930"/>
                  <a:pt x="629592" y="285502"/>
                  <a:pt x="629840" y="314027"/>
                </a:cubicBezTo>
                <a:lnTo>
                  <a:pt x="786110" y="314027"/>
                </a:lnTo>
                <a:cubicBezTo>
                  <a:pt x="785366" y="283766"/>
                  <a:pt x="777552" y="260759"/>
                  <a:pt x="762669" y="245008"/>
                </a:cubicBezTo>
                <a:cubicBezTo>
                  <a:pt x="747787" y="229258"/>
                  <a:pt x="729679" y="221382"/>
                  <a:pt x="708347" y="221382"/>
                </a:cubicBezTo>
                <a:close/>
                <a:moveTo>
                  <a:pt x="1416397" y="141387"/>
                </a:moveTo>
                <a:cubicBezTo>
                  <a:pt x="1475184" y="141387"/>
                  <a:pt x="1521569" y="160796"/>
                  <a:pt x="1555552" y="199616"/>
                </a:cubicBezTo>
                <a:cubicBezTo>
                  <a:pt x="1589534" y="238435"/>
                  <a:pt x="1605781" y="297904"/>
                  <a:pt x="1604293" y="378023"/>
                </a:cubicBezTo>
                <a:lnTo>
                  <a:pt x="1342355" y="378023"/>
                </a:lnTo>
                <a:cubicBezTo>
                  <a:pt x="1343099" y="409029"/>
                  <a:pt x="1351533" y="433152"/>
                  <a:pt x="1367656" y="450391"/>
                </a:cubicBezTo>
                <a:cubicBezTo>
                  <a:pt x="1383779" y="467630"/>
                  <a:pt x="1403871" y="476250"/>
                  <a:pt x="1427931" y="476250"/>
                </a:cubicBezTo>
                <a:cubicBezTo>
                  <a:pt x="1444303" y="476250"/>
                  <a:pt x="1458069" y="471785"/>
                  <a:pt x="1469231" y="462856"/>
                </a:cubicBezTo>
                <a:cubicBezTo>
                  <a:pt x="1480393" y="453926"/>
                  <a:pt x="1488827" y="439539"/>
                  <a:pt x="1494532" y="419695"/>
                </a:cubicBezTo>
                <a:lnTo>
                  <a:pt x="1598712" y="437183"/>
                </a:lnTo>
                <a:cubicBezTo>
                  <a:pt x="1585317" y="475382"/>
                  <a:pt x="1564171" y="504465"/>
                  <a:pt x="1535274" y="524433"/>
                </a:cubicBezTo>
                <a:cubicBezTo>
                  <a:pt x="1506376" y="544401"/>
                  <a:pt x="1470223" y="554385"/>
                  <a:pt x="1426815" y="554385"/>
                </a:cubicBezTo>
                <a:cubicBezTo>
                  <a:pt x="1358106" y="554385"/>
                  <a:pt x="1307256" y="531937"/>
                  <a:pt x="1274266" y="487040"/>
                </a:cubicBezTo>
                <a:cubicBezTo>
                  <a:pt x="1248221" y="451073"/>
                  <a:pt x="1235199" y="405681"/>
                  <a:pt x="1235199" y="350862"/>
                </a:cubicBezTo>
                <a:cubicBezTo>
                  <a:pt x="1235199" y="285378"/>
                  <a:pt x="1252314" y="234094"/>
                  <a:pt x="1286545" y="197011"/>
                </a:cubicBezTo>
                <a:cubicBezTo>
                  <a:pt x="1320775" y="159929"/>
                  <a:pt x="1364059" y="141387"/>
                  <a:pt x="1416397" y="141387"/>
                </a:cubicBezTo>
                <a:close/>
                <a:moveTo>
                  <a:pt x="1153120" y="141387"/>
                </a:moveTo>
                <a:cubicBezTo>
                  <a:pt x="1176933" y="141387"/>
                  <a:pt x="1199877" y="147960"/>
                  <a:pt x="1221953" y="161106"/>
                </a:cubicBezTo>
                <a:lnTo>
                  <a:pt x="1189583" y="252264"/>
                </a:lnTo>
                <a:cubicBezTo>
                  <a:pt x="1171971" y="240854"/>
                  <a:pt x="1155600" y="235148"/>
                  <a:pt x="1140470" y="235148"/>
                </a:cubicBezTo>
                <a:cubicBezTo>
                  <a:pt x="1125835" y="235148"/>
                  <a:pt x="1113433" y="239179"/>
                  <a:pt x="1103263" y="247241"/>
                </a:cubicBezTo>
                <a:cubicBezTo>
                  <a:pt x="1093093" y="255303"/>
                  <a:pt x="1085093" y="269875"/>
                  <a:pt x="1079264" y="290959"/>
                </a:cubicBezTo>
                <a:cubicBezTo>
                  <a:pt x="1073435" y="312043"/>
                  <a:pt x="1070520" y="356195"/>
                  <a:pt x="1070520" y="423416"/>
                </a:cubicBezTo>
                <a:lnTo>
                  <a:pt x="1070520" y="545455"/>
                </a:lnTo>
                <a:lnTo>
                  <a:pt x="965969" y="545455"/>
                </a:lnTo>
                <a:lnTo>
                  <a:pt x="965969" y="150317"/>
                </a:lnTo>
                <a:lnTo>
                  <a:pt x="1063079" y="150317"/>
                </a:lnTo>
                <a:lnTo>
                  <a:pt x="1063079" y="206499"/>
                </a:lnTo>
                <a:cubicBezTo>
                  <a:pt x="1079698" y="179958"/>
                  <a:pt x="1094643" y="162471"/>
                  <a:pt x="1107914" y="154037"/>
                </a:cubicBezTo>
                <a:cubicBezTo>
                  <a:pt x="1121184" y="145604"/>
                  <a:pt x="1136253" y="141387"/>
                  <a:pt x="1153120" y="141387"/>
                </a:cubicBezTo>
                <a:close/>
                <a:moveTo>
                  <a:pt x="702022" y="141387"/>
                </a:moveTo>
                <a:cubicBezTo>
                  <a:pt x="760809" y="141387"/>
                  <a:pt x="807194" y="160796"/>
                  <a:pt x="841176" y="199616"/>
                </a:cubicBezTo>
                <a:cubicBezTo>
                  <a:pt x="875159" y="238435"/>
                  <a:pt x="891406" y="297904"/>
                  <a:pt x="889917" y="378023"/>
                </a:cubicBezTo>
                <a:lnTo>
                  <a:pt x="627980" y="378023"/>
                </a:lnTo>
                <a:cubicBezTo>
                  <a:pt x="628724" y="409029"/>
                  <a:pt x="637158" y="433152"/>
                  <a:pt x="653281" y="450391"/>
                </a:cubicBezTo>
                <a:cubicBezTo>
                  <a:pt x="669404" y="467630"/>
                  <a:pt x="689496" y="476250"/>
                  <a:pt x="713556" y="476250"/>
                </a:cubicBezTo>
                <a:cubicBezTo>
                  <a:pt x="729927" y="476250"/>
                  <a:pt x="743694" y="471785"/>
                  <a:pt x="754856" y="462856"/>
                </a:cubicBezTo>
                <a:cubicBezTo>
                  <a:pt x="766018" y="453926"/>
                  <a:pt x="774452" y="439539"/>
                  <a:pt x="780157" y="419695"/>
                </a:cubicBezTo>
                <a:lnTo>
                  <a:pt x="884336" y="437183"/>
                </a:lnTo>
                <a:cubicBezTo>
                  <a:pt x="870942" y="475382"/>
                  <a:pt x="849796" y="504465"/>
                  <a:pt x="820898" y="524433"/>
                </a:cubicBezTo>
                <a:cubicBezTo>
                  <a:pt x="792001" y="544401"/>
                  <a:pt x="755848" y="554385"/>
                  <a:pt x="712440" y="554385"/>
                </a:cubicBezTo>
                <a:cubicBezTo>
                  <a:pt x="643731" y="554385"/>
                  <a:pt x="592882" y="531937"/>
                  <a:pt x="559891" y="487040"/>
                </a:cubicBezTo>
                <a:cubicBezTo>
                  <a:pt x="533846" y="451073"/>
                  <a:pt x="520824" y="405681"/>
                  <a:pt x="520824" y="350862"/>
                </a:cubicBezTo>
                <a:cubicBezTo>
                  <a:pt x="520824" y="285378"/>
                  <a:pt x="537939" y="234094"/>
                  <a:pt x="572169" y="197011"/>
                </a:cubicBezTo>
                <a:cubicBezTo>
                  <a:pt x="606400" y="159929"/>
                  <a:pt x="649684" y="141387"/>
                  <a:pt x="702022" y="141387"/>
                </a:cubicBezTo>
                <a:close/>
                <a:moveTo>
                  <a:pt x="0" y="0"/>
                </a:moveTo>
                <a:lnTo>
                  <a:pt x="110132" y="0"/>
                </a:lnTo>
                <a:lnTo>
                  <a:pt x="110132" y="214685"/>
                </a:lnTo>
                <a:lnTo>
                  <a:pt x="325933" y="214685"/>
                </a:lnTo>
                <a:lnTo>
                  <a:pt x="325933" y="0"/>
                </a:lnTo>
                <a:lnTo>
                  <a:pt x="436066" y="0"/>
                </a:lnTo>
                <a:lnTo>
                  <a:pt x="436066" y="545455"/>
                </a:lnTo>
                <a:lnTo>
                  <a:pt x="325933" y="545455"/>
                </a:lnTo>
                <a:lnTo>
                  <a:pt x="325933" y="306958"/>
                </a:lnTo>
                <a:lnTo>
                  <a:pt x="110132" y="306958"/>
                </a:lnTo>
                <a:lnTo>
                  <a:pt x="110132" y="545455"/>
                </a:lnTo>
                <a:lnTo>
                  <a:pt x="0" y="545455"/>
                </a:lnTo>
                <a:close/>
              </a:path>
            </a:pathLst>
          </a:custGeom>
        </p:spPr>
      </p:pic>
      <p:sp>
        <p:nvSpPr>
          <p:cNvPr id="21" name="Title 3"/>
          <p:cNvSpPr>
            <a:spLocks noGrp="1"/>
          </p:cNvSpPr>
          <p:nvPr>
            <p:ph type="ctrTitle"/>
          </p:nvPr>
        </p:nvSpPr>
        <p:spPr>
          <a:xfrm>
            <a:off x="1538859" y="2961231"/>
            <a:ext cx="9144000" cy="935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ike a different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5" t="9751" r="51909" b="77373"/>
          <a:stretch>
            <a:fillRect/>
          </a:stretch>
        </p:blipFill>
        <p:spPr>
          <a:xfrm>
            <a:off x="4800149" y="623173"/>
            <a:ext cx="2591702" cy="877824"/>
          </a:xfrm>
          <a:custGeom>
            <a:avLst/>
            <a:gdLst/>
            <a:ahLst/>
            <a:cxnLst/>
            <a:rect l="l" t="t" r="r" b="b"/>
            <a:pathLst>
              <a:path w="1207931" h="409133">
                <a:moveTo>
                  <a:pt x="1115458" y="262328"/>
                </a:moveTo>
                <a:cubicBezTo>
                  <a:pt x="1105579" y="265621"/>
                  <a:pt x="1089938" y="269554"/>
                  <a:pt x="1068535" y="274128"/>
                </a:cubicBezTo>
                <a:cubicBezTo>
                  <a:pt x="1047132" y="278701"/>
                  <a:pt x="1033137" y="283183"/>
                  <a:pt x="1026552" y="287573"/>
                </a:cubicBezTo>
                <a:cubicBezTo>
                  <a:pt x="1016490" y="294708"/>
                  <a:pt x="1011460" y="303763"/>
                  <a:pt x="1011460" y="314739"/>
                </a:cubicBezTo>
                <a:cubicBezTo>
                  <a:pt x="1011460" y="325532"/>
                  <a:pt x="1015484" y="334862"/>
                  <a:pt x="1023533" y="342728"/>
                </a:cubicBezTo>
                <a:cubicBezTo>
                  <a:pt x="1031582" y="350594"/>
                  <a:pt x="1041827" y="354527"/>
                  <a:pt x="1054266" y="354527"/>
                </a:cubicBezTo>
                <a:cubicBezTo>
                  <a:pt x="1068169" y="354527"/>
                  <a:pt x="1081432" y="349954"/>
                  <a:pt x="1094054" y="340807"/>
                </a:cubicBezTo>
                <a:cubicBezTo>
                  <a:pt x="1103384" y="333856"/>
                  <a:pt x="1109512" y="325349"/>
                  <a:pt x="1112439" y="315288"/>
                </a:cubicBezTo>
                <a:cubicBezTo>
                  <a:pt x="1114452" y="308702"/>
                  <a:pt x="1115458" y="296171"/>
                  <a:pt x="1115458" y="277695"/>
                </a:cubicBezTo>
                <a:close/>
                <a:moveTo>
                  <a:pt x="505858" y="262328"/>
                </a:moveTo>
                <a:cubicBezTo>
                  <a:pt x="495979" y="265621"/>
                  <a:pt x="480338" y="269554"/>
                  <a:pt x="458935" y="274128"/>
                </a:cubicBezTo>
                <a:cubicBezTo>
                  <a:pt x="437532" y="278701"/>
                  <a:pt x="423537" y="283183"/>
                  <a:pt x="416952" y="287573"/>
                </a:cubicBezTo>
                <a:cubicBezTo>
                  <a:pt x="406890" y="294708"/>
                  <a:pt x="401859" y="303763"/>
                  <a:pt x="401859" y="314739"/>
                </a:cubicBezTo>
                <a:cubicBezTo>
                  <a:pt x="401859" y="325532"/>
                  <a:pt x="405884" y="334862"/>
                  <a:pt x="413933" y="342728"/>
                </a:cubicBezTo>
                <a:cubicBezTo>
                  <a:pt x="421982" y="350594"/>
                  <a:pt x="432227" y="354527"/>
                  <a:pt x="444666" y="354527"/>
                </a:cubicBezTo>
                <a:cubicBezTo>
                  <a:pt x="458569" y="354527"/>
                  <a:pt x="471832" y="349954"/>
                  <a:pt x="484454" y="340807"/>
                </a:cubicBezTo>
                <a:cubicBezTo>
                  <a:pt x="493784" y="333856"/>
                  <a:pt x="499912" y="325349"/>
                  <a:pt x="502839" y="315288"/>
                </a:cubicBezTo>
                <a:cubicBezTo>
                  <a:pt x="504852" y="308702"/>
                  <a:pt x="505858" y="296171"/>
                  <a:pt x="505858" y="277695"/>
                </a:cubicBezTo>
                <a:close/>
                <a:moveTo>
                  <a:pt x="622065" y="110858"/>
                </a:moveTo>
                <a:lnTo>
                  <a:pt x="703013" y="110858"/>
                </a:lnTo>
                <a:lnTo>
                  <a:pt x="757894" y="259584"/>
                </a:lnTo>
                <a:lnTo>
                  <a:pt x="773809" y="309251"/>
                </a:lnTo>
                <a:cubicBezTo>
                  <a:pt x="778016" y="296629"/>
                  <a:pt x="780669" y="288305"/>
                  <a:pt x="781766" y="284280"/>
                </a:cubicBezTo>
                <a:cubicBezTo>
                  <a:pt x="784328" y="276048"/>
                  <a:pt x="787072" y="267816"/>
                  <a:pt x="789999" y="259584"/>
                </a:cubicBezTo>
                <a:lnTo>
                  <a:pt x="845428" y="110858"/>
                </a:lnTo>
                <a:lnTo>
                  <a:pt x="924730" y="110858"/>
                </a:lnTo>
                <a:lnTo>
                  <a:pt x="808932" y="402273"/>
                </a:lnTo>
                <a:lnTo>
                  <a:pt x="739509" y="402273"/>
                </a:lnTo>
                <a:close/>
                <a:moveTo>
                  <a:pt x="1068535" y="104273"/>
                </a:moveTo>
                <a:cubicBezTo>
                  <a:pt x="1102927" y="104273"/>
                  <a:pt x="1128538" y="108343"/>
                  <a:pt x="1145368" y="116484"/>
                </a:cubicBezTo>
                <a:cubicBezTo>
                  <a:pt x="1162198" y="124624"/>
                  <a:pt x="1174043" y="134960"/>
                  <a:pt x="1180903" y="147491"/>
                </a:cubicBezTo>
                <a:cubicBezTo>
                  <a:pt x="1187763" y="160022"/>
                  <a:pt x="1191193" y="183026"/>
                  <a:pt x="1191193" y="216503"/>
                </a:cubicBezTo>
                <a:lnTo>
                  <a:pt x="1190370" y="306507"/>
                </a:lnTo>
                <a:cubicBezTo>
                  <a:pt x="1190370" y="332118"/>
                  <a:pt x="1191604" y="351006"/>
                  <a:pt x="1194074" y="363171"/>
                </a:cubicBezTo>
                <a:cubicBezTo>
                  <a:pt x="1196544" y="375336"/>
                  <a:pt x="1201163" y="388370"/>
                  <a:pt x="1207931" y="402273"/>
                </a:cubicBezTo>
                <a:lnTo>
                  <a:pt x="1131648" y="402273"/>
                </a:lnTo>
                <a:cubicBezTo>
                  <a:pt x="1129635" y="397151"/>
                  <a:pt x="1127166" y="389559"/>
                  <a:pt x="1124239" y="379498"/>
                </a:cubicBezTo>
                <a:cubicBezTo>
                  <a:pt x="1122958" y="374924"/>
                  <a:pt x="1122043" y="371906"/>
                  <a:pt x="1121495" y="370443"/>
                </a:cubicBezTo>
                <a:cubicBezTo>
                  <a:pt x="1108323" y="383248"/>
                  <a:pt x="1094237" y="392852"/>
                  <a:pt x="1079237" y="399255"/>
                </a:cubicBezTo>
                <a:cubicBezTo>
                  <a:pt x="1064236" y="405658"/>
                  <a:pt x="1048229" y="408859"/>
                  <a:pt x="1031216" y="408859"/>
                </a:cubicBezTo>
                <a:cubicBezTo>
                  <a:pt x="1001215" y="408859"/>
                  <a:pt x="977571" y="400718"/>
                  <a:pt x="960284" y="384437"/>
                </a:cubicBezTo>
                <a:cubicBezTo>
                  <a:pt x="942996" y="368156"/>
                  <a:pt x="934353" y="347576"/>
                  <a:pt x="934353" y="322697"/>
                </a:cubicBezTo>
                <a:cubicBezTo>
                  <a:pt x="934353" y="306233"/>
                  <a:pt x="938286" y="291552"/>
                  <a:pt x="946152" y="278655"/>
                </a:cubicBezTo>
                <a:cubicBezTo>
                  <a:pt x="954018" y="265758"/>
                  <a:pt x="965040" y="255880"/>
                  <a:pt x="979217" y="249020"/>
                </a:cubicBezTo>
                <a:cubicBezTo>
                  <a:pt x="993395" y="242160"/>
                  <a:pt x="1013838" y="236169"/>
                  <a:pt x="1040546" y="231046"/>
                </a:cubicBezTo>
                <a:cubicBezTo>
                  <a:pt x="1076584" y="224278"/>
                  <a:pt x="1101555" y="217967"/>
                  <a:pt x="1115458" y="212113"/>
                </a:cubicBezTo>
                <a:lnTo>
                  <a:pt x="1115458" y="204430"/>
                </a:lnTo>
                <a:cubicBezTo>
                  <a:pt x="1115458" y="189612"/>
                  <a:pt x="1111799" y="179047"/>
                  <a:pt x="1104482" y="172736"/>
                </a:cubicBezTo>
                <a:cubicBezTo>
                  <a:pt x="1097164" y="166425"/>
                  <a:pt x="1083353" y="163269"/>
                  <a:pt x="1063047" y="163269"/>
                </a:cubicBezTo>
                <a:cubicBezTo>
                  <a:pt x="1049327" y="163269"/>
                  <a:pt x="1038625" y="165968"/>
                  <a:pt x="1030942" y="171364"/>
                </a:cubicBezTo>
                <a:cubicBezTo>
                  <a:pt x="1023259" y="176761"/>
                  <a:pt x="1017039" y="186228"/>
                  <a:pt x="1012283" y="199765"/>
                </a:cubicBezTo>
                <a:lnTo>
                  <a:pt x="942310" y="187142"/>
                </a:lnTo>
                <a:cubicBezTo>
                  <a:pt x="950176" y="158970"/>
                  <a:pt x="963714" y="138116"/>
                  <a:pt x="982922" y="124579"/>
                </a:cubicBezTo>
                <a:cubicBezTo>
                  <a:pt x="1002130" y="111041"/>
                  <a:pt x="1030668" y="104273"/>
                  <a:pt x="1068535" y="104273"/>
                </a:cubicBezTo>
                <a:close/>
                <a:moveTo>
                  <a:pt x="458935" y="104273"/>
                </a:moveTo>
                <a:cubicBezTo>
                  <a:pt x="493327" y="104273"/>
                  <a:pt x="518938" y="108343"/>
                  <a:pt x="535768" y="116484"/>
                </a:cubicBezTo>
                <a:cubicBezTo>
                  <a:pt x="552598" y="124624"/>
                  <a:pt x="564442" y="134960"/>
                  <a:pt x="571303" y="147491"/>
                </a:cubicBezTo>
                <a:cubicBezTo>
                  <a:pt x="578163" y="160022"/>
                  <a:pt x="581593" y="183026"/>
                  <a:pt x="581593" y="216503"/>
                </a:cubicBezTo>
                <a:lnTo>
                  <a:pt x="580769" y="306507"/>
                </a:lnTo>
                <a:cubicBezTo>
                  <a:pt x="580769" y="332118"/>
                  <a:pt x="582004" y="351006"/>
                  <a:pt x="584474" y="363171"/>
                </a:cubicBezTo>
                <a:cubicBezTo>
                  <a:pt x="586943" y="375336"/>
                  <a:pt x="591563" y="388370"/>
                  <a:pt x="598331" y="402273"/>
                </a:cubicBezTo>
                <a:lnTo>
                  <a:pt x="522047" y="402273"/>
                </a:lnTo>
                <a:cubicBezTo>
                  <a:pt x="520035" y="397151"/>
                  <a:pt x="517566" y="389559"/>
                  <a:pt x="514639" y="379498"/>
                </a:cubicBezTo>
                <a:cubicBezTo>
                  <a:pt x="513358" y="374924"/>
                  <a:pt x="512443" y="371906"/>
                  <a:pt x="511895" y="370443"/>
                </a:cubicBezTo>
                <a:cubicBezTo>
                  <a:pt x="498723" y="383248"/>
                  <a:pt x="484637" y="392852"/>
                  <a:pt x="469637" y="399255"/>
                </a:cubicBezTo>
                <a:cubicBezTo>
                  <a:pt x="454636" y="405658"/>
                  <a:pt x="438629" y="408859"/>
                  <a:pt x="421616" y="408859"/>
                </a:cubicBezTo>
                <a:cubicBezTo>
                  <a:pt x="391615" y="408859"/>
                  <a:pt x="367971" y="400718"/>
                  <a:pt x="350683" y="384437"/>
                </a:cubicBezTo>
                <a:cubicBezTo>
                  <a:pt x="333396" y="368156"/>
                  <a:pt x="324752" y="347576"/>
                  <a:pt x="324752" y="322697"/>
                </a:cubicBezTo>
                <a:cubicBezTo>
                  <a:pt x="324752" y="306233"/>
                  <a:pt x="328686" y="291552"/>
                  <a:pt x="336552" y="278655"/>
                </a:cubicBezTo>
                <a:cubicBezTo>
                  <a:pt x="344418" y="265758"/>
                  <a:pt x="355440" y="255880"/>
                  <a:pt x="369617" y="249020"/>
                </a:cubicBezTo>
                <a:cubicBezTo>
                  <a:pt x="383795" y="242160"/>
                  <a:pt x="404238" y="236169"/>
                  <a:pt x="430946" y="231046"/>
                </a:cubicBezTo>
                <a:cubicBezTo>
                  <a:pt x="466984" y="224278"/>
                  <a:pt x="491955" y="217967"/>
                  <a:pt x="505858" y="212113"/>
                </a:cubicBezTo>
                <a:lnTo>
                  <a:pt x="505858" y="204430"/>
                </a:lnTo>
                <a:cubicBezTo>
                  <a:pt x="505858" y="189612"/>
                  <a:pt x="502199" y="179047"/>
                  <a:pt x="494882" y="172736"/>
                </a:cubicBezTo>
                <a:cubicBezTo>
                  <a:pt x="487564" y="166425"/>
                  <a:pt x="473753" y="163269"/>
                  <a:pt x="453447" y="163269"/>
                </a:cubicBezTo>
                <a:cubicBezTo>
                  <a:pt x="439727" y="163269"/>
                  <a:pt x="429025" y="165968"/>
                  <a:pt x="421342" y="171364"/>
                </a:cubicBezTo>
                <a:cubicBezTo>
                  <a:pt x="413659" y="176761"/>
                  <a:pt x="407439" y="186228"/>
                  <a:pt x="402683" y="199765"/>
                </a:cubicBezTo>
                <a:lnTo>
                  <a:pt x="332710" y="187142"/>
                </a:lnTo>
                <a:cubicBezTo>
                  <a:pt x="340576" y="158970"/>
                  <a:pt x="354114" y="138116"/>
                  <a:pt x="373322" y="124579"/>
                </a:cubicBezTo>
                <a:cubicBezTo>
                  <a:pt x="392530" y="111041"/>
                  <a:pt x="421068" y="104273"/>
                  <a:pt x="458935" y="104273"/>
                </a:cubicBezTo>
                <a:close/>
                <a:moveTo>
                  <a:pt x="176441" y="0"/>
                </a:moveTo>
                <a:lnTo>
                  <a:pt x="257389" y="0"/>
                </a:lnTo>
                <a:lnTo>
                  <a:pt x="257389" y="254645"/>
                </a:lnTo>
                <a:cubicBezTo>
                  <a:pt x="257389" y="287939"/>
                  <a:pt x="254462" y="313550"/>
                  <a:pt x="248608" y="331478"/>
                </a:cubicBezTo>
                <a:cubicBezTo>
                  <a:pt x="240742" y="354893"/>
                  <a:pt x="226473" y="373690"/>
                  <a:pt x="205802" y="387867"/>
                </a:cubicBezTo>
                <a:cubicBezTo>
                  <a:pt x="185130" y="402045"/>
                  <a:pt x="157873" y="409133"/>
                  <a:pt x="124030" y="409133"/>
                </a:cubicBezTo>
                <a:cubicBezTo>
                  <a:pt x="84333" y="409133"/>
                  <a:pt x="53783" y="398020"/>
                  <a:pt x="32380" y="375793"/>
                </a:cubicBezTo>
                <a:cubicBezTo>
                  <a:pt x="10976" y="353567"/>
                  <a:pt x="183" y="320959"/>
                  <a:pt x="0" y="277969"/>
                </a:cubicBezTo>
                <a:lnTo>
                  <a:pt x="76558" y="269188"/>
                </a:lnTo>
                <a:cubicBezTo>
                  <a:pt x="77473" y="292238"/>
                  <a:pt x="80857" y="308519"/>
                  <a:pt x="86711" y="318032"/>
                </a:cubicBezTo>
                <a:cubicBezTo>
                  <a:pt x="95492" y="332484"/>
                  <a:pt x="108846" y="339710"/>
                  <a:pt x="126774" y="339710"/>
                </a:cubicBezTo>
                <a:cubicBezTo>
                  <a:pt x="144884" y="339710"/>
                  <a:pt x="157690" y="334542"/>
                  <a:pt x="165190" y="324206"/>
                </a:cubicBezTo>
                <a:cubicBezTo>
                  <a:pt x="172690" y="313870"/>
                  <a:pt x="176441" y="292421"/>
                  <a:pt x="176441" y="259859"/>
                </a:cubicBezTo>
                <a:close/>
              </a:path>
            </a:pathLst>
          </a:cu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-1348115" y="2323467"/>
            <a:ext cx="4557141" cy="1262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Written 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800149" y="3621915"/>
            <a:ext cx="3063621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 level programming language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0.12188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2879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9" t="6990" r="52180" b="88133"/>
          <a:stretch>
            <a:fillRect/>
          </a:stretch>
        </p:blipFill>
        <p:spPr>
          <a:xfrm>
            <a:off x="8581806" y="4460807"/>
            <a:ext cx="1368921" cy="334417"/>
          </a:xfrm>
          <a:custGeom>
            <a:avLst/>
            <a:gdLst/>
            <a:ahLst/>
            <a:cxnLst/>
            <a:rect l="l" t="t" r="r" b="b"/>
            <a:pathLst>
              <a:path w="1368921" h="334417">
                <a:moveTo>
                  <a:pt x="927348" y="214759"/>
                </a:moveTo>
                <a:cubicBezTo>
                  <a:pt x="919311" y="217438"/>
                  <a:pt x="906586" y="220637"/>
                  <a:pt x="889173" y="224358"/>
                </a:cubicBezTo>
                <a:cubicBezTo>
                  <a:pt x="871760" y="228079"/>
                  <a:pt x="860375" y="231725"/>
                  <a:pt x="855017" y="235297"/>
                </a:cubicBezTo>
                <a:cubicBezTo>
                  <a:pt x="846832" y="241101"/>
                  <a:pt x="842739" y="248468"/>
                  <a:pt x="842739" y="257398"/>
                </a:cubicBezTo>
                <a:cubicBezTo>
                  <a:pt x="842739" y="266179"/>
                  <a:pt x="846013" y="273769"/>
                  <a:pt x="852562" y="280169"/>
                </a:cubicBezTo>
                <a:cubicBezTo>
                  <a:pt x="859110" y="286568"/>
                  <a:pt x="867444" y="289768"/>
                  <a:pt x="877565" y="289768"/>
                </a:cubicBezTo>
                <a:cubicBezTo>
                  <a:pt x="888876" y="289768"/>
                  <a:pt x="899666" y="286047"/>
                  <a:pt x="909935" y="278606"/>
                </a:cubicBezTo>
                <a:cubicBezTo>
                  <a:pt x="917525" y="272950"/>
                  <a:pt x="922511" y="266030"/>
                  <a:pt x="924892" y="257844"/>
                </a:cubicBezTo>
                <a:cubicBezTo>
                  <a:pt x="926529" y="252487"/>
                  <a:pt x="927348" y="242292"/>
                  <a:pt x="927348" y="227260"/>
                </a:cubicBezTo>
                <a:close/>
                <a:moveTo>
                  <a:pt x="412998" y="214759"/>
                </a:moveTo>
                <a:cubicBezTo>
                  <a:pt x="404961" y="217438"/>
                  <a:pt x="392236" y="220637"/>
                  <a:pt x="374823" y="224358"/>
                </a:cubicBezTo>
                <a:cubicBezTo>
                  <a:pt x="357410" y="228079"/>
                  <a:pt x="346025" y="231725"/>
                  <a:pt x="340667" y="235297"/>
                </a:cubicBezTo>
                <a:cubicBezTo>
                  <a:pt x="332482" y="241101"/>
                  <a:pt x="328389" y="248468"/>
                  <a:pt x="328389" y="257398"/>
                </a:cubicBezTo>
                <a:cubicBezTo>
                  <a:pt x="328389" y="266179"/>
                  <a:pt x="331663" y="273769"/>
                  <a:pt x="338212" y="280169"/>
                </a:cubicBezTo>
                <a:cubicBezTo>
                  <a:pt x="344760" y="286568"/>
                  <a:pt x="353094" y="289768"/>
                  <a:pt x="363215" y="289768"/>
                </a:cubicBezTo>
                <a:cubicBezTo>
                  <a:pt x="374526" y="289768"/>
                  <a:pt x="385316" y="286047"/>
                  <a:pt x="395585" y="278606"/>
                </a:cubicBezTo>
                <a:cubicBezTo>
                  <a:pt x="403175" y="272950"/>
                  <a:pt x="408161" y="266030"/>
                  <a:pt x="410542" y="257844"/>
                </a:cubicBezTo>
                <a:cubicBezTo>
                  <a:pt x="412179" y="252487"/>
                  <a:pt x="412998" y="242292"/>
                  <a:pt x="412998" y="227260"/>
                </a:cubicBezTo>
                <a:close/>
                <a:moveTo>
                  <a:pt x="1261095" y="178817"/>
                </a:moveTo>
                <a:cubicBezTo>
                  <a:pt x="1245766" y="178817"/>
                  <a:pt x="1234343" y="184100"/>
                  <a:pt x="1226827" y="194667"/>
                </a:cubicBezTo>
                <a:cubicBezTo>
                  <a:pt x="1219311" y="205234"/>
                  <a:pt x="1215553" y="216693"/>
                  <a:pt x="1215553" y="229046"/>
                </a:cubicBezTo>
                <a:cubicBezTo>
                  <a:pt x="1215553" y="246310"/>
                  <a:pt x="1219981" y="259779"/>
                  <a:pt x="1228836" y="269453"/>
                </a:cubicBezTo>
                <a:cubicBezTo>
                  <a:pt x="1237692" y="279127"/>
                  <a:pt x="1248742" y="283964"/>
                  <a:pt x="1261988" y="283964"/>
                </a:cubicBezTo>
                <a:cubicBezTo>
                  <a:pt x="1274936" y="283964"/>
                  <a:pt x="1285651" y="279313"/>
                  <a:pt x="1294135" y="270011"/>
                </a:cubicBezTo>
                <a:cubicBezTo>
                  <a:pt x="1302618" y="260709"/>
                  <a:pt x="1306859" y="247278"/>
                  <a:pt x="1306859" y="229716"/>
                </a:cubicBezTo>
                <a:cubicBezTo>
                  <a:pt x="1306859" y="214387"/>
                  <a:pt x="1302543" y="202071"/>
                  <a:pt x="1293911" y="192769"/>
                </a:cubicBezTo>
                <a:cubicBezTo>
                  <a:pt x="1285279" y="183468"/>
                  <a:pt x="1274341" y="178817"/>
                  <a:pt x="1261095" y="178817"/>
                </a:cubicBezTo>
                <a:close/>
                <a:moveTo>
                  <a:pt x="508992" y="91529"/>
                </a:moveTo>
                <a:lnTo>
                  <a:pt x="574848" y="91529"/>
                </a:lnTo>
                <a:lnTo>
                  <a:pt x="619497" y="212526"/>
                </a:lnTo>
                <a:lnTo>
                  <a:pt x="632445" y="252933"/>
                </a:lnTo>
                <a:cubicBezTo>
                  <a:pt x="635868" y="242664"/>
                  <a:pt x="638026" y="235892"/>
                  <a:pt x="638919" y="232618"/>
                </a:cubicBezTo>
                <a:cubicBezTo>
                  <a:pt x="641002" y="225921"/>
                  <a:pt x="643235" y="219224"/>
                  <a:pt x="645616" y="212526"/>
                </a:cubicBezTo>
                <a:lnTo>
                  <a:pt x="690711" y="91529"/>
                </a:lnTo>
                <a:lnTo>
                  <a:pt x="755228" y="91529"/>
                </a:lnTo>
                <a:lnTo>
                  <a:pt x="661020" y="328612"/>
                </a:lnTo>
                <a:lnTo>
                  <a:pt x="604540" y="328612"/>
                </a:lnTo>
                <a:close/>
                <a:moveTo>
                  <a:pt x="889173" y="86171"/>
                </a:moveTo>
                <a:cubicBezTo>
                  <a:pt x="917153" y="86171"/>
                  <a:pt x="937989" y="89483"/>
                  <a:pt x="951681" y="96105"/>
                </a:cubicBezTo>
                <a:cubicBezTo>
                  <a:pt x="965373" y="102728"/>
                  <a:pt x="975010" y="111137"/>
                  <a:pt x="980591" y="121332"/>
                </a:cubicBezTo>
                <a:cubicBezTo>
                  <a:pt x="986172" y="131527"/>
                  <a:pt x="988963" y="150242"/>
                  <a:pt x="988963" y="177477"/>
                </a:cubicBezTo>
                <a:lnTo>
                  <a:pt x="988293" y="250701"/>
                </a:lnTo>
                <a:cubicBezTo>
                  <a:pt x="988293" y="271537"/>
                  <a:pt x="989297" y="286903"/>
                  <a:pt x="991307" y="296800"/>
                </a:cubicBezTo>
                <a:cubicBezTo>
                  <a:pt x="993316" y="306697"/>
                  <a:pt x="997074" y="317301"/>
                  <a:pt x="1002580" y="328612"/>
                </a:cubicBezTo>
                <a:lnTo>
                  <a:pt x="940519" y="328612"/>
                </a:lnTo>
                <a:cubicBezTo>
                  <a:pt x="938882" y="324445"/>
                  <a:pt x="936873" y="318269"/>
                  <a:pt x="934491" y="310083"/>
                </a:cubicBezTo>
                <a:cubicBezTo>
                  <a:pt x="933450" y="306362"/>
                  <a:pt x="932706" y="303907"/>
                  <a:pt x="932259" y="302716"/>
                </a:cubicBezTo>
                <a:cubicBezTo>
                  <a:pt x="921543" y="313134"/>
                  <a:pt x="910084" y="320948"/>
                  <a:pt x="897880" y="326157"/>
                </a:cubicBezTo>
                <a:cubicBezTo>
                  <a:pt x="885676" y="331366"/>
                  <a:pt x="872653" y="333970"/>
                  <a:pt x="858812" y="333970"/>
                </a:cubicBezTo>
                <a:cubicBezTo>
                  <a:pt x="834405" y="333970"/>
                  <a:pt x="815168" y="327347"/>
                  <a:pt x="801104" y="314101"/>
                </a:cubicBezTo>
                <a:cubicBezTo>
                  <a:pt x="787040" y="300856"/>
                  <a:pt x="780008" y="284113"/>
                  <a:pt x="780008" y="263872"/>
                </a:cubicBezTo>
                <a:cubicBezTo>
                  <a:pt x="780008" y="250477"/>
                  <a:pt x="783208" y="238534"/>
                  <a:pt x="789607" y="228042"/>
                </a:cubicBezTo>
                <a:cubicBezTo>
                  <a:pt x="796007" y="217549"/>
                  <a:pt x="804974" y="209513"/>
                  <a:pt x="816508" y="203931"/>
                </a:cubicBezTo>
                <a:cubicBezTo>
                  <a:pt x="828042" y="198350"/>
                  <a:pt x="844674" y="193476"/>
                  <a:pt x="866403" y="189309"/>
                </a:cubicBezTo>
                <a:cubicBezTo>
                  <a:pt x="895722" y="183802"/>
                  <a:pt x="916037" y="178668"/>
                  <a:pt x="927348" y="173905"/>
                </a:cubicBezTo>
                <a:lnTo>
                  <a:pt x="927348" y="167655"/>
                </a:lnTo>
                <a:cubicBezTo>
                  <a:pt x="927348" y="155600"/>
                  <a:pt x="924371" y="147005"/>
                  <a:pt x="918418" y="141870"/>
                </a:cubicBezTo>
                <a:cubicBezTo>
                  <a:pt x="912465" y="136736"/>
                  <a:pt x="901228" y="134168"/>
                  <a:pt x="884708" y="134168"/>
                </a:cubicBezTo>
                <a:cubicBezTo>
                  <a:pt x="873546" y="134168"/>
                  <a:pt x="864840" y="136363"/>
                  <a:pt x="858589" y="140754"/>
                </a:cubicBezTo>
                <a:cubicBezTo>
                  <a:pt x="852338" y="145144"/>
                  <a:pt x="847278" y="152846"/>
                  <a:pt x="843409" y="163859"/>
                </a:cubicBezTo>
                <a:lnTo>
                  <a:pt x="786482" y="153590"/>
                </a:lnTo>
                <a:cubicBezTo>
                  <a:pt x="792882" y="130671"/>
                  <a:pt x="803895" y="113704"/>
                  <a:pt x="819522" y="102691"/>
                </a:cubicBezTo>
                <a:cubicBezTo>
                  <a:pt x="835149" y="91678"/>
                  <a:pt x="858366" y="86171"/>
                  <a:pt x="889173" y="86171"/>
                </a:cubicBezTo>
                <a:close/>
                <a:moveTo>
                  <a:pt x="374823" y="86171"/>
                </a:moveTo>
                <a:cubicBezTo>
                  <a:pt x="402803" y="86171"/>
                  <a:pt x="423639" y="89483"/>
                  <a:pt x="437331" y="96105"/>
                </a:cubicBezTo>
                <a:cubicBezTo>
                  <a:pt x="451023" y="102728"/>
                  <a:pt x="460660" y="111137"/>
                  <a:pt x="466241" y="121332"/>
                </a:cubicBezTo>
                <a:cubicBezTo>
                  <a:pt x="471822" y="131527"/>
                  <a:pt x="474613" y="150242"/>
                  <a:pt x="474613" y="177477"/>
                </a:cubicBezTo>
                <a:lnTo>
                  <a:pt x="473943" y="250701"/>
                </a:lnTo>
                <a:cubicBezTo>
                  <a:pt x="473943" y="271537"/>
                  <a:pt x="474947" y="286903"/>
                  <a:pt x="476957" y="296800"/>
                </a:cubicBezTo>
                <a:cubicBezTo>
                  <a:pt x="478966" y="306697"/>
                  <a:pt x="482724" y="317301"/>
                  <a:pt x="488231" y="328612"/>
                </a:cubicBezTo>
                <a:lnTo>
                  <a:pt x="426169" y="328612"/>
                </a:lnTo>
                <a:cubicBezTo>
                  <a:pt x="424532" y="324445"/>
                  <a:pt x="422523" y="318269"/>
                  <a:pt x="420142" y="310083"/>
                </a:cubicBezTo>
                <a:cubicBezTo>
                  <a:pt x="419100" y="306362"/>
                  <a:pt x="418356" y="303907"/>
                  <a:pt x="417909" y="302716"/>
                </a:cubicBezTo>
                <a:cubicBezTo>
                  <a:pt x="407193" y="313134"/>
                  <a:pt x="395734" y="320948"/>
                  <a:pt x="383530" y="326157"/>
                </a:cubicBezTo>
                <a:cubicBezTo>
                  <a:pt x="371326" y="331366"/>
                  <a:pt x="358304" y="333970"/>
                  <a:pt x="344462" y="333970"/>
                </a:cubicBezTo>
                <a:cubicBezTo>
                  <a:pt x="320055" y="333970"/>
                  <a:pt x="300818" y="327347"/>
                  <a:pt x="286754" y="314101"/>
                </a:cubicBezTo>
                <a:cubicBezTo>
                  <a:pt x="272690" y="300856"/>
                  <a:pt x="265658" y="284113"/>
                  <a:pt x="265658" y="263872"/>
                </a:cubicBezTo>
                <a:cubicBezTo>
                  <a:pt x="265658" y="250477"/>
                  <a:pt x="268858" y="238534"/>
                  <a:pt x="275257" y="228042"/>
                </a:cubicBezTo>
                <a:cubicBezTo>
                  <a:pt x="281657" y="217549"/>
                  <a:pt x="290624" y="209513"/>
                  <a:pt x="302158" y="203931"/>
                </a:cubicBezTo>
                <a:cubicBezTo>
                  <a:pt x="313692" y="198350"/>
                  <a:pt x="330324" y="193476"/>
                  <a:pt x="352053" y="189309"/>
                </a:cubicBezTo>
                <a:cubicBezTo>
                  <a:pt x="381372" y="183802"/>
                  <a:pt x="401687" y="178668"/>
                  <a:pt x="412998" y="173905"/>
                </a:cubicBezTo>
                <a:lnTo>
                  <a:pt x="412998" y="167655"/>
                </a:lnTo>
                <a:cubicBezTo>
                  <a:pt x="412998" y="155600"/>
                  <a:pt x="410021" y="147005"/>
                  <a:pt x="404068" y="141870"/>
                </a:cubicBezTo>
                <a:cubicBezTo>
                  <a:pt x="398115" y="136736"/>
                  <a:pt x="386878" y="134168"/>
                  <a:pt x="370358" y="134168"/>
                </a:cubicBezTo>
                <a:cubicBezTo>
                  <a:pt x="359196" y="134168"/>
                  <a:pt x="350490" y="136363"/>
                  <a:pt x="344239" y="140754"/>
                </a:cubicBezTo>
                <a:cubicBezTo>
                  <a:pt x="337989" y="145144"/>
                  <a:pt x="332928" y="152846"/>
                  <a:pt x="329059" y="163859"/>
                </a:cubicBezTo>
                <a:lnTo>
                  <a:pt x="272132" y="153590"/>
                </a:lnTo>
                <a:cubicBezTo>
                  <a:pt x="278531" y="130671"/>
                  <a:pt x="289545" y="113704"/>
                  <a:pt x="305172" y="102691"/>
                </a:cubicBezTo>
                <a:cubicBezTo>
                  <a:pt x="320799" y="91678"/>
                  <a:pt x="344016" y="86171"/>
                  <a:pt x="374823" y="86171"/>
                </a:cubicBezTo>
                <a:close/>
                <a:moveTo>
                  <a:pt x="1260872" y="49783"/>
                </a:moveTo>
                <a:cubicBezTo>
                  <a:pt x="1248817" y="49783"/>
                  <a:pt x="1239217" y="53355"/>
                  <a:pt x="1232073" y="60498"/>
                </a:cubicBezTo>
                <a:cubicBezTo>
                  <a:pt x="1224930" y="67642"/>
                  <a:pt x="1221358" y="77093"/>
                  <a:pt x="1221358" y="88850"/>
                </a:cubicBezTo>
                <a:cubicBezTo>
                  <a:pt x="1221358" y="101352"/>
                  <a:pt x="1224892" y="111100"/>
                  <a:pt x="1231962" y="118095"/>
                </a:cubicBezTo>
                <a:cubicBezTo>
                  <a:pt x="1239031" y="125090"/>
                  <a:pt x="1248444" y="128587"/>
                  <a:pt x="1260202" y="128587"/>
                </a:cubicBezTo>
                <a:cubicBezTo>
                  <a:pt x="1272108" y="128587"/>
                  <a:pt x="1281633" y="125053"/>
                  <a:pt x="1288777" y="117983"/>
                </a:cubicBezTo>
                <a:cubicBezTo>
                  <a:pt x="1295921" y="110914"/>
                  <a:pt x="1299492" y="101128"/>
                  <a:pt x="1299492" y="88627"/>
                </a:cubicBezTo>
                <a:cubicBezTo>
                  <a:pt x="1299492" y="76869"/>
                  <a:pt x="1295958" y="67456"/>
                  <a:pt x="1288888" y="60387"/>
                </a:cubicBezTo>
                <a:cubicBezTo>
                  <a:pt x="1281819" y="53317"/>
                  <a:pt x="1272480" y="49783"/>
                  <a:pt x="1260872" y="49783"/>
                </a:cubicBezTo>
                <a:close/>
                <a:moveTo>
                  <a:pt x="143545" y="1339"/>
                </a:moveTo>
                <a:lnTo>
                  <a:pt x="209401" y="1339"/>
                </a:lnTo>
                <a:lnTo>
                  <a:pt x="209401" y="208508"/>
                </a:lnTo>
                <a:cubicBezTo>
                  <a:pt x="209401" y="235595"/>
                  <a:pt x="207020" y="256431"/>
                  <a:pt x="202257" y="271016"/>
                </a:cubicBezTo>
                <a:cubicBezTo>
                  <a:pt x="195858" y="290066"/>
                  <a:pt x="184249" y="305358"/>
                  <a:pt x="167431" y="316892"/>
                </a:cubicBezTo>
                <a:cubicBezTo>
                  <a:pt x="150614" y="328426"/>
                  <a:pt x="128438" y="334193"/>
                  <a:pt x="100905" y="334193"/>
                </a:cubicBezTo>
                <a:cubicBezTo>
                  <a:pt x="68609" y="334193"/>
                  <a:pt x="43755" y="325152"/>
                  <a:pt x="26342" y="307069"/>
                </a:cubicBezTo>
                <a:cubicBezTo>
                  <a:pt x="8929" y="288987"/>
                  <a:pt x="148" y="262458"/>
                  <a:pt x="0" y="227484"/>
                </a:cubicBezTo>
                <a:lnTo>
                  <a:pt x="62284" y="220340"/>
                </a:lnTo>
                <a:cubicBezTo>
                  <a:pt x="63028" y="239092"/>
                  <a:pt x="65782" y="252338"/>
                  <a:pt x="70544" y="260077"/>
                </a:cubicBezTo>
                <a:cubicBezTo>
                  <a:pt x="77688" y="271834"/>
                  <a:pt x="88552" y="277713"/>
                  <a:pt x="103138" y="277713"/>
                </a:cubicBezTo>
                <a:cubicBezTo>
                  <a:pt x="117872" y="277713"/>
                  <a:pt x="128289" y="273509"/>
                  <a:pt x="134391" y="265100"/>
                </a:cubicBezTo>
                <a:cubicBezTo>
                  <a:pt x="140493" y="256691"/>
                  <a:pt x="143545" y="239241"/>
                  <a:pt x="143545" y="212750"/>
                </a:cubicBezTo>
                <a:close/>
                <a:moveTo>
                  <a:pt x="1260202" y="0"/>
                </a:moveTo>
                <a:cubicBezTo>
                  <a:pt x="1291307" y="0"/>
                  <a:pt x="1315454" y="7962"/>
                  <a:pt x="1332644" y="23887"/>
                </a:cubicBezTo>
                <a:cubicBezTo>
                  <a:pt x="1349834" y="39811"/>
                  <a:pt x="1358428" y="59977"/>
                  <a:pt x="1358428" y="84385"/>
                </a:cubicBezTo>
                <a:cubicBezTo>
                  <a:pt x="1358428" y="99566"/>
                  <a:pt x="1354484" y="113072"/>
                  <a:pt x="1346597" y="124904"/>
                </a:cubicBezTo>
                <a:cubicBezTo>
                  <a:pt x="1338709" y="136736"/>
                  <a:pt x="1327621" y="145777"/>
                  <a:pt x="1313334" y="152028"/>
                </a:cubicBezTo>
                <a:cubicBezTo>
                  <a:pt x="1331491" y="159320"/>
                  <a:pt x="1345294" y="169961"/>
                  <a:pt x="1354745" y="183951"/>
                </a:cubicBezTo>
                <a:cubicBezTo>
                  <a:pt x="1364196" y="197941"/>
                  <a:pt x="1368921" y="214089"/>
                  <a:pt x="1368921" y="232395"/>
                </a:cubicBezTo>
                <a:cubicBezTo>
                  <a:pt x="1368921" y="262607"/>
                  <a:pt x="1359284" y="287164"/>
                  <a:pt x="1340011" y="306065"/>
                </a:cubicBezTo>
                <a:cubicBezTo>
                  <a:pt x="1320738" y="324966"/>
                  <a:pt x="1295102" y="334417"/>
                  <a:pt x="1263104" y="334417"/>
                </a:cubicBezTo>
                <a:cubicBezTo>
                  <a:pt x="1233338" y="334417"/>
                  <a:pt x="1208559" y="326603"/>
                  <a:pt x="1188764" y="310976"/>
                </a:cubicBezTo>
                <a:cubicBezTo>
                  <a:pt x="1165398" y="292521"/>
                  <a:pt x="1153715" y="267221"/>
                  <a:pt x="1153715" y="235074"/>
                </a:cubicBezTo>
                <a:cubicBezTo>
                  <a:pt x="1153715" y="217363"/>
                  <a:pt x="1158106" y="201104"/>
                  <a:pt x="1166887" y="186295"/>
                </a:cubicBezTo>
                <a:cubicBezTo>
                  <a:pt x="1175667" y="171487"/>
                  <a:pt x="1189509" y="160064"/>
                  <a:pt x="1208410" y="152028"/>
                </a:cubicBezTo>
                <a:cubicBezTo>
                  <a:pt x="1192187" y="145182"/>
                  <a:pt x="1180393" y="135768"/>
                  <a:pt x="1173026" y="123788"/>
                </a:cubicBezTo>
                <a:cubicBezTo>
                  <a:pt x="1165659" y="111807"/>
                  <a:pt x="1161975" y="98673"/>
                  <a:pt x="1161975" y="84385"/>
                </a:cubicBezTo>
                <a:cubicBezTo>
                  <a:pt x="1161975" y="59977"/>
                  <a:pt x="1170496" y="39811"/>
                  <a:pt x="1187537" y="23887"/>
                </a:cubicBezTo>
                <a:cubicBezTo>
                  <a:pt x="1204577" y="7962"/>
                  <a:pt x="1228799" y="0"/>
                  <a:pt x="1260202" y="0"/>
                </a:cubicBezTo>
                <a:close/>
              </a:path>
            </a:pathLst>
          </a:cu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12368" r="13181" b="81457"/>
          <a:stretch>
            <a:fillRect/>
          </a:stretch>
        </p:blipFill>
        <p:spPr>
          <a:xfrm>
            <a:off x="4579440" y="4460807"/>
            <a:ext cx="5464447" cy="423491"/>
          </a:xfrm>
          <a:custGeom>
            <a:avLst/>
            <a:gdLst/>
            <a:ahLst/>
            <a:cxnLst/>
            <a:rect l="l" t="t" r="r" b="b"/>
            <a:pathLst>
              <a:path w="5464447" h="423491">
                <a:moveTo>
                  <a:pt x="2376488" y="213420"/>
                </a:moveTo>
                <a:cubicBezTo>
                  <a:pt x="2368451" y="216099"/>
                  <a:pt x="2355726" y="219298"/>
                  <a:pt x="2338313" y="223019"/>
                </a:cubicBezTo>
                <a:cubicBezTo>
                  <a:pt x="2320900" y="226740"/>
                  <a:pt x="2309515" y="230386"/>
                  <a:pt x="2304157" y="233958"/>
                </a:cubicBezTo>
                <a:cubicBezTo>
                  <a:pt x="2295972" y="239762"/>
                  <a:pt x="2291879" y="247129"/>
                  <a:pt x="2291879" y="256059"/>
                </a:cubicBezTo>
                <a:cubicBezTo>
                  <a:pt x="2291879" y="264840"/>
                  <a:pt x="2295153" y="272430"/>
                  <a:pt x="2301702" y="278830"/>
                </a:cubicBezTo>
                <a:cubicBezTo>
                  <a:pt x="2308250" y="285229"/>
                  <a:pt x="2316584" y="288429"/>
                  <a:pt x="2326705" y="288429"/>
                </a:cubicBezTo>
                <a:cubicBezTo>
                  <a:pt x="2338016" y="288429"/>
                  <a:pt x="2348806" y="284708"/>
                  <a:pt x="2359075" y="277267"/>
                </a:cubicBezTo>
                <a:cubicBezTo>
                  <a:pt x="2366665" y="271611"/>
                  <a:pt x="2371651" y="264691"/>
                  <a:pt x="2374032" y="256505"/>
                </a:cubicBezTo>
                <a:cubicBezTo>
                  <a:pt x="2375669" y="251148"/>
                  <a:pt x="2376488" y="240953"/>
                  <a:pt x="2376488" y="225921"/>
                </a:cubicBezTo>
                <a:close/>
                <a:moveTo>
                  <a:pt x="1862138" y="213420"/>
                </a:moveTo>
                <a:cubicBezTo>
                  <a:pt x="1854101" y="216099"/>
                  <a:pt x="1841376" y="219298"/>
                  <a:pt x="1823963" y="223019"/>
                </a:cubicBezTo>
                <a:cubicBezTo>
                  <a:pt x="1806550" y="226740"/>
                  <a:pt x="1795165" y="230386"/>
                  <a:pt x="1789807" y="233958"/>
                </a:cubicBezTo>
                <a:cubicBezTo>
                  <a:pt x="1781622" y="239762"/>
                  <a:pt x="1777529" y="247129"/>
                  <a:pt x="1777529" y="256059"/>
                </a:cubicBezTo>
                <a:cubicBezTo>
                  <a:pt x="1777529" y="264840"/>
                  <a:pt x="1780803" y="272430"/>
                  <a:pt x="1787352" y="278830"/>
                </a:cubicBezTo>
                <a:cubicBezTo>
                  <a:pt x="1793900" y="285229"/>
                  <a:pt x="1802234" y="288429"/>
                  <a:pt x="1812355" y="288429"/>
                </a:cubicBezTo>
                <a:cubicBezTo>
                  <a:pt x="1823666" y="288429"/>
                  <a:pt x="1834456" y="284708"/>
                  <a:pt x="1844725" y="277267"/>
                </a:cubicBezTo>
                <a:cubicBezTo>
                  <a:pt x="1852315" y="271611"/>
                  <a:pt x="1857301" y="264691"/>
                  <a:pt x="1859682" y="256505"/>
                </a:cubicBezTo>
                <a:cubicBezTo>
                  <a:pt x="1861319" y="251148"/>
                  <a:pt x="1862138" y="240953"/>
                  <a:pt x="1862138" y="225921"/>
                </a:cubicBezTo>
                <a:close/>
                <a:moveTo>
                  <a:pt x="404813" y="213420"/>
                </a:moveTo>
                <a:cubicBezTo>
                  <a:pt x="396776" y="216099"/>
                  <a:pt x="384051" y="219298"/>
                  <a:pt x="366638" y="223019"/>
                </a:cubicBezTo>
                <a:cubicBezTo>
                  <a:pt x="349225" y="226740"/>
                  <a:pt x="337840" y="230386"/>
                  <a:pt x="332482" y="233958"/>
                </a:cubicBezTo>
                <a:cubicBezTo>
                  <a:pt x="324297" y="239762"/>
                  <a:pt x="320204" y="247129"/>
                  <a:pt x="320204" y="256059"/>
                </a:cubicBezTo>
                <a:cubicBezTo>
                  <a:pt x="320204" y="264840"/>
                  <a:pt x="323478" y="272430"/>
                  <a:pt x="330027" y="278830"/>
                </a:cubicBezTo>
                <a:cubicBezTo>
                  <a:pt x="336575" y="285229"/>
                  <a:pt x="344909" y="288429"/>
                  <a:pt x="355030" y="288429"/>
                </a:cubicBezTo>
                <a:cubicBezTo>
                  <a:pt x="366341" y="288429"/>
                  <a:pt x="377131" y="284708"/>
                  <a:pt x="387400" y="277267"/>
                </a:cubicBezTo>
                <a:cubicBezTo>
                  <a:pt x="394990" y="271611"/>
                  <a:pt x="399976" y="264691"/>
                  <a:pt x="402357" y="256505"/>
                </a:cubicBezTo>
                <a:cubicBezTo>
                  <a:pt x="403994" y="251148"/>
                  <a:pt x="404813" y="240953"/>
                  <a:pt x="404813" y="225921"/>
                </a:cubicBezTo>
                <a:close/>
                <a:moveTo>
                  <a:pt x="4439469" y="135955"/>
                </a:moveTo>
                <a:cubicBezTo>
                  <a:pt x="4423097" y="135955"/>
                  <a:pt x="4409331" y="142205"/>
                  <a:pt x="4398169" y="154707"/>
                </a:cubicBezTo>
                <a:cubicBezTo>
                  <a:pt x="4387007" y="167209"/>
                  <a:pt x="4381425" y="185217"/>
                  <a:pt x="4381425" y="208732"/>
                </a:cubicBezTo>
                <a:cubicBezTo>
                  <a:pt x="4381425" y="232246"/>
                  <a:pt x="4387007" y="250255"/>
                  <a:pt x="4398169" y="262756"/>
                </a:cubicBezTo>
                <a:cubicBezTo>
                  <a:pt x="4409331" y="275258"/>
                  <a:pt x="4423097" y="281509"/>
                  <a:pt x="4439469" y="281509"/>
                </a:cubicBezTo>
                <a:cubicBezTo>
                  <a:pt x="4455839" y="281509"/>
                  <a:pt x="4469569" y="275258"/>
                  <a:pt x="4480657" y="262756"/>
                </a:cubicBezTo>
                <a:cubicBezTo>
                  <a:pt x="4491744" y="250255"/>
                  <a:pt x="4497288" y="232098"/>
                  <a:pt x="4497288" y="208285"/>
                </a:cubicBezTo>
                <a:cubicBezTo>
                  <a:pt x="4497288" y="185068"/>
                  <a:pt x="4491744" y="167209"/>
                  <a:pt x="4480657" y="154707"/>
                </a:cubicBezTo>
                <a:cubicBezTo>
                  <a:pt x="4469569" y="142205"/>
                  <a:pt x="4455839" y="135955"/>
                  <a:pt x="4439469" y="135955"/>
                </a:cubicBezTo>
                <a:close/>
                <a:moveTo>
                  <a:pt x="4039419" y="135955"/>
                </a:moveTo>
                <a:cubicBezTo>
                  <a:pt x="4023048" y="135955"/>
                  <a:pt x="4009281" y="142205"/>
                  <a:pt x="3998119" y="154707"/>
                </a:cubicBezTo>
                <a:cubicBezTo>
                  <a:pt x="3986957" y="167209"/>
                  <a:pt x="3981376" y="185217"/>
                  <a:pt x="3981376" y="208732"/>
                </a:cubicBezTo>
                <a:cubicBezTo>
                  <a:pt x="3981376" y="232246"/>
                  <a:pt x="3986957" y="250255"/>
                  <a:pt x="3998119" y="262756"/>
                </a:cubicBezTo>
                <a:cubicBezTo>
                  <a:pt x="4009281" y="275258"/>
                  <a:pt x="4023048" y="281509"/>
                  <a:pt x="4039419" y="281509"/>
                </a:cubicBezTo>
                <a:cubicBezTo>
                  <a:pt x="4055790" y="281509"/>
                  <a:pt x="4069519" y="275258"/>
                  <a:pt x="4080607" y="262756"/>
                </a:cubicBezTo>
                <a:cubicBezTo>
                  <a:pt x="4091694" y="250255"/>
                  <a:pt x="4097238" y="232098"/>
                  <a:pt x="4097238" y="208285"/>
                </a:cubicBezTo>
                <a:cubicBezTo>
                  <a:pt x="4097238" y="185068"/>
                  <a:pt x="4091694" y="167209"/>
                  <a:pt x="4080607" y="154707"/>
                </a:cubicBezTo>
                <a:cubicBezTo>
                  <a:pt x="4069519" y="142205"/>
                  <a:pt x="4055790" y="135955"/>
                  <a:pt x="4039419" y="135955"/>
                </a:cubicBezTo>
                <a:close/>
                <a:moveTo>
                  <a:pt x="5102125" y="132829"/>
                </a:moveTo>
                <a:cubicBezTo>
                  <a:pt x="5088433" y="132829"/>
                  <a:pt x="5077123" y="137815"/>
                  <a:pt x="5068193" y="147787"/>
                </a:cubicBezTo>
                <a:cubicBezTo>
                  <a:pt x="5059263" y="157758"/>
                  <a:pt x="5054873" y="171301"/>
                  <a:pt x="5055021" y="188417"/>
                </a:cubicBezTo>
                <a:lnTo>
                  <a:pt x="5148783" y="188417"/>
                </a:lnTo>
                <a:cubicBezTo>
                  <a:pt x="5148337" y="170260"/>
                  <a:pt x="5143649" y="156456"/>
                  <a:pt x="5134719" y="147005"/>
                </a:cubicBezTo>
                <a:cubicBezTo>
                  <a:pt x="5125789" y="137555"/>
                  <a:pt x="5114925" y="132829"/>
                  <a:pt x="5102125" y="132829"/>
                </a:cubicBezTo>
                <a:close/>
                <a:moveTo>
                  <a:pt x="4709889" y="132829"/>
                </a:moveTo>
                <a:cubicBezTo>
                  <a:pt x="4694857" y="132829"/>
                  <a:pt x="4682467" y="138671"/>
                  <a:pt x="4672719" y="150354"/>
                </a:cubicBezTo>
                <a:cubicBezTo>
                  <a:pt x="4662971" y="162037"/>
                  <a:pt x="4658097" y="179859"/>
                  <a:pt x="4658097" y="203820"/>
                </a:cubicBezTo>
                <a:cubicBezTo>
                  <a:pt x="4658097" y="228972"/>
                  <a:pt x="4662971" y="247390"/>
                  <a:pt x="4672719" y="259073"/>
                </a:cubicBezTo>
                <a:cubicBezTo>
                  <a:pt x="4682467" y="270756"/>
                  <a:pt x="4694485" y="276597"/>
                  <a:pt x="4708773" y="276597"/>
                </a:cubicBezTo>
                <a:cubicBezTo>
                  <a:pt x="4724102" y="276597"/>
                  <a:pt x="4737050" y="270607"/>
                  <a:pt x="4747617" y="258626"/>
                </a:cubicBezTo>
                <a:cubicBezTo>
                  <a:pt x="4758184" y="246646"/>
                  <a:pt x="4763467" y="228898"/>
                  <a:pt x="4763467" y="205383"/>
                </a:cubicBezTo>
                <a:cubicBezTo>
                  <a:pt x="4763467" y="180826"/>
                  <a:pt x="4758407" y="162595"/>
                  <a:pt x="4748287" y="150689"/>
                </a:cubicBezTo>
                <a:cubicBezTo>
                  <a:pt x="4738167" y="138782"/>
                  <a:pt x="4725367" y="132829"/>
                  <a:pt x="4709889" y="132829"/>
                </a:cubicBezTo>
                <a:close/>
                <a:moveTo>
                  <a:pt x="2959001" y="132829"/>
                </a:moveTo>
                <a:cubicBezTo>
                  <a:pt x="2945309" y="132829"/>
                  <a:pt x="2933998" y="137815"/>
                  <a:pt x="2925068" y="147787"/>
                </a:cubicBezTo>
                <a:cubicBezTo>
                  <a:pt x="2916138" y="157758"/>
                  <a:pt x="2911748" y="171301"/>
                  <a:pt x="2911897" y="188417"/>
                </a:cubicBezTo>
                <a:lnTo>
                  <a:pt x="3005659" y="188417"/>
                </a:lnTo>
                <a:cubicBezTo>
                  <a:pt x="3005212" y="170260"/>
                  <a:pt x="3000524" y="156456"/>
                  <a:pt x="2991594" y="147005"/>
                </a:cubicBezTo>
                <a:cubicBezTo>
                  <a:pt x="2982665" y="137555"/>
                  <a:pt x="2971800" y="132829"/>
                  <a:pt x="2959001" y="132829"/>
                </a:cubicBezTo>
                <a:close/>
                <a:moveTo>
                  <a:pt x="777776" y="132829"/>
                </a:moveTo>
                <a:cubicBezTo>
                  <a:pt x="764084" y="132829"/>
                  <a:pt x="752773" y="137815"/>
                  <a:pt x="743843" y="147787"/>
                </a:cubicBezTo>
                <a:cubicBezTo>
                  <a:pt x="734914" y="157758"/>
                  <a:pt x="730523" y="171301"/>
                  <a:pt x="730672" y="188417"/>
                </a:cubicBezTo>
                <a:lnTo>
                  <a:pt x="824434" y="188417"/>
                </a:lnTo>
                <a:cubicBezTo>
                  <a:pt x="823987" y="170260"/>
                  <a:pt x="819299" y="156456"/>
                  <a:pt x="810369" y="147005"/>
                </a:cubicBezTo>
                <a:cubicBezTo>
                  <a:pt x="801440" y="137555"/>
                  <a:pt x="790575" y="132829"/>
                  <a:pt x="777776" y="132829"/>
                </a:cubicBezTo>
                <a:close/>
                <a:moveTo>
                  <a:pt x="4884093" y="90190"/>
                </a:moveTo>
                <a:lnTo>
                  <a:pt x="4946823" y="90190"/>
                </a:lnTo>
                <a:lnTo>
                  <a:pt x="4946823" y="327273"/>
                </a:lnTo>
                <a:lnTo>
                  <a:pt x="4884093" y="327273"/>
                </a:lnTo>
                <a:close/>
                <a:moveTo>
                  <a:pt x="1958132" y="90190"/>
                </a:moveTo>
                <a:lnTo>
                  <a:pt x="2023988" y="90190"/>
                </a:lnTo>
                <a:lnTo>
                  <a:pt x="2068637" y="211187"/>
                </a:lnTo>
                <a:lnTo>
                  <a:pt x="2081585" y="251594"/>
                </a:lnTo>
                <a:cubicBezTo>
                  <a:pt x="2085008" y="241325"/>
                  <a:pt x="2087166" y="234553"/>
                  <a:pt x="2088059" y="231279"/>
                </a:cubicBezTo>
                <a:cubicBezTo>
                  <a:pt x="2090142" y="224582"/>
                  <a:pt x="2092375" y="217885"/>
                  <a:pt x="2094756" y="211187"/>
                </a:cubicBezTo>
                <a:lnTo>
                  <a:pt x="2139851" y="90190"/>
                </a:lnTo>
                <a:lnTo>
                  <a:pt x="2204368" y="90190"/>
                </a:lnTo>
                <a:lnTo>
                  <a:pt x="2110160" y="327273"/>
                </a:lnTo>
                <a:lnTo>
                  <a:pt x="2053680" y="327273"/>
                </a:lnTo>
                <a:close/>
                <a:moveTo>
                  <a:pt x="5351487" y="84832"/>
                </a:moveTo>
                <a:cubicBezTo>
                  <a:pt x="5383931" y="84832"/>
                  <a:pt x="5408042" y="90116"/>
                  <a:pt x="5423817" y="100682"/>
                </a:cubicBezTo>
                <a:cubicBezTo>
                  <a:pt x="5439593" y="111249"/>
                  <a:pt x="5450458" y="126876"/>
                  <a:pt x="5456411" y="147563"/>
                </a:cubicBezTo>
                <a:lnTo>
                  <a:pt x="5397251" y="158502"/>
                </a:lnTo>
                <a:cubicBezTo>
                  <a:pt x="5394721" y="149275"/>
                  <a:pt x="5389922" y="142205"/>
                  <a:pt x="5382853" y="137294"/>
                </a:cubicBezTo>
                <a:cubicBezTo>
                  <a:pt x="5375783" y="132383"/>
                  <a:pt x="5365700" y="129927"/>
                  <a:pt x="5352603" y="129927"/>
                </a:cubicBezTo>
                <a:cubicBezTo>
                  <a:pt x="5336083" y="129927"/>
                  <a:pt x="5324251" y="132234"/>
                  <a:pt x="5317108" y="136848"/>
                </a:cubicBezTo>
                <a:cubicBezTo>
                  <a:pt x="5312345" y="140122"/>
                  <a:pt x="5309964" y="144363"/>
                  <a:pt x="5309964" y="149572"/>
                </a:cubicBezTo>
                <a:cubicBezTo>
                  <a:pt x="5309964" y="154037"/>
                  <a:pt x="5312047" y="157832"/>
                  <a:pt x="5316215" y="160958"/>
                </a:cubicBezTo>
                <a:cubicBezTo>
                  <a:pt x="5321871" y="165125"/>
                  <a:pt x="5341404" y="171004"/>
                  <a:pt x="5374816" y="178594"/>
                </a:cubicBezTo>
                <a:cubicBezTo>
                  <a:pt x="5408228" y="186184"/>
                  <a:pt x="5431557" y="195486"/>
                  <a:pt x="5444803" y="206499"/>
                </a:cubicBezTo>
                <a:cubicBezTo>
                  <a:pt x="5457899" y="217661"/>
                  <a:pt x="5464447" y="233214"/>
                  <a:pt x="5464447" y="253157"/>
                </a:cubicBezTo>
                <a:cubicBezTo>
                  <a:pt x="5464447" y="274886"/>
                  <a:pt x="5455369" y="293564"/>
                  <a:pt x="5437212" y="309191"/>
                </a:cubicBezTo>
                <a:cubicBezTo>
                  <a:pt x="5419055" y="324818"/>
                  <a:pt x="5392191" y="332631"/>
                  <a:pt x="5356621" y="332631"/>
                </a:cubicBezTo>
                <a:cubicBezTo>
                  <a:pt x="5324326" y="332631"/>
                  <a:pt x="5298765" y="326083"/>
                  <a:pt x="5279938" y="312986"/>
                </a:cubicBezTo>
                <a:cubicBezTo>
                  <a:pt x="5261111" y="299889"/>
                  <a:pt x="5248795" y="282104"/>
                  <a:pt x="5242991" y="259631"/>
                </a:cubicBezTo>
                <a:lnTo>
                  <a:pt x="5305945" y="250031"/>
                </a:lnTo>
                <a:cubicBezTo>
                  <a:pt x="5308625" y="262235"/>
                  <a:pt x="5314057" y="271500"/>
                  <a:pt x="5322243" y="277825"/>
                </a:cubicBezTo>
                <a:cubicBezTo>
                  <a:pt x="5330428" y="284150"/>
                  <a:pt x="5341887" y="287313"/>
                  <a:pt x="5356621" y="287313"/>
                </a:cubicBezTo>
                <a:cubicBezTo>
                  <a:pt x="5372844" y="287313"/>
                  <a:pt x="5385048" y="284336"/>
                  <a:pt x="5393233" y="278383"/>
                </a:cubicBezTo>
                <a:cubicBezTo>
                  <a:pt x="5398740" y="274216"/>
                  <a:pt x="5401493" y="268635"/>
                  <a:pt x="5401493" y="261640"/>
                </a:cubicBezTo>
                <a:cubicBezTo>
                  <a:pt x="5401493" y="256878"/>
                  <a:pt x="5400005" y="252934"/>
                  <a:pt x="5397029" y="249808"/>
                </a:cubicBezTo>
                <a:cubicBezTo>
                  <a:pt x="5393903" y="246832"/>
                  <a:pt x="5386908" y="244078"/>
                  <a:pt x="5376043" y="241548"/>
                </a:cubicBezTo>
                <a:cubicBezTo>
                  <a:pt x="5325442" y="230386"/>
                  <a:pt x="5293369" y="220191"/>
                  <a:pt x="5279827" y="210964"/>
                </a:cubicBezTo>
                <a:cubicBezTo>
                  <a:pt x="5261074" y="198165"/>
                  <a:pt x="5251698" y="180380"/>
                  <a:pt x="5251698" y="157609"/>
                </a:cubicBezTo>
                <a:cubicBezTo>
                  <a:pt x="5251698" y="137071"/>
                  <a:pt x="5259809" y="119807"/>
                  <a:pt x="5276031" y="105817"/>
                </a:cubicBezTo>
                <a:cubicBezTo>
                  <a:pt x="5292253" y="91827"/>
                  <a:pt x="5317405" y="84832"/>
                  <a:pt x="5351487" y="84832"/>
                </a:cubicBezTo>
                <a:close/>
                <a:moveTo>
                  <a:pt x="5098331" y="84832"/>
                </a:moveTo>
                <a:cubicBezTo>
                  <a:pt x="5133603" y="84832"/>
                  <a:pt x="5161433" y="96478"/>
                  <a:pt x="5181823" y="119770"/>
                </a:cubicBezTo>
                <a:cubicBezTo>
                  <a:pt x="5202213" y="143061"/>
                  <a:pt x="5211961" y="178743"/>
                  <a:pt x="5211068" y="226814"/>
                </a:cubicBezTo>
                <a:lnTo>
                  <a:pt x="5053905" y="226814"/>
                </a:lnTo>
                <a:cubicBezTo>
                  <a:pt x="5054351" y="245418"/>
                  <a:pt x="5059412" y="259891"/>
                  <a:pt x="5069085" y="270235"/>
                </a:cubicBezTo>
                <a:cubicBezTo>
                  <a:pt x="5078759" y="280578"/>
                  <a:pt x="5090815" y="285750"/>
                  <a:pt x="5105251" y="285750"/>
                </a:cubicBezTo>
                <a:cubicBezTo>
                  <a:pt x="5115073" y="285750"/>
                  <a:pt x="5123333" y="283071"/>
                  <a:pt x="5130031" y="277713"/>
                </a:cubicBezTo>
                <a:cubicBezTo>
                  <a:pt x="5136728" y="272356"/>
                  <a:pt x="5141789" y="263724"/>
                  <a:pt x="5145211" y="251817"/>
                </a:cubicBezTo>
                <a:lnTo>
                  <a:pt x="5207719" y="262310"/>
                </a:lnTo>
                <a:cubicBezTo>
                  <a:pt x="5199683" y="285229"/>
                  <a:pt x="5186995" y="302679"/>
                  <a:pt x="5169657" y="314660"/>
                </a:cubicBezTo>
                <a:cubicBezTo>
                  <a:pt x="5152318" y="326641"/>
                  <a:pt x="5130626" y="332631"/>
                  <a:pt x="5104581" y="332631"/>
                </a:cubicBezTo>
                <a:cubicBezTo>
                  <a:pt x="5063356" y="332631"/>
                  <a:pt x="5032846" y="319162"/>
                  <a:pt x="5013052" y="292224"/>
                </a:cubicBezTo>
                <a:cubicBezTo>
                  <a:pt x="4997425" y="270644"/>
                  <a:pt x="4989611" y="243409"/>
                  <a:pt x="4989611" y="210518"/>
                </a:cubicBezTo>
                <a:cubicBezTo>
                  <a:pt x="4989611" y="171227"/>
                  <a:pt x="4999881" y="140457"/>
                  <a:pt x="5020419" y="118207"/>
                </a:cubicBezTo>
                <a:cubicBezTo>
                  <a:pt x="5040957" y="95957"/>
                  <a:pt x="5066927" y="84832"/>
                  <a:pt x="5098331" y="84832"/>
                </a:cubicBezTo>
                <a:close/>
                <a:moveTo>
                  <a:pt x="4693815" y="84832"/>
                </a:moveTo>
                <a:cubicBezTo>
                  <a:pt x="4723135" y="84832"/>
                  <a:pt x="4747319" y="97706"/>
                  <a:pt x="4766369" y="123453"/>
                </a:cubicBezTo>
                <a:lnTo>
                  <a:pt x="4766369" y="90190"/>
                </a:lnTo>
                <a:lnTo>
                  <a:pt x="4825082" y="90190"/>
                </a:lnTo>
                <a:lnTo>
                  <a:pt x="4825082" y="302940"/>
                </a:lnTo>
                <a:cubicBezTo>
                  <a:pt x="4825082" y="330920"/>
                  <a:pt x="4822775" y="351830"/>
                  <a:pt x="4818161" y="365671"/>
                </a:cubicBezTo>
                <a:cubicBezTo>
                  <a:pt x="4813548" y="379512"/>
                  <a:pt x="4807074" y="390376"/>
                  <a:pt x="4798739" y="398264"/>
                </a:cubicBezTo>
                <a:cubicBezTo>
                  <a:pt x="4790405" y="406152"/>
                  <a:pt x="4779280" y="412328"/>
                  <a:pt x="4765365" y="416793"/>
                </a:cubicBezTo>
                <a:cubicBezTo>
                  <a:pt x="4751449" y="421258"/>
                  <a:pt x="4733851" y="423491"/>
                  <a:pt x="4712568" y="423491"/>
                </a:cubicBezTo>
                <a:cubicBezTo>
                  <a:pt x="4672385" y="423491"/>
                  <a:pt x="4643884" y="416607"/>
                  <a:pt x="4627066" y="402841"/>
                </a:cubicBezTo>
                <a:cubicBezTo>
                  <a:pt x="4610249" y="389074"/>
                  <a:pt x="4601840" y="371624"/>
                  <a:pt x="4601840" y="350490"/>
                </a:cubicBezTo>
                <a:cubicBezTo>
                  <a:pt x="4601840" y="348407"/>
                  <a:pt x="4601914" y="345877"/>
                  <a:pt x="4602063" y="342900"/>
                </a:cubicBezTo>
                <a:lnTo>
                  <a:pt x="4673724" y="351607"/>
                </a:lnTo>
                <a:cubicBezTo>
                  <a:pt x="4674915" y="359941"/>
                  <a:pt x="4677668" y="365671"/>
                  <a:pt x="4681984" y="368796"/>
                </a:cubicBezTo>
                <a:cubicBezTo>
                  <a:pt x="4687937" y="373261"/>
                  <a:pt x="4697313" y="375494"/>
                  <a:pt x="4710113" y="375494"/>
                </a:cubicBezTo>
                <a:cubicBezTo>
                  <a:pt x="4726483" y="375494"/>
                  <a:pt x="4738761" y="373038"/>
                  <a:pt x="4746947" y="368127"/>
                </a:cubicBezTo>
                <a:cubicBezTo>
                  <a:pt x="4752454" y="364852"/>
                  <a:pt x="4756621" y="359569"/>
                  <a:pt x="4759449" y="352276"/>
                </a:cubicBezTo>
                <a:cubicBezTo>
                  <a:pt x="4761383" y="347067"/>
                  <a:pt x="4762351" y="337468"/>
                  <a:pt x="4762351" y="323478"/>
                </a:cubicBezTo>
                <a:lnTo>
                  <a:pt x="4762351" y="288876"/>
                </a:lnTo>
                <a:cubicBezTo>
                  <a:pt x="4743599" y="314474"/>
                  <a:pt x="4719935" y="327273"/>
                  <a:pt x="4691360" y="327273"/>
                </a:cubicBezTo>
                <a:cubicBezTo>
                  <a:pt x="4659511" y="327273"/>
                  <a:pt x="4634285" y="313804"/>
                  <a:pt x="4615681" y="286866"/>
                </a:cubicBezTo>
                <a:cubicBezTo>
                  <a:pt x="4601095" y="265584"/>
                  <a:pt x="4593803" y="239093"/>
                  <a:pt x="4593803" y="207392"/>
                </a:cubicBezTo>
                <a:cubicBezTo>
                  <a:pt x="4593803" y="167655"/>
                  <a:pt x="4603365" y="137294"/>
                  <a:pt x="4622489" y="116309"/>
                </a:cubicBezTo>
                <a:cubicBezTo>
                  <a:pt x="4641614" y="95325"/>
                  <a:pt x="4665389" y="84832"/>
                  <a:pt x="4693815" y="84832"/>
                </a:cubicBezTo>
                <a:close/>
                <a:moveTo>
                  <a:pt x="4439245" y="84832"/>
                </a:moveTo>
                <a:cubicBezTo>
                  <a:pt x="4475113" y="84832"/>
                  <a:pt x="4504506" y="96478"/>
                  <a:pt x="4527426" y="119770"/>
                </a:cubicBezTo>
                <a:cubicBezTo>
                  <a:pt x="4550345" y="143061"/>
                  <a:pt x="4561805" y="172492"/>
                  <a:pt x="4561805" y="208062"/>
                </a:cubicBezTo>
                <a:cubicBezTo>
                  <a:pt x="4561805" y="243929"/>
                  <a:pt x="4550233" y="273658"/>
                  <a:pt x="4527091" y="297247"/>
                </a:cubicBezTo>
                <a:cubicBezTo>
                  <a:pt x="4503948" y="320836"/>
                  <a:pt x="4474815" y="332631"/>
                  <a:pt x="4439691" y="332631"/>
                </a:cubicBezTo>
                <a:cubicBezTo>
                  <a:pt x="4417963" y="332631"/>
                  <a:pt x="4397239" y="327720"/>
                  <a:pt x="4377519" y="317897"/>
                </a:cubicBezTo>
                <a:cubicBezTo>
                  <a:pt x="4357799" y="308074"/>
                  <a:pt x="4342805" y="293675"/>
                  <a:pt x="4332535" y="274700"/>
                </a:cubicBezTo>
                <a:cubicBezTo>
                  <a:pt x="4322266" y="255724"/>
                  <a:pt x="4317131" y="232619"/>
                  <a:pt x="4317131" y="205383"/>
                </a:cubicBezTo>
                <a:cubicBezTo>
                  <a:pt x="4317131" y="184547"/>
                  <a:pt x="4322266" y="164381"/>
                  <a:pt x="4332535" y="144884"/>
                </a:cubicBezTo>
                <a:cubicBezTo>
                  <a:pt x="4342805" y="125388"/>
                  <a:pt x="4357353" y="110505"/>
                  <a:pt x="4376179" y="100236"/>
                </a:cubicBezTo>
                <a:cubicBezTo>
                  <a:pt x="4395006" y="89967"/>
                  <a:pt x="4416028" y="84832"/>
                  <a:pt x="4439245" y="84832"/>
                </a:cubicBezTo>
                <a:close/>
                <a:moveTo>
                  <a:pt x="4039196" y="84832"/>
                </a:moveTo>
                <a:cubicBezTo>
                  <a:pt x="4075063" y="84832"/>
                  <a:pt x="4104456" y="96478"/>
                  <a:pt x="4127376" y="119770"/>
                </a:cubicBezTo>
                <a:cubicBezTo>
                  <a:pt x="4150296" y="143061"/>
                  <a:pt x="4161755" y="172492"/>
                  <a:pt x="4161755" y="208062"/>
                </a:cubicBezTo>
                <a:cubicBezTo>
                  <a:pt x="4161755" y="243929"/>
                  <a:pt x="4150184" y="273658"/>
                  <a:pt x="4127041" y="297247"/>
                </a:cubicBezTo>
                <a:cubicBezTo>
                  <a:pt x="4103898" y="320836"/>
                  <a:pt x="4074765" y="332631"/>
                  <a:pt x="4039642" y="332631"/>
                </a:cubicBezTo>
                <a:cubicBezTo>
                  <a:pt x="4017913" y="332631"/>
                  <a:pt x="3997189" y="327720"/>
                  <a:pt x="3977469" y="317897"/>
                </a:cubicBezTo>
                <a:cubicBezTo>
                  <a:pt x="3957749" y="308074"/>
                  <a:pt x="3942755" y="293675"/>
                  <a:pt x="3932486" y="274700"/>
                </a:cubicBezTo>
                <a:cubicBezTo>
                  <a:pt x="3922217" y="255724"/>
                  <a:pt x="3917082" y="232619"/>
                  <a:pt x="3917082" y="205383"/>
                </a:cubicBezTo>
                <a:cubicBezTo>
                  <a:pt x="3917082" y="184547"/>
                  <a:pt x="3922217" y="164381"/>
                  <a:pt x="3932486" y="144884"/>
                </a:cubicBezTo>
                <a:cubicBezTo>
                  <a:pt x="3942755" y="125388"/>
                  <a:pt x="3957303" y="110505"/>
                  <a:pt x="3976130" y="100236"/>
                </a:cubicBezTo>
                <a:cubicBezTo>
                  <a:pt x="3994956" y="89967"/>
                  <a:pt x="4015978" y="84832"/>
                  <a:pt x="4039196" y="84832"/>
                </a:cubicBezTo>
                <a:close/>
                <a:moveTo>
                  <a:pt x="3791322" y="84832"/>
                </a:moveTo>
                <a:cubicBezTo>
                  <a:pt x="3805163" y="84832"/>
                  <a:pt x="3817814" y="87325"/>
                  <a:pt x="3829274" y="92311"/>
                </a:cubicBezTo>
                <a:cubicBezTo>
                  <a:pt x="3840733" y="97297"/>
                  <a:pt x="3849403" y="103659"/>
                  <a:pt x="3855281" y="111398"/>
                </a:cubicBezTo>
                <a:cubicBezTo>
                  <a:pt x="3861160" y="119137"/>
                  <a:pt x="3865253" y="127918"/>
                  <a:pt x="3867560" y="137741"/>
                </a:cubicBezTo>
                <a:cubicBezTo>
                  <a:pt x="3869866" y="147563"/>
                  <a:pt x="3871020" y="161628"/>
                  <a:pt x="3871020" y="179933"/>
                </a:cubicBezTo>
                <a:lnTo>
                  <a:pt x="3871020" y="327273"/>
                </a:lnTo>
                <a:lnTo>
                  <a:pt x="3808289" y="327273"/>
                </a:lnTo>
                <a:lnTo>
                  <a:pt x="3808289" y="206276"/>
                </a:lnTo>
                <a:cubicBezTo>
                  <a:pt x="3808289" y="180678"/>
                  <a:pt x="3806949" y="164120"/>
                  <a:pt x="3804270" y="156605"/>
                </a:cubicBezTo>
                <a:cubicBezTo>
                  <a:pt x="3801592" y="149089"/>
                  <a:pt x="3797238" y="143247"/>
                  <a:pt x="3791211" y="139080"/>
                </a:cubicBezTo>
                <a:cubicBezTo>
                  <a:pt x="3785183" y="134913"/>
                  <a:pt x="3777928" y="132829"/>
                  <a:pt x="3769445" y="132829"/>
                </a:cubicBezTo>
                <a:cubicBezTo>
                  <a:pt x="3758580" y="132829"/>
                  <a:pt x="3748832" y="135806"/>
                  <a:pt x="3740200" y="141759"/>
                </a:cubicBezTo>
                <a:cubicBezTo>
                  <a:pt x="3731568" y="147712"/>
                  <a:pt x="3725652" y="155600"/>
                  <a:pt x="3722452" y="165423"/>
                </a:cubicBezTo>
                <a:cubicBezTo>
                  <a:pt x="3719252" y="175245"/>
                  <a:pt x="3717652" y="193402"/>
                  <a:pt x="3717652" y="219894"/>
                </a:cubicBezTo>
                <a:lnTo>
                  <a:pt x="3717652" y="327273"/>
                </a:lnTo>
                <a:lnTo>
                  <a:pt x="3654921" y="327273"/>
                </a:lnTo>
                <a:lnTo>
                  <a:pt x="3654921" y="90190"/>
                </a:lnTo>
                <a:lnTo>
                  <a:pt x="3713188" y="90190"/>
                </a:lnTo>
                <a:lnTo>
                  <a:pt x="3713188" y="125016"/>
                </a:lnTo>
                <a:cubicBezTo>
                  <a:pt x="3733875" y="98227"/>
                  <a:pt x="3759920" y="84832"/>
                  <a:pt x="3791322" y="84832"/>
                </a:cubicBezTo>
                <a:close/>
                <a:moveTo>
                  <a:pt x="3223096" y="84832"/>
                </a:moveTo>
                <a:cubicBezTo>
                  <a:pt x="3251969" y="84832"/>
                  <a:pt x="3274926" y="91046"/>
                  <a:pt x="3291967" y="103473"/>
                </a:cubicBezTo>
                <a:cubicBezTo>
                  <a:pt x="3309008" y="115900"/>
                  <a:pt x="3321249" y="134838"/>
                  <a:pt x="3328690" y="160288"/>
                </a:cubicBezTo>
                <a:lnTo>
                  <a:pt x="3266852" y="171450"/>
                </a:lnTo>
                <a:cubicBezTo>
                  <a:pt x="3264768" y="159097"/>
                  <a:pt x="3260043" y="149796"/>
                  <a:pt x="3252676" y="143545"/>
                </a:cubicBezTo>
                <a:cubicBezTo>
                  <a:pt x="3245309" y="137294"/>
                  <a:pt x="3235747" y="134169"/>
                  <a:pt x="3223989" y="134169"/>
                </a:cubicBezTo>
                <a:cubicBezTo>
                  <a:pt x="3208363" y="134169"/>
                  <a:pt x="3195898" y="139564"/>
                  <a:pt x="3186596" y="150354"/>
                </a:cubicBezTo>
                <a:cubicBezTo>
                  <a:pt x="3177295" y="161144"/>
                  <a:pt x="3172644" y="179189"/>
                  <a:pt x="3172644" y="204490"/>
                </a:cubicBezTo>
                <a:cubicBezTo>
                  <a:pt x="3172644" y="232619"/>
                  <a:pt x="3177369" y="252487"/>
                  <a:pt x="3186820" y="264096"/>
                </a:cubicBezTo>
                <a:cubicBezTo>
                  <a:pt x="3196270" y="275704"/>
                  <a:pt x="3208958" y="281509"/>
                  <a:pt x="3224882" y="281509"/>
                </a:cubicBezTo>
                <a:cubicBezTo>
                  <a:pt x="3236789" y="281509"/>
                  <a:pt x="3246537" y="278123"/>
                  <a:pt x="3254127" y="271351"/>
                </a:cubicBezTo>
                <a:cubicBezTo>
                  <a:pt x="3261717" y="264579"/>
                  <a:pt x="3267075" y="252934"/>
                  <a:pt x="3270201" y="236414"/>
                </a:cubicBezTo>
                <a:lnTo>
                  <a:pt x="3331815" y="246906"/>
                </a:lnTo>
                <a:cubicBezTo>
                  <a:pt x="3325416" y="275183"/>
                  <a:pt x="3313138" y="296540"/>
                  <a:pt x="3294980" y="310977"/>
                </a:cubicBezTo>
                <a:cubicBezTo>
                  <a:pt x="3276823" y="325413"/>
                  <a:pt x="3252490" y="332631"/>
                  <a:pt x="3221980" y="332631"/>
                </a:cubicBezTo>
                <a:cubicBezTo>
                  <a:pt x="3187303" y="332631"/>
                  <a:pt x="3159659" y="321692"/>
                  <a:pt x="3139046" y="299814"/>
                </a:cubicBezTo>
                <a:cubicBezTo>
                  <a:pt x="3118433" y="277937"/>
                  <a:pt x="3108127" y="247650"/>
                  <a:pt x="3108127" y="208955"/>
                </a:cubicBezTo>
                <a:cubicBezTo>
                  <a:pt x="3108127" y="169813"/>
                  <a:pt x="3118470" y="139341"/>
                  <a:pt x="3139157" y="117537"/>
                </a:cubicBezTo>
                <a:cubicBezTo>
                  <a:pt x="3159845" y="95734"/>
                  <a:pt x="3187824" y="84832"/>
                  <a:pt x="3223096" y="84832"/>
                </a:cubicBezTo>
                <a:close/>
                <a:moveTo>
                  <a:pt x="2955206" y="84832"/>
                </a:moveTo>
                <a:cubicBezTo>
                  <a:pt x="2990478" y="84832"/>
                  <a:pt x="3018309" y="96478"/>
                  <a:pt x="3038698" y="119770"/>
                </a:cubicBezTo>
                <a:cubicBezTo>
                  <a:pt x="3059088" y="143061"/>
                  <a:pt x="3068836" y="178743"/>
                  <a:pt x="3067943" y="226814"/>
                </a:cubicBezTo>
                <a:lnTo>
                  <a:pt x="2910781" y="226814"/>
                </a:lnTo>
                <a:cubicBezTo>
                  <a:pt x="2911227" y="245418"/>
                  <a:pt x="2916287" y="259891"/>
                  <a:pt x="2925961" y="270235"/>
                </a:cubicBezTo>
                <a:cubicBezTo>
                  <a:pt x="2935635" y="280578"/>
                  <a:pt x="2947690" y="285750"/>
                  <a:pt x="2962126" y="285750"/>
                </a:cubicBezTo>
                <a:cubicBezTo>
                  <a:pt x="2971949" y="285750"/>
                  <a:pt x="2980209" y="283071"/>
                  <a:pt x="2986906" y="277713"/>
                </a:cubicBezTo>
                <a:cubicBezTo>
                  <a:pt x="2993604" y="272356"/>
                  <a:pt x="2998664" y="263724"/>
                  <a:pt x="3002087" y="251817"/>
                </a:cubicBezTo>
                <a:lnTo>
                  <a:pt x="3064595" y="262310"/>
                </a:lnTo>
                <a:cubicBezTo>
                  <a:pt x="3056558" y="285229"/>
                  <a:pt x="3043870" y="302679"/>
                  <a:pt x="3026532" y="314660"/>
                </a:cubicBezTo>
                <a:cubicBezTo>
                  <a:pt x="3009193" y="326641"/>
                  <a:pt x="2987502" y="332631"/>
                  <a:pt x="2961457" y="332631"/>
                </a:cubicBezTo>
                <a:cubicBezTo>
                  <a:pt x="2920231" y="332631"/>
                  <a:pt x="2889721" y="319162"/>
                  <a:pt x="2869927" y="292224"/>
                </a:cubicBezTo>
                <a:cubicBezTo>
                  <a:pt x="2854300" y="270644"/>
                  <a:pt x="2846487" y="243409"/>
                  <a:pt x="2846487" y="210518"/>
                </a:cubicBezTo>
                <a:cubicBezTo>
                  <a:pt x="2846487" y="171227"/>
                  <a:pt x="2856756" y="140457"/>
                  <a:pt x="2877294" y="118207"/>
                </a:cubicBezTo>
                <a:cubicBezTo>
                  <a:pt x="2897833" y="95957"/>
                  <a:pt x="2923803" y="84832"/>
                  <a:pt x="2955206" y="84832"/>
                </a:cubicBezTo>
                <a:close/>
                <a:moveTo>
                  <a:pt x="2338313" y="84832"/>
                </a:moveTo>
                <a:cubicBezTo>
                  <a:pt x="2366293" y="84832"/>
                  <a:pt x="2387129" y="88144"/>
                  <a:pt x="2400821" y="94766"/>
                </a:cubicBezTo>
                <a:cubicBezTo>
                  <a:pt x="2414513" y="101389"/>
                  <a:pt x="2424150" y="109798"/>
                  <a:pt x="2429731" y="119993"/>
                </a:cubicBezTo>
                <a:cubicBezTo>
                  <a:pt x="2435312" y="130188"/>
                  <a:pt x="2438103" y="148903"/>
                  <a:pt x="2438103" y="176138"/>
                </a:cubicBezTo>
                <a:lnTo>
                  <a:pt x="2437433" y="249362"/>
                </a:lnTo>
                <a:cubicBezTo>
                  <a:pt x="2437433" y="270198"/>
                  <a:pt x="2438437" y="285564"/>
                  <a:pt x="2440447" y="295461"/>
                </a:cubicBezTo>
                <a:cubicBezTo>
                  <a:pt x="2442456" y="305358"/>
                  <a:pt x="2446214" y="315962"/>
                  <a:pt x="2451720" y="327273"/>
                </a:cubicBezTo>
                <a:lnTo>
                  <a:pt x="2389659" y="327273"/>
                </a:lnTo>
                <a:cubicBezTo>
                  <a:pt x="2388022" y="323106"/>
                  <a:pt x="2386013" y="316930"/>
                  <a:pt x="2383631" y="308744"/>
                </a:cubicBezTo>
                <a:cubicBezTo>
                  <a:pt x="2382590" y="305023"/>
                  <a:pt x="2381846" y="302568"/>
                  <a:pt x="2381399" y="301377"/>
                </a:cubicBezTo>
                <a:cubicBezTo>
                  <a:pt x="2370683" y="311795"/>
                  <a:pt x="2359224" y="319609"/>
                  <a:pt x="2347020" y="324818"/>
                </a:cubicBezTo>
                <a:cubicBezTo>
                  <a:pt x="2334816" y="330027"/>
                  <a:pt x="2321793" y="332631"/>
                  <a:pt x="2307952" y="332631"/>
                </a:cubicBezTo>
                <a:cubicBezTo>
                  <a:pt x="2283545" y="332631"/>
                  <a:pt x="2264309" y="326008"/>
                  <a:pt x="2250244" y="312762"/>
                </a:cubicBezTo>
                <a:cubicBezTo>
                  <a:pt x="2236180" y="299517"/>
                  <a:pt x="2229148" y="282774"/>
                  <a:pt x="2229148" y="262533"/>
                </a:cubicBezTo>
                <a:cubicBezTo>
                  <a:pt x="2229148" y="249138"/>
                  <a:pt x="2232348" y="237195"/>
                  <a:pt x="2238747" y="226703"/>
                </a:cubicBezTo>
                <a:cubicBezTo>
                  <a:pt x="2245147" y="216210"/>
                  <a:pt x="2254114" y="208174"/>
                  <a:pt x="2265648" y="202592"/>
                </a:cubicBezTo>
                <a:cubicBezTo>
                  <a:pt x="2277182" y="197011"/>
                  <a:pt x="2293814" y="192137"/>
                  <a:pt x="2315543" y="187970"/>
                </a:cubicBezTo>
                <a:cubicBezTo>
                  <a:pt x="2344862" y="182463"/>
                  <a:pt x="2365177" y="177329"/>
                  <a:pt x="2376488" y="172566"/>
                </a:cubicBezTo>
                <a:lnTo>
                  <a:pt x="2376488" y="166316"/>
                </a:lnTo>
                <a:cubicBezTo>
                  <a:pt x="2376488" y="154261"/>
                  <a:pt x="2373511" y="145666"/>
                  <a:pt x="2367558" y="140531"/>
                </a:cubicBezTo>
                <a:cubicBezTo>
                  <a:pt x="2361605" y="135397"/>
                  <a:pt x="2350368" y="132829"/>
                  <a:pt x="2333848" y="132829"/>
                </a:cubicBezTo>
                <a:cubicBezTo>
                  <a:pt x="2322686" y="132829"/>
                  <a:pt x="2313980" y="135024"/>
                  <a:pt x="2307729" y="139415"/>
                </a:cubicBezTo>
                <a:cubicBezTo>
                  <a:pt x="2301478" y="143805"/>
                  <a:pt x="2296418" y="151507"/>
                  <a:pt x="2292549" y="162520"/>
                </a:cubicBezTo>
                <a:lnTo>
                  <a:pt x="2235622" y="152251"/>
                </a:lnTo>
                <a:cubicBezTo>
                  <a:pt x="2242021" y="129332"/>
                  <a:pt x="2253035" y="112365"/>
                  <a:pt x="2268662" y="101352"/>
                </a:cubicBezTo>
                <a:cubicBezTo>
                  <a:pt x="2284289" y="90339"/>
                  <a:pt x="2307506" y="84832"/>
                  <a:pt x="2338313" y="84832"/>
                </a:cubicBezTo>
                <a:close/>
                <a:moveTo>
                  <a:pt x="1823963" y="84832"/>
                </a:moveTo>
                <a:cubicBezTo>
                  <a:pt x="1851943" y="84832"/>
                  <a:pt x="1872779" y="88144"/>
                  <a:pt x="1886471" y="94766"/>
                </a:cubicBezTo>
                <a:cubicBezTo>
                  <a:pt x="1900163" y="101389"/>
                  <a:pt x="1909800" y="109798"/>
                  <a:pt x="1915381" y="119993"/>
                </a:cubicBezTo>
                <a:cubicBezTo>
                  <a:pt x="1920962" y="130188"/>
                  <a:pt x="1923753" y="148903"/>
                  <a:pt x="1923753" y="176138"/>
                </a:cubicBezTo>
                <a:lnTo>
                  <a:pt x="1923083" y="249362"/>
                </a:lnTo>
                <a:cubicBezTo>
                  <a:pt x="1923083" y="270198"/>
                  <a:pt x="1924087" y="285564"/>
                  <a:pt x="1926097" y="295461"/>
                </a:cubicBezTo>
                <a:cubicBezTo>
                  <a:pt x="1928106" y="305358"/>
                  <a:pt x="1931864" y="315962"/>
                  <a:pt x="1937370" y="327273"/>
                </a:cubicBezTo>
                <a:lnTo>
                  <a:pt x="1875309" y="327273"/>
                </a:lnTo>
                <a:cubicBezTo>
                  <a:pt x="1873672" y="323106"/>
                  <a:pt x="1871663" y="316930"/>
                  <a:pt x="1869281" y="308744"/>
                </a:cubicBezTo>
                <a:cubicBezTo>
                  <a:pt x="1868240" y="305023"/>
                  <a:pt x="1867496" y="302568"/>
                  <a:pt x="1867049" y="301377"/>
                </a:cubicBezTo>
                <a:cubicBezTo>
                  <a:pt x="1856333" y="311795"/>
                  <a:pt x="1844874" y="319609"/>
                  <a:pt x="1832670" y="324818"/>
                </a:cubicBezTo>
                <a:cubicBezTo>
                  <a:pt x="1820466" y="330027"/>
                  <a:pt x="1807443" y="332631"/>
                  <a:pt x="1793602" y="332631"/>
                </a:cubicBezTo>
                <a:cubicBezTo>
                  <a:pt x="1769195" y="332631"/>
                  <a:pt x="1749959" y="326008"/>
                  <a:pt x="1735894" y="312762"/>
                </a:cubicBezTo>
                <a:cubicBezTo>
                  <a:pt x="1721830" y="299517"/>
                  <a:pt x="1714798" y="282774"/>
                  <a:pt x="1714798" y="262533"/>
                </a:cubicBezTo>
                <a:cubicBezTo>
                  <a:pt x="1714798" y="249138"/>
                  <a:pt x="1717998" y="237195"/>
                  <a:pt x="1724397" y="226703"/>
                </a:cubicBezTo>
                <a:cubicBezTo>
                  <a:pt x="1730797" y="216210"/>
                  <a:pt x="1739764" y="208174"/>
                  <a:pt x="1751298" y="202592"/>
                </a:cubicBezTo>
                <a:cubicBezTo>
                  <a:pt x="1762832" y="197011"/>
                  <a:pt x="1779464" y="192137"/>
                  <a:pt x="1801193" y="187970"/>
                </a:cubicBezTo>
                <a:cubicBezTo>
                  <a:pt x="1830512" y="182463"/>
                  <a:pt x="1850827" y="177329"/>
                  <a:pt x="1862138" y="172566"/>
                </a:cubicBezTo>
                <a:lnTo>
                  <a:pt x="1862138" y="166316"/>
                </a:lnTo>
                <a:cubicBezTo>
                  <a:pt x="1862138" y="154261"/>
                  <a:pt x="1859161" y="145666"/>
                  <a:pt x="1853208" y="140531"/>
                </a:cubicBezTo>
                <a:cubicBezTo>
                  <a:pt x="1847255" y="135397"/>
                  <a:pt x="1836018" y="132829"/>
                  <a:pt x="1819498" y="132829"/>
                </a:cubicBezTo>
                <a:cubicBezTo>
                  <a:pt x="1808336" y="132829"/>
                  <a:pt x="1799630" y="135024"/>
                  <a:pt x="1793379" y="139415"/>
                </a:cubicBezTo>
                <a:cubicBezTo>
                  <a:pt x="1787128" y="143805"/>
                  <a:pt x="1782068" y="151507"/>
                  <a:pt x="1778199" y="162520"/>
                </a:cubicBezTo>
                <a:lnTo>
                  <a:pt x="1721272" y="152251"/>
                </a:lnTo>
                <a:cubicBezTo>
                  <a:pt x="1727671" y="129332"/>
                  <a:pt x="1738685" y="112365"/>
                  <a:pt x="1754312" y="101352"/>
                </a:cubicBezTo>
                <a:cubicBezTo>
                  <a:pt x="1769939" y="90339"/>
                  <a:pt x="1793156" y="84832"/>
                  <a:pt x="1823963" y="84832"/>
                </a:cubicBezTo>
                <a:close/>
                <a:moveTo>
                  <a:pt x="1027138" y="84832"/>
                </a:moveTo>
                <a:cubicBezTo>
                  <a:pt x="1059582" y="84832"/>
                  <a:pt x="1083692" y="90116"/>
                  <a:pt x="1099468" y="100682"/>
                </a:cubicBezTo>
                <a:cubicBezTo>
                  <a:pt x="1115244" y="111249"/>
                  <a:pt x="1126108" y="126876"/>
                  <a:pt x="1132062" y="147563"/>
                </a:cubicBezTo>
                <a:lnTo>
                  <a:pt x="1072902" y="158502"/>
                </a:lnTo>
                <a:cubicBezTo>
                  <a:pt x="1070372" y="149275"/>
                  <a:pt x="1065572" y="142205"/>
                  <a:pt x="1058503" y="137294"/>
                </a:cubicBezTo>
                <a:cubicBezTo>
                  <a:pt x="1051434" y="132383"/>
                  <a:pt x="1041351" y="129927"/>
                  <a:pt x="1028254" y="129927"/>
                </a:cubicBezTo>
                <a:cubicBezTo>
                  <a:pt x="1011734" y="129927"/>
                  <a:pt x="999902" y="132234"/>
                  <a:pt x="992758" y="136848"/>
                </a:cubicBezTo>
                <a:cubicBezTo>
                  <a:pt x="987996" y="140122"/>
                  <a:pt x="985615" y="144363"/>
                  <a:pt x="985615" y="149572"/>
                </a:cubicBezTo>
                <a:cubicBezTo>
                  <a:pt x="985615" y="154037"/>
                  <a:pt x="987698" y="157832"/>
                  <a:pt x="991865" y="160958"/>
                </a:cubicBezTo>
                <a:cubicBezTo>
                  <a:pt x="997521" y="165125"/>
                  <a:pt x="1017054" y="171004"/>
                  <a:pt x="1050466" y="178594"/>
                </a:cubicBezTo>
                <a:cubicBezTo>
                  <a:pt x="1083878" y="186184"/>
                  <a:pt x="1107207" y="195486"/>
                  <a:pt x="1120453" y="206499"/>
                </a:cubicBezTo>
                <a:cubicBezTo>
                  <a:pt x="1133550" y="217661"/>
                  <a:pt x="1140098" y="233214"/>
                  <a:pt x="1140098" y="253157"/>
                </a:cubicBezTo>
                <a:cubicBezTo>
                  <a:pt x="1140098" y="274886"/>
                  <a:pt x="1131020" y="293564"/>
                  <a:pt x="1112863" y="309191"/>
                </a:cubicBezTo>
                <a:cubicBezTo>
                  <a:pt x="1094706" y="324818"/>
                  <a:pt x="1067842" y="332631"/>
                  <a:pt x="1032272" y="332631"/>
                </a:cubicBezTo>
                <a:cubicBezTo>
                  <a:pt x="999977" y="332631"/>
                  <a:pt x="974415" y="326083"/>
                  <a:pt x="955588" y="312986"/>
                </a:cubicBezTo>
                <a:cubicBezTo>
                  <a:pt x="936762" y="299889"/>
                  <a:pt x="924446" y="282104"/>
                  <a:pt x="918642" y="259631"/>
                </a:cubicBezTo>
                <a:lnTo>
                  <a:pt x="981596" y="250031"/>
                </a:lnTo>
                <a:cubicBezTo>
                  <a:pt x="984275" y="262235"/>
                  <a:pt x="989707" y="271500"/>
                  <a:pt x="997893" y="277825"/>
                </a:cubicBezTo>
                <a:cubicBezTo>
                  <a:pt x="1006078" y="284150"/>
                  <a:pt x="1017538" y="287313"/>
                  <a:pt x="1032272" y="287313"/>
                </a:cubicBezTo>
                <a:cubicBezTo>
                  <a:pt x="1048495" y="287313"/>
                  <a:pt x="1060698" y="284336"/>
                  <a:pt x="1068884" y="278383"/>
                </a:cubicBezTo>
                <a:cubicBezTo>
                  <a:pt x="1074391" y="274216"/>
                  <a:pt x="1077144" y="268635"/>
                  <a:pt x="1077144" y="261640"/>
                </a:cubicBezTo>
                <a:cubicBezTo>
                  <a:pt x="1077144" y="256878"/>
                  <a:pt x="1075656" y="252934"/>
                  <a:pt x="1072679" y="249808"/>
                </a:cubicBezTo>
                <a:cubicBezTo>
                  <a:pt x="1069554" y="246832"/>
                  <a:pt x="1062559" y="244078"/>
                  <a:pt x="1051694" y="241548"/>
                </a:cubicBezTo>
                <a:cubicBezTo>
                  <a:pt x="1001093" y="230386"/>
                  <a:pt x="969020" y="220191"/>
                  <a:pt x="955477" y="210964"/>
                </a:cubicBezTo>
                <a:cubicBezTo>
                  <a:pt x="936725" y="198165"/>
                  <a:pt x="927348" y="180380"/>
                  <a:pt x="927348" y="157609"/>
                </a:cubicBezTo>
                <a:cubicBezTo>
                  <a:pt x="927348" y="137071"/>
                  <a:pt x="935459" y="119807"/>
                  <a:pt x="951682" y="105817"/>
                </a:cubicBezTo>
                <a:cubicBezTo>
                  <a:pt x="967904" y="91827"/>
                  <a:pt x="993056" y="84832"/>
                  <a:pt x="1027138" y="84832"/>
                </a:cubicBezTo>
                <a:close/>
                <a:moveTo>
                  <a:pt x="773981" y="84832"/>
                </a:moveTo>
                <a:cubicBezTo>
                  <a:pt x="809253" y="84832"/>
                  <a:pt x="837084" y="96478"/>
                  <a:pt x="857474" y="119770"/>
                </a:cubicBezTo>
                <a:cubicBezTo>
                  <a:pt x="877863" y="143061"/>
                  <a:pt x="887611" y="178743"/>
                  <a:pt x="886718" y="226814"/>
                </a:cubicBezTo>
                <a:lnTo>
                  <a:pt x="729556" y="226814"/>
                </a:lnTo>
                <a:cubicBezTo>
                  <a:pt x="730002" y="245418"/>
                  <a:pt x="735062" y="259891"/>
                  <a:pt x="744736" y="270235"/>
                </a:cubicBezTo>
                <a:cubicBezTo>
                  <a:pt x="754410" y="280578"/>
                  <a:pt x="766465" y="285750"/>
                  <a:pt x="780901" y="285750"/>
                </a:cubicBezTo>
                <a:cubicBezTo>
                  <a:pt x="790724" y="285750"/>
                  <a:pt x="798984" y="283071"/>
                  <a:pt x="805681" y="277713"/>
                </a:cubicBezTo>
                <a:cubicBezTo>
                  <a:pt x="812379" y="272356"/>
                  <a:pt x="817439" y="263724"/>
                  <a:pt x="820862" y="251817"/>
                </a:cubicBezTo>
                <a:lnTo>
                  <a:pt x="883370" y="262310"/>
                </a:lnTo>
                <a:cubicBezTo>
                  <a:pt x="875333" y="285229"/>
                  <a:pt x="862645" y="302679"/>
                  <a:pt x="845307" y="314660"/>
                </a:cubicBezTo>
                <a:cubicBezTo>
                  <a:pt x="827968" y="326641"/>
                  <a:pt x="806277" y="332631"/>
                  <a:pt x="780232" y="332631"/>
                </a:cubicBezTo>
                <a:cubicBezTo>
                  <a:pt x="739006" y="332631"/>
                  <a:pt x="708497" y="319162"/>
                  <a:pt x="688702" y="292224"/>
                </a:cubicBezTo>
                <a:cubicBezTo>
                  <a:pt x="673075" y="270644"/>
                  <a:pt x="665262" y="243409"/>
                  <a:pt x="665262" y="210518"/>
                </a:cubicBezTo>
                <a:cubicBezTo>
                  <a:pt x="665262" y="171227"/>
                  <a:pt x="675531" y="140457"/>
                  <a:pt x="696069" y="118207"/>
                </a:cubicBezTo>
                <a:cubicBezTo>
                  <a:pt x="716608" y="95957"/>
                  <a:pt x="742578" y="84832"/>
                  <a:pt x="773981" y="84832"/>
                </a:cubicBezTo>
                <a:close/>
                <a:moveTo>
                  <a:pt x="366638" y="84832"/>
                </a:moveTo>
                <a:cubicBezTo>
                  <a:pt x="394618" y="84832"/>
                  <a:pt x="415454" y="88144"/>
                  <a:pt x="429146" y="94766"/>
                </a:cubicBezTo>
                <a:cubicBezTo>
                  <a:pt x="442838" y="101389"/>
                  <a:pt x="452475" y="109798"/>
                  <a:pt x="458056" y="119993"/>
                </a:cubicBezTo>
                <a:cubicBezTo>
                  <a:pt x="463637" y="130188"/>
                  <a:pt x="466428" y="148903"/>
                  <a:pt x="466428" y="176138"/>
                </a:cubicBezTo>
                <a:lnTo>
                  <a:pt x="465758" y="249362"/>
                </a:lnTo>
                <a:cubicBezTo>
                  <a:pt x="465758" y="270198"/>
                  <a:pt x="466762" y="285564"/>
                  <a:pt x="468772" y="295461"/>
                </a:cubicBezTo>
                <a:cubicBezTo>
                  <a:pt x="470781" y="305358"/>
                  <a:pt x="474539" y="315962"/>
                  <a:pt x="480045" y="327273"/>
                </a:cubicBezTo>
                <a:lnTo>
                  <a:pt x="417984" y="327273"/>
                </a:lnTo>
                <a:cubicBezTo>
                  <a:pt x="416347" y="323106"/>
                  <a:pt x="414338" y="316930"/>
                  <a:pt x="411957" y="308744"/>
                </a:cubicBezTo>
                <a:cubicBezTo>
                  <a:pt x="410915" y="305023"/>
                  <a:pt x="410171" y="302568"/>
                  <a:pt x="409724" y="301377"/>
                </a:cubicBezTo>
                <a:cubicBezTo>
                  <a:pt x="399008" y="311795"/>
                  <a:pt x="387549" y="319609"/>
                  <a:pt x="375345" y="324818"/>
                </a:cubicBezTo>
                <a:cubicBezTo>
                  <a:pt x="363141" y="330027"/>
                  <a:pt x="350119" y="332631"/>
                  <a:pt x="336277" y="332631"/>
                </a:cubicBezTo>
                <a:cubicBezTo>
                  <a:pt x="311870" y="332631"/>
                  <a:pt x="292634" y="326008"/>
                  <a:pt x="278569" y="312762"/>
                </a:cubicBezTo>
                <a:cubicBezTo>
                  <a:pt x="264505" y="299517"/>
                  <a:pt x="257473" y="282774"/>
                  <a:pt x="257473" y="262533"/>
                </a:cubicBezTo>
                <a:cubicBezTo>
                  <a:pt x="257473" y="249138"/>
                  <a:pt x="260673" y="237195"/>
                  <a:pt x="267072" y="226703"/>
                </a:cubicBezTo>
                <a:cubicBezTo>
                  <a:pt x="273472" y="216210"/>
                  <a:pt x="282439" y="208174"/>
                  <a:pt x="293973" y="202592"/>
                </a:cubicBezTo>
                <a:cubicBezTo>
                  <a:pt x="305507" y="197011"/>
                  <a:pt x="322139" y="192137"/>
                  <a:pt x="343868" y="187970"/>
                </a:cubicBezTo>
                <a:cubicBezTo>
                  <a:pt x="373187" y="182463"/>
                  <a:pt x="393502" y="177329"/>
                  <a:pt x="404813" y="172566"/>
                </a:cubicBezTo>
                <a:lnTo>
                  <a:pt x="404813" y="166316"/>
                </a:lnTo>
                <a:cubicBezTo>
                  <a:pt x="404813" y="154261"/>
                  <a:pt x="401836" y="145666"/>
                  <a:pt x="395883" y="140531"/>
                </a:cubicBezTo>
                <a:cubicBezTo>
                  <a:pt x="389930" y="135397"/>
                  <a:pt x="378693" y="132829"/>
                  <a:pt x="362174" y="132829"/>
                </a:cubicBezTo>
                <a:cubicBezTo>
                  <a:pt x="351011" y="132829"/>
                  <a:pt x="342305" y="135024"/>
                  <a:pt x="336054" y="139415"/>
                </a:cubicBezTo>
                <a:cubicBezTo>
                  <a:pt x="329803" y="143805"/>
                  <a:pt x="324743" y="151507"/>
                  <a:pt x="320874" y="162520"/>
                </a:cubicBezTo>
                <a:lnTo>
                  <a:pt x="263947" y="152251"/>
                </a:lnTo>
                <a:cubicBezTo>
                  <a:pt x="270347" y="129332"/>
                  <a:pt x="281360" y="112365"/>
                  <a:pt x="296987" y="101352"/>
                </a:cubicBezTo>
                <a:cubicBezTo>
                  <a:pt x="312614" y="90339"/>
                  <a:pt x="335831" y="84832"/>
                  <a:pt x="366638" y="84832"/>
                </a:cubicBezTo>
                <a:close/>
                <a:moveTo>
                  <a:pt x="1263774" y="6474"/>
                </a:moveTo>
                <a:lnTo>
                  <a:pt x="1263774" y="90190"/>
                </a:lnTo>
                <a:lnTo>
                  <a:pt x="1306637" y="90190"/>
                </a:lnTo>
                <a:lnTo>
                  <a:pt x="1306637" y="140196"/>
                </a:lnTo>
                <a:lnTo>
                  <a:pt x="1263774" y="140196"/>
                </a:lnTo>
                <a:lnTo>
                  <a:pt x="1263774" y="235744"/>
                </a:lnTo>
                <a:cubicBezTo>
                  <a:pt x="1263774" y="255092"/>
                  <a:pt x="1264184" y="266365"/>
                  <a:pt x="1265002" y="269565"/>
                </a:cubicBezTo>
                <a:cubicBezTo>
                  <a:pt x="1265821" y="272765"/>
                  <a:pt x="1267681" y="275407"/>
                  <a:pt x="1270583" y="277490"/>
                </a:cubicBezTo>
                <a:cubicBezTo>
                  <a:pt x="1273485" y="279574"/>
                  <a:pt x="1277020" y="280616"/>
                  <a:pt x="1281187" y="280616"/>
                </a:cubicBezTo>
                <a:cubicBezTo>
                  <a:pt x="1286991" y="280616"/>
                  <a:pt x="1295400" y="278606"/>
                  <a:pt x="1306414" y="274588"/>
                </a:cubicBezTo>
                <a:lnTo>
                  <a:pt x="1311771" y="323255"/>
                </a:lnTo>
                <a:cubicBezTo>
                  <a:pt x="1297186" y="329506"/>
                  <a:pt x="1280666" y="332631"/>
                  <a:pt x="1262212" y="332631"/>
                </a:cubicBezTo>
                <a:cubicBezTo>
                  <a:pt x="1250901" y="332631"/>
                  <a:pt x="1240706" y="330733"/>
                  <a:pt x="1231627" y="326938"/>
                </a:cubicBezTo>
                <a:cubicBezTo>
                  <a:pt x="1222549" y="323143"/>
                  <a:pt x="1215889" y="318232"/>
                  <a:pt x="1211647" y="312204"/>
                </a:cubicBezTo>
                <a:cubicBezTo>
                  <a:pt x="1207406" y="306177"/>
                  <a:pt x="1204466" y="298028"/>
                  <a:pt x="1202829" y="287759"/>
                </a:cubicBezTo>
                <a:cubicBezTo>
                  <a:pt x="1201490" y="280467"/>
                  <a:pt x="1200820" y="265733"/>
                  <a:pt x="1200820" y="243557"/>
                </a:cubicBezTo>
                <a:lnTo>
                  <a:pt x="1200820" y="140196"/>
                </a:lnTo>
                <a:lnTo>
                  <a:pt x="1172022" y="140196"/>
                </a:lnTo>
                <a:lnTo>
                  <a:pt x="1172022" y="90190"/>
                </a:lnTo>
                <a:lnTo>
                  <a:pt x="1200820" y="90190"/>
                </a:lnTo>
                <a:lnTo>
                  <a:pt x="1200820" y="43086"/>
                </a:lnTo>
                <a:close/>
                <a:moveTo>
                  <a:pt x="597024" y="6474"/>
                </a:moveTo>
                <a:lnTo>
                  <a:pt x="597024" y="90190"/>
                </a:lnTo>
                <a:lnTo>
                  <a:pt x="639887" y="90190"/>
                </a:lnTo>
                <a:lnTo>
                  <a:pt x="639887" y="140196"/>
                </a:lnTo>
                <a:lnTo>
                  <a:pt x="597024" y="140196"/>
                </a:lnTo>
                <a:lnTo>
                  <a:pt x="597024" y="235744"/>
                </a:lnTo>
                <a:cubicBezTo>
                  <a:pt x="597024" y="255092"/>
                  <a:pt x="597434" y="266365"/>
                  <a:pt x="598252" y="269565"/>
                </a:cubicBezTo>
                <a:cubicBezTo>
                  <a:pt x="599071" y="272765"/>
                  <a:pt x="600931" y="275407"/>
                  <a:pt x="603833" y="277490"/>
                </a:cubicBezTo>
                <a:cubicBezTo>
                  <a:pt x="606735" y="279574"/>
                  <a:pt x="610270" y="280616"/>
                  <a:pt x="614437" y="280616"/>
                </a:cubicBezTo>
                <a:cubicBezTo>
                  <a:pt x="620241" y="280616"/>
                  <a:pt x="628650" y="278606"/>
                  <a:pt x="639664" y="274588"/>
                </a:cubicBezTo>
                <a:lnTo>
                  <a:pt x="645022" y="323255"/>
                </a:lnTo>
                <a:cubicBezTo>
                  <a:pt x="630436" y="329506"/>
                  <a:pt x="613916" y="332631"/>
                  <a:pt x="595462" y="332631"/>
                </a:cubicBezTo>
                <a:cubicBezTo>
                  <a:pt x="584151" y="332631"/>
                  <a:pt x="573956" y="330733"/>
                  <a:pt x="564877" y="326938"/>
                </a:cubicBezTo>
                <a:cubicBezTo>
                  <a:pt x="555799" y="323143"/>
                  <a:pt x="549139" y="318232"/>
                  <a:pt x="544897" y="312204"/>
                </a:cubicBezTo>
                <a:cubicBezTo>
                  <a:pt x="540656" y="306177"/>
                  <a:pt x="537716" y="298028"/>
                  <a:pt x="536079" y="287759"/>
                </a:cubicBezTo>
                <a:cubicBezTo>
                  <a:pt x="534740" y="280467"/>
                  <a:pt x="534070" y="265733"/>
                  <a:pt x="534070" y="243557"/>
                </a:cubicBezTo>
                <a:lnTo>
                  <a:pt x="534070" y="140196"/>
                </a:lnTo>
                <a:lnTo>
                  <a:pt x="505272" y="140196"/>
                </a:lnTo>
                <a:lnTo>
                  <a:pt x="505272" y="90190"/>
                </a:lnTo>
                <a:lnTo>
                  <a:pt x="534070" y="90190"/>
                </a:lnTo>
                <a:lnTo>
                  <a:pt x="534070" y="43086"/>
                </a:lnTo>
                <a:close/>
                <a:moveTo>
                  <a:pt x="0" y="2679"/>
                </a:moveTo>
                <a:lnTo>
                  <a:pt x="66080" y="2679"/>
                </a:lnTo>
                <a:lnTo>
                  <a:pt x="66080" y="272132"/>
                </a:lnTo>
                <a:lnTo>
                  <a:pt x="230386" y="272132"/>
                </a:lnTo>
                <a:lnTo>
                  <a:pt x="230386" y="327273"/>
                </a:lnTo>
                <a:lnTo>
                  <a:pt x="0" y="327273"/>
                </a:lnTo>
                <a:close/>
                <a:moveTo>
                  <a:pt x="4884093" y="0"/>
                </a:moveTo>
                <a:lnTo>
                  <a:pt x="4946823" y="0"/>
                </a:lnTo>
                <a:lnTo>
                  <a:pt x="4946823" y="58043"/>
                </a:lnTo>
                <a:lnTo>
                  <a:pt x="4884093" y="58043"/>
                </a:lnTo>
                <a:close/>
                <a:moveTo>
                  <a:pt x="4207818" y="0"/>
                </a:moveTo>
                <a:lnTo>
                  <a:pt x="4270549" y="0"/>
                </a:lnTo>
                <a:lnTo>
                  <a:pt x="4270549" y="327273"/>
                </a:lnTo>
                <a:lnTo>
                  <a:pt x="4207818" y="327273"/>
                </a:lnTo>
                <a:close/>
                <a:moveTo>
                  <a:pt x="3378920" y="0"/>
                </a:moveTo>
                <a:lnTo>
                  <a:pt x="3441651" y="0"/>
                </a:lnTo>
                <a:lnTo>
                  <a:pt x="3441651" y="120328"/>
                </a:lnTo>
                <a:cubicBezTo>
                  <a:pt x="3461891" y="96664"/>
                  <a:pt x="3486076" y="84832"/>
                  <a:pt x="3514204" y="84832"/>
                </a:cubicBezTo>
                <a:cubicBezTo>
                  <a:pt x="3528641" y="84832"/>
                  <a:pt x="3541663" y="87511"/>
                  <a:pt x="3553272" y="92869"/>
                </a:cubicBezTo>
                <a:cubicBezTo>
                  <a:pt x="3564880" y="98227"/>
                  <a:pt x="3573624" y="105073"/>
                  <a:pt x="3579503" y="113407"/>
                </a:cubicBezTo>
                <a:cubicBezTo>
                  <a:pt x="3585381" y="121742"/>
                  <a:pt x="3589400" y="130969"/>
                  <a:pt x="3591558" y="141089"/>
                </a:cubicBezTo>
                <a:cubicBezTo>
                  <a:pt x="3593716" y="151210"/>
                  <a:pt x="3594795" y="166911"/>
                  <a:pt x="3594795" y="188193"/>
                </a:cubicBezTo>
                <a:lnTo>
                  <a:pt x="3594795" y="327273"/>
                </a:lnTo>
                <a:lnTo>
                  <a:pt x="3532064" y="327273"/>
                </a:lnTo>
                <a:lnTo>
                  <a:pt x="3532064" y="202034"/>
                </a:lnTo>
                <a:cubicBezTo>
                  <a:pt x="3532064" y="177180"/>
                  <a:pt x="3530873" y="161404"/>
                  <a:pt x="3528492" y="154707"/>
                </a:cubicBezTo>
                <a:cubicBezTo>
                  <a:pt x="3526111" y="148010"/>
                  <a:pt x="3521906" y="142689"/>
                  <a:pt x="3515879" y="138745"/>
                </a:cubicBezTo>
                <a:cubicBezTo>
                  <a:pt x="3509851" y="134801"/>
                  <a:pt x="3502298" y="132829"/>
                  <a:pt x="3493220" y="132829"/>
                </a:cubicBezTo>
                <a:cubicBezTo>
                  <a:pt x="3482802" y="132829"/>
                  <a:pt x="3473500" y="135359"/>
                  <a:pt x="3465314" y="140420"/>
                </a:cubicBezTo>
                <a:cubicBezTo>
                  <a:pt x="3457129" y="145480"/>
                  <a:pt x="3451139" y="153107"/>
                  <a:pt x="3447343" y="163302"/>
                </a:cubicBezTo>
                <a:cubicBezTo>
                  <a:pt x="3443548" y="173497"/>
                  <a:pt x="3441651" y="188565"/>
                  <a:pt x="3441651" y="208508"/>
                </a:cubicBezTo>
                <a:lnTo>
                  <a:pt x="3441651" y="327273"/>
                </a:lnTo>
                <a:lnTo>
                  <a:pt x="3378920" y="327273"/>
                </a:lnTo>
                <a:close/>
                <a:moveTo>
                  <a:pt x="2594149" y="0"/>
                </a:moveTo>
                <a:lnTo>
                  <a:pt x="2854226" y="0"/>
                </a:lnTo>
                <a:lnTo>
                  <a:pt x="2854226" y="55364"/>
                </a:lnTo>
                <a:lnTo>
                  <a:pt x="2757339" y="55364"/>
                </a:lnTo>
                <a:lnTo>
                  <a:pt x="2757339" y="327273"/>
                </a:lnTo>
                <a:lnTo>
                  <a:pt x="2691259" y="327273"/>
                </a:lnTo>
                <a:lnTo>
                  <a:pt x="2691259" y="55364"/>
                </a:lnTo>
                <a:lnTo>
                  <a:pt x="2594149" y="55364"/>
                </a:lnTo>
                <a:close/>
                <a:moveTo>
                  <a:pt x="1592684" y="0"/>
                </a:moveTo>
                <a:lnTo>
                  <a:pt x="1658541" y="0"/>
                </a:lnTo>
                <a:lnTo>
                  <a:pt x="1658541" y="207169"/>
                </a:lnTo>
                <a:cubicBezTo>
                  <a:pt x="1658541" y="234256"/>
                  <a:pt x="1656160" y="255092"/>
                  <a:pt x="1651397" y="269677"/>
                </a:cubicBezTo>
                <a:cubicBezTo>
                  <a:pt x="1644997" y="288727"/>
                  <a:pt x="1633389" y="304019"/>
                  <a:pt x="1616571" y="315553"/>
                </a:cubicBezTo>
                <a:cubicBezTo>
                  <a:pt x="1599754" y="327087"/>
                  <a:pt x="1577578" y="332854"/>
                  <a:pt x="1550045" y="332854"/>
                </a:cubicBezTo>
                <a:cubicBezTo>
                  <a:pt x="1517750" y="332854"/>
                  <a:pt x="1492895" y="323813"/>
                  <a:pt x="1475482" y="305730"/>
                </a:cubicBezTo>
                <a:cubicBezTo>
                  <a:pt x="1458069" y="287648"/>
                  <a:pt x="1449289" y="261119"/>
                  <a:pt x="1449140" y="226145"/>
                </a:cubicBezTo>
                <a:lnTo>
                  <a:pt x="1511424" y="219001"/>
                </a:lnTo>
                <a:cubicBezTo>
                  <a:pt x="1512169" y="237753"/>
                  <a:pt x="1514922" y="250999"/>
                  <a:pt x="1519684" y="258738"/>
                </a:cubicBezTo>
                <a:cubicBezTo>
                  <a:pt x="1526828" y="270495"/>
                  <a:pt x="1537693" y="276374"/>
                  <a:pt x="1552278" y="276374"/>
                </a:cubicBezTo>
                <a:cubicBezTo>
                  <a:pt x="1567012" y="276374"/>
                  <a:pt x="1577430" y="272170"/>
                  <a:pt x="1583531" y="263761"/>
                </a:cubicBezTo>
                <a:cubicBezTo>
                  <a:pt x="1589633" y="255352"/>
                  <a:pt x="1592684" y="237902"/>
                  <a:pt x="1592684" y="211411"/>
                </a:cubicBezTo>
                <a:close/>
              </a:path>
            </a:pathLst>
          </a:cu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12192000" y="2961231"/>
            <a:ext cx="2445313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used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-5023049" y="2970256"/>
            <a:ext cx="5023049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NetBeans IDE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9266267" y="2961231"/>
            <a:ext cx="777620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253032" y="3657599"/>
            <a:ext cx="5790855" cy="803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 best support for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58333 -0.00116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41927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5" t="8186" r="6998" b="77868"/>
          <a:stretch>
            <a:fillRect/>
          </a:stretch>
        </p:blipFill>
        <p:spPr>
          <a:xfrm>
            <a:off x="897175" y="4395537"/>
            <a:ext cx="4563518" cy="777217"/>
          </a:xfrm>
          <a:custGeom>
            <a:avLst/>
            <a:gdLst/>
            <a:ahLst/>
            <a:cxnLst/>
            <a:rect l="l" t="t" r="r" b="b"/>
            <a:pathLst>
              <a:path w="2400662" h="408859">
                <a:moveTo>
                  <a:pt x="1683037" y="262328"/>
                </a:moveTo>
                <a:cubicBezTo>
                  <a:pt x="1673158" y="265621"/>
                  <a:pt x="1657517" y="269554"/>
                  <a:pt x="1636114" y="274128"/>
                </a:cubicBezTo>
                <a:cubicBezTo>
                  <a:pt x="1614711" y="278701"/>
                  <a:pt x="1600716" y="283183"/>
                  <a:pt x="1594131" y="287573"/>
                </a:cubicBezTo>
                <a:cubicBezTo>
                  <a:pt x="1584069" y="294708"/>
                  <a:pt x="1579039" y="303763"/>
                  <a:pt x="1579039" y="314739"/>
                </a:cubicBezTo>
                <a:cubicBezTo>
                  <a:pt x="1579039" y="325532"/>
                  <a:pt x="1583063" y="334862"/>
                  <a:pt x="1591112" y="342728"/>
                </a:cubicBezTo>
                <a:cubicBezTo>
                  <a:pt x="1599161" y="350594"/>
                  <a:pt x="1609406" y="354527"/>
                  <a:pt x="1621845" y="354527"/>
                </a:cubicBezTo>
                <a:cubicBezTo>
                  <a:pt x="1635748" y="354527"/>
                  <a:pt x="1649011" y="349954"/>
                  <a:pt x="1661633" y="340807"/>
                </a:cubicBezTo>
                <a:cubicBezTo>
                  <a:pt x="1670963" y="333856"/>
                  <a:pt x="1677091" y="325349"/>
                  <a:pt x="1680018" y="315288"/>
                </a:cubicBezTo>
                <a:cubicBezTo>
                  <a:pt x="1682031" y="308702"/>
                  <a:pt x="1683037" y="296171"/>
                  <a:pt x="1683037" y="277695"/>
                </a:cubicBezTo>
                <a:close/>
                <a:moveTo>
                  <a:pt x="1025812" y="262328"/>
                </a:moveTo>
                <a:cubicBezTo>
                  <a:pt x="1015933" y="265621"/>
                  <a:pt x="1000292" y="269554"/>
                  <a:pt x="978889" y="274128"/>
                </a:cubicBezTo>
                <a:cubicBezTo>
                  <a:pt x="957486" y="278701"/>
                  <a:pt x="943491" y="283183"/>
                  <a:pt x="936906" y="287573"/>
                </a:cubicBezTo>
                <a:cubicBezTo>
                  <a:pt x="926844" y="294708"/>
                  <a:pt x="921813" y="303763"/>
                  <a:pt x="921813" y="314739"/>
                </a:cubicBezTo>
                <a:cubicBezTo>
                  <a:pt x="921813" y="325532"/>
                  <a:pt x="925838" y="334862"/>
                  <a:pt x="933887" y="342728"/>
                </a:cubicBezTo>
                <a:cubicBezTo>
                  <a:pt x="941936" y="350594"/>
                  <a:pt x="952181" y="354527"/>
                  <a:pt x="964620" y="354527"/>
                </a:cubicBezTo>
                <a:cubicBezTo>
                  <a:pt x="978523" y="354527"/>
                  <a:pt x="991786" y="349954"/>
                  <a:pt x="1004408" y="340807"/>
                </a:cubicBezTo>
                <a:cubicBezTo>
                  <a:pt x="1013738" y="333856"/>
                  <a:pt x="1019866" y="325349"/>
                  <a:pt x="1022793" y="315288"/>
                </a:cubicBezTo>
                <a:cubicBezTo>
                  <a:pt x="1024806" y="308702"/>
                  <a:pt x="1025812" y="296171"/>
                  <a:pt x="1025812" y="277695"/>
                </a:cubicBezTo>
                <a:close/>
                <a:moveTo>
                  <a:pt x="520987" y="262328"/>
                </a:moveTo>
                <a:cubicBezTo>
                  <a:pt x="511108" y="265621"/>
                  <a:pt x="495467" y="269554"/>
                  <a:pt x="474064" y="274128"/>
                </a:cubicBezTo>
                <a:cubicBezTo>
                  <a:pt x="452661" y="278701"/>
                  <a:pt x="438666" y="283183"/>
                  <a:pt x="432081" y="287573"/>
                </a:cubicBezTo>
                <a:cubicBezTo>
                  <a:pt x="422019" y="294708"/>
                  <a:pt x="416988" y="303763"/>
                  <a:pt x="416988" y="314739"/>
                </a:cubicBezTo>
                <a:cubicBezTo>
                  <a:pt x="416988" y="325532"/>
                  <a:pt x="421013" y="334862"/>
                  <a:pt x="429062" y="342728"/>
                </a:cubicBezTo>
                <a:cubicBezTo>
                  <a:pt x="437111" y="350594"/>
                  <a:pt x="447356" y="354527"/>
                  <a:pt x="459795" y="354527"/>
                </a:cubicBezTo>
                <a:cubicBezTo>
                  <a:pt x="473698" y="354527"/>
                  <a:pt x="486961" y="349954"/>
                  <a:pt x="499583" y="340807"/>
                </a:cubicBezTo>
                <a:cubicBezTo>
                  <a:pt x="508913" y="333856"/>
                  <a:pt x="515041" y="325349"/>
                  <a:pt x="517968" y="315288"/>
                </a:cubicBezTo>
                <a:cubicBezTo>
                  <a:pt x="519981" y="308702"/>
                  <a:pt x="520987" y="296171"/>
                  <a:pt x="520987" y="277695"/>
                </a:cubicBezTo>
                <a:close/>
                <a:moveTo>
                  <a:pt x="2266685" y="163269"/>
                </a:moveTo>
                <a:cubicBezTo>
                  <a:pt x="2249855" y="163269"/>
                  <a:pt x="2235952" y="169398"/>
                  <a:pt x="2224976" y="181654"/>
                </a:cubicBezTo>
                <a:cubicBezTo>
                  <a:pt x="2214000" y="193911"/>
                  <a:pt x="2208603" y="210558"/>
                  <a:pt x="2208786" y="231595"/>
                </a:cubicBezTo>
                <a:lnTo>
                  <a:pt x="2324035" y="231595"/>
                </a:lnTo>
                <a:cubicBezTo>
                  <a:pt x="2323486" y="209277"/>
                  <a:pt x="2317724" y="192310"/>
                  <a:pt x="2306748" y="180694"/>
                </a:cubicBezTo>
                <a:cubicBezTo>
                  <a:pt x="2295771" y="169077"/>
                  <a:pt x="2282417" y="163269"/>
                  <a:pt x="2266685" y="163269"/>
                </a:cubicBezTo>
                <a:close/>
                <a:moveTo>
                  <a:pt x="1317087" y="163269"/>
                </a:moveTo>
                <a:cubicBezTo>
                  <a:pt x="1298611" y="163269"/>
                  <a:pt x="1283244" y="170449"/>
                  <a:pt x="1270988" y="184810"/>
                </a:cubicBezTo>
                <a:cubicBezTo>
                  <a:pt x="1258731" y="199170"/>
                  <a:pt x="1252603" y="220985"/>
                  <a:pt x="1252603" y="250255"/>
                </a:cubicBezTo>
                <a:cubicBezTo>
                  <a:pt x="1252603" y="280439"/>
                  <a:pt x="1257359" y="302757"/>
                  <a:pt x="1266872" y="317209"/>
                </a:cubicBezTo>
                <a:cubicBezTo>
                  <a:pt x="1280226" y="337697"/>
                  <a:pt x="1297970" y="347942"/>
                  <a:pt x="1320105" y="347942"/>
                </a:cubicBezTo>
                <a:cubicBezTo>
                  <a:pt x="1337118" y="347942"/>
                  <a:pt x="1351616" y="340670"/>
                  <a:pt x="1363598" y="326127"/>
                </a:cubicBezTo>
                <a:cubicBezTo>
                  <a:pt x="1375580" y="311583"/>
                  <a:pt x="1381571" y="288671"/>
                  <a:pt x="1381571" y="257389"/>
                </a:cubicBezTo>
                <a:cubicBezTo>
                  <a:pt x="1381571" y="224095"/>
                  <a:pt x="1375535" y="200085"/>
                  <a:pt x="1363461" y="185359"/>
                </a:cubicBezTo>
                <a:cubicBezTo>
                  <a:pt x="1351387" y="170632"/>
                  <a:pt x="1335929" y="163269"/>
                  <a:pt x="1317087" y="163269"/>
                </a:cubicBezTo>
                <a:close/>
                <a:moveTo>
                  <a:pt x="143238" y="163269"/>
                </a:moveTo>
                <a:cubicBezTo>
                  <a:pt x="124944" y="163269"/>
                  <a:pt x="109623" y="170541"/>
                  <a:pt x="97275" y="185084"/>
                </a:cubicBezTo>
                <a:cubicBezTo>
                  <a:pt x="84927" y="199627"/>
                  <a:pt x="78753" y="221351"/>
                  <a:pt x="78753" y="250255"/>
                </a:cubicBezTo>
                <a:cubicBezTo>
                  <a:pt x="78753" y="281353"/>
                  <a:pt x="83052" y="303854"/>
                  <a:pt x="91650" y="317757"/>
                </a:cubicBezTo>
                <a:cubicBezTo>
                  <a:pt x="104090" y="337880"/>
                  <a:pt x="121468" y="347942"/>
                  <a:pt x="143786" y="347942"/>
                </a:cubicBezTo>
                <a:cubicBezTo>
                  <a:pt x="161531" y="347942"/>
                  <a:pt x="176623" y="340396"/>
                  <a:pt x="189063" y="325304"/>
                </a:cubicBezTo>
                <a:cubicBezTo>
                  <a:pt x="201502" y="310211"/>
                  <a:pt x="207722" y="287665"/>
                  <a:pt x="207722" y="257663"/>
                </a:cubicBezTo>
                <a:cubicBezTo>
                  <a:pt x="207722" y="224186"/>
                  <a:pt x="201685" y="200085"/>
                  <a:pt x="189612" y="185359"/>
                </a:cubicBezTo>
                <a:cubicBezTo>
                  <a:pt x="177538" y="170632"/>
                  <a:pt x="162080" y="163269"/>
                  <a:pt x="143238" y="163269"/>
                </a:cubicBezTo>
                <a:close/>
                <a:moveTo>
                  <a:pt x="2262020" y="104273"/>
                </a:moveTo>
                <a:cubicBezTo>
                  <a:pt x="2305376" y="104273"/>
                  <a:pt x="2339584" y="118587"/>
                  <a:pt x="2364646" y="147217"/>
                </a:cubicBezTo>
                <a:cubicBezTo>
                  <a:pt x="2389708" y="175846"/>
                  <a:pt x="2401691" y="219705"/>
                  <a:pt x="2400593" y="278792"/>
                </a:cubicBezTo>
                <a:lnTo>
                  <a:pt x="2207414" y="278792"/>
                </a:lnTo>
                <a:cubicBezTo>
                  <a:pt x="2207963" y="301659"/>
                  <a:pt x="2214183" y="319450"/>
                  <a:pt x="2226073" y="332164"/>
                </a:cubicBezTo>
                <a:cubicBezTo>
                  <a:pt x="2237964" y="344877"/>
                  <a:pt x="2252782" y="351234"/>
                  <a:pt x="2270526" y="351234"/>
                </a:cubicBezTo>
                <a:cubicBezTo>
                  <a:pt x="2282600" y="351234"/>
                  <a:pt x="2292753" y="347942"/>
                  <a:pt x="2300985" y="341356"/>
                </a:cubicBezTo>
                <a:cubicBezTo>
                  <a:pt x="2309217" y="334770"/>
                  <a:pt x="2315437" y="324160"/>
                  <a:pt x="2319644" y="309525"/>
                </a:cubicBezTo>
                <a:lnTo>
                  <a:pt x="2396477" y="322422"/>
                </a:lnTo>
                <a:cubicBezTo>
                  <a:pt x="2386598" y="350594"/>
                  <a:pt x="2371003" y="372043"/>
                  <a:pt x="2349691" y="386769"/>
                </a:cubicBezTo>
                <a:cubicBezTo>
                  <a:pt x="2328380" y="401496"/>
                  <a:pt x="2301717" y="408859"/>
                  <a:pt x="2269703" y="408859"/>
                </a:cubicBezTo>
                <a:cubicBezTo>
                  <a:pt x="2219030" y="408859"/>
                  <a:pt x="2181529" y="392303"/>
                  <a:pt x="2157198" y="359192"/>
                </a:cubicBezTo>
                <a:cubicBezTo>
                  <a:pt x="2137990" y="332667"/>
                  <a:pt x="2128386" y="299190"/>
                  <a:pt x="2128386" y="258761"/>
                </a:cubicBezTo>
                <a:cubicBezTo>
                  <a:pt x="2128386" y="210466"/>
                  <a:pt x="2141009" y="172645"/>
                  <a:pt x="2166254" y="145296"/>
                </a:cubicBezTo>
                <a:cubicBezTo>
                  <a:pt x="2191499" y="117947"/>
                  <a:pt x="2223421" y="104273"/>
                  <a:pt x="2262020" y="104273"/>
                </a:cubicBezTo>
                <a:close/>
                <a:moveTo>
                  <a:pt x="1942756" y="104273"/>
                </a:moveTo>
                <a:cubicBezTo>
                  <a:pt x="1982636" y="104273"/>
                  <a:pt x="2012271" y="110767"/>
                  <a:pt x="2031662" y="123755"/>
                </a:cubicBezTo>
                <a:cubicBezTo>
                  <a:pt x="2051053" y="136744"/>
                  <a:pt x="2064407" y="155952"/>
                  <a:pt x="2071725" y="181380"/>
                </a:cubicBezTo>
                <a:lnTo>
                  <a:pt x="1999008" y="194825"/>
                </a:lnTo>
                <a:cubicBezTo>
                  <a:pt x="1995898" y="183484"/>
                  <a:pt x="1989999" y="174794"/>
                  <a:pt x="1981309" y="168757"/>
                </a:cubicBezTo>
                <a:cubicBezTo>
                  <a:pt x="1972620" y="162720"/>
                  <a:pt x="1960226" y="159702"/>
                  <a:pt x="1944128" y="159702"/>
                </a:cubicBezTo>
                <a:cubicBezTo>
                  <a:pt x="1923822" y="159702"/>
                  <a:pt x="1909279" y="162537"/>
                  <a:pt x="1900498" y="168208"/>
                </a:cubicBezTo>
                <a:cubicBezTo>
                  <a:pt x="1894644" y="172233"/>
                  <a:pt x="1891717" y="177447"/>
                  <a:pt x="1891717" y="183849"/>
                </a:cubicBezTo>
                <a:cubicBezTo>
                  <a:pt x="1891717" y="189337"/>
                  <a:pt x="1894278" y="194002"/>
                  <a:pt x="1899400" y="197844"/>
                </a:cubicBezTo>
                <a:cubicBezTo>
                  <a:pt x="1906352" y="202966"/>
                  <a:pt x="1930362" y="210192"/>
                  <a:pt x="1971431" y="219522"/>
                </a:cubicBezTo>
                <a:cubicBezTo>
                  <a:pt x="2012500" y="228851"/>
                  <a:pt x="2041175" y="240285"/>
                  <a:pt x="2057456" y="253822"/>
                </a:cubicBezTo>
                <a:cubicBezTo>
                  <a:pt x="2073554" y="267542"/>
                  <a:pt x="2081603" y="286659"/>
                  <a:pt x="2081603" y="311172"/>
                </a:cubicBezTo>
                <a:cubicBezTo>
                  <a:pt x="2081603" y="337880"/>
                  <a:pt x="2070444" y="360839"/>
                  <a:pt x="2048126" y="380047"/>
                </a:cubicBezTo>
                <a:cubicBezTo>
                  <a:pt x="2025808" y="399255"/>
                  <a:pt x="1992788" y="408859"/>
                  <a:pt x="1949067" y="408859"/>
                </a:cubicBezTo>
                <a:cubicBezTo>
                  <a:pt x="1909370" y="408859"/>
                  <a:pt x="1877951" y="400810"/>
                  <a:pt x="1854810" y="384711"/>
                </a:cubicBezTo>
                <a:cubicBezTo>
                  <a:pt x="1831669" y="368613"/>
                  <a:pt x="1816531" y="346753"/>
                  <a:pt x="1809397" y="319129"/>
                </a:cubicBezTo>
                <a:lnTo>
                  <a:pt x="1886778" y="307330"/>
                </a:lnTo>
                <a:cubicBezTo>
                  <a:pt x="1890071" y="322331"/>
                  <a:pt x="1896748" y="333719"/>
                  <a:pt x="1906809" y="341493"/>
                </a:cubicBezTo>
                <a:cubicBezTo>
                  <a:pt x="1916871" y="349268"/>
                  <a:pt x="1930957" y="353155"/>
                  <a:pt x="1949067" y="353155"/>
                </a:cubicBezTo>
                <a:cubicBezTo>
                  <a:pt x="1969007" y="353155"/>
                  <a:pt x="1984007" y="349497"/>
                  <a:pt x="1994069" y="342179"/>
                </a:cubicBezTo>
                <a:cubicBezTo>
                  <a:pt x="2000838" y="337057"/>
                  <a:pt x="2004222" y="330197"/>
                  <a:pt x="2004222" y="321599"/>
                </a:cubicBezTo>
                <a:cubicBezTo>
                  <a:pt x="2004222" y="315745"/>
                  <a:pt x="2002392" y="310897"/>
                  <a:pt x="1998734" y="307056"/>
                </a:cubicBezTo>
                <a:cubicBezTo>
                  <a:pt x="1994892" y="303397"/>
                  <a:pt x="1986294" y="300013"/>
                  <a:pt x="1972940" y="296903"/>
                </a:cubicBezTo>
                <a:cubicBezTo>
                  <a:pt x="1910742" y="283183"/>
                  <a:pt x="1871320" y="270652"/>
                  <a:pt x="1854673" y="259310"/>
                </a:cubicBezTo>
                <a:cubicBezTo>
                  <a:pt x="1831623" y="243578"/>
                  <a:pt x="1820098" y="221717"/>
                  <a:pt x="1820098" y="193728"/>
                </a:cubicBezTo>
                <a:cubicBezTo>
                  <a:pt x="1820098" y="168483"/>
                  <a:pt x="1830068" y="147262"/>
                  <a:pt x="1850008" y="130067"/>
                </a:cubicBezTo>
                <a:cubicBezTo>
                  <a:pt x="1869948" y="112871"/>
                  <a:pt x="1900864" y="104273"/>
                  <a:pt x="1942756" y="104273"/>
                </a:cubicBezTo>
                <a:close/>
                <a:moveTo>
                  <a:pt x="1636114" y="104273"/>
                </a:moveTo>
                <a:cubicBezTo>
                  <a:pt x="1670506" y="104273"/>
                  <a:pt x="1696117" y="108343"/>
                  <a:pt x="1712947" y="116484"/>
                </a:cubicBezTo>
                <a:cubicBezTo>
                  <a:pt x="1729777" y="124624"/>
                  <a:pt x="1741622" y="134960"/>
                  <a:pt x="1748482" y="147491"/>
                </a:cubicBezTo>
                <a:cubicBezTo>
                  <a:pt x="1755342" y="160022"/>
                  <a:pt x="1758772" y="183026"/>
                  <a:pt x="1758772" y="216503"/>
                </a:cubicBezTo>
                <a:lnTo>
                  <a:pt x="1757949" y="306507"/>
                </a:lnTo>
                <a:cubicBezTo>
                  <a:pt x="1757949" y="332118"/>
                  <a:pt x="1759183" y="351006"/>
                  <a:pt x="1761653" y="363171"/>
                </a:cubicBezTo>
                <a:cubicBezTo>
                  <a:pt x="1764123" y="375336"/>
                  <a:pt x="1768742" y="388370"/>
                  <a:pt x="1775510" y="402273"/>
                </a:cubicBezTo>
                <a:lnTo>
                  <a:pt x="1699227" y="402273"/>
                </a:lnTo>
                <a:cubicBezTo>
                  <a:pt x="1697214" y="397151"/>
                  <a:pt x="1694745" y="389559"/>
                  <a:pt x="1691818" y="379498"/>
                </a:cubicBezTo>
                <a:cubicBezTo>
                  <a:pt x="1690537" y="374924"/>
                  <a:pt x="1689622" y="371906"/>
                  <a:pt x="1689074" y="370443"/>
                </a:cubicBezTo>
                <a:cubicBezTo>
                  <a:pt x="1675902" y="383248"/>
                  <a:pt x="1661816" y="392852"/>
                  <a:pt x="1646816" y="399255"/>
                </a:cubicBezTo>
                <a:cubicBezTo>
                  <a:pt x="1631815" y="405658"/>
                  <a:pt x="1615808" y="408859"/>
                  <a:pt x="1598795" y="408859"/>
                </a:cubicBezTo>
                <a:cubicBezTo>
                  <a:pt x="1568794" y="408859"/>
                  <a:pt x="1545150" y="400718"/>
                  <a:pt x="1527863" y="384437"/>
                </a:cubicBezTo>
                <a:cubicBezTo>
                  <a:pt x="1510575" y="368156"/>
                  <a:pt x="1501932" y="347576"/>
                  <a:pt x="1501932" y="322697"/>
                </a:cubicBezTo>
                <a:cubicBezTo>
                  <a:pt x="1501932" y="306233"/>
                  <a:pt x="1505865" y="291552"/>
                  <a:pt x="1513731" y="278655"/>
                </a:cubicBezTo>
                <a:cubicBezTo>
                  <a:pt x="1521597" y="265758"/>
                  <a:pt x="1532619" y="255880"/>
                  <a:pt x="1546796" y="249020"/>
                </a:cubicBezTo>
                <a:cubicBezTo>
                  <a:pt x="1560974" y="242160"/>
                  <a:pt x="1581417" y="236169"/>
                  <a:pt x="1608125" y="231046"/>
                </a:cubicBezTo>
                <a:cubicBezTo>
                  <a:pt x="1644163" y="224278"/>
                  <a:pt x="1669134" y="217967"/>
                  <a:pt x="1683037" y="212113"/>
                </a:cubicBezTo>
                <a:lnTo>
                  <a:pt x="1683037" y="204430"/>
                </a:lnTo>
                <a:cubicBezTo>
                  <a:pt x="1683037" y="189612"/>
                  <a:pt x="1679378" y="179047"/>
                  <a:pt x="1672061" y="172736"/>
                </a:cubicBezTo>
                <a:cubicBezTo>
                  <a:pt x="1664743" y="166425"/>
                  <a:pt x="1650932" y="163269"/>
                  <a:pt x="1630626" y="163269"/>
                </a:cubicBezTo>
                <a:cubicBezTo>
                  <a:pt x="1616906" y="163269"/>
                  <a:pt x="1606204" y="165968"/>
                  <a:pt x="1598521" y="171364"/>
                </a:cubicBezTo>
                <a:cubicBezTo>
                  <a:pt x="1590838" y="176761"/>
                  <a:pt x="1584618" y="186228"/>
                  <a:pt x="1579862" y="199765"/>
                </a:cubicBezTo>
                <a:lnTo>
                  <a:pt x="1509889" y="187142"/>
                </a:lnTo>
                <a:cubicBezTo>
                  <a:pt x="1517755" y="158970"/>
                  <a:pt x="1531293" y="138116"/>
                  <a:pt x="1550501" y="124579"/>
                </a:cubicBezTo>
                <a:cubicBezTo>
                  <a:pt x="1569709" y="111041"/>
                  <a:pt x="1598247" y="104273"/>
                  <a:pt x="1636114" y="104273"/>
                </a:cubicBezTo>
                <a:close/>
                <a:moveTo>
                  <a:pt x="978889" y="104273"/>
                </a:moveTo>
                <a:cubicBezTo>
                  <a:pt x="1013281" y="104273"/>
                  <a:pt x="1038892" y="108343"/>
                  <a:pt x="1055722" y="116484"/>
                </a:cubicBezTo>
                <a:cubicBezTo>
                  <a:pt x="1072551" y="124624"/>
                  <a:pt x="1084397" y="134960"/>
                  <a:pt x="1091257" y="147491"/>
                </a:cubicBezTo>
                <a:cubicBezTo>
                  <a:pt x="1098117" y="160022"/>
                  <a:pt x="1101547" y="183026"/>
                  <a:pt x="1101547" y="216503"/>
                </a:cubicBezTo>
                <a:lnTo>
                  <a:pt x="1100723" y="306507"/>
                </a:lnTo>
                <a:cubicBezTo>
                  <a:pt x="1100723" y="332118"/>
                  <a:pt x="1101958" y="351006"/>
                  <a:pt x="1104428" y="363171"/>
                </a:cubicBezTo>
                <a:cubicBezTo>
                  <a:pt x="1106898" y="375336"/>
                  <a:pt x="1111517" y="388370"/>
                  <a:pt x="1118285" y="402273"/>
                </a:cubicBezTo>
                <a:lnTo>
                  <a:pt x="1042001" y="402273"/>
                </a:lnTo>
                <a:cubicBezTo>
                  <a:pt x="1039989" y="397151"/>
                  <a:pt x="1037520" y="389559"/>
                  <a:pt x="1034593" y="379498"/>
                </a:cubicBezTo>
                <a:cubicBezTo>
                  <a:pt x="1033312" y="374924"/>
                  <a:pt x="1032397" y="371906"/>
                  <a:pt x="1031849" y="370443"/>
                </a:cubicBezTo>
                <a:cubicBezTo>
                  <a:pt x="1018677" y="383248"/>
                  <a:pt x="1004591" y="392852"/>
                  <a:pt x="989591" y="399255"/>
                </a:cubicBezTo>
                <a:cubicBezTo>
                  <a:pt x="974590" y="405658"/>
                  <a:pt x="958583" y="408859"/>
                  <a:pt x="941570" y="408859"/>
                </a:cubicBezTo>
                <a:cubicBezTo>
                  <a:pt x="911569" y="408859"/>
                  <a:pt x="887925" y="400718"/>
                  <a:pt x="870638" y="384437"/>
                </a:cubicBezTo>
                <a:cubicBezTo>
                  <a:pt x="853350" y="368156"/>
                  <a:pt x="844707" y="347576"/>
                  <a:pt x="844707" y="322697"/>
                </a:cubicBezTo>
                <a:cubicBezTo>
                  <a:pt x="844707" y="306233"/>
                  <a:pt x="848640" y="291552"/>
                  <a:pt x="856506" y="278655"/>
                </a:cubicBezTo>
                <a:cubicBezTo>
                  <a:pt x="864372" y="265758"/>
                  <a:pt x="875394" y="255880"/>
                  <a:pt x="889571" y="249020"/>
                </a:cubicBezTo>
                <a:cubicBezTo>
                  <a:pt x="903749" y="242160"/>
                  <a:pt x="924192" y="236169"/>
                  <a:pt x="950900" y="231046"/>
                </a:cubicBezTo>
                <a:cubicBezTo>
                  <a:pt x="986938" y="224278"/>
                  <a:pt x="1011909" y="217967"/>
                  <a:pt x="1025812" y="212113"/>
                </a:cubicBezTo>
                <a:lnTo>
                  <a:pt x="1025812" y="204430"/>
                </a:lnTo>
                <a:cubicBezTo>
                  <a:pt x="1025812" y="189612"/>
                  <a:pt x="1022153" y="179047"/>
                  <a:pt x="1014836" y="172736"/>
                </a:cubicBezTo>
                <a:cubicBezTo>
                  <a:pt x="1007518" y="166425"/>
                  <a:pt x="993707" y="163269"/>
                  <a:pt x="973401" y="163269"/>
                </a:cubicBezTo>
                <a:cubicBezTo>
                  <a:pt x="959681" y="163269"/>
                  <a:pt x="948979" y="165968"/>
                  <a:pt x="941296" y="171364"/>
                </a:cubicBezTo>
                <a:cubicBezTo>
                  <a:pt x="933613" y="176761"/>
                  <a:pt x="927393" y="186228"/>
                  <a:pt x="922637" y="199765"/>
                </a:cubicBezTo>
                <a:lnTo>
                  <a:pt x="852664" y="187142"/>
                </a:lnTo>
                <a:cubicBezTo>
                  <a:pt x="860530" y="158970"/>
                  <a:pt x="874068" y="138116"/>
                  <a:pt x="893276" y="124579"/>
                </a:cubicBezTo>
                <a:cubicBezTo>
                  <a:pt x="912484" y="111041"/>
                  <a:pt x="941022" y="104273"/>
                  <a:pt x="978889" y="104273"/>
                </a:cubicBezTo>
                <a:close/>
                <a:moveTo>
                  <a:pt x="474064" y="104273"/>
                </a:moveTo>
                <a:cubicBezTo>
                  <a:pt x="508456" y="104273"/>
                  <a:pt x="534067" y="108343"/>
                  <a:pt x="550897" y="116484"/>
                </a:cubicBezTo>
                <a:cubicBezTo>
                  <a:pt x="567727" y="124624"/>
                  <a:pt x="579572" y="134960"/>
                  <a:pt x="586432" y="147491"/>
                </a:cubicBezTo>
                <a:cubicBezTo>
                  <a:pt x="593292" y="160022"/>
                  <a:pt x="596722" y="183026"/>
                  <a:pt x="596722" y="216503"/>
                </a:cubicBezTo>
                <a:lnTo>
                  <a:pt x="595898" y="306507"/>
                </a:lnTo>
                <a:cubicBezTo>
                  <a:pt x="595898" y="332118"/>
                  <a:pt x="597133" y="351006"/>
                  <a:pt x="599603" y="363171"/>
                </a:cubicBezTo>
                <a:cubicBezTo>
                  <a:pt x="602072" y="375336"/>
                  <a:pt x="606692" y="388370"/>
                  <a:pt x="613460" y="402273"/>
                </a:cubicBezTo>
                <a:lnTo>
                  <a:pt x="537176" y="402273"/>
                </a:lnTo>
                <a:cubicBezTo>
                  <a:pt x="535164" y="397151"/>
                  <a:pt x="532695" y="389559"/>
                  <a:pt x="529768" y="379498"/>
                </a:cubicBezTo>
                <a:cubicBezTo>
                  <a:pt x="528487" y="374924"/>
                  <a:pt x="527572" y="371906"/>
                  <a:pt x="527024" y="370443"/>
                </a:cubicBezTo>
                <a:cubicBezTo>
                  <a:pt x="513852" y="383248"/>
                  <a:pt x="499766" y="392852"/>
                  <a:pt x="484766" y="399255"/>
                </a:cubicBezTo>
                <a:cubicBezTo>
                  <a:pt x="469765" y="405658"/>
                  <a:pt x="453758" y="408859"/>
                  <a:pt x="436745" y="408859"/>
                </a:cubicBezTo>
                <a:cubicBezTo>
                  <a:pt x="406744" y="408859"/>
                  <a:pt x="383100" y="400718"/>
                  <a:pt x="365813" y="384437"/>
                </a:cubicBezTo>
                <a:cubicBezTo>
                  <a:pt x="348525" y="368156"/>
                  <a:pt x="339881" y="347576"/>
                  <a:pt x="339881" y="322697"/>
                </a:cubicBezTo>
                <a:cubicBezTo>
                  <a:pt x="339881" y="306233"/>
                  <a:pt x="343815" y="291552"/>
                  <a:pt x="351681" y="278655"/>
                </a:cubicBezTo>
                <a:cubicBezTo>
                  <a:pt x="359547" y="265758"/>
                  <a:pt x="370569" y="255880"/>
                  <a:pt x="384746" y="249020"/>
                </a:cubicBezTo>
                <a:cubicBezTo>
                  <a:pt x="398924" y="242160"/>
                  <a:pt x="419367" y="236169"/>
                  <a:pt x="446075" y="231046"/>
                </a:cubicBezTo>
                <a:cubicBezTo>
                  <a:pt x="482113" y="224278"/>
                  <a:pt x="507084" y="217967"/>
                  <a:pt x="520987" y="212113"/>
                </a:cubicBezTo>
                <a:lnTo>
                  <a:pt x="520987" y="204430"/>
                </a:lnTo>
                <a:cubicBezTo>
                  <a:pt x="520987" y="189612"/>
                  <a:pt x="517328" y="179047"/>
                  <a:pt x="510011" y="172736"/>
                </a:cubicBezTo>
                <a:cubicBezTo>
                  <a:pt x="502693" y="166425"/>
                  <a:pt x="488882" y="163269"/>
                  <a:pt x="468576" y="163269"/>
                </a:cubicBezTo>
                <a:cubicBezTo>
                  <a:pt x="454856" y="163269"/>
                  <a:pt x="444154" y="165968"/>
                  <a:pt x="436471" y="171364"/>
                </a:cubicBezTo>
                <a:cubicBezTo>
                  <a:pt x="428788" y="176761"/>
                  <a:pt x="422568" y="186228"/>
                  <a:pt x="417812" y="199765"/>
                </a:cubicBezTo>
                <a:lnTo>
                  <a:pt x="347839" y="187142"/>
                </a:lnTo>
                <a:cubicBezTo>
                  <a:pt x="355705" y="158970"/>
                  <a:pt x="369242" y="138116"/>
                  <a:pt x="388451" y="124579"/>
                </a:cubicBezTo>
                <a:cubicBezTo>
                  <a:pt x="407659" y="111041"/>
                  <a:pt x="436197" y="104273"/>
                  <a:pt x="474064" y="104273"/>
                </a:cubicBezTo>
                <a:close/>
                <a:moveTo>
                  <a:pt x="755461" y="7958"/>
                </a:moveTo>
                <a:lnTo>
                  <a:pt x="755461" y="110858"/>
                </a:lnTo>
                <a:lnTo>
                  <a:pt x="808146" y="110858"/>
                </a:lnTo>
                <a:lnTo>
                  <a:pt x="808146" y="172324"/>
                </a:lnTo>
                <a:lnTo>
                  <a:pt x="755461" y="172324"/>
                </a:lnTo>
                <a:lnTo>
                  <a:pt x="755461" y="289768"/>
                </a:lnTo>
                <a:cubicBezTo>
                  <a:pt x="755461" y="313550"/>
                  <a:pt x="755964" y="327407"/>
                  <a:pt x="756970" y="331340"/>
                </a:cubicBezTo>
                <a:cubicBezTo>
                  <a:pt x="757976" y="335273"/>
                  <a:pt x="760263" y="338521"/>
                  <a:pt x="763830" y="341082"/>
                </a:cubicBezTo>
                <a:cubicBezTo>
                  <a:pt x="767397" y="343643"/>
                  <a:pt x="771742" y="344923"/>
                  <a:pt x="776864" y="344923"/>
                </a:cubicBezTo>
                <a:cubicBezTo>
                  <a:pt x="783999" y="344923"/>
                  <a:pt x="794334" y="342454"/>
                  <a:pt x="807872" y="337514"/>
                </a:cubicBezTo>
                <a:lnTo>
                  <a:pt x="814457" y="397334"/>
                </a:lnTo>
                <a:cubicBezTo>
                  <a:pt x="796530" y="405017"/>
                  <a:pt x="776224" y="408859"/>
                  <a:pt x="753540" y="408859"/>
                </a:cubicBezTo>
                <a:cubicBezTo>
                  <a:pt x="739637" y="408859"/>
                  <a:pt x="727106" y="406526"/>
                  <a:pt x="715947" y="401862"/>
                </a:cubicBezTo>
                <a:cubicBezTo>
                  <a:pt x="704788" y="397197"/>
                  <a:pt x="696602" y="391160"/>
                  <a:pt x="691388" y="383751"/>
                </a:cubicBezTo>
                <a:cubicBezTo>
                  <a:pt x="686174" y="376342"/>
                  <a:pt x="682561" y="366327"/>
                  <a:pt x="680549" y="353704"/>
                </a:cubicBezTo>
                <a:cubicBezTo>
                  <a:pt x="678903" y="344740"/>
                  <a:pt x="678080" y="326630"/>
                  <a:pt x="678080" y="299373"/>
                </a:cubicBezTo>
                <a:lnTo>
                  <a:pt x="678080" y="172324"/>
                </a:lnTo>
                <a:lnTo>
                  <a:pt x="642682" y="172324"/>
                </a:lnTo>
                <a:lnTo>
                  <a:pt x="642682" y="110858"/>
                </a:lnTo>
                <a:lnTo>
                  <a:pt x="678080" y="110858"/>
                </a:lnTo>
                <a:lnTo>
                  <a:pt x="678080" y="52960"/>
                </a:lnTo>
                <a:close/>
                <a:moveTo>
                  <a:pt x="1176044" y="0"/>
                </a:moveTo>
                <a:lnTo>
                  <a:pt x="1253151" y="0"/>
                </a:lnTo>
                <a:lnTo>
                  <a:pt x="1253151" y="144884"/>
                </a:lnTo>
                <a:cubicBezTo>
                  <a:pt x="1276933" y="117810"/>
                  <a:pt x="1305105" y="104273"/>
                  <a:pt x="1337667" y="104273"/>
                </a:cubicBezTo>
                <a:cubicBezTo>
                  <a:pt x="1373156" y="104273"/>
                  <a:pt x="1402517" y="117124"/>
                  <a:pt x="1425750" y="142826"/>
                </a:cubicBezTo>
                <a:cubicBezTo>
                  <a:pt x="1448983" y="168529"/>
                  <a:pt x="1460599" y="205436"/>
                  <a:pt x="1460599" y="253547"/>
                </a:cubicBezTo>
                <a:cubicBezTo>
                  <a:pt x="1460599" y="303306"/>
                  <a:pt x="1448754" y="341630"/>
                  <a:pt x="1425064" y="368522"/>
                </a:cubicBezTo>
                <a:cubicBezTo>
                  <a:pt x="1401374" y="395413"/>
                  <a:pt x="1372608" y="408859"/>
                  <a:pt x="1338765" y="408859"/>
                </a:cubicBezTo>
                <a:cubicBezTo>
                  <a:pt x="1322118" y="408859"/>
                  <a:pt x="1305699" y="404697"/>
                  <a:pt x="1289510" y="396374"/>
                </a:cubicBezTo>
                <a:cubicBezTo>
                  <a:pt x="1273320" y="388050"/>
                  <a:pt x="1259371" y="375748"/>
                  <a:pt x="1247663" y="359467"/>
                </a:cubicBezTo>
                <a:lnTo>
                  <a:pt x="1247663" y="402273"/>
                </a:lnTo>
                <a:lnTo>
                  <a:pt x="1176044" y="402273"/>
                </a:lnTo>
                <a:close/>
                <a:moveTo>
                  <a:pt x="207448" y="0"/>
                </a:moveTo>
                <a:lnTo>
                  <a:pt x="284555" y="0"/>
                </a:lnTo>
                <a:lnTo>
                  <a:pt x="284555" y="402273"/>
                </a:lnTo>
                <a:lnTo>
                  <a:pt x="212936" y="402273"/>
                </a:lnTo>
                <a:lnTo>
                  <a:pt x="212936" y="359467"/>
                </a:lnTo>
                <a:cubicBezTo>
                  <a:pt x="201045" y="376114"/>
                  <a:pt x="187005" y="388507"/>
                  <a:pt x="170815" y="396648"/>
                </a:cubicBezTo>
                <a:cubicBezTo>
                  <a:pt x="154625" y="404789"/>
                  <a:pt x="138298" y="408859"/>
                  <a:pt x="121834" y="408859"/>
                </a:cubicBezTo>
                <a:cubicBezTo>
                  <a:pt x="88357" y="408859"/>
                  <a:pt x="59682" y="395367"/>
                  <a:pt x="35809" y="368385"/>
                </a:cubicBezTo>
                <a:cubicBezTo>
                  <a:pt x="11936" y="341402"/>
                  <a:pt x="0" y="303763"/>
                  <a:pt x="0" y="255468"/>
                </a:cubicBezTo>
                <a:cubicBezTo>
                  <a:pt x="0" y="206076"/>
                  <a:pt x="11616" y="168529"/>
                  <a:pt x="34849" y="142826"/>
                </a:cubicBezTo>
                <a:cubicBezTo>
                  <a:pt x="58082" y="117124"/>
                  <a:pt x="87443" y="104273"/>
                  <a:pt x="122932" y="104273"/>
                </a:cubicBezTo>
                <a:cubicBezTo>
                  <a:pt x="155494" y="104273"/>
                  <a:pt x="183666" y="117810"/>
                  <a:pt x="207448" y="144884"/>
                </a:cubicBezTo>
                <a:close/>
              </a:path>
            </a:pathLst>
          </a:cu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897175" y="476250"/>
            <a:ext cx="3835246" cy="3678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We’ve continued to define our new reliable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5.55112E-17 L -0.00065 0.1194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" t="2250" r="42951" b="87149"/>
          <a:stretch>
            <a:fillRect/>
          </a:stretch>
        </p:blipFill>
        <p:spPr>
          <a:xfrm>
            <a:off x="4468620" y="3123884"/>
            <a:ext cx="3254760" cy="610232"/>
          </a:xfrm>
          <a:custGeom>
            <a:avLst/>
            <a:gdLst/>
            <a:ahLst/>
            <a:cxnLst/>
            <a:rect l="l" t="t" r="r" b="b"/>
            <a:pathLst>
              <a:path w="3254760" h="610232">
                <a:moveTo>
                  <a:pt x="1676326" y="391269"/>
                </a:moveTo>
                <a:cubicBezTo>
                  <a:pt x="1661592" y="396180"/>
                  <a:pt x="1638263" y="402046"/>
                  <a:pt x="1606339" y="408868"/>
                </a:cubicBezTo>
                <a:cubicBezTo>
                  <a:pt x="1574416" y="415689"/>
                  <a:pt x="1553543" y="422374"/>
                  <a:pt x="1543720" y="428922"/>
                </a:cubicBezTo>
                <a:cubicBezTo>
                  <a:pt x="1528713" y="439563"/>
                  <a:pt x="1521210" y="453070"/>
                  <a:pt x="1521210" y="469441"/>
                </a:cubicBezTo>
                <a:cubicBezTo>
                  <a:pt x="1521210" y="485539"/>
                  <a:pt x="1527213" y="499454"/>
                  <a:pt x="1539218" y="511187"/>
                </a:cubicBezTo>
                <a:cubicBezTo>
                  <a:pt x="1551224" y="522920"/>
                  <a:pt x="1566503" y="528786"/>
                  <a:pt x="1585057" y="528786"/>
                </a:cubicBezTo>
                <a:cubicBezTo>
                  <a:pt x="1605794" y="528786"/>
                  <a:pt x="1625575" y="521965"/>
                  <a:pt x="1644402" y="508322"/>
                </a:cubicBezTo>
                <a:cubicBezTo>
                  <a:pt x="1658318" y="497954"/>
                  <a:pt x="1667458" y="485266"/>
                  <a:pt x="1671824" y="470259"/>
                </a:cubicBezTo>
                <a:cubicBezTo>
                  <a:pt x="1674825" y="460437"/>
                  <a:pt x="1676326" y="441746"/>
                  <a:pt x="1676326" y="414188"/>
                </a:cubicBezTo>
                <a:close/>
                <a:moveTo>
                  <a:pt x="752401" y="391269"/>
                </a:moveTo>
                <a:cubicBezTo>
                  <a:pt x="737667" y="396180"/>
                  <a:pt x="714338" y="402046"/>
                  <a:pt x="682414" y="408868"/>
                </a:cubicBezTo>
                <a:cubicBezTo>
                  <a:pt x="650491" y="415689"/>
                  <a:pt x="629618" y="422374"/>
                  <a:pt x="619795" y="428922"/>
                </a:cubicBezTo>
                <a:cubicBezTo>
                  <a:pt x="604788" y="439563"/>
                  <a:pt x="597285" y="453070"/>
                  <a:pt x="597285" y="469441"/>
                </a:cubicBezTo>
                <a:cubicBezTo>
                  <a:pt x="597285" y="485539"/>
                  <a:pt x="603288" y="499454"/>
                  <a:pt x="615293" y="511187"/>
                </a:cubicBezTo>
                <a:cubicBezTo>
                  <a:pt x="627299" y="522920"/>
                  <a:pt x="642578" y="528786"/>
                  <a:pt x="661132" y="528786"/>
                </a:cubicBezTo>
                <a:cubicBezTo>
                  <a:pt x="681869" y="528786"/>
                  <a:pt x="701650" y="521965"/>
                  <a:pt x="720477" y="508322"/>
                </a:cubicBezTo>
                <a:cubicBezTo>
                  <a:pt x="734393" y="497954"/>
                  <a:pt x="743533" y="485266"/>
                  <a:pt x="747899" y="470259"/>
                </a:cubicBezTo>
                <a:cubicBezTo>
                  <a:pt x="750900" y="460437"/>
                  <a:pt x="752401" y="441746"/>
                  <a:pt x="752401" y="414188"/>
                </a:cubicBezTo>
                <a:close/>
                <a:moveTo>
                  <a:pt x="2873313" y="338472"/>
                </a:moveTo>
                <a:lnTo>
                  <a:pt x="2873313" y="498909"/>
                </a:lnTo>
                <a:lnTo>
                  <a:pt x="2985455" y="498909"/>
                </a:lnTo>
                <a:cubicBezTo>
                  <a:pt x="3029111" y="498909"/>
                  <a:pt x="3056806" y="497681"/>
                  <a:pt x="3068539" y="495225"/>
                </a:cubicBezTo>
                <a:cubicBezTo>
                  <a:pt x="3086547" y="491951"/>
                  <a:pt x="3101213" y="483970"/>
                  <a:pt x="3112536" y="471282"/>
                </a:cubicBezTo>
                <a:cubicBezTo>
                  <a:pt x="3123859" y="458595"/>
                  <a:pt x="3129521" y="441610"/>
                  <a:pt x="3129521" y="420327"/>
                </a:cubicBezTo>
                <a:cubicBezTo>
                  <a:pt x="3129521" y="402319"/>
                  <a:pt x="3125156" y="387039"/>
                  <a:pt x="3116424" y="374488"/>
                </a:cubicBezTo>
                <a:cubicBezTo>
                  <a:pt x="3107693" y="361937"/>
                  <a:pt x="3095074" y="352797"/>
                  <a:pt x="3078566" y="347067"/>
                </a:cubicBezTo>
                <a:cubicBezTo>
                  <a:pt x="3062058" y="341337"/>
                  <a:pt x="3026247" y="338472"/>
                  <a:pt x="2971131" y="338472"/>
                </a:cubicBezTo>
                <a:close/>
                <a:moveTo>
                  <a:pt x="923628" y="165348"/>
                </a:moveTo>
                <a:lnTo>
                  <a:pt x="1044364" y="165348"/>
                </a:lnTo>
                <a:lnTo>
                  <a:pt x="1126220" y="387176"/>
                </a:lnTo>
                <a:lnTo>
                  <a:pt x="1149958" y="461255"/>
                </a:lnTo>
                <a:cubicBezTo>
                  <a:pt x="1156234" y="442428"/>
                  <a:pt x="1160190" y="430014"/>
                  <a:pt x="1161827" y="424011"/>
                </a:cubicBezTo>
                <a:cubicBezTo>
                  <a:pt x="1165647" y="411733"/>
                  <a:pt x="1169740" y="399454"/>
                  <a:pt x="1174105" y="387176"/>
                </a:cubicBezTo>
                <a:lnTo>
                  <a:pt x="1256779" y="165348"/>
                </a:lnTo>
                <a:lnTo>
                  <a:pt x="1375061" y="165348"/>
                </a:lnTo>
                <a:lnTo>
                  <a:pt x="1202346" y="600000"/>
                </a:lnTo>
                <a:lnTo>
                  <a:pt x="1098798" y="600000"/>
                </a:lnTo>
                <a:close/>
                <a:moveTo>
                  <a:pt x="1606339" y="155525"/>
                </a:moveTo>
                <a:cubicBezTo>
                  <a:pt x="1657636" y="155525"/>
                  <a:pt x="1695835" y="161596"/>
                  <a:pt x="1720937" y="173738"/>
                </a:cubicBezTo>
                <a:cubicBezTo>
                  <a:pt x="1746039" y="185880"/>
                  <a:pt x="1763707" y="201296"/>
                  <a:pt x="1773939" y="219986"/>
                </a:cubicBezTo>
                <a:cubicBezTo>
                  <a:pt x="1784171" y="238676"/>
                  <a:pt x="1789287" y="272988"/>
                  <a:pt x="1789287" y="322919"/>
                </a:cubicBezTo>
                <a:lnTo>
                  <a:pt x="1788059" y="457162"/>
                </a:lnTo>
                <a:cubicBezTo>
                  <a:pt x="1788059" y="495362"/>
                  <a:pt x="1789900" y="523534"/>
                  <a:pt x="1793584" y="541678"/>
                </a:cubicBezTo>
                <a:cubicBezTo>
                  <a:pt x="1797267" y="559823"/>
                  <a:pt x="1804157" y="579263"/>
                  <a:pt x="1814252" y="600000"/>
                </a:cubicBezTo>
                <a:lnTo>
                  <a:pt x="1700473" y="600000"/>
                </a:lnTo>
                <a:cubicBezTo>
                  <a:pt x="1697472" y="592360"/>
                  <a:pt x="1693788" y="581037"/>
                  <a:pt x="1689423" y="566030"/>
                </a:cubicBezTo>
                <a:cubicBezTo>
                  <a:pt x="1687513" y="559209"/>
                  <a:pt x="1686149" y="554707"/>
                  <a:pt x="1685330" y="552524"/>
                </a:cubicBezTo>
                <a:cubicBezTo>
                  <a:pt x="1665685" y="571624"/>
                  <a:pt x="1644675" y="585948"/>
                  <a:pt x="1622301" y="595498"/>
                </a:cubicBezTo>
                <a:cubicBezTo>
                  <a:pt x="1599928" y="605048"/>
                  <a:pt x="1576053" y="609823"/>
                  <a:pt x="1550678" y="609823"/>
                </a:cubicBezTo>
                <a:cubicBezTo>
                  <a:pt x="1505930" y="609823"/>
                  <a:pt x="1470664" y="597681"/>
                  <a:pt x="1444880" y="573397"/>
                </a:cubicBezTo>
                <a:cubicBezTo>
                  <a:pt x="1419095" y="549113"/>
                  <a:pt x="1406203" y="518418"/>
                  <a:pt x="1406203" y="481310"/>
                </a:cubicBezTo>
                <a:cubicBezTo>
                  <a:pt x="1406203" y="456753"/>
                  <a:pt x="1412069" y="434857"/>
                  <a:pt x="1423802" y="415621"/>
                </a:cubicBezTo>
                <a:cubicBezTo>
                  <a:pt x="1435534" y="396385"/>
                  <a:pt x="1451974" y="381651"/>
                  <a:pt x="1473120" y="371419"/>
                </a:cubicBezTo>
                <a:cubicBezTo>
                  <a:pt x="1494266" y="361187"/>
                  <a:pt x="1524757" y="352251"/>
                  <a:pt x="1564593" y="344611"/>
                </a:cubicBezTo>
                <a:cubicBezTo>
                  <a:pt x="1618345" y="334516"/>
                  <a:pt x="1655589" y="325102"/>
                  <a:pt x="1676326" y="316371"/>
                </a:cubicBezTo>
                <a:lnTo>
                  <a:pt x="1676326" y="304911"/>
                </a:lnTo>
                <a:cubicBezTo>
                  <a:pt x="1676326" y="282810"/>
                  <a:pt x="1670869" y="267053"/>
                  <a:pt x="1659955" y="257640"/>
                </a:cubicBezTo>
                <a:cubicBezTo>
                  <a:pt x="1649041" y="248226"/>
                  <a:pt x="1628440" y="243520"/>
                  <a:pt x="1598154" y="243520"/>
                </a:cubicBezTo>
                <a:cubicBezTo>
                  <a:pt x="1577690" y="243520"/>
                  <a:pt x="1561728" y="247544"/>
                  <a:pt x="1550268" y="255593"/>
                </a:cubicBezTo>
                <a:cubicBezTo>
                  <a:pt x="1538809" y="263642"/>
                  <a:pt x="1529532" y="277762"/>
                  <a:pt x="1522438" y="297953"/>
                </a:cubicBezTo>
                <a:lnTo>
                  <a:pt x="1418072" y="279127"/>
                </a:lnTo>
                <a:cubicBezTo>
                  <a:pt x="1429805" y="237108"/>
                  <a:pt x="1449996" y="206002"/>
                  <a:pt x="1478645" y="185811"/>
                </a:cubicBezTo>
                <a:cubicBezTo>
                  <a:pt x="1507294" y="165620"/>
                  <a:pt x="1549859" y="155525"/>
                  <a:pt x="1606339" y="155525"/>
                </a:cubicBezTo>
                <a:close/>
                <a:moveTo>
                  <a:pt x="682414" y="155525"/>
                </a:moveTo>
                <a:cubicBezTo>
                  <a:pt x="733711" y="155525"/>
                  <a:pt x="771910" y="161596"/>
                  <a:pt x="797012" y="173738"/>
                </a:cubicBezTo>
                <a:cubicBezTo>
                  <a:pt x="822115" y="185880"/>
                  <a:pt x="839782" y="201296"/>
                  <a:pt x="850014" y="219986"/>
                </a:cubicBezTo>
                <a:cubicBezTo>
                  <a:pt x="860245" y="238676"/>
                  <a:pt x="865361" y="272988"/>
                  <a:pt x="865361" y="322919"/>
                </a:cubicBezTo>
                <a:lnTo>
                  <a:pt x="864134" y="457162"/>
                </a:lnTo>
                <a:cubicBezTo>
                  <a:pt x="864134" y="495362"/>
                  <a:pt x="865975" y="523534"/>
                  <a:pt x="869659" y="541678"/>
                </a:cubicBezTo>
                <a:cubicBezTo>
                  <a:pt x="873342" y="559823"/>
                  <a:pt x="880232" y="579263"/>
                  <a:pt x="890327" y="600000"/>
                </a:cubicBezTo>
                <a:lnTo>
                  <a:pt x="776548" y="600000"/>
                </a:lnTo>
                <a:cubicBezTo>
                  <a:pt x="773547" y="592360"/>
                  <a:pt x="769863" y="581037"/>
                  <a:pt x="765498" y="566030"/>
                </a:cubicBezTo>
                <a:cubicBezTo>
                  <a:pt x="763588" y="559209"/>
                  <a:pt x="762224" y="554707"/>
                  <a:pt x="761405" y="552524"/>
                </a:cubicBezTo>
                <a:cubicBezTo>
                  <a:pt x="741760" y="571624"/>
                  <a:pt x="720750" y="585948"/>
                  <a:pt x="698376" y="595498"/>
                </a:cubicBezTo>
                <a:cubicBezTo>
                  <a:pt x="676002" y="605048"/>
                  <a:pt x="652128" y="609823"/>
                  <a:pt x="626753" y="609823"/>
                </a:cubicBezTo>
                <a:cubicBezTo>
                  <a:pt x="582005" y="609823"/>
                  <a:pt x="546739" y="597681"/>
                  <a:pt x="520955" y="573397"/>
                </a:cubicBezTo>
                <a:cubicBezTo>
                  <a:pt x="495170" y="549113"/>
                  <a:pt x="482278" y="518418"/>
                  <a:pt x="482278" y="481310"/>
                </a:cubicBezTo>
                <a:cubicBezTo>
                  <a:pt x="482278" y="456753"/>
                  <a:pt x="488144" y="434857"/>
                  <a:pt x="499877" y="415621"/>
                </a:cubicBezTo>
                <a:cubicBezTo>
                  <a:pt x="511609" y="396385"/>
                  <a:pt x="528049" y="381651"/>
                  <a:pt x="549195" y="371419"/>
                </a:cubicBezTo>
                <a:cubicBezTo>
                  <a:pt x="570341" y="361187"/>
                  <a:pt x="600832" y="352251"/>
                  <a:pt x="640668" y="344611"/>
                </a:cubicBezTo>
                <a:cubicBezTo>
                  <a:pt x="694420" y="334516"/>
                  <a:pt x="731664" y="325102"/>
                  <a:pt x="752401" y="316371"/>
                </a:cubicBezTo>
                <a:lnTo>
                  <a:pt x="752401" y="304911"/>
                </a:lnTo>
                <a:cubicBezTo>
                  <a:pt x="752401" y="282810"/>
                  <a:pt x="746944" y="267053"/>
                  <a:pt x="736030" y="257640"/>
                </a:cubicBezTo>
                <a:cubicBezTo>
                  <a:pt x="725116" y="248226"/>
                  <a:pt x="704515" y="243520"/>
                  <a:pt x="674229" y="243520"/>
                </a:cubicBezTo>
                <a:cubicBezTo>
                  <a:pt x="653765" y="243520"/>
                  <a:pt x="637803" y="247544"/>
                  <a:pt x="626343" y="255593"/>
                </a:cubicBezTo>
                <a:cubicBezTo>
                  <a:pt x="614884" y="263642"/>
                  <a:pt x="605607" y="277762"/>
                  <a:pt x="598513" y="297953"/>
                </a:cubicBezTo>
                <a:lnTo>
                  <a:pt x="494147" y="279127"/>
                </a:lnTo>
                <a:cubicBezTo>
                  <a:pt x="505880" y="237108"/>
                  <a:pt x="526071" y="206002"/>
                  <a:pt x="554720" y="185811"/>
                </a:cubicBezTo>
                <a:cubicBezTo>
                  <a:pt x="583369" y="165620"/>
                  <a:pt x="625934" y="155525"/>
                  <a:pt x="682414" y="155525"/>
                </a:cubicBezTo>
                <a:close/>
                <a:moveTo>
                  <a:pt x="2262895" y="101500"/>
                </a:moveTo>
                <a:lnTo>
                  <a:pt x="2262895" y="498909"/>
                </a:lnTo>
                <a:lnTo>
                  <a:pt x="2353345" y="498909"/>
                </a:lnTo>
                <a:cubicBezTo>
                  <a:pt x="2387179" y="498909"/>
                  <a:pt x="2411599" y="496999"/>
                  <a:pt x="2426606" y="493179"/>
                </a:cubicBezTo>
                <a:cubicBezTo>
                  <a:pt x="2446251" y="488267"/>
                  <a:pt x="2462554" y="479945"/>
                  <a:pt x="2475514" y="468213"/>
                </a:cubicBezTo>
                <a:cubicBezTo>
                  <a:pt x="2488475" y="456480"/>
                  <a:pt x="2499048" y="437176"/>
                  <a:pt x="2507233" y="410300"/>
                </a:cubicBezTo>
                <a:cubicBezTo>
                  <a:pt x="2515419" y="383424"/>
                  <a:pt x="2519512" y="346794"/>
                  <a:pt x="2519512" y="300409"/>
                </a:cubicBezTo>
                <a:cubicBezTo>
                  <a:pt x="2519512" y="254024"/>
                  <a:pt x="2515419" y="218417"/>
                  <a:pt x="2507233" y="193588"/>
                </a:cubicBezTo>
                <a:cubicBezTo>
                  <a:pt x="2499048" y="168758"/>
                  <a:pt x="2487588" y="149386"/>
                  <a:pt x="2472854" y="135470"/>
                </a:cubicBezTo>
                <a:cubicBezTo>
                  <a:pt x="2458120" y="121555"/>
                  <a:pt x="2439430" y="112142"/>
                  <a:pt x="2416783" y="107230"/>
                </a:cubicBezTo>
                <a:cubicBezTo>
                  <a:pt x="2399866" y="103410"/>
                  <a:pt x="2366715" y="101500"/>
                  <a:pt x="2317329" y="101500"/>
                </a:cubicBezTo>
                <a:close/>
                <a:moveTo>
                  <a:pt x="2873313" y="99863"/>
                </a:moveTo>
                <a:lnTo>
                  <a:pt x="2873313" y="238608"/>
                </a:lnTo>
                <a:lnTo>
                  <a:pt x="2952713" y="238608"/>
                </a:lnTo>
                <a:cubicBezTo>
                  <a:pt x="2999917" y="238608"/>
                  <a:pt x="3029248" y="237926"/>
                  <a:pt x="3040708" y="236562"/>
                </a:cubicBezTo>
                <a:cubicBezTo>
                  <a:pt x="3061444" y="234106"/>
                  <a:pt x="3077747" y="226944"/>
                  <a:pt x="3089616" y="215075"/>
                </a:cubicBezTo>
                <a:cubicBezTo>
                  <a:pt x="3101486" y="203206"/>
                  <a:pt x="3107420" y="187585"/>
                  <a:pt x="3107420" y="168213"/>
                </a:cubicBezTo>
                <a:cubicBezTo>
                  <a:pt x="3107420" y="149659"/>
                  <a:pt x="3102304" y="134584"/>
                  <a:pt x="3092072" y="122987"/>
                </a:cubicBezTo>
                <a:cubicBezTo>
                  <a:pt x="3081840" y="111391"/>
                  <a:pt x="3066629" y="104365"/>
                  <a:pt x="3046438" y="101910"/>
                </a:cubicBezTo>
                <a:cubicBezTo>
                  <a:pt x="3034432" y="100545"/>
                  <a:pt x="2999917" y="99863"/>
                  <a:pt x="2942891" y="99863"/>
                </a:cubicBezTo>
                <a:close/>
                <a:moveTo>
                  <a:pt x="2752167" y="0"/>
                </a:moveTo>
                <a:lnTo>
                  <a:pt x="2992004" y="0"/>
                </a:lnTo>
                <a:cubicBezTo>
                  <a:pt x="3039480" y="0"/>
                  <a:pt x="3074883" y="1978"/>
                  <a:pt x="3098211" y="5934"/>
                </a:cubicBezTo>
                <a:cubicBezTo>
                  <a:pt x="3121540" y="9890"/>
                  <a:pt x="3142413" y="18144"/>
                  <a:pt x="3160831" y="30695"/>
                </a:cubicBezTo>
                <a:cubicBezTo>
                  <a:pt x="3179248" y="43247"/>
                  <a:pt x="3194596" y="59959"/>
                  <a:pt x="3206874" y="80832"/>
                </a:cubicBezTo>
                <a:cubicBezTo>
                  <a:pt x="3219153" y="101705"/>
                  <a:pt x="3225292" y="125102"/>
                  <a:pt x="3225292" y="151023"/>
                </a:cubicBezTo>
                <a:cubicBezTo>
                  <a:pt x="3225292" y="179127"/>
                  <a:pt x="3217720" y="204911"/>
                  <a:pt x="3202577" y="228376"/>
                </a:cubicBezTo>
                <a:cubicBezTo>
                  <a:pt x="3187434" y="251842"/>
                  <a:pt x="3166902" y="269440"/>
                  <a:pt x="3140981" y="281173"/>
                </a:cubicBezTo>
                <a:cubicBezTo>
                  <a:pt x="3177543" y="291814"/>
                  <a:pt x="3205647" y="309959"/>
                  <a:pt x="3225292" y="335607"/>
                </a:cubicBezTo>
                <a:cubicBezTo>
                  <a:pt x="3244937" y="361255"/>
                  <a:pt x="3254760" y="391405"/>
                  <a:pt x="3254760" y="426057"/>
                </a:cubicBezTo>
                <a:cubicBezTo>
                  <a:pt x="3254760" y="453342"/>
                  <a:pt x="3248416" y="479877"/>
                  <a:pt x="3235729" y="505662"/>
                </a:cubicBezTo>
                <a:cubicBezTo>
                  <a:pt x="3223041" y="531446"/>
                  <a:pt x="3205715" y="552046"/>
                  <a:pt x="3183750" y="567463"/>
                </a:cubicBezTo>
                <a:cubicBezTo>
                  <a:pt x="3161786" y="582879"/>
                  <a:pt x="3134705" y="592360"/>
                  <a:pt x="3102509" y="595907"/>
                </a:cubicBezTo>
                <a:cubicBezTo>
                  <a:pt x="3082318" y="598090"/>
                  <a:pt x="3033614" y="599454"/>
                  <a:pt x="2956397" y="600000"/>
                </a:cubicBezTo>
                <a:lnTo>
                  <a:pt x="2752167" y="600000"/>
                </a:lnTo>
                <a:close/>
                <a:moveTo>
                  <a:pt x="2141749" y="0"/>
                </a:moveTo>
                <a:lnTo>
                  <a:pt x="2363168" y="0"/>
                </a:lnTo>
                <a:cubicBezTo>
                  <a:pt x="2413100" y="0"/>
                  <a:pt x="2451162" y="3819"/>
                  <a:pt x="2477356" y="11459"/>
                </a:cubicBezTo>
                <a:cubicBezTo>
                  <a:pt x="2512554" y="21828"/>
                  <a:pt x="2542704" y="40245"/>
                  <a:pt x="2567806" y="66712"/>
                </a:cubicBezTo>
                <a:cubicBezTo>
                  <a:pt x="2592909" y="93178"/>
                  <a:pt x="2612008" y="125579"/>
                  <a:pt x="2625105" y="163915"/>
                </a:cubicBezTo>
                <a:cubicBezTo>
                  <a:pt x="2638202" y="202251"/>
                  <a:pt x="2644751" y="249522"/>
                  <a:pt x="2644751" y="305730"/>
                </a:cubicBezTo>
                <a:cubicBezTo>
                  <a:pt x="2644751" y="355116"/>
                  <a:pt x="2638611" y="397681"/>
                  <a:pt x="2626333" y="433424"/>
                </a:cubicBezTo>
                <a:cubicBezTo>
                  <a:pt x="2611327" y="477081"/>
                  <a:pt x="2589907" y="512415"/>
                  <a:pt x="2562077" y="539427"/>
                </a:cubicBezTo>
                <a:cubicBezTo>
                  <a:pt x="2541067" y="559891"/>
                  <a:pt x="2512691" y="575853"/>
                  <a:pt x="2476947" y="587313"/>
                </a:cubicBezTo>
                <a:cubicBezTo>
                  <a:pt x="2450207" y="595771"/>
                  <a:pt x="2414464" y="600000"/>
                  <a:pt x="2369716" y="600000"/>
                </a:cubicBezTo>
                <a:lnTo>
                  <a:pt x="2141749" y="600000"/>
                </a:lnTo>
                <a:close/>
                <a:moveTo>
                  <a:pt x="263166" y="0"/>
                </a:moveTo>
                <a:lnTo>
                  <a:pt x="383902" y="0"/>
                </a:lnTo>
                <a:lnTo>
                  <a:pt x="383902" y="379809"/>
                </a:lnTo>
                <a:cubicBezTo>
                  <a:pt x="383902" y="429468"/>
                  <a:pt x="379537" y="467667"/>
                  <a:pt x="370806" y="494407"/>
                </a:cubicBezTo>
                <a:cubicBezTo>
                  <a:pt x="359073" y="529332"/>
                  <a:pt x="337790" y="557367"/>
                  <a:pt x="306958" y="578513"/>
                </a:cubicBezTo>
                <a:cubicBezTo>
                  <a:pt x="276126" y="599659"/>
                  <a:pt x="235471" y="610232"/>
                  <a:pt x="184994" y="610232"/>
                </a:cubicBezTo>
                <a:cubicBezTo>
                  <a:pt x="125785" y="610232"/>
                  <a:pt x="80219" y="593656"/>
                  <a:pt x="48295" y="560505"/>
                </a:cubicBezTo>
                <a:cubicBezTo>
                  <a:pt x="16371" y="527353"/>
                  <a:pt x="273" y="478718"/>
                  <a:pt x="0" y="414598"/>
                </a:cubicBezTo>
                <a:lnTo>
                  <a:pt x="114189" y="401501"/>
                </a:lnTo>
                <a:cubicBezTo>
                  <a:pt x="115553" y="435880"/>
                  <a:pt x="120601" y="460164"/>
                  <a:pt x="129332" y="474352"/>
                </a:cubicBezTo>
                <a:cubicBezTo>
                  <a:pt x="142429" y="495907"/>
                  <a:pt x="162347" y="506685"/>
                  <a:pt x="189086" y="506685"/>
                </a:cubicBezTo>
                <a:cubicBezTo>
                  <a:pt x="216099" y="506685"/>
                  <a:pt x="235198" y="498977"/>
                  <a:pt x="246385" y="483561"/>
                </a:cubicBezTo>
                <a:cubicBezTo>
                  <a:pt x="257572" y="468145"/>
                  <a:pt x="263166" y="436153"/>
                  <a:pt x="263166" y="387585"/>
                </a:cubicBezTo>
                <a:close/>
              </a:path>
            </a:pathLst>
          </a:custGeom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1297319" y="6858000"/>
            <a:ext cx="4798681" cy="2839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fully transactional secure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standards-based database server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6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0118 -0.4370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7" t="46692" r="33345" b="45150"/>
          <a:stretch>
            <a:fillRect/>
          </a:stretch>
        </p:blipFill>
        <p:spPr>
          <a:xfrm>
            <a:off x="10276938" y="3272759"/>
            <a:ext cx="1410242" cy="327191"/>
          </a:xfrm>
          <a:custGeom>
            <a:avLst/>
            <a:gdLst/>
            <a:ahLst/>
            <a:cxnLst/>
            <a:rect l="l" t="t" r="r" b="b"/>
            <a:pathLst>
              <a:path w="1312812" h="304586">
                <a:moveTo>
                  <a:pt x="633598" y="62838"/>
                </a:moveTo>
                <a:cubicBezTo>
                  <a:pt x="613475" y="62838"/>
                  <a:pt x="596554" y="70521"/>
                  <a:pt x="582834" y="85887"/>
                </a:cubicBezTo>
                <a:cubicBezTo>
                  <a:pt x="569114" y="101254"/>
                  <a:pt x="562254" y="123389"/>
                  <a:pt x="562254" y="152293"/>
                </a:cubicBezTo>
                <a:cubicBezTo>
                  <a:pt x="562254" y="181196"/>
                  <a:pt x="569114" y="203331"/>
                  <a:pt x="582834" y="218698"/>
                </a:cubicBezTo>
                <a:cubicBezTo>
                  <a:pt x="596554" y="234064"/>
                  <a:pt x="613475" y="241748"/>
                  <a:pt x="633598" y="241748"/>
                </a:cubicBezTo>
                <a:cubicBezTo>
                  <a:pt x="653721" y="241748"/>
                  <a:pt x="670597" y="234064"/>
                  <a:pt x="684225" y="218698"/>
                </a:cubicBezTo>
                <a:cubicBezTo>
                  <a:pt x="697854" y="203331"/>
                  <a:pt x="704668" y="181013"/>
                  <a:pt x="704668" y="151744"/>
                </a:cubicBezTo>
                <a:cubicBezTo>
                  <a:pt x="704668" y="123206"/>
                  <a:pt x="697854" y="101254"/>
                  <a:pt x="684225" y="85887"/>
                </a:cubicBezTo>
                <a:cubicBezTo>
                  <a:pt x="670597" y="70521"/>
                  <a:pt x="653721" y="62838"/>
                  <a:pt x="633598" y="62838"/>
                </a:cubicBezTo>
                <a:close/>
                <a:moveTo>
                  <a:pt x="1178835" y="58996"/>
                </a:moveTo>
                <a:cubicBezTo>
                  <a:pt x="1162005" y="58996"/>
                  <a:pt x="1148102" y="65124"/>
                  <a:pt x="1137126" y="77381"/>
                </a:cubicBezTo>
                <a:cubicBezTo>
                  <a:pt x="1126150" y="89638"/>
                  <a:pt x="1120753" y="106285"/>
                  <a:pt x="1120936" y="127322"/>
                </a:cubicBezTo>
                <a:lnTo>
                  <a:pt x="1236185" y="127322"/>
                </a:lnTo>
                <a:cubicBezTo>
                  <a:pt x="1235636" y="105004"/>
                  <a:pt x="1229874" y="88037"/>
                  <a:pt x="1218898" y="76421"/>
                </a:cubicBezTo>
                <a:cubicBezTo>
                  <a:pt x="1207921" y="64804"/>
                  <a:pt x="1194567" y="58996"/>
                  <a:pt x="1178835" y="58996"/>
                </a:cubicBezTo>
                <a:close/>
                <a:moveTo>
                  <a:pt x="1174170" y="0"/>
                </a:moveTo>
                <a:cubicBezTo>
                  <a:pt x="1217526" y="0"/>
                  <a:pt x="1251734" y="14314"/>
                  <a:pt x="1276796" y="42944"/>
                </a:cubicBezTo>
                <a:cubicBezTo>
                  <a:pt x="1301858" y="71573"/>
                  <a:pt x="1313841" y="115431"/>
                  <a:pt x="1312743" y="174519"/>
                </a:cubicBezTo>
                <a:lnTo>
                  <a:pt x="1119564" y="174519"/>
                </a:lnTo>
                <a:cubicBezTo>
                  <a:pt x="1120113" y="197386"/>
                  <a:pt x="1126333" y="215176"/>
                  <a:pt x="1138223" y="227890"/>
                </a:cubicBezTo>
                <a:cubicBezTo>
                  <a:pt x="1150114" y="240604"/>
                  <a:pt x="1164932" y="246961"/>
                  <a:pt x="1182677" y="246961"/>
                </a:cubicBezTo>
                <a:cubicBezTo>
                  <a:pt x="1194750" y="246961"/>
                  <a:pt x="1204903" y="243668"/>
                  <a:pt x="1213135" y="237083"/>
                </a:cubicBezTo>
                <a:cubicBezTo>
                  <a:pt x="1221367" y="230497"/>
                  <a:pt x="1227587" y="219887"/>
                  <a:pt x="1231794" y="205252"/>
                </a:cubicBezTo>
                <a:lnTo>
                  <a:pt x="1308627" y="218149"/>
                </a:lnTo>
                <a:cubicBezTo>
                  <a:pt x="1298749" y="246321"/>
                  <a:pt x="1283153" y="267770"/>
                  <a:pt x="1261841" y="282496"/>
                </a:cubicBezTo>
                <a:cubicBezTo>
                  <a:pt x="1240530" y="297223"/>
                  <a:pt x="1213867" y="304586"/>
                  <a:pt x="1181853" y="304586"/>
                </a:cubicBezTo>
                <a:cubicBezTo>
                  <a:pt x="1131180" y="304586"/>
                  <a:pt x="1093679" y="288030"/>
                  <a:pt x="1069348" y="254919"/>
                </a:cubicBezTo>
                <a:cubicBezTo>
                  <a:pt x="1050140" y="228393"/>
                  <a:pt x="1040536" y="194916"/>
                  <a:pt x="1040536" y="154488"/>
                </a:cubicBezTo>
                <a:cubicBezTo>
                  <a:pt x="1040536" y="106193"/>
                  <a:pt x="1053159" y="68371"/>
                  <a:pt x="1078404" y="41023"/>
                </a:cubicBezTo>
                <a:cubicBezTo>
                  <a:pt x="1103649" y="13674"/>
                  <a:pt x="1135571" y="0"/>
                  <a:pt x="1174170" y="0"/>
                </a:cubicBezTo>
                <a:close/>
                <a:moveTo>
                  <a:pt x="978694" y="0"/>
                </a:moveTo>
                <a:cubicBezTo>
                  <a:pt x="996255" y="0"/>
                  <a:pt x="1013177" y="4847"/>
                  <a:pt x="1029458" y="14543"/>
                </a:cubicBezTo>
                <a:lnTo>
                  <a:pt x="1005585" y="81771"/>
                </a:lnTo>
                <a:cubicBezTo>
                  <a:pt x="992597" y="73356"/>
                  <a:pt x="980523" y="69149"/>
                  <a:pt x="969364" y="69149"/>
                </a:cubicBezTo>
                <a:cubicBezTo>
                  <a:pt x="958571" y="69149"/>
                  <a:pt x="949424" y="72122"/>
                  <a:pt x="941924" y="78067"/>
                </a:cubicBezTo>
                <a:cubicBezTo>
                  <a:pt x="934423" y="84012"/>
                  <a:pt x="928524" y="94760"/>
                  <a:pt x="924225" y="110309"/>
                </a:cubicBezTo>
                <a:cubicBezTo>
                  <a:pt x="919926" y="125859"/>
                  <a:pt x="917776" y="158421"/>
                  <a:pt x="917776" y="207996"/>
                </a:cubicBezTo>
                <a:lnTo>
                  <a:pt x="917776" y="298000"/>
                </a:lnTo>
                <a:lnTo>
                  <a:pt x="840669" y="298000"/>
                </a:lnTo>
                <a:lnTo>
                  <a:pt x="840669" y="6585"/>
                </a:lnTo>
                <a:lnTo>
                  <a:pt x="912288" y="6585"/>
                </a:lnTo>
                <a:lnTo>
                  <a:pt x="912288" y="48020"/>
                </a:lnTo>
                <a:cubicBezTo>
                  <a:pt x="924545" y="28446"/>
                  <a:pt x="935567" y="15549"/>
                  <a:pt x="945354" y="9329"/>
                </a:cubicBezTo>
                <a:cubicBezTo>
                  <a:pt x="955141" y="3110"/>
                  <a:pt x="966254" y="0"/>
                  <a:pt x="978694" y="0"/>
                </a:cubicBezTo>
                <a:close/>
                <a:moveTo>
                  <a:pt x="633324" y="0"/>
                </a:moveTo>
                <a:cubicBezTo>
                  <a:pt x="677411" y="0"/>
                  <a:pt x="713541" y="14314"/>
                  <a:pt x="741713" y="42944"/>
                </a:cubicBezTo>
                <a:cubicBezTo>
                  <a:pt x="769885" y="71573"/>
                  <a:pt x="783971" y="107748"/>
                  <a:pt x="783971" y="151469"/>
                </a:cubicBezTo>
                <a:cubicBezTo>
                  <a:pt x="783971" y="195557"/>
                  <a:pt x="769747" y="232098"/>
                  <a:pt x="741301" y="261093"/>
                </a:cubicBezTo>
                <a:cubicBezTo>
                  <a:pt x="712855" y="290088"/>
                  <a:pt x="677045" y="304586"/>
                  <a:pt x="633873" y="304586"/>
                </a:cubicBezTo>
                <a:cubicBezTo>
                  <a:pt x="607164" y="304586"/>
                  <a:pt x="581691" y="298549"/>
                  <a:pt x="557452" y="286475"/>
                </a:cubicBezTo>
                <a:cubicBezTo>
                  <a:pt x="533213" y="274402"/>
                  <a:pt x="514782" y="256703"/>
                  <a:pt x="502160" y="233378"/>
                </a:cubicBezTo>
                <a:cubicBezTo>
                  <a:pt x="489537" y="210054"/>
                  <a:pt x="483226" y="181654"/>
                  <a:pt x="483226" y="148177"/>
                </a:cubicBezTo>
                <a:cubicBezTo>
                  <a:pt x="483226" y="122566"/>
                  <a:pt x="489537" y="97778"/>
                  <a:pt x="502160" y="73814"/>
                </a:cubicBezTo>
                <a:cubicBezTo>
                  <a:pt x="514782" y="49849"/>
                  <a:pt x="532664" y="31556"/>
                  <a:pt x="555805" y="18933"/>
                </a:cubicBezTo>
                <a:cubicBezTo>
                  <a:pt x="578947" y="6311"/>
                  <a:pt x="604786" y="0"/>
                  <a:pt x="633324" y="0"/>
                </a:cubicBezTo>
                <a:close/>
                <a:moveTo>
                  <a:pt x="161897" y="0"/>
                </a:moveTo>
                <a:cubicBezTo>
                  <a:pt x="180556" y="0"/>
                  <a:pt x="196746" y="3841"/>
                  <a:pt x="210466" y="11525"/>
                </a:cubicBezTo>
                <a:cubicBezTo>
                  <a:pt x="224186" y="19208"/>
                  <a:pt x="235437" y="30824"/>
                  <a:pt x="244217" y="46374"/>
                </a:cubicBezTo>
                <a:cubicBezTo>
                  <a:pt x="257023" y="30824"/>
                  <a:pt x="270834" y="19208"/>
                  <a:pt x="285652" y="11525"/>
                </a:cubicBezTo>
                <a:cubicBezTo>
                  <a:pt x="300470" y="3841"/>
                  <a:pt x="316294" y="0"/>
                  <a:pt x="333124" y="0"/>
                </a:cubicBezTo>
                <a:cubicBezTo>
                  <a:pt x="354527" y="0"/>
                  <a:pt x="372637" y="4344"/>
                  <a:pt x="387455" y="13034"/>
                </a:cubicBezTo>
                <a:cubicBezTo>
                  <a:pt x="402273" y="21723"/>
                  <a:pt x="413340" y="34483"/>
                  <a:pt x="420658" y="51313"/>
                </a:cubicBezTo>
                <a:cubicBezTo>
                  <a:pt x="425963" y="63752"/>
                  <a:pt x="428615" y="83875"/>
                  <a:pt x="428615" y="111681"/>
                </a:cubicBezTo>
                <a:lnTo>
                  <a:pt x="428615" y="298000"/>
                </a:lnTo>
                <a:lnTo>
                  <a:pt x="351509" y="298000"/>
                </a:lnTo>
                <a:lnTo>
                  <a:pt x="351509" y="131438"/>
                </a:lnTo>
                <a:cubicBezTo>
                  <a:pt x="351509" y="102535"/>
                  <a:pt x="348856" y="83875"/>
                  <a:pt x="343551" y="75460"/>
                </a:cubicBezTo>
                <a:cubicBezTo>
                  <a:pt x="336416" y="64484"/>
                  <a:pt x="325440" y="58996"/>
                  <a:pt x="310623" y="58996"/>
                </a:cubicBezTo>
                <a:cubicBezTo>
                  <a:pt x="299829" y="58996"/>
                  <a:pt x="289677" y="62289"/>
                  <a:pt x="280164" y="68875"/>
                </a:cubicBezTo>
                <a:cubicBezTo>
                  <a:pt x="270652" y="75460"/>
                  <a:pt x="263791" y="85110"/>
                  <a:pt x="259584" y="97824"/>
                </a:cubicBezTo>
                <a:cubicBezTo>
                  <a:pt x="255376" y="110538"/>
                  <a:pt x="253273" y="130615"/>
                  <a:pt x="253273" y="158055"/>
                </a:cubicBezTo>
                <a:lnTo>
                  <a:pt x="253273" y="298000"/>
                </a:lnTo>
                <a:lnTo>
                  <a:pt x="176166" y="298000"/>
                </a:lnTo>
                <a:lnTo>
                  <a:pt x="176166" y="138298"/>
                </a:lnTo>
                <a:cubicBezTo>
                  <a:pt x="176166" y="109943"/>
                  <a:pt x="174794" y="91650"/>
                  <a:pt x="172050" y="83418"/>
                </a:cubicBezTo>
                <a:cubicBezTo>
                  <a:pt x="169306" y="75186"/>
                  <a:pt x="165053" y="69057"/>
                  <a:pt x="159290" y="65033"/>
                </a:cubicBezTo>
                <a:cubicBezTo>
                  <a:pt x="153528" y="61008"/>
                  <a:pt x="145707" y="58996"/>
                  <a:pt x="135829" y="58996"/>
                </a:cubicBezTo>
                <a:cubicBezTo>
                  <a:pt x="123938" y="58996"/>
                  <a:pt x="113236" y="62197"/>
                  <a:pt x="103724" y="68600"/>
                </a:cubicBezTo>
                <a:cubicBezTo>
                  <a:pt x="94211" y="75003"/>
                  <a:pt x="87397" y="84241"/>
                  <a:pt x="83281" y="96315"/>
                </a:cubicBezTo>
                <a:cubicBezTo>
                  <a:pt x="79165" y="108388"/>
                  <a:pt x="77107" y="128420"/>
                  <a:pt x="77107" y="156409"/>
                </a:cubicBezTo>
                <a:lnTo>
                  <a:pt x="77107" y="298000"/>
                </a:lnTo>
                <a:lnTo>
                  <a:pt x="0" y="298000"/>
                </a:lnTo>
                <a:lnTo>
                  <a:pt x="0" y="6585"/>
                </a:lnTo>
                <a:lnTo>
                  <a:pt x="71070" y="6585"/>
                </a:lnTo>
                <a:lnTo>
                  <a:pt x="71070" y="46374"/>
                </a:lnTo>
                <a:cubicBezTo>
                  <a:pt x="96498" y="15458"/>
                  <a:pt x="126773" y="0"/>
                  <a:pt x="161897" y="0"/>
                </a:cubicBezTo>
                <a:close/>
              </a:path>
            </a:pathLst>
          </a:cu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524000" y="3069707"/>
            <a:ext cx="9144000" cy="71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makes everything you do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33819" y="4109273"/>
            <a:ext cx="2557653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fficient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933819" y="2961231"/>
            <a:ext cx="2557653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6933819" y="4725554"/>
            <a:ext cx="2557653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ffective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6933819" y="3535252"/>
            <a:ext cx="2557653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eliable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9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6000">
        <p14:reveal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51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40078 -0.001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39" y="-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 hidden="1"/>
          <p:cNvSpPr txBox="1">
            <a:spLocks/>
          </p:cNvSpPr>
          <p:nvPr/>
        </p:nvSpPr>
        <p:spPr>
          <a:xfrm>
            <a:off x="2317630" y="2961231"/>
            <a:ext cx="7556740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new product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85645" y="1307198"/>
            <a:ext cx="4618008" cy="4243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were unbending in implementation and designing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09765" y="2961230"/>
            <a:ext cx="2972469" cy="935538"/>
            <a:chOff x="4610647" y="2961231"/>
            <a:chExt cx="2972469" cy="93553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9" t="4621" r="63802" b="87505"/>
            <a:stretch>
              <a:fillRect/>
            </a:stretch>
          </p:blipFill>
          <p:spPr>
            <a:xfrm>
              <a:off x="5808708" y="3201226"/>
              <a:ext cx="1774408" cy="408859"/>
            </a:xfrm>
            <a:custGeom>
              <a:avLst/>
              <a:gdLst/>
              <a:ahLst/>
              <a:cxnLst/>
              <a:rect l="l" t="t" r="r" b="b"/>
              <a:pathLst>
                <a:path w="1774408" h="408859">
                  <a:moveTo>
                    <a:pt x="1390385" y="163269"/>
                  </a:moveTo>
                  <a:cubicBezTo>
                    <a:pt x="1373555" y="163269"/>
                    <a:pt x="1359652" y="169397"/>
                    <a:pt x="1348676" y="181654"/>
                  </a:cubicBezTo>
                  <a:cubicBezTo>
                    <a:pt x="1337700" y="193911"/>
                    <a:pt x="1332303" y="210558"/>
                    <a:pt x="1332486" y="231595"/>
                  </a:cubicBezTo>
                  <a:lnTo>
                    <a:pt x="1447735" y="231595"/>
                  </a:lnTo>
                  <a:cubicBezTo>
                    <a:pt x="1447186" y="209277"/>
                    <a:pt x="1441424" y="192310"/>
                    <a:pt x="1430448" y="180694"/>
                  </a:cubicBezTo>
                  <a:cubicBezTo>
                    <a:pt x="1419471" y="169077"/>
                    <a:pt x="1406117" y="163269"/>
                    <a:pt x="1390385" y="163269"/>
                  </a:cubicBezTo>
                  <a:close/>
                  <a:moveTo>
                    <a:pt x="475985" y="163269"/>
                  </a:moveTo>
                  <a:cubicBezTo>
                    <a:pt x="459155" y="163269"/>
                    <a:pt x="445252" y="169397"/>
                    <a:pt x="434276" y="181654"/>
                  </a:cubicBezTo>
                  <a:cubicBezTo>
                    <a:pt x="423300" y="193911"/>
                    <a:pt x="417903" y="210558"/>
                    <a:pt x="418086" y="231595"/>
                  </a:cubicBezTo>
                  <a:lnTo>
                    <a:pt x="533335" y="231595"/>
                  </a:lnTo>
                  <a:cubicBezTo>
                    <a:pt x="532786" y="209277"/>
                    <a:pt x="527024" y="192310"/>
                    <a:pt x="516048" y="180694"/>
                  </a:cubicBezTo>
                  <a:cubicBezTo>
                    <a:pt x="505071" y="169077"/>
                    <a:pt x="491717" y="163269"/>
                    <a:pt x="475985" y="163269"/>
                  </a:cubicBezTo>
                  <a:close/>
                  <a:moveTo>
                    <a:pt x="143238" y="163269"/>
                  </a:moveTo>
                  <a:cubicBezTo>
                    <a:pt x="124944" y="163269"/>
                    <a:pt x="109624" y="170541"/>
                    <a:pt x="97275" y="185084"/>
                  </a:cubicBezTo>
                  <a:cubicBezTo>
                    <a:pt x="84927" y="199627"/>
                    <a:pt x="78753" y="221351"/>
                    <a:pt x="78753" y="250255"/>
                  </a:cubicBezTo>
                  <a:cubicBezTo>
                    <a:pt x="78753" y="281353"/>
                    <a:pt x="83052" y="303854"/>
                    <a:pt x="91650" y="317757"/>
                  </a:cubicBezTo>
                  <a:cubicBezTo>
                    <a:pt x="104090" y="337880"/>
                    <a:pt x="121469" y="347942"/>
                    <a:pt x="143787" y="347942"/>
                  </a:cubicBezTo>
                  <a:cubicBezTo>
                    <a:pt x="161531" y="347942"/>
                    <a:pt x="176623" y="340396"/>
                    <a:pt x="189063" y="325303"/>
                  </a:cubicBezTo>
                  <a:cubicBezTo>
                    <a:pt x="201502" y="310211"/>
                    <a:pt x="207722" y="287665"/>
                    <a:pt x="207722" y="257663"/>
                  </a:cubicBezTo>
                  <a:cubicBezTo>
                    <a:pt x="207722" y="224186"/>
                    <a:pt x="201685" y="200085"/>
                    <a:pt x="189612" y="185358"/>
                  </a:cubicBezTo>
                  <a:cubicBezTo>
                    <a:pt x="177538" y="170632"/>
                    <a:pt x="162080" y="163269"/>
                    <a:pt x="143238" y="163269"/>
                  </a:cubicBezTo>
                  <a:close/>
                  <a:moveTo>
                    <a:pt x="941994" y="110858"/>
                  </a:moveTo>
                  <a:lnTo>
                    <a:pt x="1022942" y="110858"/>
                  </a:lnTo>
                  <a:lnTo>
                    <a:pt x="1077823" y="259584"/>
                  </a:lnTo>
                  <a:lnTo>
                    <a:pt x="1093738" y="309251"/>
                  </a:lnTo>
                  <a:cubicBezTo>
                    <a:pt x="1097945" y="296628"/>
                    <a:pt x="1100598" y="288305"/>
                    <a:pt x="1101695" y="284280"/>
                  </a:cubicBezTo>
                  <a:cubicBezTo>
                    <a:pt x="1104257" y="276048"/>
                    <a:pt x="1107001" y="267816"/>
                    <a:pt x="1109928" y="259584"/>
                  </a:cubicBezTo>
                  <a:lnTo>
                    <a:pt x="1165357" y="110858"/>
                  </a:lnTo>
                  <a:lnTo>
                    <a:pt x="1244659" y="110858"/>
                  </a:lnTo>
                  <a:lnTo>
                    <a:pt x="1128861" y="402273"/>
                  </a:lnTo>
                  <a:lnTo>
                    <a:pt x="1059438" y="402273"/>
                  </a:lnTo>
                  <a:close/>
                  <a:moveTo>
                    <a:pt x="826912" y="110858"/>
                  </a:moveTo>
                  <a:lnTo>
                    <a:pt x="904019" y="110858"/>
                  </a:lnTo>
                  <a:lnTo>
                    <a:pt x="904019" y="402273"/>
                  </a:lnTo>
                  <a:lnTo>
                    <a:pt x="826912" y="402273"/>
                  </a:lnTo>
                  <a:close/>
                  <a:moveTo>
                    <a:pt x="1723644" y="104273"/>
                  </a:moveTo>
                  <a:cubicBezTo>
                    <a:pt x="1741205" y="104273"/>
                    <a:pt x="1758127" y="109120"/>
                    <a:pt x="1774408" y="118816"/>
                  </a:cubicBezTo>
                  <a:lnTo>
                    <a:pt x="1750535" y="186044"/>
                  </a:lnTo>
                  <a:cubicBezTo>
                    <a:pt x="1737547" y="177629"/>
                    <a:pt x="1725473" y="173422"/>
                    <a:pt x="1714314" y="173422"/>
                  </a:cubicBezTo>
                  <a:cubicBezTo>
                    <a:pt x="1703521" y="173422"/>
                    <a:pt x="1694374" y="176395"/>
                    <a:pt x="1686874" y="182340"/>
                  </a:cubicBezTo>
                  <a:cubicBezTo>
                    <a:pt x="1679373" y="188285"/>
                    <a:pt x="1673474" y="199033"/>
                    <a:pt x="1669175" y="214582"/>
                  </a:cubicBezTo>
                  <a:cubicBezTo>
                    <a:pt x="1664876" y="230132"/>
                    <a:pt x="1662726" y="262694"/>
                    <a:pt x="1662726" y="312269"/>
                  </a:cubicBezTo>
                  <a:lnTo>
                    <a:pt x="1662726" y="402273"/>
                  </a:lnTo>
                  <a:lnTo>
                    <a:pt x="1585619" y="402273"/>
                  </a:lnTo>
                  <a:lnTo>
                    <a:pt x="1585619" y="110858"/>
                  </a:lnTo>
                  <a:lnTo>
                    <a:pt x="1657238" y="110858"/>
                  </a:lnTo>
                  <a:lnTo>
                    <a:pt x="1657238" y="152293"/>
                  </a:lnTo>
                  <a:cubicBezTo>
                    <a:pt x="1669495" y="132719"/>
                    <a:pt x="1680517" y="119822"/>
                    <a:pt x="1690304" y="113602"/>
                  </a:cubicBezTo>
                  <a:cubicBezTo>
                    <a:pt x="1700091" y="107383"/>
                    <a:pt x="1711204" y="104273"/>
                    <a:pt x="1723644" y="104273"/>
                  </a:cubicBezTo>
                  <a:close/>
                  <a:moveTo>
                    <a:pt x="1385720" y="104273"/>
                  </a:moveTo>
                  <a:cubicBezTo>
                    <a:pt x="1429076" y="104273"/>
                    <a:pt x="1463284" y="118587"/>
                    <a:pt x="1488346" y="147217"/>
                  </a:cubicBezTo>
                  <a:cubicBezTo>
                    <a:pt x="1513408" y="175846"/>
                    <a:pt x="1525391" y="219704"/>
                    <a:pt x="1524293" y="278792"/>
                  </a:cubicBezTo>
                  <a:lnTo>
                    <a:pt x="1331114" y="278792"/>
                  </a:lnTo>
                  <a:cubicBezTo>
                    <a:pt x="1331663" y="301659"/>
                    <a:pt x="1337883" y="319450"/>
                    <a:pt x="1349773" y="332163"/>
                  </a:cubicBezTo>
                  <a:cubicBezTo>
                    <a:pt x="1361664" y="344877"/>
                    <a:pt x="1376482" y="351234"/>
                    <a:pt x="1394227" y="351234"/>
                  </a:cubicBezTo>
                  <a:cubicBezTo>
                    <a:pt x="1406300" y="351234"/>
                    <a:pt x="1416453" y="347942"/>
                    <a:pt x="1424685" y="341356"/>
                  </a:cubicBezTo>
                  <a:cubicBezTo>
                    <a:pt x="1432917" y="334770"/>
                    <a:pt x="1439137" y="324160"/>
                    <a:pt x="1443344" y="309525"/>
                  </a:cubicBezTo>
                  <a:lnTo>
                    <a:pt x="1520177" y="322422"/>
                  </a:lnTo>
                  <a:cubicBezTo>
                    <a:pt x="1510299" y="350594"/>
                    <a:pt x="1494703" y="372043"/>
                    <a:pt x="1473391" y="386769"/>
                  </a:cubicBezTo>
                  <a:cubicBezTo>
                    <a:pt x="1452080" y="401496"/>
                    <a:pt x="1425417" y="408859"/>
                    <a:pt x="1393403" y="408859"/>
                  </a:cubicBezTo>
                  <a:cubicBezTo>
                    <a:pt x="1342730" y="408859"/>
                    <a:pt x="1305229" y="392303"/>
                    <a:pt x="1280899" y="359192"/>
                  </a:cubicBezTo>
                  <a:cubicBezTo>
                    <a:pt x="1261690" y="332667"/>
                    <a:pt x="1252086" y="299190"/>
                    <a:pt x="1252086" y="258761"/>
                  </a:cubicBezTo>
                  <a:cubicBezTo>
                    <a:pt x="1252086" y="210466"/>
                    <a:pt x="1264709" y="172645"/>
                    <a:pt x="1289954" y="145296"/>
                  </a:cubicBezTo>
                  <a:cubicBezTo>
                    <a:pt x="1315199" y="117947"/>
                    <a:pt x="1347121" y="104273"/>
                    <a:pt x="1385720" y="104273"/>
                  </a:cubicBezTo>
                  <a:close/>
                  <a:moveTo>
                    <a:pt x="471320" y="104273"/>
                  </a:moveTo>
                  <a:cubicBezTo>
                    <a:pt x="514676" y="104273"/>
                    <a:pt x="548884" y="118587"/>
                    <a:pt x="573946" y="147217"/>
                  </a:cubicBezTo>
                  <a:cubicBezTo>
                    <a:pt x="599008" y="175846"/>
                    <a:pt x="610991" y="219704"/>
                    <a:pt x="609893" y="278792"/>
                  </a:cubicBezTo>
                  <a:lnTo>
                    <a:pt x="416714" y="278792"/>
                  </a:lnTo>
                  <a:cubicBezTo>
                    <a:pt x="417263" y="301659"/>
                    <a:pt x="423483" y="319450"/>
                    <a:pt x="435373" y="332163"/>
                  </a:cubicBezTo>
                  <a:cubicBezTo>
                    <a:pt x="447264" y="344877"/>
                    <a:pt x="462082" y="351234"/>
                    <a:pt x="479827" y="351234"/>
                  </a:cubicBezTo>
                  <a:cubicBezTo>
                    <a:pt x="491900" y="351234"/>
                    <a:pt x="502053" y="347942"/>
                    <a:pt x="510285" y="341356"/>
                  </a:cubicBezTo>
                  <a:cubicBezTo>
                    <a:pt x="518517" y="334770"/>
                    <a:pt x="524737" y="324160"/>
                    <a:pt x="528944" y="309525"/>
                  </a:cubicBezTo>
                  <a:lnTo>
                    <a:pt x="605777" y="322422"/>
                  </a:lnTo>
                  <a:cubicBezTo>
                    <a:pt x="595898" y="350594"/>
                    <a:pt x="580303" y="372043"/>
                    <a:pt x="558991" y="386769"/>
                  </a:cubicBezTo>
                  <a:cubicBezTo>
                    <a:pt x="537680" y="401496"/>
                    <a:pt x="511017" y="408859"/>
                    <a:pt x="479003" y="408859"/>
                  </a:cubicBezTo>
                  <a:cubicBezTo>
                    <a:pt x="428330" y="408859"/>
                    <a:pt x="390829" y="392303"/>
                    <a:pt x="366499" y="359192"/>
                  </a:cubicBezTo>
                  <a:cubicBezTo>
                    <a:pt x="347290" y="332667"/>
                    <a:pt x="337686" y="299190"/>
                    <a:pt x="337686" y="258761"/>
                  </a:cubicBezTo>
                  <a:cubicBezTo>
                    <a:pt x="337686" y="210466"/>
                    <a:pt x="350309" y="172645"/>
                    <a:pt x="375554" y="145296"/>
                  </a:cubicBezTo>
                  <a:cubicBezTo>
                    <a:pt x="400799" y="117947"/>
                    <a:pt x="432721" y="104273"/>
                    <a:pt x="471320" y="104273"/>
                  </a:cubicBezTo>
                  <a:close/>
                  <a:moveTo>
                    <a:pt x="826912" y="0"/>
                  </a:moveTo>
                  <a:lnTo>
                    <a:pt x="904019" y="0"/>
                  </a:lnTo>
                  <a:lnTo>
                    <a:pt x="904019" y="71345"/>
                  </a:lnTo>
                  <a:lnTo>
                    <a:pt x="826912" y="71345"/>
                  </a:lnTo>
                  <a:close/>
                  <a:moveTo>
                    <a:pt x="674512" y="0"/>
                  </a:moveTo>
                  <a:lnTo>
                    <a:pt x="751619" y="0"/>
                  </a:lnTo>
                  <a:lnTo>
                    <a:pt x="751619" y="402273"/>
                  </a:lnTo>
                  <a:lnTo>
                    <a:pt x="674512" y="402273"/>
                  </a:lnTo>
                  <a:close/>
                  <a:moveTo>
                    <a:pt x="207448" y="0"/>
                  </a:moveTo>
                  <a:lnTo>
                    <a:pt x="284555" y="0"/>
                  </a:lnTo>
                  <a:lnTo>
                    <a:pt x="284555" y="402273"/>
                  </a:lnTo>
                  <a:lnTo>
                    <a:pt x="212936" y="402273"/>
                  </a:lnTo>
                  <a:lnTo>
                    <a:pt x="212936" y="359466"/>
                  </a:lnTo>
                  <a:cubicBezTo>
                    <a:pt x="201045" y="376114"/>
                    <a:pt x="187005" y="388507"/>
                    <a:pt x="170815" y="396648"/>
                  </a:cubicBezTo>
                  <a:cubicBezTo>
                    <a:pt x="154625" y="404789"/>
                    <a:pt x="138299" y="408859"/>
                    <a:pt x="121834" y="408859"/>
                  </a:cubicBezTo>
                  <a:cubicBezTo>
                    <a:pt x="88357" y="408859"/>
                    <a:pt x="59682" y="395367"/>
                    <a:pt x="35809" y="368385"/>
                  </a:cubicBezTo>
                  <a:cubicBezTo>
                    <a:pt x="11936" y="341402"/>
                    <a:pt x="0" y="303763"/>
                    <a:pt x="0" y="255468"/>
                  </a:cubicBezTo>
                  <a:cubicBezTo>
                    <a:pt x="0" y="206076"/>
                    <a:pt x="11616" y="168529"/>
                    <a:pt x="34849" y="142826"/>
                  </a:cubicBezTo>
                  <a:cubicBezTo>
                    <a:pt x="58082" y="117124"/>
                    <a:pt x="87443" y="104273"/>
                    <a:pt x="122932" y="104273"/>
                  </a:cubicBezTo>
                  <a:cubicBezTo>
                    <a:pt x="155494" y="104273"/>
                    <a:pt x="183666" y="117810"/>
                    <a:pt x="207448" y="144884"/>
                  </a:cubicBezTo>
                  <a:close/>
                </a:path>
              </a:pathLst>
            </a:custGeom>
          </p:spPr>
        </p:pic>
        <p:sp>
          <p:nvSpPr>
            <p:cNvPr id="9" name="Title 3"/>
            <p:cNvSpPr txBox="1">
              <a:spLocks/>
            </p:cNvSpPr>
            <p:nvPr/>
          </p:nvSpPr>
          <p:spPr>
            <a:xfrm>
              <a:off x="4610647" y="2961231"/>
              <a:ext cx="1083571" cy="9355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71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6000">
        <p14:reveal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46960" r="1934" b="45965"/>
          <a:stretch>
            <a:fillRect/>
          </a:stretch>
        </p:blipFill>
        <p:spPr>
          <a:xfrm>
            <a:off x="1648974" y="3220498"/>
            <a:ext cx="8633769" cy="485249"/>
          </a:xfrm>
          <a:custGeom>
            <a:avLst/>
            <a:gdLst/>
            <a:ahLst/>
            <a:cxnLst/>
            <a:rect l="l" t="t" r="r" b="b"/>
            <a:pathLst>
              <a:path w="8633769" h="485249">
                <a:moveTo>
                  <a:pt x="7931701" y="244543"/>
                </a:moveTo>
                <a:cubicBezTo>
                  <a:pt x="7922492" y="247613"/>
                  <a:pt x="7907911" y="251279"/>
                  <a:pt x="7887959" y="255542"/>
                </a:cubicBezTo>
                <a:cubicBezTo>
                  <a:pt x="7868007" y="259806"/>
                  <a:pt x="7854961" y="263984"/>
                  <a:pt x="7848823" y="268076"/>
                </a:cubicBezTo>
                <a:cubicBezTo>
                  <a:pt x="7839443" y="274727"/>
                  <a:pt x="7834753" y="283169"/>
                  <a:pt x="7834753" y="293400"/>
                </a:cubicBezTo>
                <a:cubicBezTo>
                  <a:pt x="7834753" y="303462"/>
                  <a:pt x="7838505" y="312159"/>
                  <a:pt x="7846009" y="319492"/>
                </a:cubicBezTo>
                <a:cubicBezTo>
                  <a:pt x="7853512" y="326825"/>
                  <a:pt x="7863061" y="330491"/>
                  <a:pt x="7874658" y="330491"/>
                </a:cubicBezTo>
                <a:cubicBezTo>
                  <a:pt x="7887618" y="330491"/>
                  <a:pt x="7899982" y="326228"/>
                  <a:pt x="7911749" y="317701"/>
                </a:cubicBezTo>
                <a:cubicBezTo>
                  <a:pt x="7920446" y="311221"/>
                  <a:pt x="7926159" y="303291"/>
                  <a:pt x="7928887" y="293912"/>
                </a:cubicBezTo>
                <a:cubicBezTo>
                  <a:pt x="7930763" y="287773"/>
                  <a:pt x="7931701" y="276091"/>
                  <a:pt x="7931701" y="258868"/>
                </a:cubicBezTo>
                <a:close/>
                <a:moveTo>
                  <a:pt x="2892977" y="244543"/>
                </a:moveTo>
                <a:cubicBezTo>
                  <a:pt x="2883768" y="247613"/>
                  <a:pt x="2869187" y="251279"/>
                  <a:pt x="2849235" y="255542"/>
                </a:cubicBezTo>
                <a:cubicBezTo>
                  <a:pt x="2829283" y="259806"/>
                  <a:pt x="2816237" y="263984"/>
                  <a:pt x="2810098" y="268076"/>
                </a:cubicBezTo>
                <a:cubicBezTo>
                  <a:pt x="2800718" y="274727"/>
                  <a:pt x="2796029" y="283169"/>
                  <a:pt x="2796029" y="293400"/>
                </a:cubicBezTo>
                <a:cubicBezTo>
                  <a:pt x="2796029" y="303462"/>
                  <a:pt x="2799781" y="312159"/>
                  <a:pt x="2807284" y="319492"/>
                </a:cubicBezTo>
                <a:cubicBezTo>
                  <a:pt x="2814787" y="326825"/>
                  <a:pt x="2824337" y="330491"/>
                  <a:pt x="2835933" y="330491"/>
                </a:cubicBezTo>
                <a:cubicBezTo>
                  <a:pt x="2848894" y="330491"/>
                  <a:pt x="2861258" y="326228"/>
                  <a:pt x="2873024" y="317701"/>
                </a:cubicBezTo>
                <a:cubicBezTo>
                  <a:pt x="2881721" y="311221"/>
                  <a:pt x="2887434" y="303291"/>
                  <a:pt x="2890163" y="293912"/>
                </a:cubicBezTo>
                <a:cubicBezTo>
                  <a:pt x="2892038" y="287773"/>
                  <a:pt x="2892977" y="276091"/>
                  <a:pt x="2892977" y="258868"/>
                </a:cubicBezTo>
                <a:close/>
                <a:moveTo>
                  <a:pt x="1378502" y="244543"/>
                </a:moveTo>
                <a:cubicBezTo>
                  <a:pt x="1369293" y="247613"/>
                  <a:pt x="1354713" y="251279"/>
                  <a:pt x="1334760" y="255542"/>
                </a:cubicBezTo>
                <a:cubicBezTo>
                  <a:pt x="1314808" y="259806"/>
                  <a:pt x="1301762" y="263984"/>
                  <a:pt x="1295623" y="268076"/>
                </a:cubicBezTo>
                <a:cubicBezTo>
                  <a:pt x="1286244" y="274727"/>
                  <a:pt x="1281554" y="283169"/>
                  <a:pt x="1281554" y="293400"/>
                </a:cubicBezTo>
                <a:cubicBezTo>
                  <a:pt x="1281554" y="303462"/>
                  <a:pt x="1285306" y="312159"/>
                  <a:pt x="1292810" y="319492"/>
                </a:cubicBezTo>
                <a:cubicBezTo>
                  <a:pt x="1300313" y="326825"/>
                  <a:pt x="1309863" y="330491"/>
                  <a:pt x="1321459" y="330491"/>
                </a:cubicBezTo>
                <a:cubicBezTo>
                  <a:pt x="1334419" y="330491"/>
                  <a:pt x="1346783" y="326228"/>
                  <a:pt x="1358550" y="317701"/>
                </a:cubicBezTo>
                <a:cubicBezTo>
                  <a:pt x="1367247" y="311221"/>
                  <a:pt x="1372960" y="303291"/>
                  <a:pt x="1375688" y="293912"/>
                </a:cubicBezTo>
                <a:cubicBezTo>
                  <a:pt x="1377564" y="287773"/>
                  <a:pt x="1378502" y="276091"/>
                  <a:pt x="1378502" y="258868"/>
                </a:cubicBezTo>
                <a:close/>
                <a:moveTo>
                  <a:pt x="168827" y="244543"/>
                </a:moveTo>
                <a:cubicBezTo>
                  <a:pt x="159618" y="247613"/>
                  <a:pt x="145037" y="251279"/>
                  <a:pt x="125085" y="255542"/>
                </a:cubicBezTo>
                <a:cubicBezTo>
                  <a:pt x="105133" y="259806"/>
                  <a:pt x="92087" y="263984"/>
                  <a:pt x="85948" y="268076"/>
                </a:cubicBezTo>
                <a:cubicBezTo>
                  <a:pt x="76569" y="274727"/>
                  <a:pt x="71879" y="283169"/>
                  <a:pt x="71879" y="293400"/>
                </a:cubicBezTo>
                <a:cubicBezTo>
                  <a:pt x="71879" y="303462"/>
                  <a:pt x="75631" y="312159"/>
                  <a:pt x="83134" y="319492"/>
                </a:cubicBezTo>
                <a:cubicBezTo>
                  <a:pt x="90637" y="326825"/>
                  <a:pt x="100187" y="330491"/>
                  <a:pt x="111783" y="330491"/>
                </a:cubicBezTo>
                <a:cubicBezTo>
                  <a:pt x="124744" y="330491"/>
                  <a:pt x="137108" y="326228"/>
                  <a:pt x="148874" y="317701"/>
                </a:cubicBezTo>
                <a:cubicBezTo>
                  <a:pt x="157571" y="311221"/>
                  <a:pt x="163284" y="303291"/>
                  <a:pt x="166013" y="293912"/>
                </a:cubicBezTo>
                <a:cubicBezTo>
                  <a:pt x="167889" y="287773"/>
                  <a:pt x="168827" y="276091"/>
                  <a:pt x="168827" y="258868"/>
                </a:cubicBezTo>
                <a:close/>
                <a:moveTo>
                  <a:pt x="8508875" y="152200"/>
                </a:moveTo>
                <a:cubicBezTo>
                  <a:pt x="8493186" y="152200"/>
                  <a:pt x="8480226" y="157913"/>
                  <a:pt x="8469994" y="169338"/>
                </a:cubicBezTo>
                <a:cubicBezTo>
                  <a:pt x="8459762" y="180764"/>
                  <a:pt x="8454731" y="196282"/>
                  <a:pt x="8454902" y="215894"/>
                </a:cubicBezTo>
                <a:lnTo>
                  <a:pt x="8562337" y="215894"/>
                </a:lnTo>
                <a:cubicBezTo>
                  <a:pt x="8561825" y="195089"/>
                  <a:pt x="8556454" y="179272"/>
                  <a:pt x="8546222" y="168443"/>
                </a:cubicBezTo>
                <a:cubicBezTo>
                  <a:pt x="8535990" y="157614"/>
                  <a:pt x="8523541" y="152200"/>
                  <a:pt x="8508875" y="152200"/>
                </a:cubicBezTo>
                <a:close/>
                <a:moveTo>
                  <a:pt x="8194489" y="152200"/>
                </a:moveTo>
                <a:cubicBezTo>
                  <a:pt x="8177436" y="152200"/>
                  <a:pt x="8163155" y="158978"/>
                  <a:pt x="8151643" y="172536"/>
                </a:cubicBezTo>
                <a:cubicBezTo>
                  <a:pt x="8140133" y="186093"/>
                  <a:pt x="8134377" y="206344"/>
                  <a:pt x="8134377" y="233288"/>
                </a:cubicBezTo>
                <a:cubicBezTo>
                  <a:pt x="8134377" y="262278"/>
                  <a:pt x="8138385" y="283254"/>
                  <a:pt x="8146399" y="296214"/>
                </a:cubicBezTo>
                <a:cubicBezTo>
                  <a:pt x="8157995" y="314973"/>
                  <a:pt x="8174196" y="324352"/>
                  <a:pt x="8195001" y="324352"/>
                </a:cubicBezTo>
                <a:cubicBezTo>
                  <a:pt x="8211543" y="324352"/>
                  <a:pt x="8225611" y="317318"/>
                  <a:pt x="8237208" y="303249"/>
                </a:cubicBezTo>
                <a:cubicBezTo>
                  <a:pt x="8248803" y="289180"/>
                  <a:pt x="8254602" y="268162"/>
                  <a:pt x="8254602" y="240194"/>
                </a:cubicBezTo>
                <a:cubicBezTo>
                  <a:pt x="8254602" y="208987"/>
                  <a:pt x="8248975" y="186519"/>
                  <a:pt x="8237719" y="172792"/>
                </a:cubicBezTo>
                <a:cubicBezTo>
                  <a:pt x="8226465" y="159064"/>
                  <a:pt x="8212054" y="152200"/>
                  <a:pt x="8194489" y="152200"/>
                </a:cubicBezTo>
                <a:close/>
                <a:moveTo>
                  <a:pt x="7003925" y="152200"/>
                </a:moveTo>
                <a:cubicBezTo>
                  <a:pt x="6988237" y="152200"/>
                  <a:pt x="6975275" y="157913"/>
                  <a:pt x="6965043" y="169338"/>
                </a:cubicBezTo>
                <a:cubicBezTo>
                  <a:pt x="6954811" y="180764"/>
                  <a:pt x="6949781" y="196282"/>
                  <a:pt x="6949951" y="215894"/>
                </a:cubicBezTo>
                <a:lnTo>
                  <a:pt x="7057387" y="215894"/>
                </a:lnTo>
                <a:cubicBezTo>
                  <a:pt x="7056875" y="195089"/>
                  <a:pt x="7051503" y="179272"/>
                  <a:pt x="7041271" y="168443"/>
                </a:cubicBezTo>
                <a:cubicBezTo>
                  <a:pt x="7031039" y="157614"/>
                  <a:pt x="7018591" y="152200"/>
                  <a:pt x="7003925" y="152200"/>
                </a:cubicBezTo>
                <a:close/>
                <a:moveTo>
                  <a:pt x="5708525" y="152200"/>
                </a:moveTo>
                <a:cubicBezTo>
                  <a:pt x="5692836" y="152200"/>
                  <a:pt x="5679876" y="157913"/>
                  <a:pt x="5669644" y="169338"/>
                </a:cubicBezTo>
                <a:cubicBezTo>
                  <a:pt x="5659412" y="180764"/>
                  <a:pt x="5654381" y="196282"/>
                  <a:pt x="5654552" y="215894"/>
                </a:cubicBezTo>
                <a:lnTo>
                  <a:pt x="5761987" y="215894"/>
                </a:lnTo>
                <a:cubicBezTo>
                  <a:pt x="5761476" y="195089"/>
                  <a:pt x="5756104" y="179272"/>
                  <a:pt x="5745872" y="168443"/>
                </a:cubicBezTo>
                <a:cubicBezTo>
                  <a:pt x="5735640" y="157614"/>
                  <a:pt x="5723191" y="152200"/>
                  <a:pt x="5708525" y="152200"/>
                </a:cubicBezTo>
                <a:close/>
                <a:moveTo>
                  <a:pt x="4241104" y="152200"/>
                </a:moveTo>
                <a:cubicBezTo>
                  <a:pt x="4223880" y="152200"/>
                  <a:pt x="4209683" y="158893"/>
                  <a:pt x="4198513" y="172280"/>
                </a:cubicBezTo>
                <a:cubicBezTo>
                  <a:pt x="4187343" y="185667"/>
                  <a:pt x="4181758" y="206088"/>
                  <a:pt x="4181758" y="233544"/>
                </a:cubicBezTo>
                <a:cubicBezTo>
                  <a:pt x="4181758" y="262364"/>
                  <a:pt x="4187343" y="283467"/>
                  <a:pt x="4198513" y="296854"/>
                </a:cubicBezTo>
                <a:cubicBezTo>
                  <a:pt x="4209683" y="310241"/>
                  <a:pt x="4223454" y="316934"/>
                  <a:pt x="4239825" y="316934"/>
                </a:cubicBezTo>
                <a:cubicBezTo>
                  <a:pt x="4257390" y="316934"/>
                  <a:pt x="4272226" y="310070"/>
                  <a:pt x="4284333" y="296342"/>
                </a:cubicBezTo>
                <a:cubicBezTo>
                  <a:pt x="4296441" y="282614"/>
                  <a:pt x="4302495" y="262278"/>
                  <a:pt x="4302495" y="235334"/>
                </a:cubicBezTo>
                <a:cubicBezTo>
                  <a:pt x="4302495" y="207196"/>
                  <a:pt x="4296697" y="186306"/>
                  <a:pt x="4285101" y="172664"/>
                </a:cubicBezTo>
                <a:cubicBezTo>
                  <a:pt x="4273505" y="159021"/>
                  <a:pt x="4258839" y="152200"/>
                  <a:pt x="4241104" y="152200"/>
                </a:cubicBezTo>
                <a:close/>
                <a:moveTo>
                  <a:pt x="2547640" y="152200"/>
                </a:moveTo>
                <a:cubicBezTo>
                  <a:pt x="2530416" y="152200"/>
                  <a:pt x="2516091" y="158893"/>
                  <a:pt x="2504666" y="172280"/>
                </a:cubicBezTo>
                <a:cubicBezTo>
                  <a:pt x="2493240" y="185667"/>
                  <a:pt x="2487527" y="206003"/>
                  <a:pt x="2487527" y="233288"/>
                </a:cubicBezTo>
                <a:cubicBezTo>
                  <a:pt x="2487527" y="261426"/>
                  <a:pt x="2491961" y="282231"/>
                  <a:pt x="2500828" y="295703"/>
                </a:cubicBezTo>
                <a:cubicBezTo>
                  <a:pt x="2513277" y="314802"/>
                  <a:pt x="2529819" y="324352"/>
                  <a:pt x="2550453" y="324352"/>
                </a:cubicBezTo>
                <a:cubicBezTo>
                  <a:pt x="2566313" y="324352"/>
                  <a:pt x="2579827" y="317573"/>
                  <a:pt x="2590997" y="304016"/>
                </a:cubicBezTo>
                <a:cubicBezTo>
                  <a:pt x="2602167" y="290459"/>
                  <a:pt x="2607752" y="269100"/>
                  <a:pt x="2607752" y="239939"/>
                </a:cubicBezTo>
                <a:cubicBezTo>
                  <a:pt x="2607752" y="208902"/>
                  <a:pt x="2602124" y="186519"/>
                  <a:pt x="2590870" y="172792"/>
                </a:cubicBezTo>
                <a:cubicBezTo>
                  <a:pt x="2579614" y="159064"/>
                  <a:pt x="2565204" y="152200"/>
                  <a:pt x="2547640" y="152200"/>
                </a:cubicBezTo>
                <a:close/>
                <a:moveTo>
                  <a:pt x="2098551" y="152200"/>
                </a:moveTo>
                <a:cubicBezTo>
                  <a:pt x="2082862" y="152200"/>
                  <a:pt x="2069901" y="157913"/>
                  <a:pt x="2059670" y="169338"/>
                </a:cubicBezTo>
                <a:cubicBezTo>
                  <a:pt x="2049438" y="180764"/>
                  <a:pt x="2044407" y="196282"/>
                  <a:pt x="2044578" y="215894"/>
                </a:cubicBezTo>
                <a:lnTo>
                  <a:pt x="2152012" y="215894"/>
                </a:lnTo>
                <a:cubicBezTo>
                  <a:pt x="2151501" y="195089"/>
                  <a:pt x="2146130" y="179272"/>
                  <a:pt x="2135897" y="168443"/>
                </a:cubicBezTo>
                <a:cubicBezTo>
                  <a:pt x="2125665" y="157614"/>
                  <a:pt x="2113216" y="152200"/>
                  <a:pt x="2098551" y="152200"/>
                </a:cubicBezTo>
                <a:close/>
                <a:moveTo>
                  <a:pt x="1652290" y="152200"/>
                </a:moveTo>
                <a:cubicBezTo>
                  <a:pt x="1635066" y="152200"/>
                  <a:pt x="1620742" y="158893"/>
                  <a:pt x="1609316" y="172280"/>
                </a:cubicBezTo>
                <a:cubicBezTo>
                  <a:pt x="1597890" y="185667"/>
                  <a:pt x="1592177" y="206003"/>
                  <a:pt x="1592177" y="233288"/>
                </a:cubicBezTo>
                <a:cubicBezTo>
                  <a:pt x="1592177" y="261426"/>
                  <a:pt x="1596611" y="282231"/>
                  <a:pt x="1605479" y="295703"/>
                </a:cubicBezTo>
                <a:cubicBezTo>
                  <a:pt x="1617927" y="314802"/>
                  <a:pt x="1634469" y="324352"/>
                  <a:pt x="1655103" y="324352"/>
                </a:cubicBezTo>
                <a:cubicBezTo>
                  <a:pt x="1670963" y="324352"/>
                  <a:pt x="1684478" y="317573"/>
                  <a:pt x="1695648" y="304016"/>
                </a:cubicBezTo>
                <a:cubicBezTo>
                  <a:pt x="1706817" y="290459"/>
                  <a:pt x="1712402" y="269100"/>
                  <a:pt x="1712402" y="239939"/>
                </a:cubicBezTo>
                <a:cubicBezTo>
                  <a:pt x="1712402" y="208902"/>
                  <a:pt x="1706775" y="186519"/>
                  <a:pt x="1695520" y="172792"/>
                </a:cubicBezTo>
                <a:cubicBezTo>
                  <a:pt x="1684265" y="159064"/>
                  <a:pt x="1669855" y="152200"/>
                  <a:pt x="1652290" y="152200"/>
                </a:cubicBezTo>
                <a:close/>
                <a:moveTo>
                  <a:pt x="755526" y="152200"/>
                </a:moveTo>
                <a:cubicBezTo>
                  <a:pt x="739837" y="152200"/>
                  <a:pt x="726876" y="157913"/>
                  <a:pt x="716645" y="169338"/>
                </a:cubicBezTo>
                <a:cubicBezTo>
                  <a:pt x="706412" y="180764"/>
                  <a:pt x="701382" y="196282"/>
                  <a:pt x="701552" y="215894"/>
                </a:cubicBezTo>
                <a:lnTo>
                  <a:pt x="808988" y="215894"/>
                </a:lnTo>
                <a:cubicBezTo>
                  <a:pt x="808476" y="195089"/>
                  <a:pt x="803104" y="179272"/>
                  <a:pt x="792872" y="168443"/>
                </a:cubicBezTo>
                <a:cubicBezTo>
                  <a:pt x="782641" y="157614"/>
                  <a:pt x="770192" y="152200"/>
                  <a:pt x="755526" y="152200"/>
                </a:cubicBezTo>
                <a:close/>
                <a:moveTo>
                  <a:pt x="6451103" y="103342"/>
                </a:moveTo>
                <a:lnTo>
                  <a:pt x="6520936" y="103342"/>
                </a:lnTo>
                <a:lnTo>
                  <a:pt x="6571840" y="281378"/>
                </a:lnTo>
                <a:lnTo>
                  <a:pt x="6618651" y="103342"/>
                </a:lnTo>
                <a:lnTo>
                  <a:pt x="6687972" y="103342"/>
                </a:lnTo>
                <a:lnTo>
                  <a:pt x="6733249" y="281378"/>
                </a:lnTo>
                <a:lnTo>
                  <a:pt x="6785175" y="103342"/>
                </a:lnTo>
                <a:lnTo>
                  <a:pt x="6856031" y="103342"/>
                </a:lnTo>
                <a:lnTo>
                  <a:pt x="6768805" y="375000"/>
                </a:lnTo>
                <a:lnTo>
                  <a:pt x="6699739" y="375000"/>
                </a:lnTo>
                <a:lnTo>
                  <a:pt x="6652928" y="200290"/>
                </a:lnTo>
                <a:lnTo>
                  <a:pt x="6606884" y="375000"/>
                </a:lnTo>
                <a:lnTo>
                  <a:pt x="6537051" y="375000"/>
                </a:lnTo>
                <a:close/>
                <a:moveTo>
                  <a:pt x="4814082" y="103342"/>
                </a:moveTo>
                <a:lnTo>
                  <a:pt x="4890566" y="103342"/>
                </a:lnTo>
                <a:lnTo>
                  <a:pt x="4955539" y="296214"/>
                </a:lnTo>
                <a:lnTo>
                  <a:pt x="5018977" y="103342"/>
                </a:lnTo>
                <a:lnTo>
                  <a:pt x="5093414" y="103342"/>
                </a:lnTo>
                <a:lnTo>
                  <a:pt x="4997490" y="364768"/>
                </a:lnTo>
                <a:lnTo>
                  <a:pt x="4980351" y="412091"/>
                </a:lnTo>
                <a:cubicBezTo>
                  <a:pt x="4974042" y="427950"/>
                  <a:pt x="4968030" y="440058"/>
                  <a:pt x="4962317" y="448414"/>
                </a:cubicBezTo>
                <a:cubicBezTo>
                  <a:pt x="4956605" y="456770"/>
                  <a:pt x="4950039" y="463549"/>
                  <a:pt x="4942621" y="468750"/>
                </a:cubicBezTo>
                <a:cubicBezTo>
                  <a:pt x="4935203" y="473951"/>
                  <a:pt x="4926079" y="478002"/>
                  <a:pt x="4915250" y="480901"/>
                </a:cubicBezTo>
                <a:cubicBezTo>
                  <a:pt x="4904422" y="483800"/>
                  <a:pt x="4892186" y="485249"/>
                  <a:pt x="4878543" y="485249"/>
                </a:cubicBezTo>
                <a:cubicBezTo>
                  <a:pt x="4864730" y="485249"/>
                  <a:pt x="4851173" y="483800"/>
                  <a:pt x="4837871" y="480901"/>
                </a:cubicBezTo>
                <a:lnTo>
                  <a:pt x="4831476" y="424625"/>
                </a:lnTo>
                <a:cubicBezTo>
                  <a:pt x="4842732" y="426842"/>
                  <a:pt x="4852879" y="427950"/>
                  <a:pt x="4861916" y="427950"/>
                </a:cubicBezTo>
                <a:cubicBezTo>
                  <a:pt x="4878629" y="427950"/>
                  <a:pt x="4890993" y="423048"/>
                  <a:pt x="4899007" y="413242"/>
                </a:cubicBezTo>
                <a:cubicBezTo>
                  <a:pt x="4907022" y="403436"/>
                  <a:pt x="4913162" y="390945"/>
                  <a:pt x="4917425" y="375768"/>
                </a:cubicBezTo>
                <a:close/>
                <a:moveTo>
                  <a:pt x="3657479" y="103342"/>
                </a:moveTo>
                <a:lnTo>
                  <a:pt x="3729358" y="103342"/>
                </a:lnTo>
                <a:lnTo>
                  <a:pt x="3729358" y="375000"/>
                </a:lnTo>
                <a:lnTo>
                  <a:pt x="3657479" y="375000"/>
                </a:lnTo>
                <a:close/>
                <a:moveTo>
                  <a:pt x="1085729" y="103342"/>
                </a:moveTo>
                <a:lnTo>
                  <a:pt x="1157609" y="103342"/>
                </a:lnTo>
                <a:lnTo>
                  <a:pt x="1157609" y="375000"/>
                </a:lnTo>
                <a:lnTo>
                  <a:pt x="1085729" y="375000"/>
                </a:lnTo>
                <a:close/>
                <a:moveTo>
                  <a:pt x="8504526" y="97203"/>
                </a:moveTo>
                <a:cubicBezTo>
                  <a:pt x="8544943" y="97203"/>
                  <a:pt x="8576833" y="110547"/>
                  <a:pt x="8600195" y="137236"/>
                </a:cubicBezTo>
                <a:cubicBezTo>
                  <a:pt x="8623558" y="163924"/>
                  <a:pt x="8634728" y="204809"/>
                  <a:pt x="8633705" y="259891"/>
                </a:cubicBezTo>
                <a:lnTo>
                  <a:pt x="8453623" y="259891"/>
                </a:lnTo>
                <a:cubicBezTo>
                  <a:pt x="8454134" y="281207"/>
                  <a:pt x="8459933" y="297792"/>
                  <a:pt x="8471017" y="309644"/>
                </a:cubicBezTo>
                <a:cubicBezTo>
                  <a:pt x="8482102" y="321496"/>
                  <a:pt x="8495915" y="327422"/>
                  <a:pt x="8512456" y="327422"/>
                </a:cubicBezTo>
                <a:cubicBezTo>
                  <a:pt x="8523711" y="327422"/>
                  <a:pt x="8533176" y="324352"/>
                  <a:pt x="8540850" y="318213"/>
                </a:cubicBezTo>
                <a:cubicBezTo>
                  <a:pt x="8548524" y="312074"/>
                  <a:pt x="8554322" y="302183"/>
                  <a:pt x="8558244" y="288540"/>
                </a:cubicBezTo>
                <a:lnTo>
                  <a:pt x="8629868" y="300563"/>
                </a:lnTo>
                <a:cubicBezTo>
                  <a:pt x="8620659" y="326825"/>
                  <a:pt x="8606121" y="346820"/>
                  <a:pt x="8586254" y="360548"/>
                </a:cubicBezTo>
                <a:cubicBezTo>
                  <a:pt x="8566387" y="374275"/>
                  <a:pt x="8541532" y="381139"/>
                  <a:pt x="8511689" y="381139"/>
                </a:cubicBezTo>
                <a:cubicBezTo>
                  <a:pt x="8464452" y="381139"/>
                  <a:pt x="8429493" y="365706"/>
                  <a:pt x="8406811" y="334840"/>
                </a:cubicBezTo>
                <a:cubicBezTo>
                  <a:pt x="8388906" y="310113"/>
                  <a:pt x="8379953" y="278905"/>
                  <a:pt x="8379953" y="241218"/>
                </a:cubicBezTo>
                <a:cubicBezTo>
                  <a:pt x="8379953" y="196197"/>
                  <a:pt x="8391719" y="160940"/>
                  <a:pt x="8415253" y="135445"/>
                </a:cubicBezTo>
                <a:cubicBezTo>
                  <a:pt x="8438786" y="109950"/>
                  <a:pt x="8468544" y="97203"/>
                  <a:pt x="8504526" y="97203"/>
                </a:cubicBezTo>
                <a:close/>
                <a:moveTo>
                  <a:pt x="7887959" y="97203"/>
                </a:moveTo>
                <a:cubicBezTo>
                  <a:pt x="7920019" y="97203"/>
                  <a:pt x="7943894" y="100998"/>
                  <a:pt x="7959583" y="108586"/>
                </a:cubicBezTo>
                <a:cubicBezTo>
                  <a:pt x="7975272" y="116175"/>
                  <a:pt x="7986314" y="125810"/>
                  <a:pt x="7992709" y="137492"/>
                </a:cubicBezTo>
                <a:cubicBezTo>
                  <a:pt x="7999104" y="149173"/>
                  <a:pt x="8002301" y="170617"/>
                  <a:pt x="8002301" y="201825"/>
                </a:cubicBezTo>
                <a:lnTo>
                  <a:pt x="8001534" y="285727"/>
                </a:lnTo>
                <a:cubicBezTo>
                  <a:pt x="8001534" y="309601"/>
                  <a:pt x="8002685" y="327208"/>
                  <a:pt x="8004987" y="338549"/>
                </a:cubicBezTo>
                <a:cubicBezTo>
                  <a:pt x="8007289" y="349889"/>
                  <a:pt x="8011595" y="362040"/>
                  <a:pt x="8017905" y="375000"/>
                </a:cubicBezTo>
                <a:lnTo>
                  <a:pt x="7946793" y="375000"/>
                </a:lnTo>
                <a:cubicBezTo>
                  <a:pt x="7944917" y="370225"/>
                  <a:pt x="7942615" y="363148"/>
                  <a:pt x="7939887" y="353769"/>
                </a:cubicBezTo>
                <a:cubicBezTo>
                  <a:pt x="7938693" y="349506"/>
                  <a:pt x="7937840" y="346692"/>
                  <a:pt x="7937329" y="345328"/>
                </a:cubicBezTo>
                <a:cubicBezTo>
                  <a:pt x="7925050" y="357265"/>
                  <a:pt x="7911919" y="366218"/>
                  <a:pt x="7897935" y="372186"/>
                </a:cubicBezTo>
                <a:cubicBezTo>
                  <a:pt x="7883952" y="378155"/>
                  <a:pt x="7869031" y="381139"/>
                  <a:pt x="7853171" y="381139"/>
                </a:cubicBezTo>
                <a:cubicBezTo>
                  <a:pt x="7825203" y="381139"/>
                  <a:pt x="7803163" y="373551"/>
                  <a:pt x="7787047" y="358373"/>
                </a:cubicBezTo>
                <a:cubicBezTo>
                  <a:pt x="7770931" y="343196"/>
                  <a:pt x="7762874" y="324011"/>
                  <a:pt x="7762874" y="300819"/>
                </a:cubicBezTo>
                <a:cubicBezTo>
                  <a:pt x="7762874" y="285471"/>
                  <a:pt x="7766541" y="271786"/>
                  <a:pt x="7773873" y="259763"/>
                </a:cubicBezTo>
                <a:cubicBezTo>
                  <a:pt x="7781206" y="247740"/>
                  <a:pt x="7791481" y="238532"/>
                  <a:pt x="7804697" y="232137"/>
                </a:cubicBezTo>
                <a:cubicBezTo>
                  <a:pt x="7817913" y="225742"/>
                  <a:pt x="7836970" y="220157"/>
                  <a:pt x="7861868" y="215382"/>
                </a:cubicBezTo>
                <a:cubicBezTo>
                  <a:pt x="7895463" y="209072"/>
                  <a:pt x="7918741" y="203189"/>
                  <a:pt x="7931701" y="197732"/>
                </a:cubicBezTo>
                <a:lnTo>
                  <a:pt x="7931701" y="190570"/>
                </a:lnTo>
                <a:cubicBezTo>
                  <a:pt x="7931701" y="176757"/>
                  <a:pt x="7928290" y="166908"/>
                  <a:pt x="7921469" y="161025"/>
                </a:cubicBezTo>
                <a:cubicBezTo>
                  <a:pt x="7914648" y="155141"/>
                  <a:pt x="7901773" y="152200"/>
                  <a:pt x="7882843" y="152200"/>
                </a:cubicBezTo>
                <a:cubicBezTo>
                  <a:pt x="7870053" y="152200"/>
                  <a:pt x="7860077" y="154715"/>
                  <a:pt x="7852915" y="159746"/>
                </a:cubicBezTo>
                <a:cubicBezTo>
                  <a:pt x="7845753" y="164777"/>
                  <a:pt x="7839955" y="173602"/>
                  <a:pt x="7835521" y="186221"/>
                </a:cubicBezTo>
                <a:lnTo>
                  <a:pt x="7770292" y="174454"/>
                </a:lnTo>
                <a:cubicBezTo>
                  <a:pt x="7777625" y="148192"/>
                  <a:pt x="7790245" y="128752"/>
                  <a:pt x="7808151" y="116132"/>
                </a:cubicBezTo>
                <a:cubicBezTo>
                  <a:pt x="7826056" y="103513"/>
                  <a:pt x="7852659" y="97203"/>
                  <a:pt x="7887959" y="97203"/>
                </a:cubicBezTo>
                <a:close/>
                <a:moveTo>
                  <a:pt x="7470153" y="97203"/>
                </a:moveTo>
                <a:cubicBezTo>
                  <a:pt x="7487547" y="97203"/>
                  <a:pt x="7502639" y="100785"/>
                  <a:pt x="7515429" y="107947"/>
                </a:cubicBezTo>
                <a:cubicBezTo>
                  <a:pt x="7528219" y="115109"/>
                  <a:pt x="7538707" y="125938"/>
                  <a:pt x="7546892" y="140433"/>
                </a:cubicBezTo>
                <a:cubicBezTo>
                  <a:pt x="7558829" y="125938"/>
                  <a:pt x="7571705" y="115109"/>
                  <a:pt x="7585517" y="107947"/>
                </a:cubicBezTo>
                <a:cubicBezTo>
                  <a:pt x="7599331" y="100785"/>
                  <a:pt x="7614081" y="97203"/>
                  <a:pt x="7629771" y="97203"/>
                </a:cubicBezTo>
                <a:cubicBezTo>
                  <a:pt x="7649723" y="97203"/>
                  <a:pt x="7666605" y="101253"/>
                  <a:pt x="7680419" y="109354"/>
                </a:cubicBezTo>
                <a:cubicBezTo>
                  <a:pt x="7694231" y="117454"/>
                  <a:pt x="7704549" y="129348"/>
                  <a:pt x="7711370" y="145037"/>
                </a:cubicBezTo>
                <a:cubicBezTo>
                  <a:pt x="7716316" y="156634"/>
                  <a:pt x="7718789" y="175392"/>
                  <a:pt x="7718789" y="201313"/>
                </a:cubicBezTo>
                <a:lnTo>
                  <a:pt x="7718789" y="375000"/>
                </a:lnTo>
                <a:lnTo>
                  <a:pt x="7646909" y="375000"/>
                </a:lnTo>
                <a:lnTo>
                  <a:pt x="7646909" y="219731"/>
                </a:lnTo>
                <a:cubicBezTo>
                  <a:pt x="7646909" y="192786"/>
                  <a:pt x="7644437" y="175392"/>
                  <a:pt x="7639491" y="167548"/>
                </a:cubicBezTo>
                <a:cubicBezTo>
                  <a:pt x="7632840" y="157316"/>
                  <a:pt x="7622608" y="152200"/>
                  <a:pt x="7608795" y="152200"/>
                </a:cubicBezTo>
                <a:cubicBezTo>
                  <a:pt x="7598733" y="152200"/>
                  <a:pt x="7589269" y="155269"/>
                  <a:pt x="7580401" y="161409"/>
                </a:cubicBezTo>
                <a:cubicBezTo>
                  <a:pt x="7571534" y="167548"/>
                  <a:pt x="7565139" y="176543"/>
                  <a:pt x="7561217" y="188395"/>
                </a:cubicBezTo>
                <a:cubicBezTo>
                  <a:pt x="7557294" y="200247"/>
                  <a:pt x="7555333" y="218963"/>
                  <a:pt x="7555333" y="244543"/>
                </a:cubicBezTo>
                <a:lnTo>
                  <a:pt x="7555333" y="375000"/>
                </a:lnTo>
                <a:lnTo>
                  <a:pt x="7483454" y="375000"/>
                </a:lnTo>
                <a:lnTo>
                  <a:pt x="7483454" y="226126"/>
                </a:lnTo>
                <a:cubicBezTo>
                  <a:pt x="7483454" y="199693"/>
                  <a:pt x="7482175" y="182640"/>
                  <a:pt x="7479617" y="174966"/>
                </a:cubicBezTo>
                <a:cubicBezTo>
                  <a:pt x="7477059" y="167292"/>
                  <a:pt x="7473094" y="161579"/>
                  <a:pt x="7467723" y="157827"/>
                </a:cubicBezTo>
                <a:cubicBezTo>
                  <a:pt x="7462351" y="154076"/>
                  <a:pt x="7455061" y="152200"/>
                  <a:pt x="7445851" y="152200"/>
                </a:cubicBezTo>
                <a:cubicBezTo>
                  <a:pt x="7434767" y="152200"/>
                  <a:pt x="7424791" y="155184"/>
                  <a:pt x="7415923" y="161153"/>
                </a:cubicBezTo>
                <a:cubicBezTo>
                  <a:pt x="7407055" y="167121"/>
                  <a:pt x="7400703" y="175733"/>
                  <a:pt x="7396866" y="186989"/>
                </a:cubicBezTo>
                <a:cubicBezTo>
                  <a:pt x="7393029" y="198243"/>
                  <a:pt x="7391111" y="216917"/>
                  <a:pt x="7391111" y="243008"/>
                </a:cubicBezTo>
                <a:lnTo>
                  <a:pt x="7391111" y="375000"/>
                </a:lnTo>
                <a:lnTo>
                  <a:pt x="7319231" y="375000"/>
                </a:lnTo>
                <a:lnTo>
                  <a:pt x="7319231" y="103342"/>
                </a:lnTo>
                <a:lnTo>
                  <a:pt x="7385483" y="103342"/>
                </a:lnTo>
                <a:lnTo>
                  <a:pt x="7385483" y="140433"/>
                </a:lnTo>
                <a:cubicBezTo>
                  <a:pt x="7409187" y="111613"/>
                  <a:pt x="7437410" y="97203"/>
                  <a:pt x="7470153" y="97203"/>
                </a:cubicBezTo>
                <a:close/>
                <a:moveTo>
                  <a:pt x="6999577" y="97203"/>
                </a:moveTo>
                <a:cubicBezTo>
                  <a:pt x="7039993" y="97203"/>
                  <a:pt x="7071883" y="110547"/>
                  <a:pt x="7095245" y="137236"/>
                </a:cubicBezTo>
                <a:cubicBezTo>
                  <a:pt x="7118608" y="163924"/>
                  <a:pt x="7129778" y="204809"/>
                  <a:pt x="7128755" y="259891"/>
                </a:cubicBezTo>
                <a:lnTo>
                  <a:pt x="6948673" y="259891"/>
                </a:lnTo>
                <a:cubicBezTo>
                  <a:pt x="6949184" y="281207"/>
                  <a:pt x="6954983" y="297792"/>
                  <a:pt x="6966067" y="309644"/>
                </a:cubicBezTo>
                <a:cubicBezTo>
                  <a:pt x="6977151" y="321496"/>
                  <a:pt x="6990965" y="327422"/>
                  <a:pt x="7007506" y="327422"/>
                </a:cubicBezTo>
                <a:cubicBezTo>
                  <a:pt x="7018761" y="327422"/>
                  <a:pt x="7028226" y="324352"/>
                  <a:pt x="7035900" y="318213"/>
                </a:cubicBezTo>
                <a:cubicBezTo>
                  <a:pt x="7043574" y="312074"/>
                  <a:pt x="7049372" y="302183"/>
                  <a:pt x="7053294" y="288540"/>
                </a:cubicBezTo>
                <a:lnTo>
                  <a:pt x="7124917" y="300563"/>
                </a:lnTo>
                <a:cubicBezTo>
                  <a:pt x="7115709" y="326825"/>
                  <a:pt x="7101171" y="346820"/>
                  <a:pt x="7081304" y="360548"/>
                </a:cubicBezTo>
                <a:cubicBezTo>
                  <a:pt x="7061437" y="374275"/>
                  <a:pt x="7036583" y="381139"/>
                  <a:pt x="7006739" y="381139"/>
                </a:cubicBezTo>
                <a:cubicBezTo>
                  <a:pt x="6959501" y="381139"/>
                  <a:pt x="6924543" y="365706"/>
                  <a:pt x="6901861" y="334840"/>
                </a:cubicBezTo>
                <a:cubicBezTo>
                  <a:pt x="6883955" y="310113"/>
                  <a:pt x="6875003" y="278905"/>
                  <a:pt x="6875003" y="241218"/>
                </a:cubicBezTo>
                <a:cubicBezTo>
                  <a:pt x="6875003" y="196197"/>
                  <a:pt x="6886769" y="160940"/>
                  <a:pt x="6910303" y="135445"/>
                </a:cubicBezTo>
                <a:cubicBezTo>
                  <a:pt x="6933837" y="109950"/>
                  <a:pt x="6963595" y="97203"/>
                  <a:pt x="6999577" y="97203"/>
                </a:cubicBezTo>
                <a:close/>
                <a:moveTo>
                  <a:pt x="6041403" y="97203"/>
                </a:moveTo>
                <a:cubicBezTo>
                  <a:pt x="6058797" y="97203"/>
                  <a:pt x="6073889" y="100785"/>
                  <a:pt x="6086679" y="107947"/>
                </a:cubicBezTo>
                <a:cubicBezTo>
                  <a:pt x="6099469" y="115109"/>
                  <a:pt x="6109957" y="125938"/>
                  <a:pt x="6118142" y="140433"/>
                </a:cubicBezTo>
                <a:cubicBezTo>
                  <a:pt x="6130080" y="125938"/>
                  <a:pt x="6142955" y="115109"/>
                  <a:pt x="6156768" y="107947"/>
                </a:cubicBezTo>
                <a:cubicBezTo>
                  <a:pt x="6170581" y="100785"/>
                  <a:pt x="6185332" y="97203"/>
                  <a:pt x="6201021" y="97203"/>
                </a:cubicBezTo>
                <a:cubicBezTo>
                  <a:pt x="6220973" y="97203"/>
                  <a:pt x="6237856" y="101253"/>
                  <a:pt x="6251669" y="109354"/>
                </a:cubicBezTo>
                <a:cubicBezTo>
                  <a:pt x="6265482" y="117454"/>
                  <a:pt x="6275799" y="129348"/>
                  <a:pt x="6282620" y="145037"/>
                </a:cubicBezTo>
                <a:cubicBezTo>
                  <a:pt x="6287566" y="156634"/>
                  <a:pt x="6290039" y="175392"/>
                  <a:pt x="6290039" y="201313"/>
                </a:cubicBezTo>
                <a:lnTo>
                  <a:pt x="6290039" y="375000"/>
                </a:lnTo>
                <a:lnTo>
                  <a:pt x="6218159" y="375000"/>
                </a:lnTo>
                <a:lnTo>
                  <a:pt x="6218159" y="219731"/>
                </a:lnTo>
                <a:cubicBezTo>
                  <a:pt x="6218159" y="192786"/>
                  <a:pt x="6215687" y="175392"/>
                  <a:pt x="6210741" y="167548"/>
                </a:cubicBezTo>
                <a:cubicBezTo>
                  <a:pt x="6204090" y="157316"/>
                  <a:pt x="6193858" y="152200"/>
                  <a:pt x="6180045" y="152200"/>
                </a:cubicBezTo>
                <a:cubicBezTo>
                  <a:pt x="6169984" y="152200"/>
                  <a:pt x="6160520" y="155269"/>
                  <a:pt x="6151652" y="161409"/>
                </a:cubicBezTo>
                <a:cubicBezTo>
                  <a:pt x="6142784" y="167548"/>
                  <a:pt x="6136389" y="176543"/>
                  <a:pt x="6132467" y="188395"/>
                </a:cubicBezTo>
                <a:cubicBezTo>
                  <a:pt x="6128545" y="200247"/>
                  <a:pt x="6126583" y="218963"/>
                  <a:pt x="6126583" y="244543"/>
                </a:cubicBezTo>
                <a:lnTo>
                  <a:pt x="6126583" y="375000"/>
                </a:lnTo>
                <a:lnTo>
                  <a:pt x="6054704" y="375000"/>
                </a:lnTo>
                <a:lnTo>
                  <a:pt x="6054704" y="226126"/>
                </a:lnTo>
                <a:cubicBezTo>
                  <a:pt x="6054704" y="199693"/>
                  <a:pt x="6053425" y="182640"/>
                  <a:pt x="6050867" y="174966"/>
                </a:cubicBezTo>
                <a:cubicBezTo>
                  <a:pt x="6048309" y="167292"/>
                  <a:pt x="6044344" y="161579"/>
                  <a:pt x="6038973" y="157827"/>
                </a:cubicBezTo>
                <a:cubicBezTo>
                  <a:pt x="6033601" y="154076"/>
                  <a:pt x="6026311" y="152200"/>
                  <a:pt x="6017102" y="152200"/>
                </a:cubicBezTo>
                <a:cubicBezTo>
                  <a:pt x="6006018" y="152200"/>
                  <a:pt x="5996041" y="155184"/>
                  <a:pt x="5987173" y="161153"/>
                </a:cubicBezTo>
                <a:cubicBezTo>
                  <a:pt x="5978306" y="167121"/>
                  <a:pt x="5971953" y="175733"/>
                  <a:pt x="5968116" y="186989"/>
                </a:cubicBezTo>
                <a:cubicBezTo>
                  <a:pt x="5964279" y="198243"/>
                  <a:pt x="5962361" y="216917"/>
                  <a:pt x="5962361" y="243008"/>
                </a:cubicBezTo>
                <a:lnTo>
                  <a:pt x="5962361" y="375000"/>
                </a:lnTo>
                <a:lnTo>
                  <a:pt x="5890482" y="375000"/>
                </a:lnTo>
                <a:lnTo>
                  <a:pt x="5890482" y="103342"/>
                </a:lnTo>
                <a:lnTo>
                  <a:pt x="5956733" y="103342"/>
                </a:lnTo>
                <a:lnTo>
                  <a:pt x="5956733" y="140433"/>
                </a:lnTo>
                <a:cubicBezTo>
                  <a:pt x="5980438" y="111613"/>
                  <a:pt x="6008660" y="97203"/>
                  <a:pt x="6041403" y="97203"/>
                </a:cubicBezTo>
                <a:close/>
                <a:moveTo>
                  <a:pt x="5704177" y="97203"/>
                </a:moveTo>
                <a:cubicBezTo>
                  <a:pt x="5744593" y="97203"/>
                  <a:pt x="5776482" y="110547"/>
                  <a:pt x="5799845" y="137236"/>
                </a:cubicBezTo>
                <a:cubicBezTo>
                  <a:pt x="5823208" y="163924"/>
                  <a:pt x="5834378" y="204809"/>
                  <a:pt x="5833355" y="259891"/>
                </a:cubicBezTo>
                <a:lnTo>
                  <a:pt x="5653273" y="259891"/>
                </a:lnTo>
                <a:cubicBezTo>
                  <a:pt x="5653784" y="281207"/>
                  <a:pt x="5659582" y="297792"/>
                  <a:pt x="5670667" y="309644"/>
                </a:cubicBezTo>
                <a:cubicBezTo>
                  <a:pt x="5681752" y="321496"/>
                  <a:pt x="5695564" y="327422"/>
                  <a:pt x="5712106" y="327422"/>
                </a:cubicBezTo>
                <a:cubicBezTo>
                  <a:pt x="5723362" y="327422"/>
                  <a:pt x="5732826" y="324352"/>
                  <a:pt x="5740500" y="318213"/>
                </a:cubicBezTo>
                <a:cubicBezTo>
                  <a:pt x="5748174" y="312074"/>
                  <a:pt x="5753972" y="302183"/>
                  <a:pt x="5757894" y="288540"/>
                </a:cubicBezTo>
                <a:lnTo>
                  <a:pt x="5829518" y="300563"/>
                </a:lnTo>
                <a:cubicBezTo>
                  <a:pt x="5820309" y="326825"/>
                  <a:pt x="5805771" y="346820"/>
                  <a:pt x="5785904" y="360548"/>
                </a:cubicBezTo>
                <a:cubicBezTo>
                  <a:pt x="5766037" y="374275"/>
                  <a:pt x="5741182" y="381139"/>
                  <a:pt x="5711339" y="381139"/>
                </a:cubicBezTo>
                <a:cubicBezTo>
                  <a:pt x="5664102" y="381139"/>
                  <a:pt x="5629142" y="365706"/>
                  <a:pt x="5606462" y="334840"/>
                </a:cubicBezTo>
                <a:cubicBezTo>
                  <a:pt x="5588556" y="310113"/>
                  <a:pt x="5579603" y="278905"/>
                  <a:pt x="5579603" y="241218"/>
                </a:cubicBezTo>
                <a:cubicBezTo>
                  <a:pt x="5579603" y="196197"/>
                  <a:pt x="5591370" y="160940"/>
                  <a:pt x="5614903" y="135445"/>
                </a:cubicBezTo>
                <a:cubicBezTo>
                  <a:pt x="5638437" y="109950"/>
                  <a:pt x="5668195" y="97203"/>
                  <a:pt x="5704177" y="97203"/>
                </a:cubicBezTo>
                <a:close/>
                <a:moveTo>
                  <a:pt x="5232847" y="97203"/>
                </a:moveTo>
                <a:cubicBezTo>
                  <a:pt x="5270024" y="97203"/>
                  <a:pt x="5297650" y="103257"/>
                  <a:pt x="5315726" y="115365"/>
                </a:cubicBezTo>
                <a:cubicBezTo>
                  <a:pt x="5333802" y="127473"/>
                  <a:pt x="5346251" y="145379"/>
                  <a:pt x="5353073" y="169082"/>
                </a:cubicBezTo>
                <a:lnTo>
                  <a:pt x="5285286" y="181617"/>
                </a:lnTo>
                <a:cubicBezTo>
                  <a:pt x="5282387" y="171044"/>
                  <a:pt x="5276887" y="162944"/>
                  <a:pt x="5268787" y="157316"/>
                </a:cubicBezTo>
                <a:cubicBezTo>
                  <a:pt x="5260687" y="151688"/>
                  <a:pt x="5249133" y="148875"/>
                  <a:pt x="5234126" y="148875"/>
                </a:cubicBezTo>
                <a:cubicBezTo>
                  <a:pt x="5215197" y="148875"/>
                  <a:pt x="5201640" y="151518"/>
                  <a:pt x="5193454" y="156804"/>
                </a:cubicBezTo>
                <a:cubicBezTo>
                  <a:pt x="5187997" y="160556"/>
                  <a:pt x="5185269" y="165416"/>
                  <a:pt x="5185269" y="171385"/>
                </a:cubicBezTo>
                <a:cubicBezTo>
                  <a:pt x="5185269" y="176501"/>
                  <a:pt x="5187656" y="180849"/>
                  <a:pt x="5192431" y="184430"/>
                </a:cubicBezTo>
                <a:cubicBezTo>
                  <a:pt x="5198912" y="189205"/>
                  <a:pt x="5221294" y="195941"/>
                  <a:pt x="5259578" y="204639"/>
                </a:cubicBezTo>
                <a:cubicBezTo>
                  <a:pt x="5297863" y="213336"/>
                  <a:pt x="5324593" y="223994"/>
                  <a:pt x="5339771" y="236613"/>
                </a:cubicBezTo>
                <a:cubicBezTo>
                  <a:pt x="5354778" y="249403"/>
                  <a:pt x="5362281" y="267224"/>
                  <a:pt x="5362281" y="290075"/>
                </a:cubicBezTo>
                <a:cubicBezTo>
                  <a:pt x="5362281" y="314973"/>
                  <a:pt x="5351879" y="336375"/>
                  <a:pt x="5331074" y="354280"/>
                </a:cubicBezTo>
                <a:cubicBezTo>
                  <a:pt x="5310269" y="372186"/>
                  <a:pt x="5279488" y="381139"/>
                  <a:pt x="5238731" y="381139"/>
                </a:cubicBezTo>
                <a:cubicBezTo>
                  <a:pt x="5201725" y="381139"/>
                  <a:pt x="5172436" y="373636"/>
                  <a:pt x="5150864" y="358629"/>
                </a:cubicBezTo>
                <a:cubicBezTo>
                  <a:pt x="5129291" y="343622"/>
                  <a:pt x="5115180" y="323244"/>
                  <a:pt x="5108529" y="297493"/>
                </a:cubicBezTo>
                <a:lnTo>
                  <a:pt x="5180664" y="286494"/>
                </a:lnTo>
                <a:cubicBezTo>
                  <a:pt x="5183734" y="300478"/>
                  <a:pt x="5189959" y="311093"/>
                  <a:pt x="5199338" y="318341"/>
                </a:cubicBezTo>
                <a:cubicBezTo>
                  <a:pt x="5208717" y="325588"/>
                  <a:pt x="5221848" y="329212"/>
                  <a:pt x="5238731" y="329212"/>
                </a:cubicBezTo>
                <a:cubicBezTo>
                  <a:pt x="5257319" y="329212"/>
                  <a:pt x="5271303" y="325802"/>
                  <a:pt x="5280682" y="318980"/>
                </a:cubicBezTo>
                <a:cubicBezTo>
                  <a:pt x="5286991" y="314205"/>
                  <a:pt x="5290146" y="307810"/>
                  <a:pt x="5290146" y="299795"/>
                </a:cubicBezTo>
                <a:cubicBezTo>
                  <a:pt x="5290146" y="294338"/>
                  <a:pt x="5288441" y="289819"/>
                  <a:pt x="5285030" y="286238"/>
                </a:cubicBezTo>
                <a:cubicBezTo>
                  <a:pt x="5281449" y="282827"/>
                  <a:pt x="5273434" y="279673"/>
                  <a:pt x="5260985" y="276774"/>
                </a:cubicBezTo>
                <a:cubicBezTo>
                  <a:pt x="5203004" y="263984"/>
                  <a:pt x="5166254" y="252302"/>
                  <a:pt x="5150736" y="241729"/>
                </a:cubicBezTo>
                <a:cubicBezTo>
                  <a:pt x="5129249" y="227063"/>
                  <a:pt x="5118505" y="206685"/>
                  <a:pt x="5118505" y="180594"/>
                </a:cubicBezTo>
                <a:cubicBezTo>
                  <a:pt x="5118505" y="157060"/>
                  <a:pt x="5127800" y="137278"/>
                  <a:pt x="5146387" y="121248"/>
                </a:cubicBezTo>
                <a:cubicBezTo>
                  <a:pt x="5164975" y="105218"/>
                  <a:pt x="5193796" y="97203"/>
                  <a:pt x="5232847" y="97203"/>
                </a:cubicBezTo>
                <a:close/>
                <a:moveTo>
                  <a:pt x="4651823" y="97203"/>
                </a:moveTo>
                <a:cubicBezTo>
                  <a:pt x="4688998" y="97203"/>
                  <a:pt x="4716624" y="103257"/>
                  <a:pt x="4734701" y="115365"/>
                </a:cubicBezTo>
                <a:cubicBezTo>
                  <a:pt x="4752778" y="127473"/>
                  <a:pt x="4765226" y="145379"/>
                  <a:pt x="4772048" y="169082"/>
                </a:cubicBezTo>
                <a:lnTo>
                  <a:pt x="4704261" y="181617"/>
                </a:lnTo>
                <a:cubicBezTo>
                  <a:pt x="4701362" y="171044"/>
                  <a:pt x="4695862" y="162944"/>
                  <a:pt x="4687762" y="157316"/>
                </a:cubicBezTo>
                <a:cubicBezTo>
                  <a:pt x="4679662" y="151688"/>
                  <a:pt x="4668108" y="148875"/>
                  <a:pt x="4653102" y="148875"/>
                </a:cubicBezTo>
                <a:cubicBezTo>
                  <a:pt x="4634173" y="148875"/>
                  <a:pt x="4620615" y="151518"/>
                  <a:pt x="4612430" y="156804"/>
                </a:cubicBezTo>
                <a:cubicBezTo>
                  <a:pt x="4606972" y="160556"/>
                  <a:pt x="4604244" y="165416"/>
                  <a:pt x="4604244" y="171385"/>
                </a:cubicBezTo>
                <a:cubicBezTo>
                  <a:pt x="4604244" y="176501"/>
                  <a:pt x="4606632" y="180849"/>
                  <a:pt x="4611406" y="184430"/>
                </a:cubicBezTo>
                <a:cubicBezTo>
                  <a:pt x="4617887" y="189205"/>
                  <a:pt x="4640269" y="195941"/>
                  <a:pt x="4678554" y="204639"/>
                </a:cubicBezTo>
                <a:cubicBezTo>
                  <a:pt x="4716838" y="213336"/>
                  <a:pt x="4743569" y="223994"/>
                  <a:pt x="4758746" y="236613"/>
                </a:cubicBezTo>
                <a:cubicBezTo>
                  <a:pt x="4773753" y="249403"/>
                  <a:pt x="4781256" y="267224"/>
                  <a:pt x="4781256" y="290075"/>
                </a:cubicBezTo>
                <a:cubicBezTo>
                  <a:pt x="4781256" y="314973"/>
                  <a:pt x="4770853" y="336375"/>
                  <a:pt x="4750049" y="354280"/>
                </a:cubicBezTo>
                <a:cubicBezTo>
                  <a:pt x="4729244" y="372186"/>
                  <a:pt x="4698463" y="381139"/>
                  <a:pt x="4657706" y="381139"/>
                </a:cubicBezTo>
                <a:cubicBezTo>
                  <a:pt x="4620701" y="381139"/>
                  <a:pt x="4591411" y="373636"/>
                  <a:pt x="4569839" y="358629"/>
                </a:cubicBezTo>
                <a:cubicBezTo>
                  <a:pt x="4548267" y="343622"/>
                  <a:pt x="4534156" y="323244"/>
                  <a:pt x="4527505" y="297493"/>
                </a:cubicBezTo>
                <a:lnTo>
                  <a:pt x="4599640" y="286494"/>
                </a:lnTo>
                <a:cubicBezTo>
                  <a:pt x="4602709" y="300478"/>
                  <a:pt x="4608934" y="311093"/>
                  <a:pt x="4618313" y="318341"/>
                </a:cubicBezTo>
                <a:cubicBezTo>
                  <a:pt x="4627692" y="325588"/>
                  <a:pt x="4640823" y="329212"/>
                  <a:pt x="4657706" y="329212"/>
                </a:cubicBezTo>
                <a:cubicBezTo>
                  <a:pt x="4676294" y="329212"/>
                  <a:pt x="4690277" y="325802"/>
                  <a:pt x="4699657" y="318980"/>
                </a:cubicBezTo>
                <a:cubicBezTo>
                  <a:pt x="4705966" y="314205"/>
                  <a:pt x="4709121" y="307810"/>
                  <a:pt x="4709121" y="299795"/>
                </a:cubicBezTo>
                <a:cubicBezTo>
                  <a:pt x="4709121" y="294338"/>
                  <a:pt x="4707416" y="289819"/>
                  <a:pt x="4704005" y="286238"/>
                </a:cubicBezTo>
                <a:cubicBezTo>
                  <a:pt x="4700424" y="282827"/>
                  <a:pt x="4692409" y="279673"/>
                  <a:pt x="4679960" y="276774"/>
                </a:cubicBezTo>
                <a:cubicBezTo>
                  <a:pt x="4621980" y="263984"/>
                  <a:pt x="4585230" y="252302"/>
                  <a:pt x="4569711" y="241729"/>
                </a:cubicBezTo>
                <a:cubicBezTo>
                  <a:pt x="4548224" y="227063"/>
                  <a:pt x="4537481" y="206685"/>
                  <a:pt x="4537481" y="180594"/>
                </a:cubicBezTo>
                <a:cubicBezTo>
                  <a:pt x="4537481" y="157060"/>
                  <a:pt x="4546775" y="137278"/>
                  <a:pt x="4565363" y="121248"/>
                </a:cubicBezTo>
                <a:cubicBezTo>
                  <a:pt x="4583951" y="105218"/>
                  <a:pt x="4612771" y="97203"/>
                  <a:pt x="4651823" y="97203"/>
                </a:cubicBezTo>
                <a:close/>
                <a:moveTo>
                  <a:pt x="4222686" y="97203"/>
                </a:moveTo>
                <a:cubicBezTo>
                  <a:pt x="4256281" y="97203"/>
                  <a:pt x="4283993" y="111954"/>
                  <a:pt x="4305820" y="141456"/>
                </a:cubicBezTo>
                <a:lnTo>
                  <a:pt x="4305820" y="103342"/>
                </a:lnTo>
                <a:lnTo>
                  <a:pt x="4373095" y="103342"/>
                </a:lnTo>
                <a:lnTo>
                  <a:pt x="4373095" y="347118"/>
                </a:lnTo>
                <a:cubicBezTo>
                  <a:pt x="4373095" y="379178"/>
                  <a:pt x="4370453" y="403138"/>
                  <a:pt x="4365166" y="418997"/>
                </a:cubicBezTo>
                <a:cubicBezTo>
                  <a:pt x="4359879" y="434857"/>
                  <a:pt x="4352461" y="447306"/>
                  <a:pt x="4342911" y="456344"/>
                </a:cubicBezTo>
                <a:cubicBezTo>
                  <a:pt x="4333362" y="465382"/>
                  <a:pt x="4320614" y="472459"/>
                  <a:pt x="4304669" y="477575"/>
                </a:cubicBezTo>
                <a:cubicBezTo>
                  <a:pt x="4288725" y="482691"/>
                  <a:pt x="4268559" y="485249"/>
                  <a:pt x="4244173" y="485249"/>
                </a:cubicBezTo>
                <a:cubicBezTo>
                  <a:pt x="4198129" y="485249"/>
                  <a:pt x="4165472" y="477362"/>
                  <a:pt x="4146202" y="461588"/>
                </a:cubicBezTo>
                <a:cubicBezTo>
                  <a:pt x="4126932" y="445814"/>
                  <a:pt x="4117297" y="425819"/>
                  <a:pt x="4117297" y="401603"/>
                </a:cubicBezTo>
                <a:cubicBezTo>
                  <a:pt x="4117297" y="399216"/>
                  <a:pt x="4117383" y="396317"/>
                  <a:pt x="4117553" y="392906"/>
                </a:cubicBezTo>
                <a:lnTo>
                  <a:pt x="4199664" y="402882"/>
                </a:lnTo>
                <a:cubicBezTo>
                  <a:pt x="4201028" y="412432"/>
                  <a:pt x="4204183" y="418997"/>
                  <a:pt x="4209129" y="422579"/>
                </a:cubicBezTo>
                <a:cubicBezTo>
                  <a:pt x="4215950" y="427695"/>
                  <a:pt x="4226694" y="430253"/>
                  <a:pt x="4241359" y="430253"/>
                </a:cubicBezTo>
                <a:cubicBezTo>
                  <a:pt x="4260118" y="430253"/>
                  <a:pt x="4274187" y="427439"/>
                  <a:pt x="4283566" y="421811"/>
                </a:cubicBezTo>
                <a:cubicBezTo>
                  <a:pt x="4289876" y="418060"/>
                  <a:pt x="4294651" y="412006"/>
                  <a:pt x="4297891" y="403650"/>
                </a:cubicBezTo>
                <a:cubicBezTo>
                  <a:pt x="4300108" y="397681"/>
                  <a:pt x="4301216" y="386682"/>
                  <a:pt x="4301216" y="370652"/>
                </a:cubicBezTo>
                <a:lnTo>
                  <a:pt x="4301216" y="331003"/>
                </a:lnTo>
                <a:cubicBezTo>
                  <a:pt x="4279729" y="360334"/>
                  <a:pt x="4252615" y="375000"/>
                  <a:pt x="4219872" y="375000"/>
                </a:cubicBezTo>
                <a:cubicBezTo>
                  <a:pt x="4183378" y="375000"/>
                  <a:pt x="4154473" y="359567"/>
                  <a:pt x="4133157" y="328701"/>
                </a:cubicBezTo>
                <a:cubicBezTo>
                  <a:pt x="4116445" y="304315"/>
                  <a:pt x="4108088" y="273960"/>
                  <a:pt x="4108088" y="237636"/>
                </a:cubicBezTo>
                <a:cubicBezTo>
                  <a:pt x="4108088" y="192104"/>
                  <a:pt x="4119045" y="157316"/>
                  <a:pt x="4140958" y="133271"/>
                </a:cubicBezTo>
                <a:cubicBezTo>
                  <a:pt x="4162872" y="109226"/>
                  <a:pt x="4190114" y="97203"/>
                  <a:pt x="4222686" y="97203"/>
                </a:cubicBezTo>
                <a:close/>
                <a:moveTo>
                  <a:pt x="3956135" y="97203"/>
                </a:moveTo>
                <a:cubicBezTo>
                  <a:pt x="3971994" y="97203"/>
                  <a:pt x="3986489" y="100060"/>
                  <a:pt x="3999620" y="105773"/>
                </a:cubicBezTo>
                <a:cubicBezTo>
                  <a:pt x="4012751" y="111485"/>
                  <a:pt x="4022685" y="118775"/>
                  <a:pt x="4029421" y="127643"/>
                </a:cubicBezTo>
                <a:cubicBezTo>
                  <a:pt x="4036157" y="136511"/>
                  <a:pt x="4040846" y="146572"/>
                  <a:pt x="4043490" y="157827"/>
                </a:cubicBezTo>
                <a:cubicBezTo>
                  <a:pt x="4046133" y="169082"/>
                  <a:pt x="4047455" y="185198"/>
                  <a:pt x="4047455" y="206173"/>
                </a:cubicBezTo>
                <a:lnTo>
                  <a:pt x="4047455" y="375000"/>
                </a:lnTo>
                <a:lnTo>
                  <a:pt x="3975575" y="375000"/>
                </a:lnTo>
                <a:lnTo>
                  <a:pt x="3975575" y="236357"/>
                </a:lnTo>
                <a:cubicBezTo>
                  <a:pt x="3975575" y="207026"/>
                  <a:pt x="3974041" y="188054"/>
                  <a:pt x="3970971" y="179442"/>
                </a:cubicBezTo>
                <a:cubicBezTo>
                  <a:pt x="3967901" y="170830"/>
                  <a:pt x="3962913" y="164137"/>
                  <a:pt x="3956007" y="159362"/>
                </a:cubicBezTo>
                <a:cubicBezTo>
                  <a:pt x="3949101" y="154587"/>
                  <a:pt x="3940787" y="152200"/>
                  <a:pt x="3931066" y="152200"/>
                </a:cubicBezTo>
                <a:cubicBezTo>
                  <a:pt x="3918618" y="152200"/>
                  <a:pt x="3907448" y="155611"/>
                  <a:pt x="3897557" y="162432"/>
                </a:cubicBezTo>
                <a:cubicBezTo>
                  <a:pt x="3887666" y="169253"/>
                  <a:pt x="3880888" y="178291"/>
                  <a:pt x="3877221" y="189546"/>
                </a:cubicBezTo>
                <a:cubicBezTo>
                  <a:pt x="3873554" y="200802"/>
                  <a:pt x="3871722" y="221606"/>
                  <a:pt x="3871722" y="251961"/>
                </a:cubicBezTo>
                <a:lnTo>
                  <a:pt x="3871722" y="375000"/>
                </a:lnTo>
                <a:lnTo>
                  <a:pt x="3799842" y="375000"/>
                </a:lnTo>
                <a:lnTo>
                  <a:pt x="3799842" y="103342"/>
                </a:lnTo>
                <a:lnTo>
                  <a:pt x="3866605" y="103342"/>
                </a:lnTo>
                <a:lnTo>
                  <a:pt x="3866605" y="143247"/>
                </a:lnTo>
                <a:cubicBezTo>
                  <a:pt x="3890309" y="112551"/>
                  <a:pt x="3920153" y="97203"/>
                  <a:pt x="3956135" y="97203"/>
                </a:cubicBezTo>
                <a:close/>
                <a:moveTo>
                  <a:pt x="3194135" y="97203"/>
                </a:moveTo>
                <a:cubicBezTo>
                  <a:pt x="3209994" y="97203"/>
                  <a:pt x="3224490" y="100060"/>
                  <a:pt x="3237620" y="105773"/>
                </a:cubicBezTo>
                <a:cubicBezTo>
                  <a:pt x="3250752" y="111485"/>
                  <a:pt x="3260685" y="118775"/>
                  <a:pt x="3267421" y="127643"/>
                </a:cubicBezTo>
                <a:cubicBezTo>
                  <a:pt x="3274157" y="136511"/>
                  <a:pt x="3278847" y="146572"/>
                  <a:pt x="3281490" y="157827"/>
                </a:cubicBezTo>
                <a:cubicBezTo>
                  <a:pt x="3284133" y="169082"/>
                  <a:pt x="3285455" y="185198"/>
                  <a:pt x="3285455" y="206173"/>
                </a:cubicBezTo>
                <a:lnTo>
                  <a:pt x="3285455" y="375000"/>
                </a:lnTo>
                <a:lnTo>
                  <a:pt x="3213576" y="375000"/>
                </a:lnTo>
                <a:lnTo>
                  <a:pt x="3213576" y="236357"/>
                </a:lnTo>
                <a:cubicBezTo>
                  <a:pt x="3213576" y="207026"/>
                  <a:pt x="3212041" y="188054"/>
                  <a:pt x="3208971" y="179442"/>
                </a:cubicBezTo>
                <a:cubicBezTo>
                  <a:pt x="3205901" y="170830"/>
                  <a:pt x="3200913" y="164137"/>
                  <a:pt x="3194007" y="159362"/>
                </a:cubicBezTo>
                <a:cubicBezTo>
                  <a:pt x="3187101" y="154587"/>
                  <a:pt x="3178787" y="152200"/>
                  <a:pt x="3169067" y="152200"/>
                </a:cubicBezTo>
                <a:cubicBezTo>
                  <a:pt x="3156618" y="152200"/>
                  <a:pt x="3145448" y="155611"/>
                  <a:pt x="3135557" y="162432"/>
                </a:cubicBezTo>
                <a:cubicBezTo>
                  <a:pt x="3125666" y="169253"/>
                  <a:pt x="3118887" y="178291"/>
                  <a:pt x="3115221" y="189546"/>
                </a:cubicBezTo>
                <a:cubicBezTo>
                  <a:pt x="3111555" y="200802"/>
                  <a:pt x="3109722" y="221606"/>
                  <a:pt x="3109722" y="251961"/>
                </a:cubicBezTo>
                <a:lnTo>
                  <a:pt x="3109722" y="375000"/>
                </a:lnTo>
                <a:lnTo>
                  <a:pt x="3037842" y="375000"/>
                </a:lnTo>
                <a:lnTo>
                  <a:pt x="3037842" y="103342"/>
                </a:lnTo>
                <a:lnTo>
                  <a:pt x="3104606" y="103342"/>
                </a:lnTo>
                <a:lnTo>
                  <a:pt x="3104606" y="143247"/>
                </a:lnTo>
                <a:cubicBezTo>
                  <a:pt x="3128309" y="112551"/>
                  <a:pt x="3158152" y="97203"/>
                  <a:pt x="3194135" y="97203"/>
                </a:cubicBezTo>
                <a:close/>
                <a:moveTo>
                  <a:pt x="2849235" y="97203"/>
                </a:moveTo>
                <a:cubicBezTo>
                  <a:pt x="2881295" y="97203"/>
                  <a:pt x="2905169" y="100998"/>
                  <a:pt x="2920858" y="108586"/>
                </a:cubicBezTo>
                <a:cubicBezTo>
                  <a:pt x="2936548" y="116175"/>
                  <a:pt x="2947589" y="125810"/>
                  <a:pt x="2953984" y="137492"/>
                </a:cubicBezTo>
                <a:cubicBezTo>
                  <a:pt x="2960379" y="149173"/>
                  <a:pt x="2963577" y="170617"/>
                  <a:pt x="2963577" y="201825"/>
                </a:cubicBezTo>
                <a:lnTo>
                  <a:pt x="2962809" y="285727"/>
                </a:lnTo>
                <a:cubicBezTo>
                  <a:pt x="2962809" y="309601"/>
                  <a:pt x="2963961" y="327208"/>
                  <a:pt x="2966263" y="338549"/>
                </a:cubicBezTo>
                <a:cubicBezTo>
                  <a:pt x="2968565" y="349889"/>
                  <a:pt x="2972871" y="362040"/>
                  <a:pt x="2979180" y="375000"/>
                </a:cubicBezTo>
                <a:lnTo>
                  <a:pt x="2908068" y="375000"/>
                </a:lnTo>
                <a:cubicBezTo>
                  <a:pt x="2906193" y="370225"/>
                  <a:pt x="2903890" y="363148"/>
                  <a:pt x="2901162" y="353769"/>
                </a:cubicBezTo>
                <a:cubicBezTo>
                  <a:pt x="2899968" y="349506"/>
                  <a:pt x="2899116" y="346692"/>
                  <a:pt x="2898604" y="345328"/>
                </a:cubicBezTo>
                <a:cubicBezTo>
                  <a:pt x="2886326" y="357265"/>
                  <a:pt x="2873194" y="366218"/>
                  <a:pt x="2859211" y="372186"/>
                </a:cubicBezTo>
                <a:cubicBezTo>
                  <a:pt x="2845227" y="378155"/>
                  <a:pt x="2830306" y="381139"/>
                  <a:pt x="2814446" y="381139"/>
                </a:cubicBezTo>
                <a:cubicBezTo>
                  <a:pt x="2786479" y="381139"/>
                  <a:pt x="2764438" y="373551"/>
                  <a:pt x="2748322" y="358373"/>
                </a:cubicBezTo>
                <a:cubicBezTo>
                  <a:pt x="2732207" y="343196"/>
                  <a:pt x="2724149" y="324011"/>
                  <a:pt x="2724149" y="300819"/>
                </a:cubicBezTo>
                <a:cubicBezTo>
                  <a:pt x="2724149" y="285471"/>
                  <a:pt x="2727816" y="271786"/>
                  <a:pt x="2735149" y="259763"/>
                </a:cubicBezTo>
                <a:cubicBezTo>
                  <a:pt x="2742482" y="247740"/>
                  <a:pt x="2752756" y="238532"/>
                  <a:pt x="2765972" y="232137"/>
                </a:cubicBezTo>
                <a:cubicBezTo>
                  <a:pt x="2779189" y="225742"/>
                  <a:pt x="2798246" y="220157"/>
                  <a:pt x="2823143" y="215382"/>
                </a:cubicBezTo>
                <a:cubicBezTo>
                  <a:pt x="2856738" y="209072"/>
                  <a:pt x="2880016" y="203189"/>
                  <a:pt x="2892977" y="197732"/>
                </a:cubicBezTo>
                <a:lnTo>
                  <a:pt x="2892977" y="190570"/>
                </a:lnTo>
                <a:cubicBezTo>
                  <a:pt x="2892977" y="176757"/>
                  <a:pt x="2889566" y="166908"/>
                  <a:pt x="2882744" y="161025"/>
                </a:cubicBezTo>
                <a:cubicBezTo>
                  <a:pt x="2875923" y="155141"/>
                  <a:pt x="2863048" y="152200"/>
                  <a:pt x="2844119" y="152200"/>
                </a:cubicBezTo>
                <a:cubicBezTo>
                  <a:pt x="2831329" y="152200"/>
                  <a:pt x="2821353" y="154715"/>
                  <a:pt x="2814190" y="159746"/>
                </a:cubicBezTo>
                <a:cubicBezTo>
                  <a:pt x="2807028" y="164777"/>
                  <a:pt x="2801230" y="173602"/>
                  <a:pt x="2796796" y="186221"/>
                </a:cubicBezTo>
                <a:lnTo>
                  <a:pt x="2731568" y="174454"/>
                </a:lnTo>
                <a:cubicBezTo>
                  <a:pt x="2738901" y="148192"/>
                  <a:pt x="2751520" y="128752"/>
                  <a:pt x="2769426" y="116132"/>
                </a:cubicBezTo>
                <a:cubicBezTo>
                  <a:pt x="2787332" y="103513"/>
                  <a:pt x="2813935" y="97203"/>
                  <a:pt x="2849235" y="97203"/>
                </a:cubicBezTo>
                <a:close/>
                <a:moveTo>
                  <a:pt x="2094203" y="97203"/>
                </a:moveTo>
                <a:cubicBezTo>
                  <a:pt x="2134619" y="97203"/>
                  <a:pt x="2166508" y="110547"/>
                  <a:pt x="2189871" y="137236"/>
                </a:cubicBezTo>
                <a:cubicBezTo>
                  <a:pt x="2213234" y="163924"/>
                  <a:pt x="2224404" y="204809"/>
                  <a:pt x="2223381" y="259891"/>
                </a:cubicBezTo>
                <a:lnTo>
                  <a:pt x="2043298" y="259891"/>
                </a:lnTo>
                <a:cubicBezTo>
                  <a:pt x="2043810" y="281207"/>
                  <a:pt x="2049608" y="297792"/>
                  <a:pt x="2060692" y="309644"/>
                </a:cubicBezTo>
                <a:cubicBezTo>
                  <a:pt x="2071777" y="321496"/>
                  <a:pt x="2085590" y="327422"/>
                  <a:pt x="2102132" y="327422"/>
                </a:cubicBezTo>
                <a:cubicBezTo>
                  <a:pt x="2113387" y="327422"/>
                  <a:pt x="2122852" y="324352"/>
                  <a:pt x="2130526" y="318213"/>
                </a:cubicBezTo>
                <a:cubicBezTo>
                  <a:pt x="2138200" y="312074"/>
                  <a:pt x="2143998" y="302183"/>
                  <a:pt x="2147920" y="288540"/>
                </a:cubicBezTo>
                <a:lnTo>
                  <a:pt x="2219544" y="300563"/>
                </a:lnTo>
                <a:cubicBezTo>
                  <a:pt x="2210335" y="326825"/>
                  <a:pt x="2195797" y="346820"/>
                  <a:pt x="2175930" y="360548"/>
                </a:cubicBezTo>
                <a:cubicBezTo>
                  <a:pt x="2156063" y="374275"/>
                  <a:pt x="2131208" y="381139"/>
                  <a:pt x="2101365" y="381139"/>
                </a:cubicBezTo>
                <a:cubicBezTo>
                  <a:pt x="2054127" y="381139"/>
                  <a:pt x="2019168" y="365706"/>
                  <a:pt x="1996487" y="334840"/>
                </a:cubicBezTo>
                <a:cubicBezTo>
                  <a:pt x="1978582" y="310113"/>
                  <a:pt x="1969629" y="278905"/>
                  <a:pt x="1969629" y="241218"/>
                </a:cubicBezTo>
                <a:cubicBezTo>
                  <a:pt x="1969629" y="196197"/>
                  <a:pt x="1981395" y="160940"/>
                  <a:pt x="2004929" y="135445"/>
                </a:cubicBezTo>
                <a:cubicBezTo>
                  <a:pt x="2028462" y="109950"/>
                  <a:pt x="2058220" y="97203"/>
                  <a:pt x="2094203" y="97203"/>
                </a:cubicBezTo>
                <a:close/>
                <a:moveTo>
                  <a:pt x="1334760" y="97203"/>
                </a:moveTo>
                <a:cubicBezTo>
                  <a:pt x="1366820" y="97203"/>
                  <a:pt x="1390695" y="100998"/>
                  <a:pt x="1406384" y="108586"/>
                </a:cubicBezTo>
                <a:cubicBezTo>
                  <a:pt x="1422073" y="116175"/>
                  <a:pt x="1433115" y="125810"/>
                  <a:pt x="1439510" y="137492"/>
                </a:cubicBezTo>
                <a:cubicBezTo>
                  <a:pt x="1445905" y="149173"/>
                  <a:pt x="1449102" y="170617"/>
                  <a:pt x="1449102" y="201825"/>
                </a:cubicBezTo>
                <a:lnTo>
                  <a:pt x="1448335" y="285727"/>
                </a:lnTo>
                <a:cubicBezTo>
                  <a:pt x="1448335" y="309601"/>
                  <a:pt x="1449486" y="327208"/>
                  <a:pt x="1451788" y="338549"/>
                </a:cubicBezTo>
                <a:cubicBezTo>
                  <a:pt x="1454090" y="349889"/>
                  <a:pt x="1458396" y="362040"/>
                  <a:pt x="1464706" y="375000"/>
                </a:cubicBezTo>
                <a:lnTo>
                  <a:pt x="1393594" y="375000"/>
                </a:lnTo>
                <a:cubicBezTo>
                  <a:pt x="1391718" y="370225"/>
                  <a:pt x="1389416" y="363148"/>
                  <a:pt x="1386687" y="353769"/>
                </a:cubicBezTo>
                <a:cubicBezTo>
                  <a:pt x="1385493" y="349506"/>
                  <a:pt x="1384641" y="346692"/>
                  <a:pt x="1384129" y="345328"/>
                </a:cubicBezTo>
                <a:cubicBezTo>
                  <a:pt x="1371851" y="357265"/>
                  <a:pt x="1358720" y="366218"/>
                  <a:pt x="1344737" y="372186"/>
                </a:cubicBezTo>
                <a:cubicBezTo>
                  <a:pt x="1330752" y="378155"/>
                  <a:pt x="1315831" y="381139"/>
                  <a:pt x="1299971" y="381139"/>
                </a:cubicBezTo>
                <a:cubicBezTo>
                  <a:pt x="1272004" y="381139"/>
                  <a:pt x="1249963" y="373551"/>
                  <a:pt x="1233848" y="358373"/>
                </a:cubicBezTo>
                <a:cubicBezTo>
                  <a:pt x="1217732" y="343196"/>
                  <a:pt x="1209675" y="324011"/>
                  <a:pt x="1209675" y="300819"/>
                </a:cubicBezTo>
                <a:cubicBezTo>
                  <a:pt x="1209675" y="285471"/>
                  <a:pt x="1213341" y="271786"/>
                  <a:pt x="1220674" y="259763"/>
                </a:cubicBezTo>
                <a:cubicBezTo>
                  <a:pt x="1228007" y="247740"/>
                  <a:pt x="1238281" y="238532"/>
                  <a:pt x="1251498" y="232137"/>
                </a:cubicBezTo>
                <a:cubicBezTo>
                  <a:pt x="1264714" y="225742"/>
                  <a:pt x="1283771" y="220157"/>
                  <a:pt x="1308669" y="215382"/>
                </a:cubicBezTo>
                <a:cubicBezTo>
                  <a:pt x="1342264" y="209072"/>
                  <a:pt x="1365541" y="203189"/>
                  <a:pt x="1378502" y="197732"/>
                </a:cubicBezTo>
                <a:lnTo>
                  <a:pt x="1378502" y="190570"/>
                </a:lnTo>
                <a:cubicBezTo>
                  <a:pt x="1378502" y="176757"/>
                  <a:pt x="1375091" y="166908"/>
                  <a:pt x="1368270" y="161025"/>
                </a:cubicBezTo>
                <a:cubicBezTo>
                  <a:pt x="1361448" y="155141"/>
                  <a:pt x="1348573" y="152200"/>
                  <a:pt x="1329644" y="152200"/>
                </a:cubicBezTo>
                <a:cubicBezTo>
                  <a:pt x="1316855" y="152200"/>
                  <a:pt x="1306879" y="154715"/>
                  <a:pt x="1299716" y="159746"/>
                </a:cubicBezTo>
                <a:cubicBezTo>
                  <a:pt x="1292554" y="164777"/>
                  <a:pt x="1286755" y="173602"/>
                  <a:pt x="1282322" y="186221"/>
                </a:cubicBezTo>
                <a:lnTo>
                  <a:pt x="1217093" y="174454"/>
                </a:lnTo>
                <a:cubicBezTo>
                  <a:pt x="1224426" y="148192"/>
                  <a:pt x="1237045" y="128752"/>
                  <a:pt x="1254951" y="116132"/>
                </a:cubicBezTo>
                <a:cubicBezTo>
                  <a:pt x="1272857" y="103513"/>
                  <a:pt x="1299460" y="97203"/>
                  <a:pt x="1334760" y="97203"/>
                </a:cubicBezTo>
                <a:close/>
                <a:moveTo>
                  <a:pt x="751177" y="97203"/>
                </a:moveTo>
                <a:cubicBezTo>
                  <a:pt x="791593" y="97203"/>
                  <a:pt x="823483" y="110547"/>
                  <a:pt x="846846" y="137236"/>
                </a:cubicBezTo>
                <a:cubicBezTo>
                  <a:pt x="870209" y="163924"/>
                  <a:pt x="881378" y="204809"/>
                  <a:pt x="880355" y="259891"/>
                </a:cubicBezTo>
                <a:lnTo>
                  <a:pt x="700273" y="259891"/>
                </a:lnTo>
                <a:cubicBezTo>
                  <a:pt x="700785" y="281207"/>
                  <a:pt x="706583" y="297792"/>
                  <a:pt x="717667" y="309644"/>
                </a:cubicBezTo>
                <a:cubicBezTo>
                  <a:pt x="728752" y="321496"/>
                  <a:pt x="742565" y="327422"/>
                  <a:pt x="759107" y="327422"/>
                </a:cubicBezTo>
                <a:cubicBezTo>
                  <a:pt x="770362" y="327422"/>
                  <a:pt x="779827" y="324352"/>
                  <a:pt x="787501" y="318213"/>
                </a:cubicBezTo>
                <a:cubicBezTo>
                  <a:pt x="795174" y="312074"/>
                  <a:pt x="800972" y="302183"/>
                  <a:pt x="804895" y="288540"/>
                </a:cubicBezTo>
                <a:lnTo>
                  <a:pt x="876519" y="300563"/>
                </a:lnTo>
                <a:cubicBezTo>
                  <a:pt x="867310" y="326825"/>
                  <a:pt x="852772" y="346820"/>
                  <a:pt x="832905" y="360548"/>
                </a:cubicBezTo>
                <a:cubicBezTo>
                  <a:pt x="813038" y="374275"/>
                  <a:pt x="788183" y="381139"/>
                  <a:pt x="758340" y="381139"/>
                </a:cubicBezTo>
                <a:cubicBezTo>
                  <a:pt x="711102" y="381139"/>
                  <a:pt x="676143" y="365706"/>
                  <a:pt x="653463" y="334840"/>
                </a:cubicBezTo>
                <a:cubicBezTo>
                  <a:pt x="635556" y="310113"/>
                  <a:pt x="626603" y="278905"/>
                  <a:pt x="626603" y="241218"/>
                </a:cubicBezTo>
                <a:cubicBezTo>
                  <a:pt x="626603" y="196197"/>
                  <a:pt x="638370" y="160940"/>
                  <a:pt x="661903" y="135445"/>
                </a:cubicBezTo>
                <a:cubicBezTo>
                  <a:pt x="685437" y="109950"/>
                  <a:pt x="715195" y="97203"/>
                  <a:pt x="751177" y="97203"/>
                </a:cubicBezTo>
                <a:close/>
                <a:moveTo>
                  <a:pt x="573151" y="97203"/>
                </a:moveTo>
                <a:cubicBezTo>
                  <a:pt x="589522" y="97203"/>
                  <a:pt x="605296" y="101722"/>
                  <a:pt x="620474" y="110761"/>
                </a:cubicBezTo>
                <a:lnTo>
                  <a:pt x="598219" y="173431"/>
                </a:lnTo>
                <a:cubicBezTo>
                  <a:pt x="586111" y="165587"/>
                  <a:pt x="574856" y="161664"/>
                  <a:pt x="564454" y="161664"/>
                </a:cubicBezTo>
                <a:cubicBezTo>
                  <a:pt x="554392" y="161664"/>
                  <a:pt x="545866" y="164436"/>
                  <a:pt x="538874" y="169978"/>
                </a:cubicBezTo>
                <a:cubicBezTo>
                  <a:pt x="531882" y="175520"/>
                  <a:pt x="526382" y="185539"/>
                  <a:pt x="522375" y="200034"/>
                </a:cubicBezTo>
                <a:cubicBezTo>
                  <a:pt x="518368" y="214529"/>
                  <a:pt x="516364" y="244884"/>
                  <a:pt x="516364" y="291098"/>
                </a:cubicBezTo>
                <a:lnTo>
                  <a:pt x="516364" y="375000"/>
                </a:lnTo>
                <a:lnTo>
                  <a:pt x="444484" y="375000"/>
                </a:lnTo>
                <a:lnTo>
                  <a:pt x="444484" y="103342"/>
                </a:lnTo>
                <a:lnTo>
                  <a:pt x="511248" y="103342"/>
                </a:lnTo>
                <a:lnTo>
                  <a:pt x="511248" y="141968"/>
                </a:lnTo>
                <a:cubicBezTo>
                  <a:pt x="522673" y="123721"/>
                  <a:pt x="532948" y="111698"/>
                  <a:pt x="542072" y="105900"/>
                </a:cubicBezTo>
                <a:cubicBezTo>
                  <a:pt x="551195" y="100102"/>
                  <a:pt x="561555" y="97203"/>
                  <a:pt x="573151" y="97203"/>
                </a:cubicBezTo>
                <a:close/>
                <a:moveTo>
                  <a:pt x="125085" y="97203"/>
                </a:moveTo>
                <a:cubicBezTo>
                  <a:pt x="157145" y="97203"/>
                  <a:pt x="181020" y="100998"/>
                  <a:pt x="196709" y="108586"/>
                </a:cubicBezTo>
                <a:cubicBezTo>
                  <a:pt x="212398" y="116175"/>
                  <a:pt x="223439" y="125810"/>
                  <a:pt x="229834" y="137492"/>
                </a:cubicBezTo>
                <a:cubicBezTo>
                  <a:pt x="236229" y="149173"/>
                  <a:pt x="239427" y="170617"/>
                  <a:pt x="239427" y="201825"/>
                </a:cubicBezTo>
                <a:lnTo>
                  <a:pt x="238659" y="285727"/>
                </a:lnTo>
                <a:cubicBezTo>
                  <a:pt x="238659" y="309601"/>
                  <a:pt x="239811" y="327208"/>
                  <a:pt x="242113" y="338549"/>
                </a:cubicBezTo>
                <a:cubicBezTo>
                  <a:pt x="244415" y="349889"/>
                  <a:pt x="248721" y="362040"/>
                  <a:pt x="255031" y="375000"/>
                </a:cubicBezTo>
                <a:lnTo>
                  <a:pt x="183919" y="375000"/>
                </a:lnTo>
                <a:cubicBezTo>
                  <a:pt x="182043" y="370225"/>
                  <a:pt x="179741" y="363148"/>
                  <a:pt x="177012" y="353769"/>
                </a:cubicBezTo>
                <a:cubicBezTo>
                  <a:pt x="175818" y="349506"/>
                  <a:pt x="174966" y="346692"/>
                  <a:pt x="174454" y="345328"/>
                </a:cubicBezTo>
                <a:cubicBezTo>
                  <a:pt x="162176" y="357265"/>
                  <a:pt x="149045" y="366218"/>
                  <a:pt x="135061" y="372186"/>
                </a:cubicBezTo>
                <a:cubicBezTo>
                  <a:pt x="121077" y="378155"/>
                  <a:pt x="106156" y="381139"/>
                  <a:pt x="90297" y="381139"/>
                </a:cubicBezTo>
                <a:cubicBezTo>
                  <a:pt x="62329" y="381139"/>
                  <a:pt x="40288" y="373551"/>
                  <a:pt x="24173" y="358373"/>
                </a:cubicBezTo>
                <a:cubicBezTo>
                  <a:pt x="8057" y="343196"/>
                  <a:pt x="0" y="324011"/>
                  <a:pt x="0" y="300819"/>
                </a:cubicBezTo>
                <a:cubicBezTo>
                  <a:pt x="0" y="285471"/>
                  <a:pt x="3666" y="271786"/>
                  <a:pt x="10999" y="259763"/>
                </a:cubicBezTo>
                <a:cubicBezTo>
                  <a:pt x="18332" y="247740"/>
                  <a:pt x="28606" y="238532"/>
                  <a:pt x="41823" y="232137"/>
                </a:cubicBezTo>
                <a:cubicBezTo>
                  <a:pt x="55039" y="225742"/>
                  <a:pt x="74096" y="220157"/>
                  <a:pt x="98994" y="215382"/>
                </a:cubicBezTo>
                <a:cubicBezTo>
                  <a:pt x="132588" y="209072"/>
                  <a:pt x="155866" y="203189"/>
                  <a:pt x="168827" y="197732"/>
                </a:cubicBezTo>
                <a:lnTo>
                  <a:pt x="168827" y="190570"/>
                </a:lnTo>
                <a:cubicBezTo>
                  <a:pt x="168827" y="176757"/>
                  <a:pt x="165416" y="166908"/>
                  <a:pt x="158595" y="161025"/>
                </a:cubicBezTo>
                <a:cubicBezTo>
                  <a:pt x="151773" y="155141"/>
                  <a:pt x="138898" y="152200"/>
                  <a:pt x="119969" y="152200"/>
                </a:cubicBezTo>
                <a:cubicBezTo>
                  <a:pt x="107179" y="152200"/>
                  <a:pt x="97203" y="154715"/>
                  <a:pt x="90041" y="159746"/>
                </a:cubicBezTo>
                <a:cubicBezTo>
                  <a:pt x="82878" y="164777"/>
                  <a:pt x="77080" y="173602"/>
                  <a:pt x="72646" y="186221"/>
                </a:cubicBezTo>
                <a:lnTo>
                  <a:pt x="7418" y="174454"/>
                </a:lnTo>
                <a:cubicBezTo>
                  <a:pt x="14751" y="148192"/>
                  <a:pt x="27370" y="128752"/>
                  <a:pt x="45276" y="116132"/>
                </a:cubicBezTo>
                <a:cubicBezTo>
                  <a:pt x="63182" y="103513"/>
                  <a:pt x="89785" y="97203"/>
                  <a:pt x="125085" y="97203"/>
                </a:cubicBezTo>
                <a:close/>
                <a:moveTo>
                  <a:pt x="5504589" y="7418"/>
                </a:moveTo>
                <a:lnTo>
                  <a:pt x="5504589" y="103342"/>
                </a:lnTo>
                <a:lnTo>
                  <a:pt x="5553702" y="103342"/>
                </a:lnTo>
                <a:lnTo>
                  <a:pt x="5553702" y="160641"/>
                </a:lnTo>
                <a:lnTo>
                  <a:pt x="5504589" y="160641"/>
                </a:lnTo>
                <a:lnTo>
                  <a:pt x="5504589" y="270123"/>
                </a:lnTo>
                <a:cubicBezTo>
                  <a:pt x="5504589" y="292292"/>
                  <a:pt x="5505058" y="305210"/>
                  <a:pt x="5505996" y="308876"/>
                </a:cubicBezTo>
                <a:cubicBezTo>
                  <a:pt x="5506934" y="312543"/>
                  <a:pt x="5509065" y="315570"/>
                  <a:pt x="5512391" y="317957"/>
                </a:cubicBezTo>
                <a:cubicBezTo>
                  <a:pt x="5515716" y="320345"/>
                  <a:pt x="5519766" y="321538"/>
                  <a:pt x="5524541" y="321538"/>
                </a:cubicBezTo>
                <a:cubicBezTo>
                  <a:pt x="5531192" y="321538"/>
                  <a:pt x="5540827" y="319236"/>
                  <a:pt x="5553446" y="314632"/>
                </a:cubicBezTo>
                <a:lnTo>
                  <a:pt x="5559586" y="370396"/>
                </a:lnTo>
                <a:cubicBezTo>
                  <a:pt x="5542873" y="377558"/>
                  <a:pt x="5523944" y="381139"/>
                  <a:pt x="5502798" y="381139"/>
                </a:cubicBezTo>
                <a:cubicBezTo>
                  <a:pt x="5489838" y="381139"/>
                  <a:pt x="5478156" y="378965"/>
                  <a:pt x="5467754" y="374616"/>
                </a:cubicBezTo>
                <a:cubicBezTo>
                  <a:pt x="5457352" y="370268"/>
                  <a:pt x="5449720" y="364640"/>
                  <a:pt x="5444860" y="357734"/>
                </a:cubicBezTo>
                <a:cubicBezTo>
                  <a:pt x="5440000" y="350827"/>
                  <a:pt x="5436632" y="341491"/>
                  <a:pt x="5434756" y="329724"/>
                </a:cubicBezTo>
                <a:cubicBezTo>
                  <a:pt x="5433221" y="321368"/>
                  <a:pt x="5432454" y="304485"/>
                  <a:pt x="5432454" y="279076"/>
                </a:cubicBezTo>
                <a:lnTo>
                  <a:pt x="5432454" y="160641"/>
                </a:lnTo>
                <a:lnTo>
                  <a:pt x="5399456" y="160641"/>
                </a:lnTo>
                <a:lnTo>
                  <a:pt x="5399456" y="103342"/>
                </a:lnTo>
                <a:lnTo>
                  <a:pt x="5432454" y="103342"/>
                </a:lnTo>
                <a:lnTo>
                  <a:pt x="5432454" y="49369"/>
                </a:lnTo>
                <a:close/>
                <a:moveTo>
                  <a:pt x="8254347" y="0"/>
                </a:moveTo>
                <a:lnTo>
                  <a:pt x="8326226" y="0"/>
                </a:lnTo>
                <a:lnTo>
                  <a:pt x="8326226" y="375000"/>
                </a:lnTo>
                <a:lnTo>
                  <a:pt x="8259463" y="375000"/>
                </a:lnTo>
                <a:lnTo>
                  <a:pt x="8259463" y="335096"/>
                </a:lnTo>
                <a:cubicBezTo>
                  <a:pt x="8248377" y="350614"/>
                  <a:pt x="8235289" y="362168"/>
                  <a:pt x="8220197" y="369756"/>
                </a:cubicBezTo>
                <a:cubicBezTo>
                  <a:pt x="8205105" y="377345"/>
                  <a:pt x="8189885" y="381139"/>
                  <a:pt x="8174537" y="381139"/>
                </a:cubicBezTo>
                <a:cubicBezTo>
                  <a:pt x="8143330" y="381139"/>
                  <a:pt x="8116599" y="368563"/>
                  <a:pt x="8094345" y="343409"/>
                </a:cubicBezTo>
                <a:cubicBezTo>
                  <a:pt x="8072090" y="318256"/>
                  <a:pt x="8060963" y="283169"/>
                  <a:pt x="8060963" y="238148"/>
                </a:cubicBezTo>
                <a:cubicBezTo>
                  <a:pt x="8060963" y="192104"/>
                  <a:pt x="8071791" y="157103"/>
                  <a:pt x="8093449" y="133143"/>
                </a:cubicBezTo>
                <a:cubicBezTo>
                  <a:pt x="8115107" y="109183"/>
                  <a:pt x="8142477" y="97203"/>
                  <a:pt x="8175561" y="97203"/>
                </a:cubicBezTo>
                <a:cubicBezTo>
                  <a:pt x="8205915" y="97203"/>
                  <a:pt x="8232177" y="109823"/>
                  <a:pt x="8254347" y="135062"/>
                </a:cubicBezTo>
                <a:close/>
                <a:moveTo>
                  <a:pt x="3657479" y="0"/>
                </a:moveTo>
                <a:lnTo>
                  <a:pt x="3729358" y="0"/>
                </a:lnTo>
                <a:lnTo>
                  <a:pt x="3729358" y="66508"/>
                </a:lnTo>
                <a:lnTo>
                  <a:pt x="3657479" y="66508"/>
                </a:lnTo>
                <a:close/>
                <a:moveTo>
                  <a:pt x="3359646" y="0"/>
                </a:moveTo>
                <a:lnTo>
                  <a:pt x="3431525" y="0"/>
                </a:lnTo>
                <a:lnTo>
                  <a:pt x="3431525" y="199011"/>
                </a:lnTo>
                <a:lnTo>
                  <a:pt x="3515683" y="103342"/>
                </a:lnTo>
                <a:lnTo>
                  <a:pt x="3604189" y="103342"/>
                </a:lnTo>
                <a:lnTo>
                  <a:pt x="3511334" y="202592"/>
                </a:lnTo>
                <a:lnTo>
                  <a:pt x="3610840" y="375000"/>
                </a:lnTo>
                <a:lnTo>
                  <a:pt x="3533333" y="375000"/>
                </a:lnTo>
                <a:lnTo>
                  <a:pt x="3465034" y="252984"/>
                </a:lnTo>
                <a:lnTo>
                  <a:pt x="3431525" y="288029"/>
                </a:lnTo>
                <a:lnTo>
                  <a:pt x="3431525" y="375000"/>
                </a:lnTo>
                <a:lnTo>
                  <a:pt x="3359646" y="375000"/>
                </a:lnTo>
                <a:close/>
                <a:moveTo>
                  <a:pt x="2416159" y="0"/>
                </a:moveTo>
                <a:lnTo>
                  <a:pt x="2488039" y="0"/>
                </a:lnTo>
                <a:lnTo>
                  <a:pt x="2488039" y="135062"/>
                </a:lnTo>
                <a:cubicBezTo>
                  <a:pt x="2510208" y="109823"/>
                  <a:pt x="2536470" y="97203"/>
                  <a:pt x="2566824" y="97203"/>
                </a:cubicBezTo>
                <a:cubicBezTo>
                  <a:pt x="2599908" y="97203"/>
                  <a:pt x="2627278" y="109183"/>
                  <a:pt x="2648936" y="133143"/>
                </a:cubicBezTo>
                <a:cubicBezTo>
                  <a:pt x="2670593" y="157103"/>
                  <a:pt x="2681422" y="191507"/>
                  <a:pt x="2681422" y="236357"/>
                </a:cubicBezTo>
                <a:cubicBezTo>
                  <a:pt x="2681422" y="282742"/>
                  <a:pt x="2670380" y="318469"/>
                  <a:pt x="2648296" y="343537"/>
                </a:cubicBezTo>
                <a:cubicBezTo>
                  <a:pt x="2626212" y="368605"/>
                  <a:pt x="2599396" y="381139"/>
                  <a:pt x="2567847" y="381139"/>
                </a:cubicBezTo>
                <a:cubicBezTo>
                  <a:pt x="2552329" y="381139"/>
                  <a:pt x="2537024" y="377260"/>
                  <a:pt x="2521932" y="369501"/>
                </a:cubicBezTo>
                <a:cubicBezTo>
                  <a:pt x="2506840" y="361741"/>
                  <a:pt x="2493837" y="350273"/>
                  <a:pt x="2482923" y="335096"/>
                </a:cubicBezTo>
                <a:lnTo>
                  <a:pt x="2482923" y="375000"/>
                </a:lnTo>
                <a:lnTo>
                  <a:pt x="2416159" y="375000"/>
                </a:lnTo>
                <a:close/>
                <a:moveTo>
                  <a:pt x="1847729" y="0"/>
                </a:moveTo>
                <a:lnTo>
                  <a:pt x="1919609" y="0"/>
                </a:lnTo>
                <a:lnTo>
                  <a:pt x="1919609" y="375000"/>
                </a:lnTo>
                <a:lnTo>
                  <a:pt x="1847729" y="375000"/>
                </a:lnTo>
                <a:close/>
                <a:moveTo>
                  <a:pt x="1520809" y="0"/>
                </a:moveTo>
                <a:lnTo>
                  <a:pt x="1592689" y="0"/>
                </a:lnTo>
                <a:lnTo>
                  <a:pt x="1592689" y="135062"/>
                </a:lnTo>
                <a:cubicBezTo>
                  <a:pt x="1614858" y="109823"/>
                  <a:pt x="1641120" y="97203"/>
                  <a:pt x="1671475" y="97203"/>
                </a:cubicBezTo>
                <a:cubicBezTo>
                  <a:pt x="1704558" y="97203"/>
                  <a:pt x="1731928" y="109183"/>
                  <a:pt x="1753586" y="133143"/>
                </a:cubicBezTo>
                <a:cubicBezTo>
                  <a:pt x="1775243" y="157103"/>
                  <a:pt x="1786072" y="191507"/>
                  <a:pt x="1786072" y="236357"/>
                </a:cubicBezTo>
                <a:cubicBezTo>
                  <a:pt x="1786072" y="282742"/>
                  <a:pt x="1775030" y="318469"/>
                  <a:pt x="1752946" y="343537"/>
                </a:cubicBezTo>
                <a:cubicBezTo>
                  <a:pt x="1730862" y="368605"/>
                  <a:pt x="1704047" y="381139"/>
                  <a:pt x="1672498" y="381139"/>
                </a:cubicBezTo>
                <a:cubicBezTo>
                  <a:pt x="1656979" y="381139"/>
                  <a:pt x="1641674" y="377260"/>
                  <a:pt x="1626582" y="369501"/>
                </a:cubicBezTo>
                <a:cubicBezTo>
                  <a:pt x="1611490" y="361741"/>
                  <a:pt x="1598487" y="350273"/>
                  <a:pt x="1587573" y="335096"/>
                </a:cubicBezTo>
                <a:lnTo>
                  <a:pt x="1587573" y="375000"/>
                </a:lnTo>
                <a:lnTo>
                  <a:pt x="1520809" y="375000"/>
                </a:lnTo>
                <a:close/>
                <a:moveTo>
                  <a:pt x="1085729" y="0"/>
                </a:moveTo>
                <a:lnTo>
                  <a:pt x="1157609" y="0"/>
                </a:lnTo>
                <a:lnTo>
                  <a:pt x="1157609" y="66508"/>
                </a:lnTo>
                <a:lnTo>
                  <a:pt x="1085729" y="66508"/>
                </a:lnTo>
                <a:close/>
                <a:moveTo>
                  <a:pt x="942854" y="0"/>
                </a:moveTo>
                <a:lnTo>
                  <a:pt x="1014733" y="0"/>
                </a:lnTo>
                <a:lnTo>
                  <a:pt x="1014733" y="375000"/>
                </a:lnTo>
                <a:lnTo>
                  <a:pt x="942854" y="375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74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3924179" y="2961230"/>
            <a:ext cx="4343641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uBank</a:t>
            </a:r>
            <a:endParaRPr 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062507" y="3712485"/>
            <a:ext cx="2066983" cy="36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Empowering your life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rcRect l="2367" t="21056" r="8903" b="18647"/>
          <a:stretch>
            <a:fillRect/>
          </a:stretch>
        </p:blipFill>
        <p:spPr>
          <a:xfrm>
            <a:off x="1504269" y="2902302"/>
            <a:ext cx="4446017" cy="3021359"/>
          </a:xfrm>
          <a:custGeom>
            <a:avLst/>
            <a:gdLst/>
            <a:ahLst/>
            <a:cxnLst/>
            <a:rect l="l" t="t" r="r" b="b"/>
            <a:pathLst>
              <a:path w="4446017" h="3021359">
                <a:moveTo>
                  <a:pt x="2903042" y="2822674"/>
                </a:moveTo>
                <a:cubicBezTo>
                  <a:pt x="2889647" y="2827139"/>
                  <a:pt x="2868439" y="2832472"/>
                  <a:pt x="2839418" y="2838673"/>
                </a:cubicBezTo>
                <a:cubicBezTo>
                  <a:pt x="2810396" y="2844874"/>
                  <a:pt x="2791421" y="2850951"/>
                  <a:pt x="2782491" y="2856904"/>
                </a:cubicBezTo>
                <a:cubicBezTo>
                  <a:pt x="2768848" y="2866578"/>
                  <a:pt x="2762027" y="2878856"/>
                  <a:pt x="2762027" y="2893739"/>
                </a:cubicBezTo>
                <a:cubicBezTo>
                  <a:pt x="2762027" y="2908374"/>
                  <a:pt x="2767484" y="2921024"/>
                  <a:pt x="2778398" y="2931690"/>
                </a:cubicBezTo>
                <a:cubicBezTo>
                  <a:pt x="2789312" y="2942356"/>
                  <a:pt x="2803203" y="2947689"/>
                  <a:pt x="2820070" y="2947689"/>
                </a:cubicBezTo>
                <a:cubicBezTo>
                  <a:pt x="2838922" y="2947689"/>
                  <a:pt x="2856905" y="2941488"/>
                  <a:pt x="2874020" y="2929086"/>
                </a:cubicBezTo>
                <a:cubicBezTo>
                  <a:pt x="2886671" y="2919660"/>
                  <a:pt x="2894980" y="2908126"/>
                  <a:pt x="2898949" y="2894483"/>
                </a:cubicBezTo>
                <a:cubicBezTo>
                  <a:pt x="2901678" y="2885554"/>
                  <a:pt x="2903042" y="2868562"/>
                  <a:pt x="2903042" y="2843510"/>
                </a:cubicBezTo>
                <a:close/>
                <a:moveTo>
                  <a:pt x="245567" y="2822674"/>
                </a:moveTo>
                <a:cubicBezTo>
                  <a:pt x="232172" y="2827139"/>
                  <a:pt x="210964" y="2832472"/>
                  <a:pt x="181943" y="2838673"/>
                </a:cubicBezTo>
                <a:cubicBezTo>
                  <a:pt x="152921" y="2844874"/>
                  <a:pt x="133946" y="2850951"/>
                  <a:pt x="125016" y="2856904"/>
                </a:cubicBezTo>
                <a:cubicBezTo>
                  <a:pt x="111374" y="2866578"/>
                  <a:pt x="104552" y="2878856"/>
                  <a:pt x="104552" y="2893739"/>
                </a:cubicBezTo>
                <a:cubicBezTo>
                  <a:pt x="104552" y="2908374"/>
                  <a:pt x="110009" y="2921024"/>
                  <a:pt x="120923" y="2931690"/>
                </a:cubicBezTo>
                <a:cubicBezTo>
                  <a:pt x="131837" y="2942356"/>
                  <a:pt x="145728" y="2947689"/>
                  <a:pt x="162595" y="2947689"/>
                </a:cubicBezTo>
                <a:cubicBezTo>
                  <a:pt x="181447" y="2947689"/>
                  <a:pt x="199430" y="2941488"/>
                  <a:pt x="216545" y="2929086"/>
                </a:cubicBezTo>
                <a:cubicBezTo>
                  <a:pt x="229196" y="2919660"/>
                  <a:pt x="237505" y="2908126"/>
                  <a:pt x="241474" y="2894483"/>
                </a:cubicBezTo>
                <a:cubicBezTo>
                  <a:pt x="244202" y="2885554"/>
                  <a:pt x="245567" y="2868562"/>
                  <a:pt x="245567" y="2843510"/>
                </a:cubicBezTo>
                <a:close/>
                <a:moveTo>
                  <a:pt x="2422922" y="2688356"/>
                </a:moveTo>
                <a:cubicBezTo>
                  <a:pt x="2400102" y="2688356"/>
                  <a:pt x="2381250" y="2696666"/>
                  <a:pt x="2366368" y="2713285"/>
                </a:cubicBezTo>
                <a:cubicBezTo>
                  <a:pt x="2351485" y="2729904"/>
                  <a:pt x="2344167" y="2752476"/>
                  <a:pt x="2344415" y="2781002"/>
                </a:cubicBezTo>
                <a:lnTo>
                  <a:pt x="2500685" y="2781002"/>
                </a:lnTo>
                <a:cubicBezTo>
                  <a:pt x="2499941" y="2750740"/>
                  <a:pt x="2492127" y="2727734"/>
                  <a:pt x="2477244" y="2711983"/>
                </a:cubicBezTo>
                <a:cubicBezTo>
                  <a:pt x="2462362" y="2696232"/>
                  <a:pt x="2444254" y="2688356"/>
                  <a:pt x="2422922" y="2688356"/>
                </a:cubicBezTo>
                <a:close/>
                <a:moveTo>
                  <a:pt x="1969964" y="2688356"/>
                </a:moveTo>
                <a:cubicBezTo>
                  <a:pt x="1945159" y="2688356"/>
                  <a:pt x="1924385" y="2698216"/>
                  <a:pt x="1907642" y="2717936"/>
                </a:cubicBezTo>
                <a:cubicBezTo>
                  <a:pt x="1890899" y="2737656"/>
                  <a:pt x="1882527" y="2767111"/>
                  <a:pt x="1882527" y="2806303"/>
                </a:cubicBezTo>
                <a:cubicBezTo>
                  <a:pt x="1882527" y="2848471"/>
                  <a:pt x="1888356" y="2878980"/>
                  <a:pt x="1900015" y="2897832"/>
                </a:cubicBezTo>
                <a:cubicBezTo>
                  <a:pt x="1916882" y="2925117"/>
                  <a:pt x="1940446" y="2938760"/>
                  <a:pt x="1970708" y="2938760"/>
                </a:cubicBezTo>
                <a:cubicBezTo>
                  <a:pt x="1994768" y="2938760"/>
                  <a:pt x="2015232" y="2928528"/>
                  <a:pt x="2032100" y="2908064"/>
                </a:cubicBezTo>
                <a:cubicBezTo>
                  <a:pt x="2048967" y="2887600"/>
                  <a:pt x="2057400" y="2857028"/>
                  <a:pt x="2057400" y="2816348"/>
                </a:cubicBezTo>
                <a:cubicBezTo>
                  <a:pt x="2057400" y="2770956"/>
                  <a:pt x="2049215" y="2738276"/>
                  <a:pt x="2032844" y="2718308"/>
                </a:cubicBezTo>
                <a:cubicBezTo>
                  <a:pt x="2016473" y="2698340"/>
                  <a:pt x="1995513" y="2688356"/>
                  <a:pt x="1969964" y="2688356"/>
                </a:cubicBezTo>
                <a:close/>
                <a:moveTo>
                  <a:pt x="1084139" y="2688356"/>
                </a:moveTo>
                <a:cubicBezTo>
                  <a:pt x="1059334" y="2688356"/>
                  <a:pt x="1038560" y="2698216"/>
                  <a:pt x="1021817" y="2717936"/>
                </a:cubicBezTo>
                <a:cubicBezTo>
                  <a:pt x="1005074" y="2737656"/>
                  <a:pt x="996702" y="2767111"/>
                  <a:pt x="996702" y="2806303"/>
                </a:cubicBezTo>
                <a:cubicBezTo>
                  <a:pt x="996702" y="2848471"/>
                  <a:pt x="1002531" y="2878980"/>
                  <a:pt x="1014190" y="2897832"/>
                </a:cubicBezTo>
                <a:cubicBezTo>
                  <a:pt x="1031057" y="2925117"/>
                  <a:pt x="1054621" y="2938760"/>
                  <a:pt x="1084883" y="2938760"/>
                </a:cubicBezTo>
                <a:cubicBezTo>
                  <a:pt x="1108944" y="2938760"/>
                  <a:pt x="1129407" y="2928528"/>
                  <a:pt x="1146275" y="2908064"/>
                </a:cubicBezTo>
                <a:cubicBezTo>
                  <a:pt x="1163142" y="2887600"/>
                  <a:pt x="1171575" y="2857028"/>
                  <a:pt x="1171575" y="2816348"/>
                </a:cubicBezTo>
                <a:cubicBezTo>
                  <a:pt x="1171575" y="2770956"/>
                  <a:pt x="1163390" y="2738276"/>
                  <a:pt x="1147019" y="2718308"/>
                </a:cubicBezTo>
                <a:cubicBezTo>
                  <a:pt x="1130648" y="2698340"/>
                  <a:pt x="1109688" y="2688356"/>
                  <a:pt x="1084139" y="2688356"/>
                </a:cubicBezTo>
                <a:close/>
                <a:moveTo>
                  <a:pt x="1589634" y="2617291"/>
                </a:moveTo>
                <a:lnTo>
                  <a:pt x="1694185" y="2617291"/>
                </a:lnTo>
                <a:lnTo>
                  <a:pt x="1694185" y="3012430"/>
                </a:lnTo>
                <a:lnTo>
                  <a:pt x="1589634" y="3012430"/>
                </a:lnTo>
                <a:close/>
                <a:moveTo>
                  <a:pt x="3248100" y="2608361"/>
                </a:moveTo>
                <a:cubicBezTo>
                  <a:pt x="3302174" y="2608361"/>
                  <a:pt x="3342358" y="2617167"/>
                  <a:pt x="3368651" y="2634778"/>
                </a:cubicBezTo>
                <a:cubicBezTo>
                  <a:pt x="3394944" y="2652390"/>
                  <a:pt x="3413051" y="2678435"/>
                  <a:pt x="3422973" y="2712913"/>
                </a:cubicBezTo>
                <a:lnTo>
                  <a:pt x="3324374" y="2731144"/>
                </a:lnTo>
                <a:cubicBezTo>
                  <a:pt x="3320158" y="2715766"/>
                  <a:pt x="3312158" y="2703983"/>
                  <a:pt x="3300376" y="2695798"/>
                </a:cubicBezTo>
                <a:cubicBezTo>
                  <a:pt x="3288593" y="2687612"/>
                  <a:pt x="3271788" y="2683519"/>
                  <a:pt x="3249960" y="2683519"/>
                </a:cubicBezTo>
                <a:cubicBezTo>
                  <a:pt x="3222427" y="2683519"/>
                  <a:pt x="3202707" y="2687364"/>
                  <a:pt x="3190801" y="2695054"/>
                </a:cubicBezTo>
                <a:cubicBezTo>
                  <a:pt x="3182864" y="2700511"/>
                  <a:pt x="3178895" y="2707580"/>
                  <a:pt x="3178895" y="2716262"/>
                </a:cubicBezTo>
                <a:cubicBezTo>
                  <a:pt x="3178895" y="2723703"/>
                  <a:pt x="3182367" y="2730028"/>
                  <a:pt x="3189313" y="2735237"/>
                </a:cubicBezTo>
                <a:cubicBezTo>
                  <a:pt x="3198738" y="2742183"/>
                  <a:pt x="3231295" y="2751980"/>
                  <a:pt x="3286981" y="2764631"/>
                </a:cubicBezTo>
                <a:cubicBezTo>
                  <a:pt x="3342668" y="2777281"/>
                  <a:pt x="3381549" y="2792784"/>
                  <a:pt x="3403625" y="2811139"/>
                </a:cubicBezTo>
                <a:cubicBezTo>
                  <a:pt x="3425453" y="2829743"/>
                  <a:pt x="3436367" y="2855664"/>
                  <a:pt x="3436367" y="2888902"/>
                </a:cubicBezTo>
                <a:cubicBezTo>
                  <a:pt x="3436367" y="2925117"/>
                  <a:pt x="3421237" y="2956247"/>
                  <a:pt x="3390975" y="2982292"/>
                </a:cubicBezTo>
                <a:cubicBezTo>
                  <a:pt x="3360713" y="3008337"/>
                  <a:pt x="3315941" y="3021359"/>
                  <a:pt x="3256657" y="3021359"/>
                </a:cubicBezTo>
                <a:cubicBezTo>
                  <a:pt x="3202831" y="3021359"/>
                  <a:pt x="3160229" y="3010445"/>
                  <a:pt x="3128851" y="2988617"/>
                </a:cubicBezTo>
                <a:cubicBezTo>
                  <a:pt x="3097473" y="2966789"/>
                  <a:pt x="3076947" y="2937147"/>
                  <a:pt x="3067274" y="2899692"/>
                </a:cubicBezTo>
                <a:lnTo>
                  <a:pt x="3172197" y="2883693"/>
                </a:lnTo>
                <a:cubicBezTo>
                  <a:pt x="3176662" y="2904033"/>
                  <a:pt x="3185716" y="2919474"/>
                  <a:pt x="3199359" y="2930016"/>
                </a:cubicBezTo>
                <a:cubicBezTo>
                  <a:pt x="3213001" y="2940558"/>
                  <a:pt x="3232101" y="2945829"/>
                  <a:pt x="3256657" y="2945829"/>
                </a:cubicBezTo>
                <a:cubicBezTo>
                  <a:pt x="3283695" y="2945829"/>
                  <a:pt x="3304034" y="2940868"/>
                  <a:pt x="3317677" y="2930946"/>
                </a:cubicBezTo>
                <a:cubicBezTo>
                  <a:pt x="3326855" y="2924001"/>
                  <a:pt x="3331443" y="2914699"/>
                  <a:pt x="3331443" y="2903041"/>
                </a:cubicBezTo>
                <a:cubicBezTo>
                  <a:pt x="3331443" y="2895104"/>
                  <a:pt x="3328963" y="2888530"/>
                  <a:pt x="3324002" y="2883321"/>
                </a:cubicBezTo>
                <a:cubicBezTo>
                  <a:pt x="3318793" y="2878360"/>
                  <a:pt x="3307135" y="2873771"/>
                  <a:pt x="3289027" y="2869555"/>
                </a:cubicBezTo>
                <a:cubicBezTo>
                  <a:pt x="3204692" y="2850951"/>
                  <a:pt x="3151238" y="2833960"/>
                  <a:pt x="3128665" y="2818581"/>
                </a:cubicBezTo>
                <a:cubicBezTo>
                  <a:pt x="3097411" y="2797249"/>
                  <a:pt x="3081784" y="2767607"/>
                  <a:pt x="3081784" y="2729656"/>
                </a:cubicBezTo>
                <a:cubicBezTo>
                  <a:pt x="3081784" y="2695426"/>
                  <a:pt x="3095303" y="2666652"/>
                  <a:pt x="3122340" y="2643336"/>
                </a:cubicBezTo>
                <a:cubicBezTo>
                  <a:pt x="3149377" y="2620019"/>
                  <a:pt x="3191297" y="2608361"/>
                  <a:pt x="3248100" y="2608361"/>
                </a:cubicBezTo>
                <a:close/>
                <a:moveTo>
                  <a:pt x="2839418" y="2608361"/>
                </a:moveTo>
                <a:cubicBezTo>
                  <a:pt x="2886051" y="2608361"/>
                  <a:pt x="2920777" y="2613880"/>
                  <a:pt x="2943597" y="2624918"/>
                </a:cubicBezTo>
                <a:cubicBezTo>
                  <a:pt x="2966418" y="2635957"/>
                  <a:pt x="2982479" y="2649971"/>
                  <a:pt x="2991780" y="2666962"/>
                </a:cubicBezTo>
                <a:cubicBezTo>
                  <a:pt x="3001082" y="2683954"/>
                  <a:pt x="3005733" y="2715145"/>
                  <a:pt x="3005733" y="2760538"/>
                </a:cubicBezTo>
                <a:lnTo>
                  <a:pt x="3004617" y="2882577"/>
                </a:lnTo>
                <a:cubicBezTo>
                  <a:pt x="3004617" y="2917304"/>
                  <a:pt x="3006291" y="2942915"/>
                  <a:pt x="3009640" y="2959410"/>
                </a:cubicBezTo>
                <a:cubicBezTo>
                  <a:pt x="3012988" y="2975905"/>
                  <a:pt x="3019252" y="2993578"/>
                  <a:pt x="3028429" y="3012430"/>
                </a:cubicBezTo>
                <a:lnTo>
                  <a:pt x="2924994" y="3012430"/>
                </a:lnTo>
                <a:cubicBezTo>
                  <a:pt x="2922266" y="3005484"/>
                  <a:pt x="2918917" y="2995190"/>
                  <a:pt x="2914948" y="2981548"/>
                </a:cubicBezTo>
                <a:cubicBezTo>
                  <a:pt x="2913212" y="2975347"/>
                  <a:pt x="2911971" y="2971254"/>
                  <a:pt x="2911227" y="2969269"/>
                </a:cubicBezTo>
                <a:cubicBezTo>
                  <a:pt x="2893368" y="2986633"/>
                  <a:pt x="2874268" y="2999655"/>
                  <a:pt x="2853928" y="3008337"/>
                </a:cubicBezTo>
                <a:cubicBezTo>
                  <a:pt x="2833589" y="3017018"/>
                  <a:pt x="2811884" y="3021359"/>
                  <a:pt x="2788816" y="3021359"/>
                </a:cubicBezTo>
                <a:cubicBezTo>
                  <a:pt x="2748137" y="3021359"/>
                  <a:pt x="2716076" y="3010321"/>
                  <a:pt x="2692636" y="2988245"/>
                </a:cubicBezTo>
                <a:cubicBezTo>
                  <a:pt x="2669196" y="2966169"/>
                  <a:pt x="2657475" y="2938264"/>
                  <a:pt x="2657475" y="2904529"/>
                </a:cubicBezTo>
                <a:cubicBezTo>
                  <a:pt x="2657475" y="2882205"/>
                  <a:pt x="2662808" y="2862299"/>
                  <a:pt x="2673474" y="2844812"/>
                </a:cubicBezTo>
                <a:cubicBezTo>
                  <a:pt x="2684141" y="2827325"/>
                  <a:pt x="2699085" y="2813930"/>
                  <a:pt x="2718309" y="2804628"/>
                </a:cubicBezTo>
                <a:cubicBezTo>
                  <a:pt x="2737533" y="2795326"/>
                  <a:pt x="2765252" y="2787203"/>
                  <a:pt x="2801467" y="2780258"/>
                </a:cubicBezTo>
                <a:cubicBezTo>
                  <a:pt x="2850332" y="2771080"/>
                  <a:pt x="2884190" y="2762522"/>
                  <a:pt x="2903042" y="2754585"/>
                </a:cubicBezTo>
                <a:lnTo>
                  <a:pt x="2903042" y="2744167"/>
                </a:lnTo>
                <a:cubicBezTo>
                  <a:pt x="2903042" y="2724075"/>
                  <a:pt x="2898081" y="2709750"/>
                  <a:pt x="2888159" y="2701193"/>
                </a:cubicBezTo>
                <a:cubicBezTo>
                  <a:pt x="2878237" y="2692635"/>
                  <a:pt x="2859509" y="2688356"/>
                  <a:pt x="2831976" y="2688356"/>
                </a:cubicBezTo>
                <a:cubicBezTo>
                  <a:pt x="2813373" y="2688356"/>
                  <a:pt x="2798862" y="2692015"/>
                  <a:pt x="2788444" y="2699332"/>
                </a:cubicBezTo>
                <a:cubicBezTo>
                  <a:pt x="2778026" y="2706650"/>
                  <a:pt x="2769593" y="2719486"/>
                  <a:pt x="2763143" y="2737842"/>
                </a:cubicBezTo>
                <a:lnTo>
                  <a:pt x="2668265" y="2720726"/>
                </a:lnTo>
                <a:cubicBezTo>
                  <a:pt x="2678932" y="2682527"/>
                  <a:pt x="2697287" y="2654250"/>
                  <a:pt x="2723332" y="2635894"/>
                </a:cubicBezTo>
                <a:cubicBezTo>
                  <a:pt x="2749377" y="2617539"/>
                  <a:pt x="2788072" y="2608361"/>
                  <a:pt x="2839418" y="2608361"/>
                </a:cubicBezTo>
                <a:close/>
                <a:moveTo>
                  <a:pt x="2416597" y="2608361"/>
                </a:moveTo>
                <a:cubicBezTo>
                  <a:pt x="2475384" y="2608361"/>
                  <a:pt x="2521769" y="2627771"/>
                  <a:pt x="2555751" y="2666590"/>
                </a:cubicBezTo>
                <a:cubicBezTo>
                  <a:pt x="2589734" y="2705410"/>
                  <a:pt x="2605981" y="2764879"/>
                  <a:pt x="2604493" y="2844998"/>
                </a:cubicBezTo>
                <a:lnTo>
                  <a:pt x="2342555" y="2844998"/>
                </a:lnTo>
                <a:cubicBezTo>
                  <a:pt x="2343299" y="2876004"/>
                  <a:pt x="2351733" y="2900126"/>
                  <a:pt x="2367856" y="2917366"/>
                </a:cubicBezTo>
                <a:cubicBezTo>
                  <a:pt x="2383979" y="2934605"/>
                  <a:pt x="2404071" y="2943224"/>
                  <a:pt x="2428131" y="2943224"/>
                </a:cubicBezTo>
                <a:cubicBezTo>
                  <a:pt x="2444502" y="2943224"/>
                  <a:pt x="2458269" y="2938760"/>
                  <a:pt x="2469431" y="2929830"/>
                </a:cubicBezTo>
                <a:cubicBezTo>
                  <a:pt x="2480593" y="2920900"/>
                  <a:pt x="2489027" y="2906514"/>
                  <a:pt x="2494732" y="2886670"/>
                </a:cubicBezTo>
                <a:lnTo>
                  <a:pt x="2598911" y="2904157"/>
                </a:lnTo>
                <a:cubicBezTo>
                  <a:pt x="2585517" y="2942356"/>
                  <a:pt x="2564371" y="2971440"/>
                  <a:pt x="2535473" y="2991408"/>
                </a:cubicBezTo>
                <a:cubicBezTo>
                  <a:pt x="2506576" y="3011376"/>
                  <a:pt x="2470423" y="3021359"/>
                  <a:pt x="2427015" y="3021359"/>
                </a:cubicBezTo>
                <a:cubicBezTo>
                  <a:pt x="2358306" y="3021359"/>
                  <a:pt x="2307456" y="2998911"/>
                  <a:pt x="2274466" y="2954014"/>
                </a:cubicBezTo>
                <a:cubicBezTo>
                  <a:pt x="2248421" y="2918048"/>
                  <a:pt x="2235399" y="2872655"/>
                  <a:pt x="2235399" y="2817837"/>
                </a:cubicBezTo>
                <a:cubicBezTo>
                  <a:pt x="2235399" y="2752352"/>
                  <a:pt x="2252514" y="2701069"/>
                  <a:pt x="2286744" y="2663986"/>
                </a:cubicBezTo>
                <a:cubicBezTo>
                  <a:pt x="2320975" y="2626903"/>
                  <a:pt x="2364259" y="2608361"/>
                  <a:pt x="2416597" y="2608361"/>
                </a:cubicBezTo>
                <a:close/>
                <a:moveTo>
                  <a:pt x="673224" y="2608361"/>
                </a:moveTo>
                <a:cubicBezTo>
                  <a:pt x="696293" y="2608361"/>
                  <a:pt x="717377" y="2612516"/>
                  <a:pt x="736476" y="2620826"/>
                </a:cubicBezTo>
                <a:cubicBezTo>
                  <a:pt x="755576" y="2629135"/>
                  <a:pt x="770025" y="2639739"/>
                  <a:pt x="779822" y="2652638"/>
                </a:cubicBezTo>
                <a:cubicBezTo>
                  <a:pt x="789620" y="2665536"/>
                  <a:pt x="796442" y="2680171"/>
                  <a:pt x="800286" y="2696542"/>
                </a:cubicBezTo>
                <a:cubicBezTo>
                  <a:pt x="804131" y="2712913"/>
                  <a:pt x="806053" y="2736353"/>
                  <a:pt x="806053" y="2766863"/>
                </a:cubicBezTo>
                <a:lnTo>
                  <a:pt x="806053" y="3012430"/>
                </a:lnTo>
                <a:lnTo>
                  <a:pt x="701502" y="3012430"/>
                </a:lnTo>
                <a:lnTo>
                  <a:pt x="701502" y="2810767"/>
                </a:lnTo>
                <a:cubicBezTo>
                  <a:pt x="701502" y="2768103"/>
                  <a:pt x="699269" y="2740508"/>
                  <a:pt x="694804" y="2727982"/>
                </a:cubicBezTo>
                <a:cubicBezTo>
                  <a:pt x="690340" y="2715455"/>
                  <a:pt x="683084" y="2705720"/>
                  <a:pt x="673038" y="2698774"/>
                </a:cubicBezTo>
                <a:cubicBezTo>
                  <a:pt x="662992" y="2691829"/>
                  <a:pt x="650900" y="2688356"/>
                  <a:pt x="636761" y="2688356"/>
                </a:cubicBezTo>
                <a:cubicBezTo>
                  <a:pt x="618654" y="2688356"/>
                  <a:pt x="602407" y="2693317"/>
                  <a:pt x="588020" y="2703239"/>
                </a:cubicBezTo>
                <a:cubicBezTo>
                  <a:pt x="573634" y="2713161"/>
                  <a:pt x="563774" y="2726307"/>
                  <a:pt x="558441" y="2742679"/>
                </a:cubicBezTo>
                <a:cubicBezTo>
                  <a:pt x="553108" y="2759050"/>
                  <a:pt x="550441" y="2789311"/>
                  <a:pt x="550441" y="2833464"/>
                </a:cubicBezTo>
                <a:lnTo>
                  <a:pt x="550441" y="3012430"/>
                </a:lnTo>
                <a:lnTo>
                  <a:pt x="445889" y="3012430"/>
                </a:lnTo>
                <a:lnTo>
                  <a:pt x="445889" y="2617291"/>
                </a:lnTo>
                <a:lnTo>
                  <a:pt x="543000" y="2617291"/>
                </a:lnTo>
                <a:lnTo>
                  <a:pt x="543000" y="2675334"/>
                </a:lnTo>
                <a:cubicBezTo>
                  <a:pt x="577478" y="2630685"/>
                  <a:pt x="620886" y="2608361"/>
                  <a:pt x="673224" y="2608361"/>
                </a:cubicBezTo>
                <a:close/>
                <a:moveTo>
                  <a:pt x="181943" y="2608361"/>
                </a:moveTo>
                <a:cubicBezTo>
                  <a:pt x="228576" y="2608361"/>
                  <a:pt x="263302" y="2613880"/>
                  <a:pt x="286122" y="2624918"/>
                </a:cubicBezTo>
                <a:cubicBezTo>
                  <a:pt x="308943" y="2635957"/>
                  <a:pt x="325004" y="2649971"/>
                  <a:pt x="334306" y="2666962"/>
                </a:cubicBezTo>
                <a:cubicBezTo>
                  <a:pt x="343607" y="2683954"/>
                  <a:pt x="348258" y="2715145"/>
                  <a:pt x="348258" y="2760538"/>
                </a:cubicBezTo>
                <a:lnTo>
                  <a:pt x="347142" y="2882577"/>
                </a:lnTo>
                <a:cubicBezTo>
                  <a:pt x="347142" y="2917304"/>
                  <a:pt x="348816" y="2942915"/>
                  <a:pt x="352165" y="2959410"/>
                </a:cubicBezTo>
                <a:cubicBezTo>
                  <a:pt x="355514" y="2975905"/>
                  <a:pt x="361777" y="2993578"/>
                  <a:pt x="370955" y="3012430"/>
                </a:cubicBezTo>
                <a:lnTo>
                  <a:pt x="267519" y="3012430"/>
                </a:lnTo>
                <a:cubicBezTo>
                  <a:pt x="264791" y="3005484"/>
                  <a:pt x="261442" y="2995190"/>
                  <a:pt x="257473" y="2981548"/>
                </a:cubicBezTo>
                <a:cubicBezTo>
                  <a:pt x="255737" y="2975347"/>
                  <a:pt x="254496" y="2971254"/>
                  <a:pt x="253752" y="2969269"/>
                </a:cubicBezTo>
                <a:cubicBezTo>
                  <a:pt x="235893" y="2986633"/>
                  <a:pt x="216793" y="2999655"/>
                  <a:pt x="196453" y="3008337"/>
                </a:cubicBezTo>
                <a:cubicBezTo>
                  <a:pt x="176114" y="3017018"/>
                  <a:pt x="154410" y="3021359"/>
                  <a:pt x="131341" y="3021359"/>
                </a:cubicBezTo>
                <a:cubicBezTo>
                  <a:pt x="90662" y="3021359"/>
                  <a:pt x="58601" y="3010321"/>
                  <a:pt x="35161" y="2988245"/>
                </a:cubicBezTo>
                <a:cubicBezTo>
                  <a:pt x="11721" y="2966169"/>
                  <a:pt x="0" y="2938264"/>
                  <a:pt x="0" y="2904529"/>
                </a:cubicBezTo>
                <a:cubicBezTo>
                  <a:pt x="0" y="2882205"/>
                  <a:pt x="5333" y="2862299"/>
                  <a:pt x="15999" y="2844812"/>
                </a:cubicBezTo>
                <a:cubicBezTo>
                  <a:pt x="26665" y="2827325"/>
                  <a:pt x="41610" y="2813930"/>
                  <a:pt x="60834" y="2804628"/>
                </a:cubicBezTo>
                <a:cubicBezTo>
                  <a:pt x="80058" y="2795326"/>
                  <a:pt x="107777" y="2787203"/>
                  <a:pt x="143992" y="2780258"/>
                </a:cubicBezTo>
                <a:cubicBezTo>
                  <a:pt x="192857" y="2771080"/>
                  <a:pt x="226715" y="2762522"/>
                  <a:pt x="245567" y="2754585"/>
                </a:cubicBezTo>
                <a:lnTo>
                  <a:pt x="245567" y="2744167"/>
                </a:lnTo>
                <a:cubicBezTo>
                  <a:pt x="245567" y="2724075"/>
                  <a:pt x="240606" y="2709750"/>
                  <a:pt x="230684" y="2701193"/>
                </a:cubicBezTo>
                <a:cubicBezTo>
                  <a:pt x="220762" y="2692635"/>
                  <a:pt x="202035" y="2688356"/>
                  <a:pt x="174501" y="2688356"/>
                </a:cubicBezTo>
                <a:cubicBezTo>
                  <a:pt x="155898" y="2688356"/>
                  <a:pt x="141387" y="2692015"/>
                  <a:pt x="130969" y="2699332"/>
                </a:cubicBezTo>
                <a:cubicBezTo>
                  <a:pt x="120551" y="2706650"/>
                  <a:pt x="112118" y="2719486"/>
                  <a:pt x="105668" y="2737842"/>
                </a:cubicBezTo>
                <a:lnTo>
                  <a:pt x="10791" y="2720726"/>
                </a:lnTo>
                <a:cubicBezTo>
                  <a:pt x="21457" y="2682527"/>
                  <a:pt x="39812" y="2654250"/>
                  <a:pt x="65857" y="2635894"/>
                </a:cubicBezTo>
                <a:cubicBezTo>
                  <a:pt x="91902" y="2617539"/>
                  <a:pt x="130597" y="2608361"/>
                  <a:pt x="181943" y="2608361"/>
                </a:cubicBezTo>
                <a:close/>
                <a:moveTo>
                  <a:pt x="2057028" y="2466974"/>
                </a:moveTo>
                <a:lnTo>
                  <a:pt x="2161580" y="2466974"/>
                </a:lnTo>
                <a:lnTo>
                  <a:pt x="2161580" y="3012430"/>
                </a:lnTo>
                <a:lnTo>
                  <a:pt x="2064470" y="3012430"/>
                </a:lnTo>
                <a:lnTo>
                  <a:pt x="2064470" y="2954387"/>
                </a:lnTo>
                <a:cubicBezTo>
                  <a:pt x="2048347" y="2976959"/>
                  <a:pt x="2029309" y="2993764"/>
                  <a:pt x="2007357" y="3004802"/>
                </a:cubicBezTo>
                <a:cubicBezTo>
                  <a:pt x="1985405" y="3015840"/>
                  <a:pt x="1963267" y="3021359"/>
                  <a:pt x="1940942" y="3021359"/>
                </a:cubicBezTo>
                <a:cubicBezTo>
                  <a:pt x="1895550" y="3021359"/>
                  <a:pt x="1856668" y="3003066"/>
                  <a:pt x="1824298" y="2966479"/>
                </a:cubicBezTo>
                <a:cubicBezTo>
                  <a:pt x="1791928" y="2929892"/>
                  <a:pt x="1775743" y="2878856"/>
                  <a:pt x="1775743" y="2813372"/>
                </a:cubicBezTo>
                <a:cubicBezTo>
                  <a:pt x="1775743" y="2746399"/>
                  <a:pt x="1791494" y="2695488"/>
                  <a:pt x="1822996" y="2660637"/>
                </a:cubicBezTo>
                <a:cubicBezTo>
                  <a:pt x="1854498" y="2625787"/>
                  <a:pt x="1894309" y="2608361"/>
                  <a:pt x="1942431" y="2608361"/>
                </a:cubicBezTo>
                <a:cubicBezTo>
                  <a:pt x="1986583" y="2608361"/>
                  <a:pt x="2024782" y="2626717"/>
                  <a:pt x="2057028" y="2663428"/>
                </a:cubicBezTo>
                <a:close/>
                <a:moveTo>
                  <a:pt x="1589634" y="2466974"/>
                </a:moveTo>
                <a:lnTo>
                  <a:pt x="1694185" y="2466974"/>
                </a:lnTo>
                <a:lnTo>
                  <a:pt x="1694185" y="2563713"/>
                </a:lnTo>
                <a:lnTo>
                  <a:pt x="1589634" y="2563713"/>
                </a:lnTo>
                <a:close/>
                <a:moveTo>
                  <a:pt x="1171203" y="2466974"/>
                </a:moveTo>
                <a:lnTo>
                  <a:pt x="1275755" y="2466974"/>
                </a:lnTo>
                <a:lnTo>
                  <a:pt x="1275755" y="3012430"/>
                </a:lnTo>
                <a:lnTo>
                  <a:pt x="1178645" y="3012430"/>
                </a:lnTo>
                <a:lnTo>
                  <a:pt x="1178645" y="2954387"/>
                </a:lnTo>
                <a:cubicBezTo>
                  <a:pt x="1162522" y="2976959"/>
                  <a:pt x="1143484" y="2993764"/>
                  <a:pt x="1121532" y="3004802"/>
                </a:cubicBezTo>
                <a:cubicBezTo>
                  <a:pt x="1099580" y="3015840"/>
                  <a:pt x="1077442" y="3021359"/>
                  <a:pt x="1055117" y="3021359"/>
                </a:cubicBezTo>
                <a:cubicBezTo>
                  <a:pt x="1009725" y="3021359"/>
                  <a:pt x="970843" y="3003066"/>
                  <a:pt x="938473" y="2966479"/>
                </a:cubicBezTo>
                <a:cubicBezTo>
                  <a:pt x="906103" y="2929892"/>
                  <a:pt x="889918" y="2878856"/>
                  <a:pt x="889918" y="2813372"/>
                </a:cubicBezTo>
                <a:cubicBezTo>
                  <a:pt x="889918" y="2746399"/>
                  <a:pt x="905669" y="2695488"/>
                  <a:pt x="937171" y="2660637"/>
                </a:cubicBezTo>
                <a:cubicBezTo>
                  <a:pt x="968673" y="2625787"/>
                  <a:pt x="1008485" y="2608361"/>
                  <a:pt x="1056606" y="2608361"/>
                </a:cubicBezTo>
                <a:cubicBezTo>
                  <a:pt x="1100758" y="2608361"/>
                  <a:pt x="1138957" y="2626717"/>
                  <a:pt x="1171203" y="2663428"/>
                </a:cubicBezTo>
                <a:close/>
                <a:moveTo>
                  <a:pt x="207244" y="1874415"/>
                </a:moveTo>
                <a:cubicBezTo>
                  <a:pt x="179959" y="1874415"/>
                  <a:pt x="157014" y="1884833"/>
                  <a:pt x="138411" y="1905669"/>
                </a:cubicBezTo>
                <a:cubicBezTo>
                  <a:pt x="119807" y="1926505"/>
                  <a:pt x="110505" y="1956519"/>
                  <a:pt x="110505" y="1995710"/>
                </a:cubicBezTo>
                <a:cubicBezTo>
                  <a:pt x="110505" y="2034902"/>
                  <a:pt x="119807" y="2064915"/>
                  <a:pt x="138411" y="2085751"/>
                </a:cubicBezTo>
                <a:cubicBezTo>
                  <a:pt x="157014" y="2106587"/>
                  <a:pt x="179959" y="2117005"/>
                  <a:pt x="207244" y="2117005"/>
                </a:cubicBezTo>
                <a:cubicBezTo>
                  <a:pt x="234529" y="2117005"/>
                  <a:pt x="257411" y="2106587"/>
                  <a:pt x="275891" y="2085751"/>
                </a:cubicBezTo>
                <a:cubicBezTo>
                  <a:pt x="294370" y="2064915"/>
                  <a:pt x="303610" y="2034654"/>
                  <a:pt x="303610" y="1994966"/>
                </a:cubicBezTo>
                <a:cubicBezTo>
                  <a:pt x="303610" y="1956271"/>
                  <a:pt x="294370" y="1926505"/>
                  <a:pt x="275891" y="1905669"/>
                </a:cubicBezTo>
                <a:cubicBezTo>
                  <a:pt x="257411" y="1884833"/>
                  <a:pt x="234529" y="1874415"/>
                  <a:pt x="207244" y="1874415"/>
                </a:cubicBezTo>
                <a:close/>
                <a:moveTo>
                  <a:pt x="3851672" y="1869206"/>
                </a:moveTo>
                <a:cubicBezTo>
                  <a:pt x="3828852" y="1869206"/>
                  <a:pt x="3810000" y="1877516"/>
                  <a:pt x="3795118" y="1894135"/>
                </a:cubicBezTo>
                <a:cubicBezTo>
                  <a:pt x="3780235" y="1910754"/>
                  <a:pt x="3772917" y="1933327"/>
                  <a:pt x="3773165" y="1961852"/>
                </a:cubicBezTo>
                <a:lnTo>
                  <a:pt x="3929435" y="1961852"/>
                </a:lnTo>
                <a:cubicBezTo>
                  <a:pt x="3928691" y="1931590"/>
                  <a:pt x="3920877" y="1908584"/>
                  <a:pt x="3905994" y="1892833"/>
                </a:cubicBezTo>
                <a:cubicBezTo>
                  <a:pt x="3891112" y="1877082"/>
                  <a:pt x="3873004" y="1869206"/>
                  <a:pt x="3851672" y="1869206"/>
                </a:cubicBezTo>
                <a:close/>
                <a:moveTo>
                  <a:pt x="2546747" y="1869206"/>
                </a:moveTo>
                <a:cubicBezTo>
                  <a:pt x="2523927" y="1869206"/>
                  <a:pt x="2505075" y="1877516"/>
                  <a:pt x="2490193" y="1894135"/>
                </a:cubicBezTo>
                <a:cubicBezTo>
                  <a:pt x="2475310" y="1910754"/>
                  <a:pt x="2467992" y="1933327"/>
                  <a:pt x="2468240" y="1961852"/>
                </a:cubicBezTo>
                <a:lnTo>
                  <a:pt x="2624510" y="1961852"/>
                </a:lnTo>
                <a:cubicBezTo>
                  <a:pt x="2623766" y="1931590"/>
                  <a:pt x="2615952" y="1908584"/>
                  <a:pt x="2601069" y="1892833"/>
                </a:cubicBezTo>
                <a:cubicBezTo>
                  <a:pt x="2586187" y="1877082"/>
                  <a:pt x="2568079" y="1869206"/>
                  <a:pt x="2546747" y="1869206"/>
                </a:cubicBezTo>
                <a:close/>
                <a:moveTo>
                  <a:pt x="1330226" y="1798141"/>
                </a:moveTo>
                <a:lnTo>
                  <a:pt x="1434778" y="1798141"/>
                </a:lnTo>
                <a:lnTo>
                  <a:pt x="1434778" y="1979711"/>
                </a:lnTo>
                <a:cubicBezTo>
                  <a:pt x="1434778" y="2035274"/>
                  <a:pt x="1436700" y="2069318"/>
                  <a:pt x="1440545" y="2081845"/>
                </a:cubicBezTo>
                <a:cubicBezTo>
                  <a:pt x="1444390" y="2094371"/>
                  <a:pt x="1451397" y="2104293"/>
                  <a:pt x="1461567" y="2111610"/>
                </a:cubicBezTo>
                <a:cubicBezTo>
                  <a:pt x="1471737" y="2118928"/>
                  <a:pt x="1484635" y="2122586"/>
                  <a:pt x="1500262" y="2122586"/>
                </a:cubicBezTo>
                <a:cubicBezTo>
                  <a:pt x="1518122" y="2122586"/>
                  <a:pt x="1534121" y="2117687"/>
                  <a:pt x="1548259" y="2107890"/>
                </a:cubicBezTo>
                <a:cubicBezTo>
                  <a:pt x="1562398" y="2098092"/>
                  <a:pt x="1572072" y="2085937"/>
                  <a:pt x="1577281" y="2071427"/>
                </a:cubicBezTo>
                <a:cubicBezTo>
                  <a:pt x="1582490" y="2056916"/>
                  <a:pt x="1585094" y="2021383"/>
                  <a:pt x="1585094" y="1964829"/>
                </a:cubicBezTo>
                <a:lnTo>
                  <a:pt x="1585094" y="1798141"/>
                </a:lnTo>
                <a:lnTo>
                  <a:pt x="1689646" y="1798141"/>
                </a:lnTo>
                <a:lnTo>
                  <a:pt x="1689646" y="2193280"/>
                </a:lnTo>
                <a:lnTo>
                  <a:pt x="1592536" y="2193280"/>
                </a:lnTo>
                <a:lnTo>
                  <a:pt x="1592536" y="2134120"/>
                </a:lnTo>
                <a:cubicBezTo>
                  <a:pt x="1578149" y="2155204"/>
                  <a:pt x="1559236" y="2171824"/>
                  <a:pt x="1535795" y="2183978"/>
                </a:cubicBezTo>
                <a:cubicBezTo>
                  <a:pt x="1512355" y="2196132"/>
                  <a:pt x="1487612" y="2202209"/>
                  <a:pt x="1461567" y="2202209"/>
                </a:cubicBezTo>
                <a:cubicBezTo>
                  <a:pt x="1435026" y="2202209"/>
                  <a:pt x="1411214" y="2196380"/>
                  <a:pt x="1390129" y="2184722"/>
                </a:cubicBezTo>
                <a:cubicBezTo>
                  <a:pt x="1369046" y="2173064"/>
                  <a:pt x="1353791" y="2156693"/>
                  <a:pt x="1344365" y="2135609"/>
                </a:cubicBezTo>
                <a:cubicBezTo>
                  <a:pt x="1334939" y="2114525"/>
                  <a:pt x="1330226" y="2085379"/>
                  <a:pt x="1330226" y="2048172"/>
                </a:cubicBezTo>
                <a:close/>
                <a:moveTo>
                  <a:pt x="4257750" y="1789211"/>
                </a:moveTo>
                <a:cubicBezTo>
                  <a:pt x="4311824" y="1789211"/>
                  <a:pt x="4352008" y="1798017"/>
                  <a:pt x="4378301" y="1815628"/>
                </a:cubicBezTo>
                <a:cubicBezTo>
                  <a:pt x="4404594" y="1833240"/>
                  <a:pt x="4422701" y="1859285"/>
                  <a:pt x="4432623" y="1893763"/>
                </a:cubicBezTo>
                <a:lnTo>
                  <a:pt x="4334024" y="1911995"/>
                </a:lnTo>
                <a:cubicBezTo>
                  <a:pt x="4329807" y="1896616"/>
                  <a:pt x="4321808" y="1884833"/>
                  <a:pt x="4310026" y="1876648"/>
                </a:cubicBezTo>
                <a:cubicBezTo>
                  <a:pt x="4298244" y="1868462"/>
                  <a:pt x="4281438" y="1864370"/>
                  <a:pt x="4259610" y="1864370"/>
                </a:cubicBezTo>
                <a:cubicBezTo>
                  <a:pt x="4232077" y="1864370"/>
                  <a:pt x="4212357" y="1868214"/>
                  <a:pt x="4200451" y="1875904"/>
                </a:cubicBezTo>
                <a:cubicBezTo>
                  <a:pt x="4192513" y="1881361"/>
                  <a:pt x="4188545" y="1888430"/>
                  <a:pt x="4188545" y="1897112"/>
                </a:cubicBezTo>
                <a:cubicBezTo>
                  <a:pt x="4188545" y="1904553"/>
                  <a:pt x="4192018" y="1910878"/>
                  <a:pt x="4198963" y="1916087"/>
                </a:cubicBezTo>
                <a:cubicBezTo>
                  <a:pt x="4208389" y="1923033"/>
                  <a:pt x="4240945" y="1932831"/>
                  <a:pt x="4296631" y="1945481"/>
                </a:cubicBezTo>
                <a:cubicBezTo>
                  <a:pt x="4352318" y="1958131"/>
                  <a:pt x="4391199" y="1973634"/>
                  <a:pt x="4413275" y="1991990"/>
                </a:cubicBezTo>
                <a:cubicBezTo>
                  <a:pt x="4435103" y="2010593"/>
                  <a:pt x="4446017" y="2036514"/>
                  <a:pt x="4446017" y="2069752"/>
                </a:cubicBezTo>
                <a:cubicBezTo>
                  <a:pt x="4446017" y="2105967"/>
                  <a:pt x="4430887" y="2137097"/>
                  <a:pt x="4400625" y="2163142"/>
                </a:cubicBezTo>
                <a:cubicBezTo>
                  <a:pt x="4370363" y="2189187"/>
                  <a:pt x="4325591" y="2202209"/>
                  <a:pt x="4266307" y="2202209"/>
                </a:cubicBezTo>
                <a:cubicBezTo>
                  <a:pt x="4212481" y="2202209"/>
                  <a:pt x="4169879" y="2191295"/>
                  <a:pt x="4138501" y="2169467"/>
                </a:cubicBezTo>
                <a:cubicBezTo>
                  <a:pt x="4107123" y="2147639"/>
                  <a:pt x="4086598" y="2117997"/>
                  <a:pt x="4076924" y="2080542"/>
                </a:cubicBezTo>
                <a:lnTo>
                  <a:pt x="4181848" y="2064543"/>
                </a:lnTo>
                <a:cubicBezTo>
                  <a:pt x="4186312" y="2084883"/>
                  <a:pt x="4195366" y="2100324"/>
                  <a:pt x="4209009" y="2110866"/>
                </a:cubicBezTo>
                <a:cubicBezTo>
                  <a:pt x="4222651" y="2121408"/>
                  <a:pt x="4241751" y="2126679"/>
                  <a:pt x="4266307" y="2126679"/>
                </a:cubicBezTo>
                <a:cubicBezTo>
                  <a:pt x="4293344" y="2126679"/>
                  <a:pt x="4313685" y="2121718"/>
                  <a:pt x="4327327" y="2111796"/>
                </a:cubicBezTo>
                <a:cubicBezTo>
                  <a:pt x="4336505" y="2104851"/>
                  <a:pt x="4341094" y="2095549"/>
                  <a:pt x="4341094" y="2083891"/>
                </a:cubicBezTo>
                <a:cubicBezTo>
                  <a:pt x="4341094" y="2075953"/>
                  <a:pt x="4338613" y="2069380"/>
                  <a:pt x="4333652" y="2064171"/>
                </a:cubicBezTo>
                <a:cubicBezTo>
                  <a:pt x="4328443" y="2059210"/>
                  <a:pt x="4316785" y="2054621"/>
                  <a:pt x="4298678" y="2050405"/>
                </a:cubicBezTo>
                <a:cubicBezTo>
                  <a:pt x="4214342" y="2031801"/>
                  <a:pt x="4160887" y="2014810"/>
                  <a:pt x="4138315" y="1999431"/>
                </a:cubicBezTo>
                <a:cubicBezTo>
                  <a:pt x="4107061" y="1978099"/>
                  <a:pt x="4091434" y="1948457"/>
                  <a:pt x="4091434" y="1910506"/>
                </a:cubicBezTo>
                <a:cubicBezTo>
                  <a:pt x="4091434" y="1876276"/>
                  <a:pt x="4104953" y="1847502"/>
                  <a:pt x="4131990" y="1824186"/>
                </a:cubicBezTo>
                <a:cubicBezTo>
                  <a:pt x="4159027" y="1800870"/>
                  <a:pt x="4200947" y="1789211"/>
                  <a:pt x="4257750" y="1789211"/>
                </a:cubicBezTo>
                <a:close/>
                <a:moveTo>
                  <a:pt x="3845347" y="1789211"/>
                </a:moveTo>
                <a:cubicBezTo>
                  <a:pt x="3904134" y="1789211"/>
                  <a:pt x="3950519" y="1808621"/>
                  <a:pt x="3984501" y="1847440"/>
                </a:cubicBezTo>
                <a:cubicBezTo>
                  <a:pt x="4018484" y="1886260"/>
                  <a:pt x="4034731" y="1945729"/>
                  <a:pt x="4033243" y="2025848"/>
                </a:cubicBezTo>
                <a:lnTo>
                  <a:pt x="3771305" y="2025848"/>
                </a:lnTo>
                <a:cubicBezTo>
                  <a:pt x="3772049" y="2056854"/>
                  <a:pt x="3780483" y="2080976"/>
                  <a:pt x="3796606" y="2098216"/>
                </a:cubicBezTo>
                <a:cubicBezTo>
                  <a:pt x="3812729" y="2115455"/>
                  <a:pt x="3832820" y="2124075"/>
                  <a:pt x="3856881" y="2124075"/>
                </a:cubicBezTo>
                <a:cubicBezTo>
                  <a:pt x="3873252" y="2124075"/>
                  <a:pt x="3887019" y="2119610"/>
                  <a:pt x="3898181" y="2110680"/>
                </a:cubicBezTo>
                <a:cubicBezTo>
                  <a:pt x="3909343" y="2101750"/>
                  <a:pt x="3917777" y="2087364"/>
                  <a:pt x="3923482" y="2067520"/>
                </a:cubicBezTo>
                <a:lnTo>
                  <a:pt x="4027661" y="2085007"/>
                </a:lnTo>
                <a:cubicBezTo>
                  <a:pt x="4014267" y="2123206"/>
                  <a:pt x="3993121" y="2152290"/>
                  <a:pt x="3964223" y="2172258"/>
                </a:cubicBezTo>
                <a:cubicBezTo>
                  <a:pt x="3935326" y="2192225"/>
                  <a:pt x="3899173" y="2202209"/>
                  <a:pt x="3855765" y="2202209"/>
                </a:cubicBezTo>
                <a:cubicBezTo>
                  <a:pt x="3787056" y="2202209"/>
                  <a:pt x="3736207" y="2179761"/>
                  <a:pt x="3703216" y="2134865"/>
                </a:cubicBezTo>
                <a:cubicBezTo>
                  <a:pt x="3677171" y="2098898"/>
                  <a:pt x="3664149" y="2053505"/>
                  <a:pt x="3664149" y="1998687"/>
                </a:cubicBezTo>
                <a:cubicBezTo>
                  <a:pt x="3664149" y="1933203"/>
                  <a:pt x="3681264" y="1881919"/>
                  <a:pt x="3715494" y="1844836"/>
                </a:cubicBezTo>
                <a:cubicBezTo>
                  <a:pt x="3749725" y="1807753"/>
                  <a:pt x="3793009" y="1789211"/>
                  <a:pt x="3845347" y="1789211"/>
                </a:cubicBezTo>
                <a:close/>
                <a:moveTo>
                  <a:pt x="3444106" y="1789211"/>
                </a:moveTo>
                <a:cubicBezTo>
                  <a:pt x="3492228" y="1789211"/>
                  <a:pt x="3530489" y="1799567"/>
                  <a:pt x="3558890" y="1820279"/>
                </a:cubicBezTo>
                <a:cubicBezTo>
                  <a:pt x="3587292" y="1840991"/>
                  <a:pt x="3607693" y="1872555"/>
                  <a:pt x="3620096" y="1914971"/>
                </a:cubicBezTo>
                <a:lnTo>
                  <a:pt x="3517032" y="1933575"/>
                </a:lnTo>
                <a:cubicBezTo>
                  <a:pt x="3513559" y="1912987"/>
                  <a:pt x="3505684" y="1897484"/>
                  <a:pt x="3493406" y="1887066"/>
                </a:cubicBezTo>
                <a:cubicBezTo>
                  <a:pt x="3481127" y="1876648"/>
                  <a:pt x="3465190" y="1871439"/>
                  <a:pt x="3445595" y="1871439"/>
                </a:cubicBezTo>
                <a:cubicBezTo>
                  <a:pt x="3419550" y="1871439"/>
                  <a:pt x="3398776" y="1880431"/>
                  <a:pt x="3383273" y="1898414"/>
                </a:cubicBezTo>
                <a:cubicBezTo>
                  <a:pt x="3367770" y="1916397"/>
                  <a:pt x="3360018" y="1946473"/>
                  <a:pt x="3360018" y="1988641"/>
                </a:cubicBezTo>
                <a:cubicBezTo>
                  <a:pt x="3360018" y="2035522"/>
                  <a:pt x="3367894" y="2068636"/>
                  <a:pt x="3383645" y="2087984"/>
                </a:cubicBezTo>
                <a:cubicBezTo>
                  <a:pt x="3399396" y="2107331"/>
                  <a:pt x="3420542" y="2117005"/>
                  <a:pt x="3447083" y="2117005"/>
                </a:cubicBezTo>
                <a:cubicBezTo>
                  <a:pt x="3466927" y="2117005"/>
                  <a:pt x="3483174" y="2111362"/>
                  <a:pt x="3495824" y="2100076"/>
                </a:cubicBezTo>
                <a:cubicBezTo>
                  <a:pt x="3508475" y="2088790"/>
                  <a:pt x="3517404" y="2069380"/>
                  <a:pt x="3522613" y="2041847"/>
                </a:cubicBezTo>
                <a:lnTo>
                  <a:pt x="3625305" y="2059334"/>
                </a:lnTo>
                <a:cubicBezTo>
                  <a:pt x="3614639" y="2106463"/>
                  <a:pt x="3594175" y="2142058"/>
                  <a:pt x="3563913" y="2166119"/>
                </a:cubicBezTo>
                <a:cubicBezTo>
                  <a:pt x="3533651" y="2190179"/>
                  <a:pt x="3493096" y="2202209"/>
                  <a:pt x="3442246" y="2202209"/>
                </a:cubicBezTo>
                <a:cubicBezTo>
                  <a:pt x="3384451" y="2202209"/>
                  <a:pt x="3338376" y="2183978"/>
                  <a:pt x="3304022" y="2147515"/>
                </a:cubicBezTo>
                <a:cubicBezTo>
                  <a:pt x="3269667" y="2111052"/>
                  <a:pt x="3252490" y="2060575"/>
                  <a:pt x="3252490" y="1996082"/>
                </a:cubicBezTo>
                <a:cubicBezTo>
                  <a:pt x="3252490" y="1930846"/>
                  <a:pt x="3269730" y="1880058"/>
                  <a:pt x="3304208" y="1843720"/>
                </a:cubicBezTo>
                <a:cubicBezTo>
                  <a:pt x="3338686" y="1807381"/>
                  <a:pt x="3385319" y="1789211"/>
                  <a:pt x="3444106" y="1789211"/>
                </a:cubicBezTo>
                <a:close/>
                <a:moveTo>
                  <a:pt x="3035424" y="1789211"/>
                </a:moveTo>
                <a:cubicBezTo>
                  <a:pt x="3058493" y="1789211"/>
                  <a:pt x="3079577" y="1793366"/>
                  <a:pt x="3098676" y="1801676"/>
                </a:cubicBezTo>
                <a:cubicBezTo>
                  <a:pt x="3117776" y="1809985"/>
                  <a:pt x="3132225" y="1820589"/>
                  <a:pt x="3142022" y="1833488"/>
                </a:cubicBezTo>
                <a:cubicBezTo>
                  <a:pt x="3151820" y="1846386"/>
                  <a:pt x="3158642" y="1861021"/>
                  <a:pt x="3162486" y="1877392"/>
                </a:cubicBezTo>
                <a:cubicBezTo>
                  <a:pt x="3166331" y="1893763"/>
                  <a:pt x="3168253" y="1917204"/>
                  <a:pt x="3168253" y="1947713"/>
                </a:cubicBezTo>
                <a:lnTo>
                  <a:pt x="3168253" y="2193280"/>
                </a:lnTo>
                <a:lnTo>
                  <a:pt x="3063702" y="2193280"/>
                </a:lnTo>
                <a:lnTo>
                  <a:pt x="3063702" y="1991618"/>
                </a:lnTo>
                <a:cubicBezTo>
                  <a:pt x="3063702" y="1948954"/>
                  <a:pt x="3061469" y="1921358"/>
                  <a:pt x="3057004" y="1908832"/>
                </a:cubicBezTo>
                <a:cubicBezTo>
                  <a:pt x="3052540" y="1896306"/>
                  <a:pt x="3045284" y="1886570"/>
                  <a:pt x="3035238" y="1879624"/>
                </a:cubicBezTo>
                <a:cubicBezTo>
                  <a:pt x="3025192" y="1872679"/>
                  <a:pt x="3013100" y="1869206"/>
                  <a:pt x="2998961" y="1869206"/>
                </a:cubicBezTo>
                <a:cubicBezTo>
                  <a:pt x="2980854" y="1869206"/>
                  <a:pt x="2964607" y="1874167"/>
                  <a:pt x="2950220" y="1884089"/>
                </a:cubicBezTo>
                <a:cubicBezTo>
                  <a:pt x="2935833" y="1894011"/>
                  <a:pt x="2925973" y="1907158"/>
                  <a:pt x="2920641" y="1923529"/>
                </a:cubicBezTo>
                <a:cubicBezTo>
                  <a:pt x="2915308" y="1939900"/>
                  <a:pt x="2912641" y="1970162"/>
                  <a:pt x="2912641" y="2014314"/>
                </a:cubicBezTo>
                <a:lnTo>
                  <a:pt x="2912641" y="2193280"/>
                </a:lnTo>
                <a:lnTo>
                  <a:pt x="2808089" y="2193280"/>
                </a:lnTo>
                <a:lnTo>
                  <a:pt x="2808089" y="1798141"/>
                </a:lnTo>
                <a:lnTo>
                  <a:pt x="2905200" y="1798141"/>
                </a:lnTo>
                <a:lnTo>
                  <a:pt x="2905200" y="1856184"/>
                </a:lnTo>
                <a:cubicBezTo>
                  <a:pt x="2939678" y="1811536"/>
                  <a:pt x="2983086" y="1789211"/>
                  <a:pt x="3035424" y="1789211"/>
                </a:cubicBezTo>
                <a:close/>
                <a:moveTo>
                  <a:pt x="2540422" y="1789211"/>
                </a:moveTo>
                <a:cubicBezTo>
                  <a:pt x="2599209" y="1789211"/>
                  <a:pt x="2645594" y="1808621"/>
                  <a:pt x="2679576" y="1847440"/>
                </a:cubicBezTo>
                <a:cubicBezTo>
                  <a:pt x="2713559" y="1886260"/>
                  <a:pt x="2729806" y="1945729"/>
                  <a:pt x="2728318" y="2025848"/>
                </a:cubicBezTo>
                <a:lnTo>
                  <a:pt x="2466380" y="2025848"/>
                </a:lnTo>
                <a:cubicBezTo>
                  <a:pt x="2467124" y="2056854"/>
                  <a:pt x="2475558" y="2080976"/>
                  <a:pt x="2491681" y="2098216"/>
                </a:cubicBezTo>
                <a:cubicBezTo>
                  <a:pt x="2507804" y="2115455"/>
                  <a:pt x="2527896" y="2124075"/>
                  <a:pt x="2551956" y="2124075"/>
                </a:cubicBezTo>
                <a:cubicBezTo>
                  <a:pt x="2568327" y="2124075"/>
                  <a:pt x="2582094" y="2119610"/>
                  <a:pt x="2593256" y="2110680"/>
                </a:cubicBezTo>
                <a:cubicBezTo>
                  <a:pt x="2604418" y="2101750"/>
                  <a:pt x="2612852" y="2087364"/>
                  <a:pt x="2618557" y="2067520"/>
                </a:cubicBezTo>
                <a:lnTo>
                  <a:pt x="2722736" y="2085007"/>
                </a:lnTo>
                <a:cubicBezTo>
                  <a:pt x="2709342" y="2123206"/>
                  <a:pt x="2688196" y="2152290"/>
                  <a:pt x="2659298" y="2172258"/>
                </a:cubicBezTo>
                <a:cubicBezTo>
                  <a:pt x="2630401" y="2192225"/>
                  <a:pt x="2594248" y="2202209"/>
                  <a:pt x="2550840" y="2202209"/>
                </a:cubicBezTo>
                <a:cubicBezTo>
                  <a:pt x="2482131" y="2202209"/>
                  <a:pt x="2431282" y="2179761"/>
                  <a:pt x="2398291" y="2134865"/>
                </a:cubicBezTo>
                <a:cubicBezTo>
                  <a:pt x="2372246" y="2098898"/>
                  <a:pt x="2359224" y="2053505"/>
                  <a:pt x="2359224" y="1998687"/>
                </a:cubicBezTo>
                <a:cubicBezTo>
                  <a:pt x="2359224" y="1933203"/>
                  <a:pt x="2376339" y="1881919"/>
                  <a:pt x="2410569" y="1844836"/>
                </a:cubicBezTo>
                <a:cubicBezTo>
                  <a:pt x="2444800" y="1807753"/>
                  <a:pt x="2488084" y="1789211"/>
                  <a:pt x="2540422" y="1789211"/>
                </a:cubicBezTo>
                <a:close/>
                <a:moveTo>
                  <a:pt x="2277145" y="1789211"/>
                </a:moveTo>
                <a:cubicBezTo>
                  <a:pt x="2300958" y="1789211"/>
                  <a:pt x="2323902" y="1795785"/>
                  <a:pt x="2345978" y="1808931"/>
                </a:cubicBezTo>
                <a:lnTo>
                  <a:pt x="2313608" y="1900088"/>
                </a:lnTo>
                <a:cubicBezTo>
                  <a:pt x="2295997" y="1888678"/>
                  <a:pt x="2279626" y="1882973"/>
                  <a:pt x="2264495" y="1882973"/>
                </a:cubicBezTo>
                <a:cubicBezTo>
                  <a:pt x="2249860" y="1882973"/>
                  <a:pt x="2237457" y="1887004"/>
                  <a:pt x="2227288" y="1895065"/>
                </a:cubicBezTo>
                <a:cubicBezTo>
                  <a:pt x="2217118" y="1903127"/>
                  <a:pt x="2209118" y="1917700"/>
                  <a:pt x="2203289" y="1938784"/>
                </a:cubicBezTo>
                <a:cubicBezTo>
                  <a:pt x="2197460" y="1959868"/>
                  <a:pt x="2194545" y="2004020"/>
                  <a:pt x="2194545" y="2071241"/>
                </a:cubicBezTo>
                <a:lnTo>
                  <a:pt x="2194545" y="2193280"/>
                </a:lnTo>
                <a:lnTo>
                  <a:pt x="2089994" y="2193280"/>
                </a:lnTo>
                <a:lnTo>
                  <a:pt x="2089994" y="1798141"/>
                </a:lnTo>
                <a:lnTo>
                  <a:pt x="2187104" y="1798141"/>
                </a:lnTo>
                <a:lnTo>
                  <a:pt x="2187104" y="1854324"/>
                </a:lnTo>
                <a:cubicBezTo>
                  <a:pt x="2203723" y="1827783"/>
                  <a:pt x="2218668" y="1810295"/>
                  <a:pt x="2231938" y="1801862"/>
                </a:cubicBezTo>
                <a:cubicBezTo>
                  <a:pt x="2245209" y="1793428"/>
                  <a:pt x="2260278" y="1789211"/>
                  <a:pt x="2277145" y="1789211"/>
                </a:cubicBezTo>
                <a:close/>
                <a:moveTo>
                  <a:pt x="1981870" y="1789211"/>
                </a:moveTo>
                <a:cubicBezTo>
                  <a:pt x="2005683" y="1789211"/>
                  <a:pt x="2028627" y="1795785"/>
                  <a:pt x="2050703" y="1808931"/>
                </a:cubicBezTo>
                <a:lnTo>
                  <a:pt x="2018333" y="1900088"/>
                </a:lnTo>
                <a:cubicBezTo>
                  <a:pt x="2000722" y="1888678"/>
                  <a:pt x="1984350" y="1882973"/>
                  <a:pt x="1969220" y="1882973"/>
                </a:cubicBezTo>
                <a:cubicBezTo>
                  <a:pt x="1954585" y="1882973"/>
                  <a:pt x="1942183" y="1887004"/>
                  <a:pt x="1932013" y="1895065"/>
                </a:cubicBezTo>
                <a:cubicBezTo>
                  <a:pt x="1921843" y="1903127"/>
                  <a:pt x="1913843" y="1917700"/>
                  <a:pt x="1908014" y="1938784"/>
                </a:cubicBezTo>
                <a:cubicBezTo>
                  <a:pt x="1902185" y="1959868"/>
                  <a:pt x="1899271" y="2004020"/>
                  <a:pt x="1899271" y="2071241"/>
                </a:cubicBezTo>
                <a:lnTo>
                  <a:pt x="1899271" y="2193280"/>
                </a:lnTo>
                <a:lnTo>
                  <a:pt x="1794719" y="2193280"/>
                </a:lnTo>
                <a:lnTo>
                  <a:pt x="1794719" y="1798141"/>
                </a:lnTo>
                <a:lnTo>
                  <a:pt x="1891829" y="1798141"/>
                </a:lnTo>
                <a:lnTo>
                  <a:pt x="1891829" y="1854324"/>
                </a:lnTo>
                <a:cubicBezTo>
                  <a:pt x="1908448" y="1827783"/>
                  <a:pt x="1923393" y="1810295"/>
                  <a:pt x="1936664" y="1801862"/>
                </a:cubicBezTo>
                <a:cubicBezTo>
                  <a:pt x="1949934" y="1793428"/>
                  <a:pt x="1965003" y="1789211"/>
                  <a:pt x="1981870" y="1789211"/>
                </a:cubicBezTo>
                <a:close/>
                <a:moveTo>
                  <a:pt x="1081906" y="1789211"/>
                </a:moveTo>
                <a:cubicBezTo>
                  <a:pt x="1130027" y="1789211"/>
                  <a:pt x="1168289" y="1799567"/>
                  <a:pt x="1196690" y="1820279"/>
                </a:cubicBezTo>
                <a:cubicBezTo>
                  <a:pt x="1225091" y="1840991"/>
                  <a:pt x="1245493" y="1872555"/>
                  <a:pt x="1257896" y="1914971"/>
                </a:cubicBezTo>
                <a:lnTo>
                  <a:pt x="1154832" y="1933575"/>
                </a:lnTo>
                <a:cubicBezTo>
                  <a:pt x="1151360" y="1912987"/>
                  <a:pt x="1143484" y="1897484"/>
                  <a:pt x="1131206" y="1887066"/>
                </a:cubicBezTo>
                <a:cubicBezTo>
                  <a:pt x="1118927" y="1876648"/>
                  <a:pt x="1102990" y="1871439"/>
                  <a:pt x="1083395" y="1871439"/>
                </a:cubicBezTo>
                <a:cubicBezTo>
                  <a:pt x="1057350" y="1871439"/>
                  <a:pt x="1036576" y="1880431"/>
                  <a:pt x="1021073" y="1898414"/>
                </a:cubicBezTo>
                <a:cubicBezTo>
                  <a:pt x="1005570" y="1916397"/>
                  <a:pt x="997819" y="1946473"/>
                  <a:pt x="997819" y="1988641"/>
                </a:cubicBezTo>
                <a:cubicBezTo>
                  <a:pt x="997819" y="2035522"/>
                  <a:pt x="1005694" y="2068636"/>
                  <a:pt x="1021445" y="2087984"/>
                </a:cubicBezTo>
                <a:cubicBezTo>
                  <a:pt x="1037196" y="2107331"/>
                  <a:pt x="1058342" y="2117005"/>
                  <a:pt x="1084883" y="2117005"/>
                </a:cubicBezTo>
                <a:cubicBezTo>
                  <a:pt x="1104727" y="2117005"/>
                  <a:pt x="1120974" y="2111362"/>
                  <a:pt x="1133624" y="2100076"/>
                </a:cubicBezTo>
                <a:cubicBezTo>
                  <a:pt x="1146275" y="2088790"/>
                  <a:pt x="1155204" y="2069380"/>
                  <a:pt x="1160413" y="2041847"/>
                </a:cubicBezTo>
                <a:lnTo>
                  <a:pt x="1263105" y="2059334"/>
                </a:lnTo>
                <a:cubicBezTo>
                  <a:pt x="1252439" y="2106463"/>
                  <a:pt x="1231975" y="2142058"/>
                  <a:pt x="1201713" y="2166119"/>
                </a:cubicBezTo>
                <a:cubicBezTo>
                  <a:pt x="1171451" y="2190179"/>
                  <a:pt x="1130896" y="2202209"/>
                  <a:pt x="1080046" y="2202209"/>
                </a:cubicBezTo>
                <a:cubicBezTo>
                  <a:pt x="1022251" y="2202209"/>
                  <a:pt x="976176" y="2183978"/>
                  <a:pt x="941822" y="2147515"/>
                </a:cubicBezTo>
                <a:cubicBezTo>
                  <a:pt x="907467" y="2111052"/>
                  <a:pt x="890290" y="2060575"/>
                  <a:pt x="890290" y="1996082"/>
                </a:cubicBezTo>
                <a:cubicBezTo>
                  <a:pt x="890290" y="1930846"/>
                  <a:pt x="907529" y="1880058"/>
                  <a:pt x="942008" y="1843720"/>
                </a:cubicBezTo>
                <a:cubicBezTo>
                  <a:pt x="976486" y="1807381"/>
                  <a:pt x="1023119" y="1789211"/>
                  <a:pt x="1081906" y="1789211"/>
                </a:cubicBezTo>
                <a:close/>
                <a:moveTo>
                  <a:pt x="662806" y="1789211"/>
                </a:moveTo>
                <a:cubicBezTo>
                  <a:pt x="710927" y="1789211"/>
                  <a:pt x="749189" y="1799567"/>
                  <a:pt x="777590" y="1820279"/>
                </a:cubicBezTo>
                <a:cubicBezTo>
                  <a:pt x="805991" y="1840991"/>
                  <a:pt x="826393" y="1872555"/>
                  <a:pt x="838796" y="1914971"/>
                </a:cubicBezTo>
                <a:lnTo>
                  <a:pt x="735732" y="1933575"/>
                </a:lnTo>
                <a:cubicBezTo>
                  <a:pt x="732260" y="1912987"/>
                  <a:pt x="724384" y="1897484"/>
                  <a:pt x="712106" y="1887066"/>
                </a:cubicBezTo>
                <a:cubicBezTo>
                  <a:pt x="699827" y="1876648"/>
                  <a:pt x="683890" y="1871439"/>
                  <a:pt x="664295" y="1871439"/>
                </a:cubicBezTo>
                <a:cubicBezTo>
                  <a:pt x="638250" y="1871439"/>
                  <a:pt x="617476" y="1880431"/>
                  <a:pt x="601973" y="1898414"/>
                </a:cubicBezTo>
                <a:cubicBezTo>
                  <a:pt x="586470" y="1916397"/>
                  <a:pt x="578718" y="1946473"/>
                  <a:pt x="578718" y="1988641"/>
                </a:cubicBezTo>
                <a:cubicBezTo>
                  <a:pt x="578718" y="2035522"/>
                  <a:pt x="586594" y="2068636"/>
                  <a:pt x="602345" y="2087984"/>
                </a:cubicBezTo>
                <a:cubicBezTo>
                  <a:pt x="618096" y="2107331"/>
                  <a:pt x="639242" y="2117005"/>
                  <a:pt x="665783" y="2117005"/>
                </a:cubicBezTo>
                <a:cubicBezTo>
                  <a:pt x="685627" y="2117005"/>
                  <a:pt x="701874" y="2111362"/>
                  <a:pt x="714524" y="2100076"/>
                </a:cubicBezTo>
                <a:cubicBezTo>
                  <a:pt x="727175" y="2088790"/>
                  <a:pt x="736104" y="2069380"/>
                  <a:pt x="741313" y="2041847"/>
                </a:cubicBezTo>
                <a:lnTo>
                  <a:pt x="844005" y="2059334"/>
                </a:lnTo>
                <a:cubicBezTo>
                  <a:pt x="833339" y="2106463"/>
                  <a:pt x="812875" y="2142058"/>
                  <a:pt x="782613" y="2166119"/>
                </a:cubicBezTo>
                <a:cubicBezTo>
                  <a:pt x="752351" y="2190179"/>
                  <a:pt x="711796" y="2202209"/>
                  <a:pt x="660946" y="2202209"/>
                </a:cubicBezTo>
                <a:cubicBezTo>
                  <a:pt x="603151" y="2202209"/>
                  <a:pt x="557077" y="2183978"/>
                  <a:pt x="522722" y="2147515"/>
                </a:cubicBezTo>
                <a:cubicBezTo>
                  <a:pt x="488368" y="2111052"/>
                  <a:pt x="471190" y="2060575"/>
                  <a:pt x="471190" y="1996082"/>
                </a:cubicBezTo>
                <a:cubicBezTo>
                  <a:pt x="471190" y="1930846"/>
                  <a:pt x="488429" y="1880058"/>
                  <a:pt x="522908" y="1843720"/>
                </a:cubicBezTo>
                <a:cubicBezTo>
                  <a:pt x="557387" y="1807381"/>
                  <a:pt x="604019" y="1789211"/>
                  <a:pt x="662806" y="1789211"/>
                </a:cubicBezTo>
                <a:close/>
                <a:moveTo>
                  <a:pt x="206872" y="1789211"/>
                </a:moveTo>
                <a:cubicBezTo>
                  <a:pt x="266651" y="1789211"/>
                  <a:pt x="315640" y="1808621"/>
                  <a:pt x="353839" y="1847440"/>
                </a:cubicBezTo>
                <a:cubicBezTo>
                  <a:pt x="392038" y="1886260"/>
                  <a:pt x="411138" y="1935311"/>
                  <a:pt x="411138" y="1994594"/>
                </a:cubicBezTo>
                <a:cubicBezTo>
                  <a:pt x="411138" y="2054373"/>
                  <a:pt x="391852" y="2103921"/>
                  <a:pt x="353281" y="2143236"/>
                </a:cubicBezTo>
                <a:cubicBezTo>
                  <a:pt x="314710" y="2182552"/>
                  <a:pt x="266155" y="2202209"/>
                  <a:pt x="207616" y="2202209"/>
                </a:cubicBezTo>
                <a:cubicBezTo>
                  <a:pt x="171401" y="2202209"/>
                  <a:pt x="136860" y="2194024"/>
                  <a:pt x="103994" y="2177653"/>
                </a:cubicBezTo>
                <a:cubicBezTo>
                  <a:pt x="71128" y="2161282"/>
                  <a:pt x="46137" y="2137283"/>
                  <a:pt x="29022" y="2105657"/>
                </a:cubicBezTo>
                <a:cubicBezTo>
                  <a:pt x="11907" y="2074031"/>
                  <a:pt x="3349" y="2035522"/>
                  <a:pt x="3349" y="1990129"/>
                </a:cubicBezTo>
                <a:cubicBezTo>
                  <a:pt x="3349" y="1955403"/>
                  <a:pt x="11907" y="1921792"/>
                  <a:pt x="29022" y="1889298"/>
                </a:cubicBezTo>
                <a:cubicBezTo>
                  <a:pt x="46137" y="1856804"/>
                  <a:pt x="70384" y="1831999"/>
                  <a:pt x="101762" y="1814884"/>
                </a:cubicBezTo>
                <a:cubicBezTo>
                  <a:pt x="133140" y="1797769"/>
                  <a:pt x="168176" y="1789211"/>
                  <a:pt x="206872" y="1789211"/>
                </a:cubicBezTo>
                <a:close/>
                <a:moveTo>
                  <a:pt x="1645519" y="1055265"/>
                </a:moveTo>
                <a:cubicBezTo>
                  <a:pt x="1618233" y="1055265"/>
                  <a:pt x="1595289" y="1065683"/>
                  <a:pt x="1576686" y="1086519"/>
                </a:cubicBezTo>
                <a:cubicBezTo>
                  <a:pt x="1558082" y="1107355"/>
                  <a:pt x="1548780" y="1137369"/>
                  <a:pt x="1548780" y="1176560"/>
                </a:cubicBezTo>
                <a:cubicBezTo>
                  <a:pt x="1548780" y="1215752"/>
                  <a:pt x="1558082" y="1245765"/>
                  <a:pt x="1576686" y="1266601"/>
                </a:cubicBezTo>
                <a:cubicBezTo>
                  <a:pt x="1595289" y="1287437"/>
                  <a:pt x="1618233" y="1297855"/>
                  <a:pt x="1645519" y="1297855"/>
                </a:cubicBezTo>
                <a:cubicBezTo>
                  <a:pt x="1672804" y="1297855"/>
                  <a:pt x="1695686" y="1287437"/>
                  <a:pt x="1714166" y="1266601"/>
                </a:cubicBezTo>
                <a:cubicBezTo>
                  <a:pt x="1732645" y="1245765"/>
                  <a:pt x="1741885" y="1215504"/>
                  <a:pt x="1741885" y="1175816"/>
                </a:cubicBezTo>
                <a:cubicBezTo>
                  <a:pt x="1741885" y="1137121"/>
                  <a:pt x="1732645" y="1107355"/>
                  <a:pt x="1714166" y="1086519"/>
                </a:cubicBezTo>
                <a:cubicBezTo>
                  <a:pt x="1695686" y="1065683"/>
                  <a:pt x="1672804" y="1055265"/>
                  <a:pt x="1645519" y="1055265"/>
                </a:cubicBezTo>
                <a:close/>
                <a:moveTo>
                  <a:pt x="207244" y="1055265"/>
                </a:moveTo>
                <a:cubicBezTo>
                  <a:pt x="179959" y="1055265"/>
                  <a:pt x="157014" y="1065683"/>
                  <a:pt x="138411" y="1086519"/>
                </a:cubicBezTo>
                <a:cubicBezTo>
                  <a:pt x="119807" y="1107355"/>
                  <a:pt x="110505" y="1137369"/>
                  <a:pt x="110505" y="1176560"/>
                </a:cubicBezTo>
                <a:cubicBezTo>
                  <a:pt x="110505" y="1215752"/>
                  <a:pt x="119807" y="1245765"/>
                  <a:pt x="138411" y="1266601"/>
                </a:cubicBezTo>
                <a:cubicBezTo>
                  <a:pt x="157014" y="1287437"/>
                  <a:pt x="179959" y="1297855"/>
                  <a:pt x="207244" y="1297855"/>
                </a:cubicBezTo>
                <a:cubicBezTo>
                  <a:pt x="234529" y="1297855"/>
                  <a:pt x="257411" y="1287437"/>
                  <a:pt x="275891" y="1266601"/>
                </a:cubicBezTo>
                <a:cubicBezTo>
                  <a:pt x="294370" y="1245765"/>
                  <a:pt x="303610" y="1215504"/>
                  <a:pt x="303610" y="1175816"/>
                </a:cubicBezTo>
                <a:cubicBezTo>
                  <a:pt x="303610" y="1137121"/>
                  <a:pt x="294370" y="1107355"/>
                  <a:pt x="275891" y="1086519"/>
                </a:cubicBezTo>
                <a:cubicBezTo>
                  <a:pt x="257411" y="1065683"/>
                  <a:pt x="234529" y="1055265"/>
                  <a:pt x="207244" y="1055265"/>
                </a:cubicBezTo>
                <a:close/>
                <a:moveTo>
                  <a:pt x="1881188" y="978991"/>
                </a:moveTo>
                <a:lnTo>
                  <a:pt x="1982763" y="978991"/>
                </a:lnTo>
                <a:lnTo>
                  <a:pt x="2056805" y="1237952"/>
                </a:lnTo>
                <a:lnTo>
                  <a:pt x="2124894" y="978991"/>
                </a:lnTo>
                <a:lnTo>
                  <a:pt x="2225725" y="978991"/>
                </a:lnTo>
                <a:lnTo>
                  <a:pt x="2291581" y="1237952"/>
                </a:lnTo>
                <a:lnTo>
                  <a:pt x="2367112" y="978991"/>
                </a:lnTo>
                <a:lnTo>
                  <a:pt x="2470175" y="978991"/>
                </a:lnTo>
                <a:lnTo>
                  <a:pt x="2343299" y="1374130"/>
                </a:lnTo>
                <a:lnTo>
                  <a:pt x="2242840" y="1374130"/>
                </a:lnTo>
                <a:lnTo>
                  <a:pt x="2174751" y="1120006"/>
                </a:lnTo>
                <a:lnTo>
                  <a:pt x="2107779" y="1374130"/>
                </a:lnTo>
                <a:lnTo>
                  <a:pt x="2006203" y="1374130"/>
                </a:lnTo>
                <a:close/>
                <a:moveTo>
                  <a:pt x="492026" y="978991"/>
                </a:moveTo>
                <a:lnTo>
                  <a:pt x="596578" y="978991"/>
                </a:lnTo>
                <a:lnTo>
                  <a:pt x="596578" y="1160561"/>
                </a:lnTo>
                <a:cubicBezTo>
                  <a:pt x="596578" y="1216124"/>
                  <a:pt x="598500" y="1250168"/>
                  <a:pt x="602345" y="1262695"/>
                </a:cubicBezTo>
                <a:cubicBezTo>
                  <a:pt x="606190" y="1275221"/>
                  <a:pt x="613197" y="1285143"/>
                  <a:pt x="623367" y="1292460"/>
                </a:cubicBezTo>
                <a:cubicBezTo>
                  <a:pt x="633537" y="1299778"/>
                  <a:pt x="646435" y="1303436"/>
                  <a:pt x="662062" y="1303436"/>
                </a:cubicBezTo>
                <a:cubicBezTo>
                  <a:pt x="679922" y="1303436"/>
                  <a:pt x="695921" y="1298537"/>
                  <a:pt x="710059" y="1288740"/>
                </a:cubicBezTo>
                <a:cubicBezTo>
                  <a:pt x="724198" y="1278942"/>
                  <a:pt x="733872" y="1266787"/>
                  <a:pt x="739081" y="1252277"/>
                </a:cubicBezTo>
                <a:cubicBezTo>
                  <a:pt x="744290" y="1237766"/>
                  <a:pt x="746894" y="1202233"/>
                  <a:pt x="746894" y="1145679"/>
                </a:cubicBezTo>
                <a:lnTo>
                  <a:pt x="746894" y="978991"/>
                </a:lnTo>
                <a:lnTo>
                  <a:pt x="851446" y="978991"/>
                </a:lnTo>
                <a:lnTo>
                  <a:pt x="851446" y="1374130"/>
                </a:lnTo>
                <a:lnTo>
                  <a:pt x="754336" y="1374130"/>
                </a:lnTo>
                <a:lnTo>
                  <a:pt x="754336" y="1314971"/>
                </a:lnTo>
                <a:cubicBezTo>
                  <a:pt x="739949" y="1336054"/>
                  <a:pt x="721035" y="1352674"/>
                  <a:pt x="697595" y="1364828"/>
                </a:cubicBezTo>
                <a:cubicBezTo>
                  <a:pt x="674155" y="1376982"/>
                  <a:pt x="649412" y="1383059"/>
                  <a:pt x="623367" y="1383059"/>
                </a:cubicBezTo>
                <a:cubicBezTo>
                  <a:pt x="596826" y="1383059"/>
                  <a:pt x="573013" y="1377230"/>
                  <a:pt x="551930" y="1365572"/>
                </a:cubicBezTo>
                <a:cubicBezTo>
                  <a:pt x="530846" y="1353914"/>
                  <a:pt x="515591" y="1337543"/>
                  <a:pt x="506165" y="1316459"/>
                </a:cubicBezTo>
                <a:cubicBezTo>
                  <a:pt x="496739" y="1295375"/>
                  <a:pt x="492026" y="1266229"/>
                  <a:pt x="492026" y="1229022"/>
                </a:cubicBezTo>
                <a:close/>
                <a:moveTo>
                  <a:pt x="2768724" y="970061"/>
                </a:moveTo>
                <a:cubicBezTo>
                  <a:pt x="2791793" y="970061"/>
                  <a:pt x="2812877" y="974216"/>
                  <a:pt x="2831976" y="982526"/>
                </a:cubicBezTo>
                <a:cubicBezTo>
                  <a:pt x="2851076" y="990835"/>
                  <a:pt x="2865525" y="1001439"/>
                  <a:pt x="2875322" y="1014338"/>
                </a:cubicBezTo>
                <a:cubicBezTo>
                  <a:pt x="2885120" y="1027236"/>
                  <a:pt x="2891942" y="1041871"/>
                  <a:pt x="2895786" y="1058242"/>
                </a:cubicBezTo>
                <a:cubicBezTo>
                  <a:pt x="2899631" y="1074613"/>
                  <a:pt x="2901553" y="1098053"/>
                  <a:pt x="2901553" y="1128563"/>
                </a:cubicBezTo>
                <a:lnTo>
                  <a:pt x="2901553" y="1374130"/>
                </a:lnTo>
                <a:lnTo>
                  <a:pt x="2797002" y="1374130"/>
                </a:lnTo>
                <a:lnTo>
                  <a:pt x="2797002" y="1172468"/>
                </a:lnTo>
                <a:cubicBezTo>
                  <a:pt x="2797002" y="1129804"/>
                  <a:pt x="2794769" y="1102208"/>
                  <a:pt x="2790304" y="1089682"/>
                </a:cubicBezTo>
                <a:cubicBezTo>
                  <a:pt x="2785840" y="1077156"/>
                  <a:pt x="2778584" y="1067420"/>
                  <a:pt x="2768538" y="1060474"/>
                </a:cubicBezTo>
                <a:cubicBezTo>
                  <a:pt x="2758492" y="1053529"/>
                  <a:pt x="2746400" y="1050056"/>
                  <a:pt x="2732261" y="1050056"/>
                </a:cubicBezTo>
                <a:cubicBezTo>
                  <a:pt x="2714154" y="1050056"/>
                  <a:pt x="2697907" y="1055017"/>
                  <a:pt x="2683520" y="1064939"/>
                </a:cubicBezTo>
                <a:cubicBezTo>
                  <a:pt x="2669134" y="1074861"/>
                  <a:pt x="2659274" y="1088008"/>
                  <a:pt x="2653941" y="1104379"/>
                </a:cubicBezTo>
                <a:cubicBezTo>
                  <a:pt x="2648608" y="1120750"/>
                  <a:pt x="2645941" y="1151012"/>
                  <a:pt x="2645941" y="1195164"/>
                </a:cubicBezTo>
                <a:lnTo>
                  <a:pt x="2645941" y="1374130"/>
                </a:lnTo>
                <a:lnTo>
                  <a:pt x="2541389" y="1374130"/>
                </a:lnTo>
                <a:lnTo>
                  <a:pt x="2541389" y="978991"/>
                </a:lnTo>
                <a:lnTo>
                  <a:pt x="2638500" y="978991"/>
                </a:lnTo>
                <a:lnTo>
                  <a:pt x="2638500" y="1037034"/>
                </a:lnTo>
                <a:cubicBezTo>
                  <a:pt x="2672978" y="992386"/>
                  <a:pt x="2716387" y="970061"/>
                  <a:pt x="2768724" y="970061"/>
                </a:cubicBezTo>
                <a:close/>
                <a:moveTo>
                  <a:pt x="1645146" y="970061"/>
                </a:moveTo>
                <a:cubicBezTo>
                  <a:pt x="1704926" y="970061"/>
                  <a:pt x="1753915" y="989471"/>
                  <a:pt x="1792114" y="1028290"/>
                </a:cubicBezTo>
                <a:cubicBezTo>
                  <a:pt x="1830313" y="1067110"/>
                  <a:pt x="1849413" y="1116161"/>
                  <a:pt x="1849413" y="1175444"/>
                </a:cubicBezTo>
                <a:cubicBezTo>
                  <a:pt x="1849413" y="1235223"/>
                  <a:pt x="1830127" y="1284771"/>
                  <a:pt x="1791556" y="1324086"/>
                </a:cubicBezTo>
                <a:cubicBezTo>
                  <a:pt x="1752985" y="1363402"/>
                  <a:pt x="1704430" y="1383059"/>
                  <a:pt x="1645891" y="1383059"/>
                </a:cubicBezTo>
                <a:cubicBezTo>
                  <a:pt x="1609676" y="1383059"/>
                  <a:pt x="1575135" y="1374874"/>
                  <a:pt x="1542269" y="1358503"/>
                </a:cubicBezTo>
                <a:cubicBezTo>
                  <a:pt x="1509403" y="1342132"/>
                  <a:pt x="1484412" y="1318133"/>
                  <a:pt x="1467297" y="1286507"/>
                </a:cubicBezTo>
                <a:cubicBezTo>
                  <a:pt x="1450182" y="1254881"/>
                  <a:pt x="1441624" y="1216372"/>
                  <a:pt x="1441624" y="1170979"/>
                </a:cubicBezTo>
                <a:cubicBezTo>
                  <a:pt x="1441624" y="1136253"/>
                  <a:pt x="1450182" y="1102642"/>
                  <a:pt x="1467297" y="1070148"/>
                </a:cubicBezTo>
                <a:cubicBezTo>
                  <a:pt x="1484412" y="1037654"/>
                  <a:pt x="1508659" y="1012849"/>
                  <a:pt x="1540037" y="995734"/>
                </a:cubicBezTo>
                <a:cubicBezTo>
                  <a:pt x="1571414" y="978619"/>
                  <a:pt x="1606451" y="970061"/>
                  <a:pt x="1645146" y="970061"/>
                </a:cubicBezTo>
                <a:close/>
                <a:moveTo>
                  <a:pt x="1143670" y="970061"/>
                </a:moveTo>
                <a:cubicBezTo>
                  <a:pt x="1167483" y="970061"/>
                  <a:pt x="1190427" y="976635"/>
                  <a:pt x="1212503" y="989781"/>
                </a:cubicBezTo>
                <a:lnTo>
                  <a:pt x="1180133" y="1080938"/>
                </a:lnTo>
                <a:cubicBezTo>
                  <a:pt x="1162522" y="1069528"/>
                  <a:pt x="1146151" y="1063823"/>
                  <a:pt x="1131020" y="1063823"/>
                </a:cubicBezTo>
                <a:cubicBezTo>
                  <a:pt x="1116385" y="1063823"/>
                  <a:pt x="1103983" y="1067854"/>
                  <a:pt x="1093813" y="1075915"/>
                </a:cubicBezTo>
                <a:cubicBezTo>
                  <a:pt x="1083643" y="1083977"/>
                  <a:pt x="1075643" y="1098550"/>
                  <a:pt x="1069814" y="1119634"/>
                </a:cubicBezTo>
                <a:cubicBezTo>
                  <a:pt x="1063985" y="1140718"/>
                  <a:pt x="1061070" y="1184870"/>
                  <a:pt x="1061070" y="1252091"/>
                </a:cubicBezTo>
                <a:lnTo>
                  <a:pt x="1061070" y="1374130"/>
                </a:lnTo>
                <a:lnTo>
                  <a:pt x="956519" y="1374130"/>
                </a:lnTo>
                <a:lnTo>
                  <a:pt x="956519" y="978991"/>
                </a:lnTo>
                <a:lnTo>
                  <a:pt x="1053629" y="978991"/>
                </a:lnTo>
                <a:lnTo>
                  <a:pt x="1053629" y="1035174"/>
                </a:lnTo>
                <a:cubicBezTo>
                  <a:pt x="1070248" y="1008633"/>
                  <a:pt x="1085193" y="991145"/>
                  <a:pt x="1098464" y="982712"/>
                </a:cubicBezTo>
                <a:cubicBezTo>
                  <a:pt x="1111734" y="974278"/>
                  <a:pt x="1126803" y="970061"/>
                  <a:pt x="1143670" y="970061"/>
                </a:cubicBezTo>
                <a:close/>
                <a:moveTo>
                  <a:pt x="206872" y="970061"/>
                </a:moveTo>
                <a:cubicBezTo>
                  <a:pt x="266651" y="970061"/>
                  <a:pt x="315640" y="989471"/>
                  <a:pt x="353839" y="1028290"/>
                </a:cubicBezTo>
                <a:cubicBezTo>
                  <a:pt x="392038" y="1067110"/>
                  <a:pt x="411138" y="1116161"/>
                  <a:pt x="411138" y="1175444"/>
                </a:cubicBezTo>
                <a:cubicBezTo>
                  <a:pt x="411138" y="1235223"/>
                  <a:pt x="391852" y="1284771"/>
                  <a:pt x="353281" y="1324086"/>
                </a:cubicBezTo>
                <a:cubicBezTo>
                  <a:pt x="314710" y="1363402"/>
                  <a:pt x="266155" y="1383059"/>
                  <a:pt x="207616" y="1383059"/>
                </a:cubicBezTo>
                <a:cubicBezTo>
                  <a:pt x="171401" y="1383059"/>
                  <a:pt x="136860" y="1374874"/>
                  <a:pt x="103994" y="1358503"/>
                </a:cubicBezTo>
                <a:cubicBezTo>
                  <a:pt x="71128" y="1342132"/>
                  <a:pt x="46137" y="1318133"/>
                  <a:pt x="29022" y="1286507"/>
                </a:cubicBezTo>
                <a:cubicBezTo>
                  <a:pt x="11907" y="1254881"/>
                  <a:pt x="3349" y="1216372"/>
                  <a:pt x="3349" y="1170979"/>
                </a:cubicBezTo>
                <a:cubicBezTo>
                  <a:pt x="3349" y="1136253"/>
                  <a:pt x="11907" y="1102642"/>
                  <a:pt x="29022" y="1070148"/>
                </a:cubicBezTo>
                <a:cubicBezTo>
                  <a:pt x="46137" y="1037654"/>
                  <a:pt x="70384" y="1012849"/>
                  <a:pt x="101762" y="995734"/>
                </a:cubicBezTo>
                <a:cubicBezTo>
                  <a:pt x="133140" y="978619"/>
                  <a:pt x="168176" y="970061"/>
                  <a:pt x="206872" y="970061"/>
                </a:cubicBezTo>
                <a:close/>
                <a:moveTo>
                  <a:pt x="245567" y="355699"/>
                </a:moveTo>
                <a:cubicBezTo>
                  <a:pt x="232172" y="360164"/>
                  <a:pt x="210964" y="365497"/>
                  <a:pt x="181943" y="371698"/>
                </a:cubicBezTo>
                <a:cubicBezTo>
                  <a:pt x="152921" y="377899"/>
                  <a:pt x="133946" y="383976"/>
                  <a:pt x="125016" y="389929"/>
                </a:cubicBezTo>
                <a:cubicBezTo>
                  <a:pt x="111374" y="399603"/>
                  <a:pt x="104552" y="411881"/>
                  <a:pt x="104552" y="426764"/>
                </a:cubicBezTo>
                <a:cubicBezTo>
                  <a:pt x="104552" y="441399"/>
                  <a:pt x="110009" y="454049"/>
                  <a:pt x="120923" y="464715"/>
                </a:cubicBezTo>
                <a:cubicBezTo>
                  <a:pt x="131837" y="475381"/>
                  <a:pt x="145728" y="480714"/>
                  <a:pt x="162595" y="480714"/>
                </a:cubicBezTo>
                <a:cubicBezTo>
                  <a:pt x="181447" y="480714"/>
                  <a:pt x="199430" y="474513"/>
                  <a:pt x="216545" y="462111"/>
                </a:cubicBezTo>
                <a:cubicBezTo>
                  <a:pt x="229196" y="452685"/>
                  <a:pt x="237505" y="441151"/>
                  <a:pt x="241474" y="427508"/>
                </a:cubicBezTo>
                <a:cubicBezTo>
                  <a:pt x="244203" y="418579"/>
                  <a:pt x="245567" y="401587"/>
                  <a:pt x="245567" y="376535"/>
                </a:cubicBezTo>
                <a:close/>
                <a:moveTo>
                  <a:pt x="1264519" y="226590"/>
                </a:moveTo>
                <a:cubicBezTo>
                  <a:pt x="1237233" y="226590"/>
                  <a:pt x="1214289" y="237008"/>
                  <a:pt x="1195686" y="257844"/>
                </a:cubicBezTo>
                <a:cubicBezTo>
                  <a:pt x="1177082" y="278680"/>
                  <a:pt x="1167780" y="308694"/>
                  <a:pt x="1167780" y="347885"/>
                </a:cubicBezTo>
                <a:cubicBezTo>
                  <a:pt x="1167780" y="387077"/>
                  <a:pt x="1177082" y="417090"/>
                  <a:pt x="1195686" y="437926"/>
                </a:cubicBezTo>
                <a:cubicBezTo>
                  <a:pt x="1214289" y="458762"/>
                  <a:pt x="1237233" y="469180"/>
                  <a:pt x="1264519" y="469180"/>
                </a:cubicBezTo>
                <a:cubicBezTo>
                  <a:pt x="1291804" y="469180"/>
                  <a:pt x="1314686" y="458762"/>
                  <a:pt x="1333166" y="437926"/>
                </a:cubicBezTo>
                <a:cubicBezTo>
                  <a:pt x="1351645" y="417090"/>
                  <a:pt x="1360885" y="386829"/>
                  <a:pt x="1360885" y="347141"/>
                </a:cubicBezTo>
                <a:cubicBezTo>
                  <a:pt x="1360885" y="308446"/>
                  <a:pt x="1351645" y="278680"/>
                  <a:pt x="1333166" y="257844"/>
                </a:cubicBezTo>
                <a:cubicBezTo>
                  <a:pt x="1314686" y="237008"/>
                  <a:pt x="1291804" y="226590"/>
                  <a:pt x="1264519" y="226590"/>
                </a:cubicBezTo>
                <a:close/>
                <a:moveTo>
                  <a:pt x="3842147" y="221381"/>
                </a:moveTo>
                <a:cubicBezTo>
                  <a:pt x="3819327" y="221381"/>
                  <a:pt x="3800475" y="229691"/>
                  <a:pt x="3785593" y="246310"/>
                </a:cubicBezTo>
                <a:cubicBezTo>
                  <a:pt x="3770710" y="262929"/>
                  <a:pt x="3763392" y="285502"/>
                  <a:pt x="3763640" y="314027"/>
                </a:cubicBezTo>
                <a:lnTo>
                  <a:pt x="3919910" y="314027"/>
                </a:lnTo>
                <a:cubicBezTo>
                  <a:pt x="3919166" y="283765"/>
                  <a:pt x="3911352" y="260759"/>
                  <a:pt x="3896469" y="245008"/>
                </a:cubicBezTo>
                <a:cubicBezTo>
                  <a:pt x="3881587" y="229257"/>
                  <a:pt x="3863479" y="221381"/>
                  <a:pt x="3842147" y="221381"/>
                </a:cubicBezTo>
                <a:close/>
                <a:moveTo>
                  <a:pt x="2127647" y="221381"/>
                </a:moveTo>
                <a:cubicBezTo>
                  <a:pt x="2104827" y="221381"/>
                  <a:pt x="2085975" y="229691"/>
                  <a:pt x="2071093" y="246310"/>
                </a:cubicBezTo>
                <a:cubicBezTo>
                  <a:pt x="2056210" y="262929"/>
                  <a:pt x="2048892" y="285502"/>
                  <a:pt x="2049140" y="314027"/>
                </a:cubicBezTo>
                <a:lnTo>
                  <a:pt x="2205410" y="314027"/>
                </a:lnTo>
                <a:cubicBezTo>
                  <a:pt x="2204666" y="283765"/>
                  <a:pt x="2196852" y="260759"/>
                  <a:pt x="2181969" y="245008"/>
                </a:cubicBezTo>
                <a:cubicBezTo>
                  <a:pt x="2167087" y="229257"/>
                  <a:pt x="2148979" y="221381"/>
                  <a:pt x="2127647" y="221381"/>
                </a:cubicBezTo>
                <a:close/>
                <a:moveTo>
                  <a:pt x="3224957" y="150316"/>
                </a:moveTo>
                <a:lnTo>
                  <a:pt x="3334718" y="150316"/>
                </a:lnTo>
                <a:lnTo>
                  <a:pt x="3409132" y="351978"/>
                </a:lnTo>
                <a:lnTo>
                  <a:pt x="3430712" y="419323"/>
                </a:lnTo>
                <a:cubicBezTo>
                  <a:pt x="3436417" y="402208"/>
                  <a:pt x="3440014" y="390921"/>
                  <a:pt x="3441502" y="385464"/>
                </a:cubicBezTo>
                <a:cubicBezTo>
                  <a:pt x="3444975" y="374302"/>
                  <a:pt x="3448695" y="363140"/>
                  <a:pt x="3452664" y="351978"/>
                </a:cubicBezTo>
                <a:lnTo>
                  <a:pt x="3527822" y="150316"/>
                </a:lnTo>
                <a:lnTo>
                  <a:pt x="3635351" y="150316"/>
                </a:lnTo>
                <a:lnTo>
                  <a:pt x="3478337" y="545455"/>
                </a:lnTo>
                <a:lnTo>
                  <a:pt x="3384203" y="545455"/>
                </a:lnTo>
                <a:close/>
                <a:moveTo>
                  <a:pt x="3066009" y="150316"/>
                </a:moveTo>
                <a:lnTo>
                  <a:pt x="3170560" y="150316"/>
                </a:lnTo>
                <a:lnTo>
                  <a:pt x="3170560" y="545455"/>
                </a:lnTo>
                <a:lnTo>
                  <a:pt x="3066009" y="545455"/>
                </a:lnTo>
                <a:close/>
                <a:moveTo>
                  <a:pt x="3835822" y="141386"/>
                </a:moveTo>
                <a:cubicBezTo>
                  <a:pt x="3894609" y="141386"/>
                  <a:pt x="3940994" y="160796"/>
                  <a:pt x="3974976" y="199615"/>
                </a:cubicBezTo>
                <a:cubicBezTo>
                  <a:pt x="4008959" y="238435"/>
                  <a:pt x="4025206" y="297904"/>
                  <a:pt x="4023718" y="378023"/>
                </a:cubicBezTo>
                <a:lnTo>
                  <a:pt x="3761780" y="378023"/>
                </a:lnTo>
                <a:cubicBezTo>
                  <a:pt x="3762524" y="409029"/>
                  <a:pt x="3770958" y="433151"/>
                  <a:pt x="3787081" y="450391"/>
                </a:cubicBezTo>
                <a:cubicBezTo>
                  <a:pt x="3803204" y="467630"/>
                  <a:pt x="3823296" y="476250"/>
                  <a:pt x="3847356" y="476250"/>
                </a:cubicBezTo>
                <a:cubicBezTo>
                  <a:pt x="3863727" y="476250"/>
                  <a:pt x="3877494" y="471785"/>
                  <a:pt x="3888656" y="462855"/>
                </a:cubicBezTo>
                <a:cubicBezTo>
                  <a:pt x="3899818" y="453925"/>
                  <a:pt x="3908252" y="439539"/>
                  <a:pt x="3913957" y="419695"/>
                </a:cubicBezTo>
                <a:lnTo>
                  <a:pt x="4018136" y="437182"/>
                </a:lnTo>
                <a:cubicBezTo>
                  <a:pt x="4004742" y="475381"/>
                  <a:pt x="3983596" y="504465"/>
                  <a:pt x="3954698" y="524433"/>
                </a:cubicBezTo>
                <a:cubicBezTo>
                  <a:pt x="3925801" y="544400"/>
                  <a:pt x="3889648" y="554384"/>
                  <a:pt x="3846240" y="554384"/>
                </a:cubicBezTo>
                <a:cubicBezTo>
                  <a:pt x="3777531" y="554384"/>
                  <a:pt x="3726681" y="531936"/>
                  <a:pt x="3693691" y="487040"/>
                </a:cubicBezTo>
                <a:cubicBezTo>
                  <a:pt x="3667646" y="451073"/>
                  <a:pt x="3654624" y="405680"/>
                  <a:pt x="3654624" y="350862"/>
                </a:cubicBezTo>
                <a:cubicBezTo>
                  <a:pt x="3654624" y="285377"/>
                  <a:pt x="3671739" y="234094"/>
                  <a:pt x="3705969" y="197011"/>
                </a:cubicBezTo>
                <a:cubicBezTo>
                  <a:pt x="3740200" y="159928"/>
                  <a:pt x="3783484" y="141386"/>
                  <a:pt x="3835822" y="141386"/>
                </a:cubicBezTo>
                <a:close/>
                <a:moveTo>
                  <a:pt x="2558281" y="141386"/>
                </a:moveTo>
                <a:cubicBezTo>
                  <a:pt x="2606403" y="141386"/>
                  <a:pt x="2644664" y="151742"/>
                  <a:pt x="2673065" y="172454"/>
                </a:cubicBezTo>
                <a:cubicBezTo>
                  <a:pt x="2701467" y="193166"/>
                  <a:pt x="2721868" y="224730"/>
                  <a:pt x="2734271" y="267146"/>
                </a:cubicBezTo>
                <a:lnTo>
                  <a:pt x="2631207" y="285750"/>
                </a:lnTo>
                <a:cubicBezTo>
                  <a:pt x="2627735" y="265162"/>
                  <a:pt x="2619859" y="249659"/>
                  <a:pt x="2607581" y="239241"/>
                </a:cubicBezTo>
                <a:cubicBezTo>
                  <a:pt x="2595302" y="228823"/>
                  <a:pt x="2579366" y="223614"/>
                  <a:pt x="2559770" y="223614"/>
                </a:cubicBezTo>
                <a:cubicBezTo>
                  <a:pt x="2533725" y="223614"/>
                  <a:pt x="2512951" y="232606"/>
                  <a:pt x="2497448" y="250589"/>
                </a:cubicBezTo>
                <a:cubicBezTo>
                  <a:pt x="2481945" y="268572"/>
                  <a:pt x="2474193" y="298648"/>
                  <a:pt x="2474193" y="340816"/>
                </a:cubicBezTo>
                <a:cubicBezTo>
                  <a:pt x="2474193" y="387697"/>
                  <a:pt x="2482069" y="420811"/>
                  <a:pt x="2497820" y="440159"/>
                </a:cubicBezTo>
                <a:cubicBezTo>
                  <a:pt x="2513571" y="459506"/>
                  <a:pt x="2534717" y="469180"/>
                  <a:pt x="2561258" y="469180"/>
                </a:cubicBezTo>
                <a:cubicBezTo>
                  <a:pt x="2581102" y="469180"/>
                  <a:pt x="2597349" y="463537"/>
                  <a:pt x="2609999" y="452251"/>
                </a:cubicBezTo>
                <a:cubicBezTo>
                  <a:pt x="2622650" y="440965"/>
                  <a:pt x="2631579" y="421555"/>
                  <a:pt x="2636788" y="394022"/>
                </a:cubicBezTo>
                <a:lnTo>
                  <a:pt x="2739480" y="411509"/>
                </a:lnTo>
                <a:cubicBezTo>
                  <a:pt x="2728814" y="458638"/>
                  <a:pt x="2708350" y="494233"/>
                  <a:pt x="2678088" y="518293"/>
                </a:cubicBezTo>
                <a:cubicBezTo>
                  <a:pt x="2647826" y="542354"/>
                  <a:pt x="2607271" y="554384"/>
                  <a:pt x="2556421" y="554384"/>
                </a:cubicBezTo>
                <a:cubicBezTo>
                  <a:pt x="2498626" y="554384"/>
                  <a:pt x="2452551" y="536153"/>
                  <a:pt x="2418197" y="499690"/>
                </a:cubicBezTo>
                <a:cubicBezTo>
                  <a:pt x="2383842" y="463227"/>
                  <a:pt x="2366665" y="412750"/>
                  <a:pt x="2366665" y="348257"/>
                </a:cubicBezTo>
                <a:cubicBezTo>
                  <a:pt x="2366665" y="283021"/>
                  <a:pt x="2383904" y="232233"/>
                  <a:pt x="2418383" y="195895"/>
                </a:cubicBezTo>
                <a:cubicBezTo>
                  <a:pt x="2452862" y="159556"/>
                  <a:pt x="2499494" y="141386"/>
                  <a:pt x="2558281" y="141386"/>
                </a:cubicBezTo>
                <a:close/>
                <a:moveTo>
                  <a:pt x="2121322" y="141386"/>
                </a:moveTo>
                <a:cubicBezTo>
                  <a:pt x="2180109" y="141386"/>
                  <a:pt x="2226494" y="160796"/>
                  <a:pt x="2260476" y="199615"/>
                </a:cubicBezTo>
                <a:cubicBezTo>
                  <a:pt x="2294459" y="238435"/>
                  <a:pt x="2310706" y="297904"/>
                  <a:pt x="2309218" y="378023"/>
                </a:cubicBezTo>
                <a:lnTo>
                  <a:pt x="2047280" y="378023"/>
                </a:lnTo>
                <a:cubicBezTo>
                  <a:pt x="2048024" y="409029"/>
                  <a:pt x="2056458" y="433151"/>
                  <a:pt x="2072581" y="450391"/>
                </a:cubicBezTo>
                <a:cubicBezTo>
                  <a:pt x="2088704" y="467630"/>
                  <a:pt x="2108796" y="476250"/>
                  <a:pt x="2132856" y="476250"/>
                </a:cubicBezTo>
                <a:cubicBezTo>
                  <a:pt x="2149227" y="476250"/>
                  <a:pt x="2162994" y="471785"/>
                  <a:pt x="2174156" y="462855"/>
                </a:cubicBezTo>
                <a:cubicBezTo>
                  <a:pt x="2185318" y="453925"/>
                  <a:pt x="2193752" y="439539"/>
                  <a:pt x="2199457" y="419695"/>
                </a:cubicBezTo>
                <a:lnTo>
                  <a:pt x="2303636" y="437182"/>
                </a:lnTo>
                <a:cubicBezTo>
                  <a:pt x="2290242" y="475381"/>
                  <a:pt x="2269096" y="504465"/>
                  <a:pt x="2240198" y="524433"/>
                </a:cubicBezTo>
                <a:cubicBezTo>
                  <a:pt x="2211301" y="544400"/>
                  <a:pt x="2175148" y="554384"/>
                  <a:pt x="2131740" y="554384"/>
                </a:cubicBezTo>
                <a:cubicBezTo>
                  <a:pt x="2063031" y="554384"/>
                  <a:pt x="2012181" y="531936"/>
                  <a:pt x="1979191" y="487040"/>
                </a:cubicBezTo>
                <a:cubicBezTo>
                  <a:pt x="1953146" y="451073"/>
                  <a:pt x="1940124" y="405680"/>
                  <a:pt x="1940124" y="350862"/>
                </a:cubicBezTo>
                <a:cubicBezTo>
                  <a:pt x="1940124" y="285377"/>
                  <a:pt x="1957239" y="234094"/>
                  <a:pt x="1991470" y="197011"/>
                </a:cubicBezTo>
                <a:cubicBezTo>
                  <a:pt x="2025700" y="159928"/>
                  <a:pt x="2068984" y="141386"/>
                  <a:pt x="2121322" y="141386"/>
                </a:cubicBezTo>
                <a:close/>
                <a:moveTo>
                  <a:pt x="1264147" y="141386"/>
                </a:moveTo>
                <a:cubicBezTo>
                  <a:pt x="1323926" y="141386"/>
                  <a:pt x="1372915" y="160796"/>
                  <a:pt x="1411114" y="199615"/>
                </a:cubicBezTo>
                <a:cubicBezTo>
                  <a:pt x="1449313" y="238435"/>
                  <a:pt x="1468413" y="287486"/>
                  <a:pt x="1468413" y="346769"/>
                </a:cubicBezTo>
                <a:cubicBezTo>
                  <a:pt x="1468413" y="406548"/>
                  <a:pt x="1449127" y="456096"/>
                  <a:pt x="1410556" y="495411"/>
                </a:cubicBezTo>
                <a:cubicBezTo>
                  <a:pt x="1371985" y="534727"/>
                  <a:pt x="1323430" y="554384"/>
                  <a:pt x="1264891" y="554384"/>
                </a:cubicBezTo>
                <a:cubicBezTo>
                  <a:pt x="1228676" y="554384"/>
                  <a:pt x="1194135" y="546199"/>
                  <a:pt x="1161269" y="529828"/>
                </a:cubicBezTo>
                <a:cubicBezTo>
                  <a:pt x="1128403" y="513457"/>
                  <a:pt x="1103412" y="489458"/>
                  <a:pt x="1086297" y="457832"/>
                </a:cubicBezTo>
                <a:cubicBezTo>
                  <a:pt x="1069182" y="426206"/>
                  <a:pt x="1060624" y="387697"/>
                  <a:pt x="1060624" y="342304"/>
                </a:cubicBezTo>
                <a:cubicBezTo>
                  <a:pt x="1060624" y="307578"/>
                  <a:pt x="1069182" y="273967"/>
                  <a:pt x="1086297" y="241473"/>
                </a:cubicBezTo>
                <a:cubicBezTo>
                  <a:pt x="1103412" y="208979"/>
                  <a:pt x="1127659" y="184174"/>
                  <a:pt x="1159037" y="167059"/>
                </a:cubicBezTo>
                <a:cubicBezTo>
                  <a:pt x="1190414" y="149944"/>
                  <a:pt x="1225451" y="141386"/>
                  <a:pt x="1264147" y="141386"/>
                </a:cubicBezTo>
                <a:close/>
                <a:moveTo>
                  <a:pt x="834256" y="141386"/>
                </a:moveTo>
                <a:cubicBezTo>
                  <a:pt x="882377" y="141386"/>
                  <a:pt x="920639" y="151742"/>
                  <a:pt x="949040" y="172454"/>
                </a:cubicBezTo>
                <a:cubicBezTo>
                  <a:pt x="977441" y="193166"/>
                  <a:pt x="997843" y="224730"/>
                  <a:pt x="1010246" y="267146"/>
                </a:cubicBezTo>
                <a:lnTo>
                  <a:pt x="907182" y="285750"/>
                </a:lnTo>
                <a:cubicBezTo>
                  <a:pt x="903710" y="265162"/>
                  <a:pt x="895834" y="249659"/>
                  <a:pt x="883556" y="239241"/>
                </a:cubicBezTo>
                <a:cubicBezTo>
                  <a:pt x="871277" y="228823"/>
                  <a:pt x="855340" y="223614"/>
                  <a:pt x="835745" y="223614"/>
                </a:cubicBezTo>
                <a:cubicBezTo>
                  <a:pt x="809700" y="223614"/>
                  <a:pt x="788926" y="232606"/>
                  <a:pt x="773423" y="250589"/>
                </a:cubicBezTo>
                <a:cubicBezTo>
                  <a:pt x="757920" y="268572"/>
                  <a:pt x="750169" y="298648"/>
                  <a:pt x="750169" y="340816"/>
                </a:cubicBezTo>
                <a:cubicBezTo>
                  <a:pt x="750169" y="387697"/>
                  <a:pt x="758044" y="420811"/>
                  <a:pt x="773795" y="440159"/>
                </a:cubicBezTo>
                <a:cubicBezTo>
                  <a:pt x="789546" y="459506"/>
                  <a:pt x="810692" y="469180"/>
                  <a:pt x="837233" y="469180"/>
                </a:cubicBezTo>
                <a:cubicBezTo>
                  <a:pt x="857077" y="469180"/>
                  <a:pt x="873324" y="463537"/>
                  <a:pt x="885974" y="452251"/>
                </a:cubicBezTo>
                <a:cubicBezTo>
                  <a:pt x="898625" y="440965"/>
                  <a:pt x="907554" y="421555"/>
                  <a:pt x="912763" y="394022"/>
                </a:cubicBezTo>
                <a:lnTo>
                  <a:pt x="1015455" y="411509"/>
                </a:lnTo>
                <a:cubicBezTo>
                  <a:pt x="1004789" y="458638"/>
                  <a:pt x="984325" y="494233"/>
                  <a:pt x="954063" y="518293"/>
                </a:cubicBezTo>
                <a:cubicBezTo>
                  <a:pt x="923801" y="542354"/>
                  <a:pt x="883246" y="554384"/>
                  <a:pt x="832396" y="554384"/>
                </a:cubicBezTo>
                <a:cubicBezTo>
                  <a:pt x="774601" y="554384"/>
                  <a:pt x="728526" y="536153"/>
                  <a:pt x="694172" y="499690"/>
                </a:cubicBezTo>
                <a:cubicBezTo>
                  <a:pt x="659817" y="463227"/>
                  <a:pt x="642640" y="412750"/>
                  <a:pt x="642640" y="348257"/>
                </a:cubicBezTo>
                <a:cubicBezTo>
                  <a:pt x="642640" y="283021"/>
                  <a:pt x="659879" y="232233"/>
                  <a:pt x="694358" y="195895"/>
                </a:cubicBezTo>
                <a:cubicBezTo>
                  <a:pt x="728837" y="159556"/>
                  <a:pt x="775469" y="141386"/>
                  <a:pt x="834256" y="141386"/>
                </a:cubicBezTo>
                <a:close/>
                <a:moveTo>
                  <a:pt x="181943" y="141386"/>
                </a:moveTo>
                <a:cubicBezTo>
                  <a:pt x="228576" y="141386"/>
                  <a:pt x="263302" y="146905"/>
                  <a:pt x="286123" y="157943"/>
                </a:cubicBezTo>
                <a:cubicBezTo>
                  <a:pt x="308943" y="168982"/>
                  <a:pt x="325004" y="182996"/>
                  <a:pt x="334306" y="199987"/>
                </a:cubicBezTo>
                <a:cubicBezTo>
                  <a:pt x="343607" y="216979"/>
                  <a:pt x="348258" y="248170"/>
                  <a:pt x="348258" y="293563"/>
                </a:cubicBezTo>
                <a:lnTo>
                  <a:pt x="347142" y="415602"/>
                </a:lnTo>
                <a:cubicBezTo>
                  <a:pt x="347142" y="450329"/>
                  <a:pt x="348816" y="475940"/>
                  <a:pt x="352165" y="492435"/>
                </a:cubicBezTo>
                <a:cubicBezTo>
                  <a:pt x="355514" y="508930"/>
                  <a:pt x="361777" y="526603"/>
                  <a:pt x="370955" y="545455"/>
                </a:cubicBezTo>
                <a:lnTo>
                  <a:pt x="267519" y="545455"/>
                </a:lnTo>
                <a:cubicBezTo>
                  <a:pt x="264791" y="538509"/>
                  <a:pt x="261442" y="528215"/>
                  <a:pt x="257473" y="514573"/>
                </a:cubicBezTo>
                <a:cubicBezTo>
                  <a:pt x="255737" y="508372"/>
                  <a:pt x="254497" y="504279"/>
                  <a:pt x="253752" y="502294"/>
                </a:cubicBezTo>
                <a:cubicBezTo>
                  <a:pt x="235893" y="519658"/>
                  <a:pt x="216793" y="532680"/>
                  <a:pt x="196454" y="541362"/>
                </a:cubicBezTo>
                <a:cubicBezTo>
                  <a:pt x="176114" y="550044"/>
                  <a:pt x="154410" y="554384"/>
                  <a:pt x="131341" y="554384"/>
                </a:cubicBezTo>
                <a:cubicBezTo>
                  <a:pt x="90662" y="554384"/>
                  <a:pt x="58601" y="543346"/>
                  <a:pt x="35161" y="521270"/>
                </a:cubicBezTo>
                <a:cubicBezTo>
                  <a:pt x="11721" y="499194"/>
                  <a:pt x="1" y="471289"/>
                  <a:pt x="1" y="437554"/>
                </a:cubicBezTo>
                <a:cubicBezTo>
                  <a:pt x="1" y="415230"/>
                  <a:pt x="5333" y="395324"/>
                  <a:pt x="15999" y="377837"/>
                </a:cubicBezTo>
                <a:cubicBezTo>
                  <a:pt x="26666" y="360350"/>
                  <a:pt x="41610" y="346955"/>
                  <a:pt x="60834" y="337653"/>
                </a:cubicBezTo>
                <a:cubicBezTo>
                  <a:pt x="80058" y="328352"/>
                  <a:pt x="107777" y="320228"/>
                  <a:pt x="143992" y="313283"/>
                </a:cubicBezTo>
                <a:cubicBezTo>
                  <a:pt x="192857" y="304105"/>
                  <a:pt x="226716" y="295547"/>
                  <a:pt x="245567" y="287610"/>
                </a:cubicBezTo>
                <a:lnTo>
                  <a:pt x="245567" y="277192"/>
                </a:lnTo>
                <a:cubicBezTo>
                  <a:pt x="245567" y="257100"/>
                  <a:pt x="240606" y="242775"/>
                  <a:pt x="230684" y="234218"/>
                </a:cubicBezTo>
                <a:cubicBezTo>
                  <a:pt x="220762" y="225660"/>
                  <a:pt x="202035" y="221381"/>
                  <a:pt x="174501" y="221381"/>
                </a:cubicBezTo>
                <a:cubicBezTo>
                  <a:pt x="155898" y="221381"/>
                  <a:pt x="141387" y="225040"/>
                  <a:pt x="130969" y="232357"/>
                </a:cubicBezTo>
                <a:cubicBezTo>
                  <a:pt x="120551" y="239675"/>
                  <a:pt x="112118" y="252511"/>
                  <a:pt x="105669" y="270867"/>
                </a:cubicBezTo>
                <a:lnTo>
                  <a:pt x="10791" y="253752"/>
                </a:lnTo>
                <a:cubicBezTo>
                  <a:pt x="21457" y="215552"/>
                  <a:pt x="39812" y="187275"/>
                  <a:pt x="65857" y="168919"/>
                </a:cubicBezTo>
                <a:cubicBezTo>
                  <a:pt x="91902" y="150564"/>
                  <a:pt x="130597" y="141386"/>
                  <a:pt x="181943" y="141386"/>
                </a:cubicBezTo>
                <a:close/>
                <a:moveTo>
                  <a:pt x="2918594" y="10790"/>
                </a:moveTo>
                <a:lnTo>
                  <a:pt x="2918594" y="150316"/>
                </a:lnTo>
                <a:lnTo>
                  <a:pt x="2990032" y="150316"/>
                </a:lnTo>
                <a:lnTo>
                  <a:pt x="2990032" y="233660"/>
                </a:lnTo>
                <a:lnTo>
                  <a:pt x="2918594" y="233660"/>
                </a:lnTo>
                <a:lnTo>
                  <a:pt x="2918594" y="392906"/>
                </a:lnTo>
                <a:cubicBezTo>
                  <a:pt x="2918594" y="425152"/>
                  <a:pt x="2919276" y="443941"/>
                  <a:pt x="2920641" y="449274"/>
                </a:cubicBezTo>
                <a:cubicBezTo>
                  <a:pt x="2922005" y="454607"/>
                  <a:pt x="2925105" y="459010"/>
                  <a:pt x="2929942" y="462483"/>
                </a:cubicBezTo>
                <a:cubicBezTo>
                  <a:pt x="2934779" y="465956"/>
                  <a:pt x="2940670" y="467692"/>
                  <a:pt x="2947616" y="467692"/>
                </a:cubicBezTo>
                <a:cubicBezTo>
                  <a:pt x="2957290" y="467692"/>
                  <a:pt x="2971304" y="464343"/>
                  <a:pt x="2989660" y="457646"/>
                </a:cubicBezTo>
                <a:lnTo>
                  <a:pt x="2998589" y="538757"/>
                </a:lnTo>
                <a:cubicBezTo>
                  <a:pt x="2974281" y="549175"/>
                  <a:pt x="2946747" y="554384"/>
                  <a:pt x="2915990" y="554384"/>
                </a:cubicBezTo>
                <a:cubicBezTo>
                  <a:pt x="2897138" y="554384"/>
                  <a:pt x="2880147" y="551222"/>
                  <a:pt x="2865016" y="544897"/>
                </a:cubicBezTo>
                <a:cubicBezTo>
                  <a:pt x="2849885" y="538571"/>
                  <a:pt x="2838785" y="530386"/>
                  <a:pt x="2831716" y="520340"/>
                </a:cubicBezTo>
                <a:cubicBezTo>
                  <a:pt x="2824647" y="510294"/>
                  <a:pt x="2819747" y="496713"/>
                  <a:pt x="2817019" y="479598"/>
                </a:cubicBezTo>
                <a:cubicBezTo>
                  <a:pt x="2814787" y="467444"/>
                  <a:pt x="2813670" y="442887"/>
                  <a:pt x="2813670" y="405928"/>
                </a:cubicBezTo>
                <a:lnTo>
                  <a:pt x="2813670" y="233660"/>
                </a:lnTo>
                <a:lnTo>
                  <a:pt x="2765673" y="233660"/>
                </a:lnTo>
                <a:lnTo>
                  <a:pt x="2765673" y="150316"/>
                </a:lnTo>
                <a:lnTo>
                  <a:pt x="2813670" y="150316"/>
                </a:lnTo>
                <a:lnTo>
                  <a:pt x="2813670" y="71809"/>
                </a:lnTo>
                <a:close/>
                <a:moveTo>
                  <a:pt x="3066009" y="0"/>
                </a:moveTo>
                <a:lnTo>
                  <a:pt x="3170560" y="0"/>
                </a:lnTo>
                <a:lnTo>
                  <a:pt x="3170560" y="96738"/>
                </a:lnTo>
                <a:lnTo>
                  <a:pt x="3066009" y="96738"/>
                </a:lnTo>
                <a:close/>
                <a:moveTo>
                  <a:pt x="1761084" y="0"/>
                </a:moveTo>
                <a:lnTo>
                  <a:pt x="1865635" y="0"/>
                </a:lnTo>
                <a:lnTo>
                  <a:pt x="1865635" y="545455"/>
                </a:lnTo>
                <a:lnTo>
                  <a:pt x="1761084" y="545455"/>
                </a:lnTo>
                <a:close/>
                <a:moveTo>
                  <a:pt x="1551534" y="0"/>
                </a:moveTo>
                <a:lnTo>
                  <a:pt x="1656085" y="0"/>
                </a:lnTo>
                <a:lnTo>
                  <a:pt x="1656085" y="545455"/>
                </a:lnTo>
                <a:lnTo>
                  <a:pt x="1551534" y="545455"/>
                </a:lnTo>
                <a:close/>
              </a:path>
            </a:pathLst>
          </a:cu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385667" y="127488"/>
            <a:ext cx="5397305" cy="1209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 the result of </a:t>
            </a:r>
          </a:p>
        </p:txBody>
      </p:sp>
    </p:spTree>
    <p:extLst>
      <p:ext uri="{BB962C8B-B14F-4D97-AF65-F5344CB8AC3E}">
        <p14:creationId xmlns:p14="http://schemas.microsoft.com/office/powerpoint/2010/main" val="4680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3.95833E-6 0.2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236780" y="3392023"/>
                </a:moveTo>
                <a:lnTo>
                  <a:pt x="10236780" y="3404785"/>
                </a:lnTo>
                <a:cubicBezTo>
                  <a:pt x="10236780" y="3420129"/>
                  <a:pt x="10235944" y="3430537"/>
                  <a:pt x="10234274" y="3436006"/>
                </a:cubicBezTo>
                <a:cubicBezTo>
                  <a:pt x="10231842" y="3444362"/>
                  <a:pt x="10226753" y="3451427"/>
                  <a:pt x="10219005" y="3457200"/>
                </a:cubicBezTo>
                <a:cubicBezTo>
                  <a:pt x="10208522" y="3464797"/>
                  <a:pt x="10197507" y="3468595"/>
                  <a:pt x="10185960" y="3468595"/>
                </a:cubicBezTo>
                <a:cubicBezTo>
                  <a:pt x="10175629" y="3468595"/>
                  <a:pt x="10167121" y="3465328"/>
                  <a:pt x="10160436" y="3458795"/>
                </a:cubicBezTo>
                <a:cubicBezTo>
                  <a:pt x="10153751" y="3452262"/>
                  <a:pt x="10150409" y="3444514"/>
                  <a:pt x="10150409" y="3435550"/>
                </a:cubicBezTo>
                <a:cubicBezTo>
                  <a:pt x="10150409" y="3426435"/>
                  <a:pt x="10154587" y="3418914"/>
                  <a:pt x="10162943" y="3412989"/>
                </a:cubicBezTo>
                <a:cubicBezTo>
                  <a:pt x="10168412" y="3409343"/>
                  <a:pt x="10180035" y="3405620"/>
                  <a:pt x="10197811" y="3401822"/>
                </a:cubicBezTo>
                <a:cubicBezTo>
                  <a:pt x="10215586" y="3398024"/>
                  <a:pt x="10228576" y="3394757"/>
                  <a:pt x="10236780" y="3392023"/>
                </a:cubicBezTo>
                <a:close/>
                <a:moveTo>
                  <a:pt x="2645356" y="3392023"/>
                </a:moveTo>
                <a:lnTo>
                  <a:pt x="2645356" y="3404785"/>
                </a:lnTo>
                <a:cubicBezTo>
                  <a:pt x="2645356" y="3420129"/>
                  <a:pt x="2644520" y="3430537"/>
                  <a:pt x="2642849" y="3436006"/>
                </a:cubicBezTo>
                <a:cubicBezTo>
                  <a:pt x="2640418" y="3444362"/>
                  <a:pt x="2635329" y="3451427"/>
                  <a:pt x="2627580" y="3457200"/>
                </a:cubicBezTo>
                <a:cubicBezTo>
                  <a:pt x="2617097" y="3464797"/>
                  <a:pt x="2606083" y="3468595"/>
                  <a:pt x="2594536" y="3468595"/>
                </a:cubicBezTo>
                <a:cubicBezTo>
                  <a:pt x="2584205" y="3468595"/>
                  <a:pt x="2575697" y="3465328"/>
                  <a:pt x="2569012" y="3458795"/>
                </a:cubicBezTo>
                <a:cubicBezTo>
                  <a:pt x="2562327" y="3452262"/>
                  <a:pt x="2558985" y="3444514"/>
                  <a:pt x="2558985" y="3435550"/>
                </a:cubicBezTo>
                <a:cubicBezTo>
                  <a:pt x="2558985" y="3426435"/>
                  <a:pt x="2563163" y="3418914"/>
                  <a:pt x="2571519" y="3412989"/>
                </a:cubicBezTo>
                <a:cubicBezTo>
                  <a:pt x="2576988" y="3409343"/>
                  <a:pt x="2588611" y="3405620"/>
                  <a:pt x="2606386" y="3401822"/>
                </a:cubicBezTo>
                <a:cubicBezTo>
                  <a:pt x="2624162" y="3398024"/>
                  <a:pt x="2637152" y="3394757"/>
                  <a:pt x="2645356" y="3392023"/>
                </a:cubicBezTo>
                <a:close/>
                <a:moveTo>
                  <a:pt x="9927557" y="3312944"/>
                </a:moveTo>
                <a:cubicBezTo>
                  <a:pt x="9944269" y="3312944"/>
                  <a:pt x="9958285" y="3319325"/>
                  <a:pt x="9969604" y="3332087"/>
                </a:cubicBezTo>
                <a:cubicBezTo>
                  <a:pt x="9980923" y="3344849"/>
                  <a:pt x="9986582" y="3363080"/>
                  <a:pt x="9986582" y="3386781"/>
                </a:cubicBezTo>
                <a:cubicBezTo>
                  <a:pt x="9986582" y="3411090"/>
                  <a:pt x="9980923" y="3429625"/>
                  <a:pt x="9969604" y="3442387"/>
                </a:cubicBezTo>
                <a:cubicBezTo>
                  <a:pt x="9958285" y="3455149"/>
                  <a:pt x="9944269" y="3461530"/>
                  <a:pt x="9927557" y="3461530"/>
                </a:cubicBezTo>
                <a:cubicBezTo>
                  <a:pt x="9910846" y="3461530"/>
                  <a:pt x="9896792" y="3455149"/>
                  <a:pt x="9885397" y="3442387"/>
                </a:cubicBezTo>
                <a:cubicBezTo>
                  <a:pt x="9874003" y="3429625"/>
                  <a:pt x="9868305" y="3411242"/>
                  <a:pt x="9868305" y="3387237"/>
                </a:cubicBezTo>
                <a:cubicBezTo>
                  <a:pt x="9868305" y="3363232"/>
                  <a:pt x="9874003" y="3344849"/>
                  <a:pt x="9885397" y="3332087"/>
                </a:cubicBezTo>
                <a:cubicBezTo>
                  <a:pt x="9896792" y="3319325"/>
                  <a:pt x="9910846" y="3312944"/>
                  <a:pt x="9927557" y="3312944"/>
                </a:cubicBezTo>
                <a:close/>
                <a:moveTo>
                  <a:pt x="8936958" y="3312944"/>
                </a:moveTo>
                <a:cubicBezTo>
                  <a:pt x="8953670" y="3312944"/>
                  <a:pt x="8967685" y="3319325"/>
                  <a:pt x="8979004" y="3332087"/>
                </a:cubicBezTo>
                <a:cubicBezTo>
                  <a:pt x="8990322" y="3344849"/>
                  <a:pt x="8995982" y="3363080"/>
                  <a:pt x="8995982" y="3386781"/>
                </a:cubicBezTo>
                <a:cubicBezTo>
                  <a:pt x="8995982" y="3411090"/>
                  <a:pt x="8990322" y="3429625"/>
                  <a:pt x="8979004" y="3442387"/>
                </a:cubicBezTo>
                <a:cubicBezTo>
                  <a:pt x="8967685" y="3455149"/>
                  <a:pt x="8953670" y="3461530"/>
                  <a:pt x="8936958" y="3461530"/>
                </a:cubicBezTo>
                <a:cubicBezTo>
                  <a:pt x="8920245" y="3461530"/>
                  <a:pt x="8906192" y="3455149"/>
                  <a:pt x="8894798" y="3442387"/>
                </a:cubicBezTo>
                <a:cubicBezTo>
                  <a:pt x="8883403" y="3429625"/>
                  <a:pt x="8877706" y="3411242"/>
                  <a:pt x="8877706" y="3387237"/>
                </a:cubicBezTo>
                <a:cubicBezTo>
                  <a:pt x="8877706" y="3363232"/>
                  <a:pt x="8883403" y="3344849"/>
                  <a:pt x="8894798" y="3332087"/>
                </a:cubicBezTo>
                <a:cubicBezTo>
                  <a:pt x="8906192" y="3319325"/>
                  <a:pt x="8920245" y="3312944"/>
                  <a:pt x="8936958" y="3312944"/>
                </a:cubicBezTo>
                <a:close/>
                <a:moveTo>
                  <a:pt x="7517733" y="3312944"/>
                </a:moveTo>
                <a:cubicBezTo>
                  <a:pt x="7534445" y="3312944"/>
                  <a:pt x="7548460" y="3319325"/>
                  <a:pt x="7559779" y="3332087"/>
                </a:cubicBezTo>
                <a:cubicBezTo>
                  <a:pt x="7571098" y="3344849"/>
                  <a:pt x="7576757" y="3363080"/>
                  <a:pt x="7576757" y="3386781"/>
                </a:cubicBezTo>
                <a:cubicBezTo>
                  <a:pt x="7576757" y="3411090"/>
                  <a:pt x="7571098" y="3429625"/>
                  <a:pt x="7559779" y="3442387"/>
                </a:cubicBezTo>
                <a:cubicBezTo>
                  <a:pt x="7548460" y="3455149"/>
                  <a:pt x="7534445" y="3461530"/>
                  <a:pt x="7517733" y="3461530"/>
                </a:cubicBezTo>
                <a:cubicBezTo>
                  <a:pt x="7501021" y="3461530"/>
                  <a:pt x="7486967" y="3455149"/>
                  <a:pt x="7475572" y="3442387"/>
                </a:cubicBezTo>
                <a:cubicBezTo>
                  <a:pt x="7464178" y="3429625"/>
                  <a:pt x="7458480" y="3411242"/>
                  <a:pt x="7458480" y="3387237"/>
                </a:cubicBezTo>
                <a:cubicBezTo>
                  <a:pt x="7458480" y="3363232"/>
                  <a:pt x="7464178" y="3344849"/>
                  <a:pt x="7475572" y="3332087"/>
                </a:cubicBezTo>
                <a:cubicBezTo>
                  <a:pt x="7486967" y="3319325"/>
                  <a:pt x="7501021" y="3312944"/>
                  <a:pt x="7517733" y="3312944"/>
                </a:cubicBezTo>
                <a:close/>
                <a:moveTo>
                  <a:pt x="4698333" y="3312944"/>
                </a:moveTo>
                <a:cubicBezTo>
                  <a:pt x="4715045" y="3312944"/>
                  <a:pt x="4729061" y="3319325"/>
                  <a:pt x="4740380" y="3332087"/>
                </a:cubicBezTo>
                <a:cubicBezTo>
                  <a:pt x="4751698" y="3344849"/>
                  <a:pt x="4757357" y="3363080"/>
                  <a:pt x="4757357" y="3386781"/>
                </a:cubicBezTo>
                <a:cubicBezTo>
                  <a:pt x="4757357" y="3411090"/>
                  <a:pt x="4751698" y="3429625"/>
                  <a:pt x="4740380" y="3442387"/>
                </a:cubicBezTo>
                <a:cubicBezTo>
                  <a:pt x="4729061" y="3455149"/>
                  <a:pt x="4715045" y="3461530"/>
                  <a:pt x="4698333" y="3461530"/>
                </a:cubicBezTo>
                <a:cubicBezTo>
                  <a:pt x="4681621" y="3461530"/>
                  <a:pt x="4667567" y="3455149"/>
                  <a:pt x="4656173" y="3442387"/>
                </a:cubicBezTo>
                <a:cubicBezTo>
                  <a:pt x="4644779" y="3429625"/>
                  <a:pt x="4639081" y="3411242"/>
                  <a:pt x="4639081" y="3387237"/>
                </a:cubicBezTo>
                <a:cubicBezTo>
                  <a:pt x="4639081" y="3363232"/>
                  <a:pt x="4644779" y="3344849"/>
                  <a:pt x="4656173" y="3332087"/>
                </a:cubicBezTo>
                <a:cubicBezTo>
                  <a:pt x="4667567" y="3319325"/>
                  <a:pt x="4681621" y="3312944"/>
                  <a:pt x="4698333" y="3312944"/>
                </a:cubicBezTo>
                <a:close/>
                <a:moveTo>
                  <a:pt x="1507458" y="3312944"/>
                </a:moveTo>
                <a:cubicBezTo>
                  <a:pt x="1524170" y="3312944"/>
                  <a:pt x="1538186" y="3319325"/>
                  <a:pt x="1549504" y="3332087"/>
                </a:cubicBezTo>
                <a:cubicBezTo>
                  <a:pt x="1560823" y="3344849"/>
                  <a:pt x="1566482" y="3363080"/>
                  <a:pt x="1566482" y="3386781"/>
                </a:cubicBezTo>
                <a:cubicBezTo>
                  <a:pt x="1566482" y="3411090"/>
                  <a:pt x="1560823" y="3429625"/>
                  <a:pt x="1549504" y="3442387"/>
                </a:cubicBezTo>
                <a:cubicBezTo>
                  <a:pt x="1538186" y="3455149"/>
                  <a:pt x="1524170" y="3461530"/>
                  <a:pt x="1507458" y="3461530"/>
                </a:cubicBezTo>
                <a:cubicBezTo>
                  <a:pt x="1490746" y="3461530"/>
                  <a:pt x="1476692" y="3455149"/>
                  <a:pt x="1465298" y="3442387"/>
                </a:cubicBezTo>
                <a:cubicBezTo>
                  <a:pt x="1453903" y="3429625"/>
                  <a:pt x="1448206" y="3411242"/>
                  <a:pt x="1448206" y="3387237"/>
                </a:cubicBezTo>
                <a:cubicBezTo>
                  <a:pt x="1448206" y="3363232"/>
                  <a:pt x="1453903" y="3344849"/>
                  <a:pt x="1465298" y="3332087"/>
                </a:cubicBezTo>
                <a:cubicBezTo>
                  <a:pt x="1476692" y="3319325"/>
                  <a:pt x="1490746" y="3312944"/>
                  <a:pt x="1507458" y="3312944"/>
                </a:cubicBezTo>
                <a:close/>
                <a:moveTo>
                  <a:pt x="7056933" y="3311349"/>
                </a:moveTo>
                <a:cubicBezTo>
                  <a:pt x="7071974" y="3311349"/>
                  <a:pt x="7084584" y="3317502"/>
                  <a:pt x="7094763" y="3329808"/>
                </a:cubicBezTo>
                <a:cubicBezTo>
                  <a:pt x="7104943" y="3342114"/>
                  <a:pt x="7110032" y="3360953"/>
                  <a:pt x="7110032" y="3386325"/>
                </a:cubicBezTo>
                <a:cubicBezTo>
                  <a:pt x="7110032" y="3413521"/>
                  <a:pt x="7105094" y="3433081"/>
                  <a:pt x="7095219" y="3445008"/>
                </a:cubicBezTo>
                <a:cubicBezTo>
                  <a:pt x="7085344" y="3456934"/>
                  <a:pt x="7072962" y="3462897"/>
                  <a:pt x="7058072" y="3462897"/>
                </a:cubicBezTo>
                <a:cubicBezTo>
                  <a:pt x="7042576" y="3462897"/>
                  <a:pt x="7029434" y="3456402"/>
                  <a:pt x="7018647" y="3443413"/>
                </a:cubicBezTo>
                <a:cubicBezTo>
                  <a:pt x="7007860" y="3430423"/>
                  <a:pt x="7002466" y="3410330"/>
                  <a:pt x="7002466" y="3383135"/>
                </a:cubicBezTo>
                <a:cubicBezTo>
                  <a:pt x="7002466" y="3359434"/>
                  <a:pt x="7007632" y="3341544"/>
                  <a:pt x="7017963" y="3329466"/>
                </a:cubicBezTo>
                <a:cubicBezTo>
                  <a:pt x="7028295" y="3317388"/>
                  <a:pt x="7041284" y="3311349"/>
                  <a:pt x="7056933" y="3311349"/>
                </a:cubicBezTo>
                <a:close/>
                <a:moveTo>
                  <a:pt x="10875681" y="3309754"/>
                </a:moveTo>
                <a:cubicBezTo>
                  <a:pt x="10888748" y="3309754"/>
                  <a:pt x="10899838" y="3314577"/>
                  <a:pt x="10908953" y="3324224"/>
                </a:cubicBezTo>
                <a:cubicBezTo>
                  <a:pt x="10918069" y="3333872"/>
                  <a:pt x="10922855" y="3347963"/>
                  <a:pt x="10923311" y="3366499"/>
                </a:cubicBezTo>
                <a:lnTo>
                  <a:pt x="10827595" y="3366499"/>
                </a:lnTo>
                <a:cubicBezTo>
                  <a:pt x="10827444" y="3349027"/>
                  <a:pt x="10831925" y="3335202"/>
                  <a:pt x="10841041" y="3325022"/>
                </a:cubicBezTo>
                <a:cubicBezTo>
                  <a:pt x="10850157" y="3314843"/>
                  <a:pt x="10861704" y="3309754"/>
                  <a:pt x="10875681" y="3309754"/>
                </a:cubicBezTo>
                <a:close/>
                <a:moveTo>
                  <a:pt x="10474812" y="3309754"/>
                </a:moveTo>
                <a:cubicBezTo>
                  <a:pt x="10490461" y="3309754"/>
                  <a:pt x="10503299" y="3315868"/>
                  <a:pt x="10513326" y="3328099"/>
                </a:cubicBezTo>
                <a:cubicBezTo>
                  <a:pt x="10523354" y="3340329"/>
                  <a:pt x="10528367" y="3360270"/>
                  <a:pt x="10528367" y="3387921"/>
                </a:cubicBezTo>
                <a:cubicBezTo>
                  <a:pt x="10528367" y="3413901"/>
                  <a:pt x="10523392" y="3432929"/>
                  <a:pt x="10513440" y="3445008"/>
                </a:cubicBezTo>
                <a:cubicBezTo>
                  <a:pt x="10503489" y="3457086"/>
                  <a:pt x="10491449" y="3463125"/>
                  <a:pt x="10477319" y="3463125"/>
                </a:cubicBezTo>
                <a:cubicBezTo>
                  <a:pt x="10458936" y="3463125"/>
                  <a:pt x="10444199" y="3454617"/>
                  <a:pt x="10433108" y="3437601"/>
                </a:cubicBezTo>
                <a:cubicBezTo>
                  <a:pt x="10425208" y="3425599"/>
                  <a:pt x="10421257" y="3407064"/>
                  <a:pt x="10421257" y="3381996"/>
                </a:cubicBezTo>
                <a:cubicBezTo>
                  <a:pt x="10421257" y="3357687"/>
                  <a:pt x="10426347" y="3339569"/>
                  <a:pt x="10436526" y="3327643"/>
                </a:cubicBezTo>
                <a:cubicBezTo>
                  <a:pt x="10446706" y="3315716"/>
                  <a:pt x="10459468" y="3309754"/>
                  <a:pt x="10474812" y="3309754"/>
                </a:cubicBezTo>
                <a:close/>
                <a:moveTo>
                  <a:pt x="9636337" y="3309754"/>
                </a:moveTo>
                <a:cubicBezTo>
                  <a:pt x="9651986" y="3309754"/>
                  <a:pt x="9664824" y="3315868"/>
                  <a:pt x="9674851" y="3328099"/>
                </a:cubicBezTo>
                <a:cubicBezTo>
                  <a:pt x="9684879" y="3340329"/>
                  <a:pt x="9689892" y="3360346"/>
                  <a:pt x="9689892" y="3388149"/>
                </a:cubicBezTo>
                <a:cubicBezTo>
                  <a:pt x="9689892" y="3413065"/>
                  <a:pt x="9684727" y="3431790"/>
                  <a:pt x="9674396" y="3444324"/>
                </a:cubicBezTo>
                <a:cubicBezTo>
                  <a:pt x="9664065" y="3456858"/>
                  <a:pt x="9651531" y="3463125"/>
                  <a:pt x="9636793" y="3463125"/>
                </a:cubicBezTo>
                <a:cubicBezTo>
                  <a:pt x="9618258" y="3463125"/>
                  <a:pt x="9603825" y="3454769"/>
                  <a:pt x="9593493" y="3438057"/>
                </a:cubicBezTo>
                <a:cubicBezTo>
                  <a:pt x="9586353" y="3426511"/>
                  <a:pt x="9582783" y="3407823"/>
                  <a:pt x="9582783" y="3381996"/>
                </a:cubicBezTo>
                <a:cubicBezTo>
                  <a:pt x="9582783" y="3357991"/>
                  <a:pt x="9587910" y="3339949"/>
                  <a:pt x="9598165" y="3327871"/>
                </a:cubicBezTo>
                <a:cubicBezTo>
                  <a:pt x="9608420" y="3315792"/>
                  <a:pt x="9621145" y="3309754"/>
                  <a:pt x="9636337" y="3309754"/>
                </a:cubicBezTo>
                <a:close/>
                <a:moveTo>
                  <a:pt x="7798013" y="3309754"/>
                </a:moveTo>
                <a:cubicBezTo>
                  <a:pt x="7813662" y="3309754"/>
                  <a:pt x="7826500" y="3315868"/>
                  <a:pt x="7836527" y="3328099"/>
                </a:cubicBezTo>
                <a:cubicBezTo>
                  <a:pt x="7846554" y="3340329"/>
                  <a:pt x="7851568" y="3360346"/>
                  <a:pt x="7851568" y="3388149"/>
                </a:cubicBezTo>
                <a:cubicBezTo>
                  <a:pt x="7851568" y="3413065"/>
                  <a:pt x="7846403" y="3431790"/>
                  <a:pt x="7836071" y="3444324"/>
                </a:cubicBezTo>
                <a:cubicBezTo>
                  <a:pt x="7825740" y="3456858"/>
                  <a:pt x="7813206" y="3463125"/>
                  <a:pt x="7798469" y="3463125"/>
                </a:cubicBezTo>
                <a:cubicBezTo>
                  <a:pt x="7779934" y="3463125"/>
                  <a:pt x="7765501" y="3454769"/>
                  <a:pt x="7755169" y="3438057"/>
                </a:cubicBezTo>
                <a:cubicBezTo>
                  <a:pt x="7748028" y="3426511"/>
                  <a:pt x="7744458" y="3407823"/>
                  <a:pt x="7744458" y="3381996"/>
                </a:cubicBezTo>
                <a:cubicBezTo>
                  <a:pt x="7744458" y="3357991"/>
                  <a:pt x="7749586" y="3339949"/>
                  <a:pt x="7759841" y="3327871"/>
                </a:cubicBezTo>
                <a:cubicBezTo>
                  <a:pt x="7770096" y="3315792"/>
                  <a:pt x="7782821" y="3309754"/>
                  <a:pt x="7798013" y="3309754"/>
                </a:cubicBezTo>
                <a:close/>
                <a:moveTo>
                  <a:pt x="6065556" y="3309754"/>
                </a:moveTo>
                <a:cubicBezTo>
                  <a:pt x="6078622" y="3309754"/>
                  <a:pt x="6089713" y="3314577"/>
                  <a:pt x="6098829" y="3324224"/>
                </a:cubicBezTo>
                <a:cubicBezTo>
                  <a:pt x="6107944" y="3333872"/>
                  <a:pt x="6112730" y="3347963"/>
                  <a:pt x="6113186" y="3366499"/>
                </a:cubicBezTo>
                <a:lnTo>
                  <a:pt x="6017471" y="3366499"/>
                </a:lnTo>
                <a:cubicBezTo>
                  <a:pt x="6017319" y="3349027"/>
                  <a:pt x="6021801" y="3335202"/>
                  <a:pt x="6030916" y="3325022"/>
                </a:cubicBezTo>
                <a:cubicBezTo>
                  <a:pt x="6040032" y="3314843"/>
                  <a:pt x="6051579" y="3309754"/>
                  <a:pt x="6065556" y="3309754"/>
                </a:cubicBezTo>
                <a:close/>
                <a:moveTo>
                  <a:pt x="3874807" y="3309754"/>
                </a:moveTo>
                <a:cubicBezTo>
                  <a:pt x="3887873" y="3309754"/>
                  <a:pt x="3898964" y="3314577"/>
                  <a:pt x="3908079" y="3324224"/>
                </a:cubicBezTo>
                <a:cubicBezTo>
                  <a:pt x="3917195" y="3333872"/>
                  <a:pt x="3921981" y="3347963"/>
                  <a:pt x="3922437" y="3366499"/>
                </a:cubicBezTo>
                <a:lnTo>
                  <a:pt x="3826721" y="3366499"/>
                </a:lnTo>
                <a:cubicBezTo>
                  <a:pt x="3826569" y="3349027"/>
                  <a:pt x="3831051" y="3335202"/>
                  <a:pt x="3840167" y="3325022"/>
                </a:cubicBezTo>
                <a:cubicBezTo>
                  <a:pt x="3849283" y="3314843"/>
                  <a:pt x="3860829" y="3309754"/>
                  <a:pt x="3874807" y="3309754"/>
                </a:cubicBezTo>
                <a:close/>
                <a:moveTo>
                  <a:pt x="3017557" y="3309754"/>
                </a:moveTo>
                <a:cubicBezTo>
                  <a:pt x="3030622" y="3309754"/>
                  <a:pt x="3041713" y="3314577"/>
                  <a:pt x="3050829" y="3324224"/>
                </a:cubicBezTo>
                <a:cubicBezTo>
                  <a:pt x="3059945" y="3333872"/>
                  <a:pt x="3064731" y="3347963"/>
                  <a:pt x="3065186" y="3366499"/>
                </a:cubicBezTo>
                <a:lnTo>
                  <a:pt x="2969471" y="3366499"/>
                </a:lnTo>
                <a:cubicBezTo>
                  <a:pt x="2969319" y="3349027"/>
                  <a:pt x="2973801" y="3335202"/>
                  <a:pt x="2982917" y="3325022"/>
                </a:cubicBezTo>
                <a:cubicBezTo>
                  <a:pt x="2992033" y="3314843"/>
                  <a:pt x="3003579" y="3309754"/>
                  <a:pt x="3017557" y="3309754"/>
                </a:cubicBezTo>
                <a:close/>
                <a:moveTo>
                  <a:pt x="2350807" y="3309754"/>
                </a:moveTo>
                <a:cubicBezTo>
                  <a:pt x="2363872" y="3309754"/>
                  <a:pt x="2374963" y="3314577"/>
                  <a:pt x="2384079" y="3324224"/>
                </a:cubicBezTo>
                <a:cubicBezTo>
                  <a:pt x="2393195" y="3333872"/>
                  <a:pt x="2397981" y="3347963"/>
                  <a:pt x="2398436" y="3366499"/>
                </a:cubicBezTo>
                <a:lnTo>
                  <a:pt x="2302721" y="3366499"/>
                </a:lnTo>
                <a:cubicBezTo>
                  <a:pt x="2302569" y="3349027"/>
                  <a:pt x="2307051" y="3335202"/>
                  <a:pt x="2316167" y="3325022"/>
                </a:cubicBezTo>
                <a:cubicBezTo>
                  <a:pt x="2325283" y="3314843"/>
                  <a:pt x="2336829" y="3309754"/>
                  <a:pt x="2350807" y="3309754"/>
                </a:cubicBezTo>
                <a:close/>
                <a:moveTo>
                  <a:pt x="7977793" y="3266226"/>
                </a:moveTo>
                <a:lnTo>
                  <a:pt x="7977793" y="3419370"/>
                </a:lnTo>
                <a:cubicBezTo>
                  <a:pt x="7977793" y="3442159"/>
                  <a:pt x="7980679" y="3460011"/>
                  <a:pt x="7986453" y="3472925"/>
                </a:cubicBezTo>
                <a:cubicBezTo>
                  <a:pt x="7992226" y="3485839"/>
                  <a:pt x="8001569" y="3495866"/>
                  <a:pt x="8014484" y="3503007"/>
                </a:cubicBezTo>
                <a:cubicBezTo>
                  <a:pt x="8027397" y="3510147"/>
                  <a:pt x="8041983" y="3513718"/>
                  <a:pt x="8058239" y="3513718"/>
                </a:cubicBezTo>
                <a:cubicBezTo>
                  <a:pt x="8074192" y="3513718"/>
                  <a:pt x="8089347" y="3509995"/>
                  <a:pt x="8103704" y="3502551"/>
                </a:cubicBezTo>
                <a:cubicBezTo>
                  <a:pt x="8118061" y="3495106"/>
                  <a:pt x="8129645" y="3484927"/>
                  <a:pt x="8138458" y="3472013"/>
                </a:cubicBezTo>
                <a:lnTo>
                  <a:pt x="8138458" y="3508248"/>
                </a:lnTo>
                <a:lnTo>
                  <a:pt x="8197938" y="3508248"/>
                </a:lnTo>
                <a:lnTo>
                  <a:pt x="8197938" y="3266226"/>
                </a:lnTo>
                <a:lnTo>
                  <a:pt x="8133900" y="3266226"/>
                </a:lnTo>
                <a:lnTo>
                  <a:pt x="8133900" y="3368322"/>
                </a:lnTo>
                <a:cubicBezTo>
                  <a:pt x="8133900" y="3402962"/>
                  <a:pt x="8132304" y="3424725"/>
                  <a:pt x="8129114" y="3433613"/>
                </a:cubicBezTo>
                <a:cubicBezTo>
                  <a:pt x="8125923" y="3442501"/>
                  <a:pt x="8119998" y="3449946"/>
                  <a:pt x="8111338" y="3455947"/>
                </a:cubicBezTo>
                <a:cubicBezTo>
                  <a:pt x="8102678" y="3461948"/>
                  <a:pt x="8092879" y="3464948"/>
                  <a:pt x="8081940" y="3464948"/>
                </a:cubicBezTo>
                <a:cubicBezTo>
                  <a:pt x="8072369" y="3464948"/>
                  <a:pt x="8064468" y="3462708"/>
                  <a:pt x="8058239" y="3458226"/>
                </a:cubicBezTo>
                <a:cubicBezTo>
                  <a:pt x="8052010" y="3453744"/>
                  <a:pt x="8047718" y="3447667"/>
                  <a:pt x="8045363" y="3439994"/>
                </a:cubicBezTo>
                <a:cubicBezTo>
                  <a:pt x="8043008" y="3432322"/>
                  <a:pt x="8041831" y="3411470"/>
                  <a:pt x="8041831" y="3377438"/>
                </a:cubicBezTo>
                <a:lnTo>
                  <a:pt x="8041831" y="3266226"/>
                </a:lnTo>
                <a:close/>
                <a:moveTo>
                  <a:pt x="6377593" y="3266226"/>
                </a:moveTo>
                <a:lnTo>
                  <a:pt x="6377593" y="3419370"/>
                </a:lnTo>
                <a:cubicBezTo>
                  <a:pt x="6377593" y="3442159"/>
                  <a:pt x="6380479" y="3460011"/>
                  <a:pt x="6386253" y="3472925"/>
                </a:cubicBezTo>
                <a:cubicBezTo>
                  <a:pt x="6392026" y="3485839"/>
                  <a:pt x="6401370" y="3495866"/>
                  <a:pt x="6414284" y="3503007"/>
                </a:cubicBezTo>
                <a:cubicBezTo>
                  <a:pt x="6427197" y="3510147"/>
                  <a:pt x="6441783" y="3513718"/>
                  <a:pt x="6458039" y="3513718"/>
                </a:cubicBezTo>
                <a:cubicBezTo>
                  <a:pt x="6473992" y="3513718"/>
                  <a:pt x="6489147" y="3509995"/>
                  <a:pt x="6503504" y="3502551"/>
                </a:cubicBezTo>
                <a:cubicBezTo>
                  <a:pt x="6517861" y="3495106"/>
                  <a:pt x="6529446" y="3484927"/>
                  <a:pt x="6538258" y="3472013"/>
                </a:cubicBezTo>
                <a:lnTo>
                  <a:pt x="6538258" y="3508248"/>
                </a:lnTo>
                <a:lnTo>
                  <a:pt x="6597738" y="3508248"/>
                </a:lnTo>
                <a:lnTo>
                  <a:pt x="6597738" y="3266226"/>
                </a:lnTo>
                <a:lnTo>
                  <a:pt x="6533700" y="3266226"/>
                </a:lnTo>
                <a:lnTo>
                  <a:pt x="6533700" y="3368322"/>
                </a:lnTo>
                <a:cubicBezTo>
                  <a:pt x="6533700" y="3402962"/>
                  <a:pt x="6532104" y="3424725"/>
                  <a:pt x="6528914" y="3433613"/>
                </a:cubicBezTo>
                <a:cubicBezTo>
                  <a:pt x="6525723" y="3442501"/>
                  <a:pt x="6519798" y="3449946"/>
                  <a:pt x="6511138" y="3455947"/>
                </a:cubicBezTo>
                <a:cubicBezTo>
                  <a:pt x="6502478" y="3461948"/>
                  <a:pt x="6492679" y="3464948"/>
                  <a:pt x="6481740" y="3464948"/>
                </a:cubicBezTo>
                <a:cubicBezTo>
                  <a:pt x="6472169" y="3464948"/>
                  <a:pt x="6464268" y="3462708"/>
                  <a:pt x="6458039" y="3458226"/>
                </a:cubicBezTo>
                <a:cubicBezTo>
                  <a:pt x="6451810" y="3453744"/>
                  <a:pt x="6447518" y="3447667"/>
                  <a:pt x="6445163" y="3439994"/>
                </a:cubicBezTo>
                <a:cubicBezTo>
                  <a:pt x="6442808" y="3432322"/>
                  <a:pt x="6441631" y="3411470"/>
                  <a:pt x="6441631" y="3377438"/>
                </a:cubicBezTo>
                <a:lnTo>
                  <a:pt x="6441631" y="3266226"/>
                </a:lnTo>
                <a:close/>
                <a:moveTo>
                  <a:pt x="5425093" y="3266226"/>
                </a:moveTo>
                <a:lnTo>
                  <a:pt x="5425093" y="3419370"/>
                </a:lnTo>
                <a:cubicBezTo>
                  <a:pt x="5425093" y="3442159"/>
                  <a:pt x="5427980" y="3460011"/>
                  <a:pt x="5433753" y="3472925"/>
                </a:cubicBezTo>
                <a:cubicBezTo>
                  <a:pt x="5439527" y="3485839"/>
                  <a:pt x="5448871" y="3495866"/>
                  <a:pt x="5461784" y="3503007"/>
                </a:cubicBezTo>
                <a:cubicBezTo>
                  <a:pt x="5474698" y="3510147"/>
                  <a:pt x="5489283" y="3513718"/>
                  <a:pt x="5505539" y="3513718"/>
                </a:cubicBezTo>
                <a:cubicBezTo>
                  <a:pt x="5521492" y="3513718"/>
                  <a:pt x="5536647" y="3509995"/>
                  <a:pt x="5551004" y="3502551"/>
                </a:cubicBezTo>
                <a:cubicBezTo>
                  <a:pt x="5565361" y="3495106"/>
                  <a:pt x="5576946" y="3484927"/>
                  <a:pt x="5585758" y="3472013"/>
                </a:cubicBezTo>
                <a:lnTo>
                  <a:pt x="5585758" y="3508248"/>
                </a:lnTo>
                <a:lnTo>
                  <a:pt x="5645239" y="3508248"/>
                </a:lnTo>
                <a:lnTo>
                  <a:pt x="5645239" y="3266226"/>
                </a:lnTo>
                <a:lnTo>
                  <a:pt x="5581200" y="3266226"/>
                </a:lnTo>
                <a:lnTo>
                  <a:pt x="5581200" y="3368322"/>
                </a:lnTo>
                <a:cubicBezTo>
                  <a:pt x="5581200" y="3402962"/>
                  <a:pt x="5579605" y="3424725"/>
                  <a:pt x="5576414" y="3433613"/>
                </a:cubicBezTo>
                <a:cubicBezTo>
                  <a:pt x="5573224" y="3442501"/>
                  <a:pt x="5567299" y="3449946"/>
                  <a:pt x="5558639" y="3455947"/>
                </a:cubicBezTo>
                <a:cubicBezTo>
                  <a:pt x="5549979" y="3461948"/>
                  <a:pt x="5540180" y="3464948"/>
                  <a:pt x="5529241" y="3464948"/>
                </a:cubicBezTo>
                <a:cubicBezTo>
                  <a:pt x="5519669" y="3464948"/>
                  <a:pt x="5511769" y="3462708"/>
                  <a:pt x="5505539" y="3458226"/>
                </a:cubicBezTo>
                <a:cubicBezTo>
                  <a:pt x="5499311" y="3453744"/>
                  <a:pt x="5495019" y="3447667"/>
                  <a:pt x="5492664" y="3439994"/>
                </a:cubicBezTo>
                <a:cubicBezTo>
                  <a:pt x="5490308" y="3432322"/>
                  <a:pt x="5489131" y="3411470"/>
                  <a:pt x="5489131" y="3377438"/>
                </a:cubicBezTo>
                <a:lnTo>
                  <a:pt x="5489131" y="3266226"/>
                </a:lnTo>
                <a:close/>
                <a:moveTo>
                  <a:pt x="10871807" y="3260756"/>
                </a:moveTo>
                <a:cubicBezTo>
                  <a:pt x="10839751" y="3260756"/>
                  <a:pt x="10813238" y="3272113"/>
                  <a:pt x="10792272" y="3294827"/>
                </a:cubicBezTo>
                <a:cubicBezTo>
                  <a:pt x="10771305" y="3317540"/>
                  <a:pt x="10760822" y="3348951"/>
                  <a:pt x="10760822" y="3389060"/>
                </a:cubicBezTo>
                <a:cubicBezTo>
                  <a:pt x="10760822" y="3422637"/>
                  <a:pt x="10768798" y="3450439"/>
                  <a:pt x="10784752" y="3472469"/>
                </a:cubicBezTo>
                <a:cubicBezTo>
                  <a:pt x="10804958" y="3499968"/>
                  <a:pt x="10836104" y="3513718"/>
                  <a:pt x="10878188" y="3513718"/>
                </a:cubicBezTo>
                <a:cubicBezTo>
                  <a:pt x="10904776" y="3513718"/>
                  <a:pt x="10926920" y="3507602"/>
                  <a:pt x="10944619" y="3495372"/>
                </a:cubicBezTo>
                <a:cubicBezTo>
                  <a:pt x="10962319" y="3483142"/>
                  <a:pt x="10975270" y="3465328"/>
                  <a:pt x="10983474" y="3441931"/>
                </a:cubicBezTo>
                <a:lnTo>
                  <a:pt x="10919664" y="3431220"/>
                </a:lnTo>
                <a:cubicBezTo>
                  <a:pt x="10916170" y="3443375"/>
                  <a:pt x="10911004" y="3452186"/>
                  <a:pt x="10904168" y="3457656"/>
                </a:cubicBezTo>
                <a:cubicBezTo>
                  <a:pt x="10897331" y="3463125"/>
                  <a:pt x="10888899" y="3465860"/>
                  <a:pt x="10878871" y="3465860"/>
                </a:cubicBezTo>
                <a:cubicBezTo>
                  <a:pt x="10864135" y="3465860"/>
                  <a:pt x="10851829" y="3460581"/>
                  <a:pt x="10841953" y="3450021"/>
                </a:cubicBezTo>
                <a:cubicBezTo>
                  <a:pt x="10832078" y="3439462"/>
                  <a:pt x="10826912" y="3424688"/>
                  <a:pt x="10826456" y="3405696"/>
                </a:cubicBezTo>
                <a:lnTo>
                  <a:pt x="10986893" y="3405696"/>
                </a:lnTo>
                <a:cubicBezTo>
                  <a:pt x="10987804" y="3356623"/>
                  <a:pt x="10977854" y="3320198"/>
                  <a:pt x="10957039" y="3296422"/>
                </a:cubicBezTo>
                <a:cubicBezTo>
                  <a:pt x="10936225" y="3272645"/>
                  <a:pt x="10907814" y="3260756"/>
                  <a:pt x="10871807" y="3260756"/>
                </a:cubicBezTo>
                <a:close/>
                <a:moveTo>
                  <a:pt x="10197811" y="3260756"/>
                </a:moveTo>
                <a:cubicBezTo>
                  <a:pt x="10166361" y="3260756"/>
                  <a:pt x="10142661" y="3266378"/>
                  <a:pt x="10126708" y="3277621"/>
                </a:cubicBezTo>
                <a:cubicBezTo>
                  <a:pt x="10110756" y="3288863"/>
                  <a:pt x="10099513" y="3306183"/>
                  <a:pt x="10092980" y="3329580"/>
                </a:cubicBezTo>
                <a:lnTo>
                  <a:pt x="10151093" y="3340063"/>
                </a:lnTo>
                <a:cubicBezTo>
                  <a:pt x="10155042" y="3328820"/>
                  <a:pt x="10160208" y="3320958"/>
                  <a:pt x="10166589" y="3316476"/>
                </a:cubicBezTo>
                <a:cubicBezTo>
                  <a:pt x="10172970" y="3311994"/>
                  <a:pt x="10181858" y="3309754"/>
                  <a:pt x="10193253" y="3309754"/>
                </a:cubicBezTo>
                <a:cubicBezTo>
                  <a:pt x="10210117" y="3309754"/>
                  <a:pt x="10221587" y="3312374"/>
                  <a:pt x="10227665" y="3317616"/>
                </a:cubicBezTo>
                <a:cubicBezTo>
                  <a:pt x="10233742" y="3322857"/>
                  <a:pt x="10236780" y="3331631"/>
                  <a:pt x="10236780" y="3343937"/>
                </a:cubicBezTo>
                <a:lnTo>
                  <a:pt x="10236780" y="3350318"/>
                </a:lnTo>
                <a:cubicBezTo>
                  <a:pt x="10225233" y="3355180"/>
                  <a:pt x="10204495" y="3360422"/>
                  <a:pt x="10174566" y="3366043"/>
                </a:cubicBezTo>
                <a:cubicBezTo>
                  <a:pt x="10152384" y="3370297"/>
                  <a:pt x="10135406" y="3375273"/>
                  <a:pt x="10123631" y="3380970"/>
                </a:cubicBezTo>
                <a:cubicBezTo>
                  <a:pt x="10111857" y="3386667"/>
                  <a:pt x="10102703" y="3394872"/>
                  <a:pt x="10096170" y="3405582"/>
                </a:cubicBezTo>
                <a:cubicBezTo>
                  <a:pt x="10089637" y="3416293"/>
                  <a:pt x="10086371" y="3428486"/>
                  <a:pt x="10086371" y="3442159"/>
                </a:cubicBezTo>
                <a:cubicBezTo>
                  <a:pt x="10086371" y="3462821"/>
                  <a:pt x="10093550" y="3479913"/>
                  <a:pt x="10107907" y="3493435"/>
                </a:cubicBezTo>
                <a:cubicBezTo>
                  <a:pt x="10122264" y="3506957"/>
                  <a:pt x="10141901" y="3513718"/>
                  <a:pt x="10166817" y="3513718"/>
                </a:cubicBezTo>
                <a:cubicBezTo>
                  <a:pt x="10180947" y="3513718"/>
                  <a:pt x="10194240" y="3511059"/>
                  <a:pt x="10206699" y="3505741"/>
                </a:cubicBezTo>
                <a:cubicBezTo>
                  <a:pt x="10219156" y="3500424"/>
                  <a:pt x="10230855" y="3492448"/>
                  <a:pt x="10241794" y="3481813"/>
                </a:cubicBezTo>
                <a:cubicBezTo>
                  <a:pt x="10242250" y="3483028"/>
                  <a:pt x="10243009" y="3485535"/>
                  <a:pt x="10244073" y="3489333"/>
                </a:cubicBezTo>
                <a:cubicBezTo>
                  <a:pt x="10246504" y="3497689"/>
                  <a:pt x="10248555" y="3503994"/>
                  <a:pt x="10250226" y="3508248"/>
                </a:cubicBezTo>
                <a:lnTo>
                  <a:pt x="10313580" y="3508248"/>
                </a:lnTo>
                <a:cubicBezTo>
                  <a:pt x="10307959" y="3496702"/>
                  <a:pt x="10304123" y="3485877"/>
                  <a:pt x="10302072" y="3475773"/>
                </a:cubicBezTo>
                <a:cubicBezTo>
                  <a:pt x="10300021" y="3465670"/>
                  <a:pt x="10298995" y="3449983"/>
                  <a:pt x="10298995" y="3428713"/>
                </a:cubicBezTo>
                <a:lnTo>
                  <a:pt x="10299679" y="3353965"/>
                </a:lnTo>
                <a:cubicBezTo>
                  <a:pt x="10299679" y="3326162"/>
                  <a:pt x="10296830" y="3307057"/>
                  <a:pt x="10291133" y="3296650"/>
                </a:cubicBezTo>
                <a:cubicBezTo>
                  <a:pt x="10285436" y="3286242"/>
                  <a:pt x="10275598" y="3277658"/>
                  <a:pt x="10261621" y="3270898"/>
                </a:cubicBezTo>
                <a:cubicBezTo>
                  <a:pt x="10247643" y="3264137"/>
                  <a:pt x="10226373" y="3260756"/>
                  <a:pt x="10197811" y="3260756"/>
                </a:cubicBezTo>
                <a:close/>
                <a:moveTo>
                  <a:pt x="9927330" y="3260756"/>
                </a:moveTo>
                <a:cubicBezTo>
                  <a:pt x="9903629" y="3260756"/>
                  <a:pt x="9882168" y="3265998"/>
                  <a:pt x="9862950" y="3276481"/>
                </a:cubicBezTo>
                <a:cubicBezTo>
                  <a:pt x="9843731" y="3286964"/>
                  <a:pt x="9828880" y="3302157"/>
                  <a:pt x="9818397" y="3322060"/>
                </a:cubicBezTo>
                <a:cubicBezTo>
                  <a:pt x="9807914" y="3341962"/>
                  <a:pt x="9802672" y="3362549"/>
                  <a:pt x="9802672" y="3383819"/>
                </a:cubicBezTo>
                <a:cubicBezTo>
                  <a:pt x="9802672" y="3411621"/>
                  <a:pt x="9807914" y="3435208"/>
                  <a:pt x="9818397" y="3454579"/>
                </a:cubicBezTo>
                <a:cubicBezTo>
                  <a:pt x="9828880" y="3473950"/>
                  <a:pt x="9844187" y="3488649"/>
                  <a:pt x="9864317" y="3498677"/>
                </a:cubicBezTo>
                <a:cubicBezTo>
                  <a:pt x="9884447" y="3508704"/>
                  <a:pt x="9905604" y="3513718"/>
                  <a:pt x="9927785" y="3513718"/>
                </a:cubicBezTo>
                <a:cubicBezTo>
                  <a:pt x="9963640" y="3513718"/>
                  <a:pt x="9993380" y="3501677"/>
                  <a:pt x="10017005" y="3477597"/>
                </a:cubicBezTo>
                <a:cubicBezTo>
                  <a:pt x="10040631" y="3453516"/>
                  <a:pt x="10052443" y="3423168"/>
                  <a:pt x="10052443" y="3386553"/>
                </a:cubicBezTo>
                <a:cubicBezTo>
                  <a:pt x="10052443" y="3350242"/>
                  <a:pt x="10040745" y="3320198"/>
                  <a:pt x="10017347" y="3296422"/>
                </a:cubicBezTo>
                <a:cubicBezTo>
                  <a:pt x="9993950" y="3272645"/>
                  <a:pt x="9963945" y="3260756"/>
                  <a:pt x="9927330" y="3260756"/>
                </a:cubicBezTo>
                <a:close/>
                <a:moveTo>
                  <a:pt x="9251422" y="3260756"/>
                </a:moveTo>
                <a:cubicBezTo>
                  <a:pt x="9219365" y="3260756"/>
                  <a:pt x="9192777" y="3274430"/>
                  <a:pt x="9171660" y="3301777"/>
                </a:cubicBezTo>
                <a:lnTo>
                  <a:pt x="9171660" y="3266226"/>
                </a:lnTo>
                <a:lnTo>
                  <a:pt x="9112180" y="3266226"/>
                </a:lnTo>
                <a:lnTo>
                  <a:pt x="9112180" y="3508248"/>
                </a:lnTo>
                <a:lnTo>
                  <a:pt x="9176217" y="3508248"/>
                </a:lnTo>
                <a:lnTo>
                  <a:pt x="9176217" y="3398632"/>
                </a:lnTo>
                <a:cubicBezTo>
                  <a:pt x="9176217" y="3371588"/>
                  <a:pt x="9177850" y="3353053"/>
                  <a:pt x="9181117" y="3343026"/>
                </a:cubicBezTo>
                <a:cubicBezTo>
                  <a:pt x="9184384" y="3332998"/>
                  <a:pt x="9190422" y="3324946"/>
                  <a:pt x="9199234" y="3318869"/>
                </a:cubicBezTo>
                <a:cubicBezTo>
                  <a:pt x="9208046" y="3312792"/>
                  <a:pt x="9217998" y="3309754"/>
                  <a:pt x="9229088" y="3309754"/>
                </a:cubicBezTo>
                <a:cubicBezTo>
                  <a:pt x="9237748" y="3309754"/>
                  <a:pt x="9245155" y="3311880"/>
                  <a:pt x="9251308" y="3316135"/>
                </a:cubicBezTo>
                <a:cubicBezTo>
                  <a:pt x="9257461" y="3320388"/>
                  <a:pt x="9261905" y="3326351"/>
                  <a:pt x="9264640" y="3334024"/>
                </a:cubicBezTo>
                <a:cubicBezTo>
                  <a:pt x="9267374" y="3341696"/>
                  <a:pt x="9268742" y="3358599"/>
                  <a:pt x="9268742" y="3384730"/>
                </a:cubicBezTo>
                <a:lnTo>
                  <a:pt x="9268742" y="3508248"/>
                </a:lnTo>
                <a:lnTo>
                  <a:pt x="9332780" y="3508248"/>
                </a:lnTo>
                <a:lnTo>
                  <a:pt x="9332780" y="3357839"/>
                </a:lnTo>
                <a:cubicBezTo>
                  <a:pt x="9332780" y="3339151"/>
                  <a:pt x="9331602" y="3324794"/>
                  <a:pt x="9329248" y="3314767"/>
                </a:cubicBezTo>
                <a:cubicBezTo>
                  <a:pt x="9326892" y="3304740"/>
                  <a:pt x="9322714" y="3295776"/>
                  <a:pt x="9316714" y="3287876"/>
                </a:cubicBezTo>
                <a:cubicBezTo>
                  <a:pt x="9310712" y="3279975"/>
                  <a:pt x="9301862" y="3273481"/>
                  <a:pt x="9290164" y="3268391"/>
                </a:cubicBezTo>
                <a:cubicBezTo>
                  <a:pt x="9278465" y="3263301"/>
                  <a:pt x="9265552" y="3260756"/>
                  <a:pt x="9251422" y="3260756"/>
                </a:cubicBezTo>
                <a:close/>
                <a:moveTo>
                  <a:pt x="8936730" y="3260756"/>
                </a:moveTo>
                <a:cubicBezTo>
                  <a:pt x="8913029" y="3260756"/>
                  <a:pt x="8891569" y="3265998"/>
                  <a:pt x="8872350" y="3276481"/>
                </a:cubicBezTo>
                <a:cubicBezTo>
                  <a:pt x="8853130" y="3286964"/>
                  <a:pt x="8838280" y="3302157"/>
                  <a:pt x="8827797" y="3322060"/>
                </a:cubicBezTo>
                <a:cubicBezTo>
                  <a:pt x="8817314" y="3341962"/>
                  <a:pt x="8812072" y="3362549"/>
                  <a:pt x="8812072" y="3383819"/>
                </a:cubicBezTo>
                <a:cubicBezTo>
                  <a:pt x="8812072" y="3411621"/>
                  <a:pt x="8817314" y="3435208"/>
                  <a:pt x="8827797" y="3454579"/>
                </a:cubicBezTo>
                <a:cubicBezTo>
                  <a:pt x="8838280" y="3473950"/>
                  <a:pt x="8853586" y="3488649"/>
                  <a:pt x="8873718" y="3498677"/>
                </a:cubicBezTo>
                <a:cubicBezTo>
                  <a:pt x="8893848" y="3508704"/>
                  <a:pt x="8915004" y="3513718"/>
                  <a:pt x="8937186" y="3513718"/>
                </a:cubicBezTo>
                <a:cubicBezTo>
                  <a:pt x="8973040" y="3513718"/>
                  <a:pt x="9002780" y="3501677"/>
                  <a:pt x="9026406" y="3477597"/>
                </a:cubicBezTo>
                <a:cubicBezTo>
                  <a:pt x="9050030" y="3453516"/>
                  <a:pt x="9061844" y="3423168"/>
                  <a:pt x="9061844" y="3386553"/>
                </a:cubicBezTo>
                <a:cubicBezTo>
                  <a:pt x="9061844" y="3350242"/>
                  <a:pt x="9050144" y="3320198"/>
                  <a:pt x="9026748" y="3296422"/>
                </a:cubicBezTo>
                <a:cubicBezTo>
                  <a:pt x="9003350" y="3272645"/>
                  <a:pt x="8973344" y="3260756"/>
                  <a:pt x="8936730" y="3260756"/>
                </a:cubicBezTo>
                <a:close/>
                <a:moveTo>
                  <a:pt x="8368146" y="3260756"/>
                </a:moveTo>
                <a:cubicBezTo>
                  <a:pt x="8332139" y="3260756"/>
                  <a:pt x="8303576" y="3271885"/>
                  <a:pt x="8282458" y="3294143"/>
                </a:cubicBezTo>
                <a:cubicBezTo>
                  <a:pt x="8261340" y="3316400"/>
                  <a:pt x="8250781" y="3347508"/>
                  <a:pt x="8250781" y="3387465"/>
                </a:cubicBezTo>
                <a:cubicBezTo>
                  <a:pt x="8250781" y="3426966"/>
                  <a:pt x="8261302" y="3457884"/>
                  <a:pt x="8282344" y="3480217"/>
                </a:cubicBezTo>
                <a:cubicBezTo>
                  <a:pt x="8303386" y="3502551"/>
                  <a:pt x="8331607" y="3513718"/>
                  <a:pt x="8367006" y="3513718"/>
                </a:cubicBezTo>
                <a:cubicBezTo>
                  <a:pt x="8398152" y="3513718"/>
                  <a:pt x="8422992" y="3506349"/>
                  <a:pt x="8441527" y="3491612"/>
                </a:cubicBezTo>
                <a:cubicBezTo>
                  <a:pt x="8460062" y="3476875"/>
                  <a:pt x="8472597" y="3455073"/>
                  <a:pt x="8479130" y="3426207"/>
                </a:cubicBezTo>
                <a:lnTo>
                  <a:pt x="8416231" y="3415496"/>
                </a:lnTo>
                <a:cubicBezTo>
                  <a:pt x="8413040" y="3432360"/>
                  <a:pt x="8407571" y="3444248"/>
                  <a:pt x="8399822" y="3451161"/>
                </a:cubicBezTo>
                <a:cubicBezTo>
                  <a:pt x="8392074" y="3458074"/>
                  <a:pt x="8382123" y="3461530"/>
                  <a:pt x="8369969" y="3461530"/>
                </a:cubicBezTo>
                <a:cubicBezTo>
                  <a:pt x="8353712" y="3461530"/>
                  <a:pt x="8340761" y="3455605"/>
                  <a:pt x="8331113" y="3443754"/>
                </a:cubicBezTo>
                <a:cubicBezTo>
                  <a:pt x="8321466" y="3431904"/>
                  <a:pt x="8316642" y="3411621"/>
                  <a:pt x="8316642" y="3382907"/>
                </a:cubicBezTo>
                <a:cubicBezTo>
                  <a:pt x="8316642" y="3357079"/>
                  <a:pt x="8321390" y="3338658"/>
                  <a:pt x="8330885" y="3327643"/>
                </a:cubicBezTo>
                <a:cubicBezTo>
                  <a:pt x="8340381" y="3316628"/>
                  <a:pt x="8353105" y="3311121"/>
                  <a:pt x="8369057" y="3311121"/>
                </a:cubicBezTo>
                <a:cubicBezTo>
                  <a:pt x="8381060" y="3311121"/>
                  <a:pt x="8390821" y="3314311"/>
                  <a:pt x="8398342" y="3320692"/>
                </a:cubicBezTo>
                <a:cubicBezTo>
                  <a:pt x="8405862" y="3327073"/>
                  <a:pt x="8410686" y="3336569"/>
                  <a:pt x="8412812" y="3349179"/>
                </a:cubicBezTo>
                <a:lnTo>
                  <a:pt x="8475939" y="3337784"/>
                </a:lnTo>
                <a:cubicBezTo>
                  <a:pt x="8468342" y="3311805"/>
                  <a:pt x="8455846" y="3292471"/>
                  <a:pt x="8438450" y="3279785"/>
                </a:cubicBezTo>
                <a:cubicBezTo>
                  <a:pt x="8421054" y="3267099"/>
                  <a:pt x="8397620" y="3260756"/>
                  <a:pt x="8368146" y="3260756"/>
                </a:cubicBezTo>
                <a:close/>
                <a:moveTo>
                  <a:pt x="7517505" y="3260756"/>
                </a:moveTo>
                <a:cubicBezTo>
                  <a:pt x="7493804" y="3260756"/>
                  <a:pt x="7472344" y="3265998"/>
                  <a:pt x="7453125" y="3276481"/>
                </a:cubicBezTo>
                <a:cubicBezTo>
                  <a:pt x="7433906" y="3286964"/>
                  <a:pt x="7419055" y="3302157"/>
                  <a:pt x="7408572" y="3322060"/>
                </a:cubicBezTo>
                <a:cubicBezTo>
                  <a:pt x="7398089" y="3341962"/>
                  <a:pt x="7392847" y="3362549"/>
                  <a:pt x="7392847" y="3383819"/>
                </a:cubicBezTo>
                <a:cubicBezTo>
                  <a:pt x="7392847" y="3411621"/>
                  <a:pt x="7398089" y="3435208"/>
                  <a:pt x="7408572" y="3454579"/>
                </a:cubicBezTo>
                <a:cubicBezTo>
                  <a:pt x="7419055" y="3473950"/>
                  <a:pt x="7434362" y="3488649"/>
                  <a:pt x="7454492" y="3498677"/>
                </a:cubicBezTo>
                <a:cubicBezTo>
                  <a:pt x="7474623" y="3508704"/>
                  <a:pt x="7495779" y="3513718"/>
                  <a:pt x="7517961" y="3513718"/>
                </a:cubicBezTo>
                <a:cubicBezTo>
                  <a:pt x="7553816" y="3513718"/>
                  <a:pt x="7583556" y="3501677"/>
                  <a:pt x="7607181" y="3477597"/>
                </a:cubicBezTo>
                <a:cubicBezTo>
                  <a:pt x="7630806" y="3453516"/>
                  <a:pt x="7642618" y="3423168"/>
                  <a:pt x="7642618" y="3386553"/>
                </a:cubicBezTo>
                <a:cubicBezTo>
                  <a:pt x="7642618" y="3350242"/>
                  <a:pt x="7630920" y="3320198"/>
                  <a:pt x="7607523" y="3296422"/>
                </a:cubicBezTo>
                <a:cubicBezTo>
                  <a:pt x="7584126" y="3272645"/>
                  <a:pt x="7554120" y="3260756"/>
                  <a:pt x="7517505" y="3260756"/>
                </a:cubicBezTo>
                <a:close/>
                <a:moveTo>
                  <a:pt x="7338581" y="3260756"/>
                </a:moveTo>
                <a:cubicBezTo>
                  <a:pt x="7328249" y="3260756"/>
                  <a:pt x="7319020" y="3263339"/>
                  <a:pt x="7310892" y="3268505"/>
                </a:cubicBezTo>
                <a:cubicBezTo>
                  <a:pt x="7302764" y="3273670"/>
                  <a:pt x="7293610" y="3284381"/>
                  <a:pt x="7283431" y="3300638"/>
                </a:cubicBezTo>
                <a:lnTo>
                  <a:pt x="7283431" y="3266226"/>
                </a:lnTo>
                <a:lnTo>
                  <a:pt x="7223951" y="3266226"/>
                </a:lnTo>
                <a:lnTo>
                  <a:pt x="7223951" y="3508248"/>
                </a:lnTo>
                <a:lnTo>
                  <a:pt x="7287989" y="3508248"/>
                </a:lnTo>
                <a:lnTo>
                  <a:pt x="7287989" y="3433499"/>
                </a:lnTo>
                <a:cubicBezTo>
                  <a:pt x="7287989" y="3392327"/>
                  <a:pt x="7289774" y="3365283"/>
                  <a:pt x="7293344" y="3352369"/>
                </a:cubicBezTo>
                <a:cubicBezTo>
                  <a:pt x="7296914" y="3339455"/>
                  <a:pt x="7301814" y="3330530"/>
                  <a:pt x="7308043" y="3325592"/>
                </a:cubicBezTo>
                <a:cubicBezTo>
                  <a:pt x="7314272" y="3320654"/>
                  <a:pt x="7321868" y="3318185"/>
                  <a:pt x="7330832" y="3318185"/>
                </a:cubicBezTo>
                <a:cubicBezTo>
                  <a:pt x="7340100" y="3318185"/>
                  <a:pt x="7350127" y="3321680"/>
                  <a:pt x="7360914" y="3328668"/>
                </a:cubicBezTo>
                <a:lnTo>
                  <a:pt x="7380741" y="3272835"/>
                </a:lnTo>
                <a:cubicBezTo>
                  <a:pt x="7367219" y="3264782"/>
                  <a:pt x="7353166" y="3260756"/>
                  <a:pt x="7338581" y="3260756"/>
                </a:cubicBezTo>
                <a:close/>
                <a:moveTo>
                  <a:pt x="7074253" y="3260756"/>
                </a:moveTo>
                <a:cubicBezTo>
                  <a:pt x="7058148" y="3260756"/>
                  <a:pt x="7043487" y="3264554"/>
                  <a:pt x="7030269" y="3272151"/>
                </a:cubicBezTo>
                <a:cubicBezTo>
                  <a:pt x="7017052" y="3279747"/>
                  <a:pt x="7006569" y="3289623"/>
                  <a:pt x="6998820" y="3301777"/>
                </a:cubicBezTo>
                <a:lnTo>
                  <a:pt x="6998820" y="3266226"/>
                </a:lnTo>
                <a:lnTo>
                  <a:pt x="6939112" y="3266226"/>
                </a:lnTo>
                <a:lnTo>
                  <a:pt x="6939112" y="3600317"/>
                </a:lnTo>
                <a:lnTo>
                  <a:pt x="7003150" y="3600317"/>
                </a:lnTo>
                <a:lnTo>
                  <a:pt x="7003150" y="3478394"/>
                </a:lnTo>
                <a:cubicBezTo>
                  <a:pt x="7015153" y="3491308"/>
                  <a:pt x="7026585" y="3500424"/>
                  <a:pt x="7037448" y="3505741"/>
                </a:cubicBezTo>
                <a:cubicBezTo>
                  <a:pt x="7048311" y="3511059"/>
                  <a:pt x="7060427" y="3513718"/>
                  <a:pt x="7073797" y="3513718"/>
                </a:cubicBezTo>
                <a:cubicBezTo>
                  <a:pt x="7101904" y="3513718"/>
                  <a:pt x="7125833" y="3502513"/>
                  <a:pt x="7145583" y="3480103"/>
                </a:cubicBezTo>
                <a:cubicBezTo>
                  <a:pt x="7165334" y="3457694"/>
                  <a:pt x="7175209" y="3426283"/>
                  <a:pt x="7175209" y="3385870"/>
                </a:cubicBezTo>
                <a:cubicBezTo>
                  <a:pt x="7175209" y="3346520"/>
                  <a:pt x="7165410" y="3315830"/>
                  <a:pt x="7145811" y="3293801"/>
                </a:cubicBezTo>
                <a:cubicBezTo>
                  <a:pt x="7126212" y="3271771"/>
                  <a:pt x="7102360" y="3260756"/>
                  <a:pt x="7074253" y="3260756"/>
                </a:cubicBezTo>
                <a:close/>
                <a:moveTo>
                  <a:pt x="6061682" y="3260756"/>
                </a:moveTo>
                <a:cubicBezTo>
                  <a:pt x="6029625" y="3260756"/>
                  <a:pt x="6003113" y="3272113"/>
                  <a:pt x="5982147" y="3294827"/>
                </a:cubicBezTo>
                <a:cubicBezTo>
                  <a:pt x="5961182" y="3317540"/>
                  <a:pt x="5950698" y="3348951"/>
                  <a:pt x="5950698" y="3389060"/>
                </a:cubicBezTo>
                <a:cubicBezTo>
                  <a:pt x="5950698" y="3422637"/>
                  <a:pt x="5958675" y="3450439"/>
                  <a:pt x="5974627" y="3472469"/>
                </a:cubicBezTo>
                <a:cubicBezTo>
                  <a:pt x="5994833" y="3499968"/>
                  <a:pt x="6025979" y="3513718"/>
                  <a:pt x="6068063" y="3513718"/>
                </a:cubicBezTo>
                <a:cubicBezTo>
                  <a:pt x="6094651" y="3513718"/>
                  <a:pt x="6116794" y="3507602"/>
                  <a:pt x="6134494" y="3495372"/>
                </a:cubicBezTo>
                <a:cubicBezTo>
                  <a:pt x="6152194" y="3483142"/>
                  <a:pt x="6165145" y="3465328"/>
                  <a:pt x="6173350" y="3441931"/>
                </a:cubicBezTo>
                <a:lnTo>
                  <a:pt x="6109540" y="3431220"/>
                </a:lnTo>
                <a:cubicBezTo>
                  <a:pt x="6106046" y="3443375"/>
                  <a:pt x="6100880" y="3452186"/>
                  <a:pt x="6094043" y="3457656"/>
                </a:cubicBezTo>
                <a:cubicBezTo>
                  <a:pt x="6087206" y="3463125"/>
                  <a:pt x="6078774" y="3465860"/>
                  <a:pt x="6068747" y="3465860"/>
                </a:cubicBezTo>
                <a:cubicBezTo>
                  <a:pt x="6054010" y="3465860"/>
                  <a:pt x="6041704" y="3460581"/>
                  <a:pt x="6031828" y="3450021"/>
                </a:cubicBezTo>
                <a:cubicBezTo>
                  <a:pt x="6021952" y="3439462"/>
                  <a:pt x="6016787" y="3424688"/>
                  <a:pt x="6016331" y="3405696"/>
                </a:cubicBezTo>
                <a:lnTo>
                  <a:pt x="6176768" y="3405696"/>
                </a:lnTo>
                <a:cubicBezTo>
                  <a:pt x="6177680" y="3356623"/>
                  <a:pt x="6167728" y="3320198"/>
                  <a:pt x="6146914" y="3296422"/>
                </a:cubicBezTo>
                <a:cubicBezTo>
                  <a:pt x="6126100" y="3272645"/>
                  <a:pt x="6097689" y="3260756"/>
                  <a:pt x="6061682" y="3260756"/>
                </a:cubicBezTo>
                <a:close/>
                <a:moveTo>
                  <a:pt x="5800405" y="3260756"/>
                </a:moveTo>
                <a:cubicBezTo>
                  <a:pt x="5765614" y="3260756"/>
                  <a:pt x="5739938" y="3267897"/>
                  <a:pt x="5723377" y="3282178"/>
                </a:cubicBezTo>
                <a:cubicBezTo>
                  <a:pt x="5706817" y="3296460"/>
                  <a:pt x="5698537" y="3314083"/>
                  <a:pt x="5698537" y="3335049"/>
                </a:cubicBezTo>
                <a:cubicBezTo>
                  <a:pt x="5698537" y="3358295"/>
                  <a:pt x="5708109" y="3376450"/>
                  <a:pt x="5727252" y="3389516"/>
                </a:cubicBezTo>
                <a:cubicBezTo>
                  <a:pt x="5741078" y="3398935"/>
                  <a:pt x="5773818" y="3409343"/>
                  <a:pt x="5825474" y="3420737"/>
                </a:cubicBezTo>
                <a:cubicBezTo>
                  <a:pt x="5836564" y="3423320"/>
                  <a:pt x="5843705" y="3426131"/>
                  <a:pt x="5846895" y="3429169"/>
                </a:cubicBezTo>
                <a:cubicBezTo>
                  <a:pt x="5849934" y="3432360"/>
                  <a:pt x="5851453" y="3436386"/>
                  <a:pt x="5851453" y="3441248"/>
                </a:cubicBezTo>
                <a:cubicBezTo>
                  <a:pt x="5851453" y="3448388"/>
                  <a:pt x="5848643" y="3454086"/>
                  <a:pt x="5843022" y="3458340"/>
                </a:cubicBezTo>
                <a:cubicBezTo>
                  <a:pt x="5834665" y="3464417"/>
                  <a:pt x="5822207" y="3467455"/>
                  <a:pt x="5805647" y="3467455"/>
                </a:cubicBezTo>
                <a:cubicBezTo>
                  <a:pt x="5790606" y="3467455"/>
                  <a:pt x="5778908" y="3464227"/>
                  <a:pt x="5770551" y="3457770"/>
                </a:cubicBezTo>
                <a:cubicBezTo>
                  <a:pt x="5762195" y="3451313"/>
                  <a:pt x="5756650" y="3441855"/>
                  <a:pt x="5753915" y="3429397"/>
                </a:cubicBezTo>
                <a:lnTo>
                  <a:pt x="5689649" y="3439197"/>
                </a:lnTo>
                <a:cubicBezTo>
                  <a:pt x="5695574" y="3462138"/>
                  <a:pt x="5708147" y="3480293"/>
                  <a:pt x="5727365" y="3493663"/>
                </a:cubicBezTo>
                <a:cubicBezTo>
                  <a:pt x="5746585" y="3507033"/>
                  <a:pt x="5772678" y="3513718"/>
                  <a:pt x="5805647" y="3513718"/>
                </a:cubicBezTo>
                <a:cubicBezTo>
                  <a:pt x="5841958" y="3513718"/>
                  <a:pt x="5869381" y="3505741"/>
                  <a:pt x="5887916" y="3489789"/>
                </a:cubicBezTo>
                <a:cubicBezTo>
                  <a:pt x="5906452" y="3473836"/>
                  <a:pt x="5915719" y="3454769"/>
                  <a:pt x="5915719" y="3432588"/>
                </a:cubicBezTo>
                <a:cubicBezTo>
                  <a:pt x="5915719" y="3412229"/>
                  <a:pt x="5909034" y="3396353"/>
                  <a:pt x="5895664" y="3384958"/>
                </a:cubicBezTo>
                <a:cubicBezTo>
                  <a:pt x="5882143" y="3373715"/>
                  <a:pt x="5858328" y="3364220"/>
                  <a:pt x="5824221" y="3356471"/>
                </a:cubicBezTo>
                <a:cubicBezTo>
                  <a:pt x="5790112" y="3348723"/>
                  <a:pt x="5770171" y="3342722"/>
                  <a:pt x="5764398" y="3338468"/>
                </a:cubicBezTo>
                <a:cubicBezTo>
                  <a:pt x="5760144" y="3335277"/>
                  <a:pt x="5758017" y="3331403"/>
                  <a:pt x="5758017" y="3326845"/>
                </a:cubicBezTo>
                <a:cubicBezTo>
                  <a:pt x="5758017" y="3321528"/>
                  <a:pt x="5760448" y="3317198"/>
                  <a:pt x="5765310" y="3313856"/>
                </a:cubicBezTo>
                <a:cubicBezTo>
                  <a:pt x="5772602" y="3309146"/>
                  <a:pt x="5784680" y="3306791"/>
                  <a:pt x="5801544" y="3306791"/>
                </a:cubicBezTo>
                <a:cubicBezTo>
                  <a:pt x="5814914" y="3306791"/>
                  <a:pt x="5825208" y="3309298"/>
                  <a:pt x="5832424" y="3314311"/>
                </a:cubicBezTo>
                <a:cubicBezTo>
                  <a:pt x="5839641" y="3319325"/>
                  <a:pt x="5844541" y="3326541"/>
                  <a:pt x="5847123" y="3335961"/>
                </a:cubicBezTo>
                <a:lnTo>
                  <a:pt x="5907515" y="3324794"/>
                </a:lnTo>
                <a:cubicBezTo>
                  <a:pt x="5901438" y="3303676"/>
                  <a:pt x="5890347" y="3287724"/>
                  <a:pt x="5874243" y="3276937"/>
                </a:cubicBezTo>
                <a:cubicBezTo>
                  <a:pt x="5858138" y="3266150"/>
                  <a:pt x="5833526" y="3260756"/>
                  <a:pt x="5800405" y="3260756"/>
                </a:cubicBezTo>
                <a:close/>
                <a:moveTo>
                  <a:pt x="4962205" y="3260756"/>
                </a:moveTo>
                <a:cubicBezTo>
                  <a:pt x="4927414" y="3260756"/>
                  <a:pt x="4901738" y="3267897"/>
                  <a:pt x="4885177" y="3282178"/>
                </a:cubicBezTo>
                <a:cubicBezTo>
                  <a:pt x="4868618" y="3296460"/>
                  <a:pt x="4860337" y="3314083"/>
                  <a:pt x="4860337" y="3335049"/>
                </a:cubicBezTo>
                <a:cubicBezTo>
                  <a:pt x="4860337" y="3358295"/>
                  <a:pt x="4869908" y="3376450"/>
                  <a:pt x="4889051" y="3389516"/>
                </a:cubicBezTo>
                <a:cubicBezTo>
                  <a:pt x="4902877" y="3398935"/>
                  <a:pt x="4935618" y="3409343"/>
                  <a:pt x="4987273" y="3420737"/>
                </a:cubicBezTo>
                <a:cubicBezTo>
                  <a:pt x="4998364" y="3423320"/>
                  <a:pt x="5005505" y="3426131"/>
                  <a:pt x="5008695" y="3429169"/>
                </a:cubicBezTo>
                <a:cubicBezTo>
                  <a:pt x="5011734" y="3432360"/>
                  <a:pt x="5013253" y="3436386"/>
                  <a:pt x="5013253" y="3441248"/>
                </a:cubicBezTo>
                <a:cubicBezTo>
                  <a:pt x="5013253" y="3448388"/>
                  <a:pt x="5010444" y="3454086"/>
                  <a:pt x="5004821" y="3458340"/>
                </a:cubicBezTo>
                <a:cubicBezTo>
                  <a:pt x="4996465" y="3464417"/>
                  <a:pt x="4984007" y="3467455"/>
                  <a:pt x="4967447" y="3467455"/>
                </a:cubicBezTo>
                <a:cubicBezTo>
                  <a:pt x="4952406" y="3467455"/>
                  <a:pt x="4940708" y="3464227"/>
                  <a:pt x="4932351" y="3457770"/>
                </a:cubicBezTo>
                <a:cubicBezTo>
                  <a:pt x="4923995" y="3451313"/>
                  <a:pt x="4918450" y="3441855"/>
                  <a:pt x="4915715" y="3429397"/>
                </a:cubicBezTo>
                <a:lnTo>
                  <a:pt x="4851449" y="3439197"/>
                </a:lnTo>
                <a:cubicBezTo>
                  <a:pt x="4857374" y="3462138"/>
                  <a:pt x="4869946" y="3480293"/>
                  <a:pt x="4889165" y="3493663"/>
                </a:cubicBezTo>
                <a:cubicBezTo>
                  <a:pt x="4908385" y="3507033"/>
                  <a:pt x="4934478" y="3513718"/>
                  <a:pt x="4967447" y="3513718"/>
                </a:cubicBezTo>
                <a:cubicBezTo>
                  <a:pt x="5003758" y="3513718"/>
                  <a:pt x="5031181" y="3505741"/>
                  <a:pt x="5049716" y="3489789"/>
                </a:cubicBezTo>
                <a:cubicBezTo>
                  <a:pt x="5068251" y="3473836"/>
                  <a:pt x="5077519" y="3454769"/>
                  <a:pt x="5077519" y="3432588"/>
                </a:cubicBezTo>
                <a:cubicBezTo>
                  <a:pt x="5077519" y="3412229"/>
                  <a:pt x="5070834" y="3396353"/>
                  <a:pt x="5057464" y="3384958"/>
                </a:cubicBezTo>
                <a:cubicBezTo>
                  <a:pt x="5043943" y="3373715"/>
                  <a:pt x="5020128" y="3364220"/>
                  <a:pt x="4986020" y="3356471"/>
                </a:cubicBezTo>
                <a:cubicBezTo>
                  <a:pt x="4951912" y="3348723"/>
                  <a:pt x="4931971" y="3342722"/>
                  <a:pt x="4926198" y="3338468"/>
                </a:cubicBezTo>
                <a:cubicBezTo>
                  <a:pt x="4921944" y="3335277"/>
                  <a:pt x="4919818" y="3331403"/>
                  <a:pt x="4919818" y="3326845"/>
                </a:cubicBezTo>
                <a:cubicBezTo>
                  <a:pt x="4919818" y="3321528"/>
                  <a:pt x="4922248" y="3317198"/>
                  <a:pt x="4927110" y="3313856"/>
                </a:cubicBezTo>
                <a:cubicBezTo>
                  <a:pt x="4934402" y="3309146"/>
                  <a:pt x="4946480" y="3306791"/>
                  <a:pt x="4963344" y="3306791"/>
                </a:cubicBezTo>
                <a:cubicBezTo>
                  <a:pt x="4976714" y="3306791"/>
                  <a:pt x="4987008" y="3309298"/>
                  <a:pt x="4994224" y="3314311"/>
                </a:cubicBezTo>
                <a:cubicBezTo>
                  <a:pt x="5001442" y="3319325"/>
                  <a:pt x="5006340" y="3326541"/>
                  <a:pt x="5008923" y="3335961"/>
                </a:cubicBezTo>
                <a:lnTo>
                  <a:pt x="5069315" y="3324794"/>
                </a:lnTo>
                <a:cubicBezTo>
                  <a:pt x="5063238" y="3303676"/>
                  <a:pt x="5052147" y="3287724"/>
                  <a:pt x="5036042" y="3276937"/>
                </a:cubicBezTo>
                <a:cubicBezTo>
                  <a:pt x="5019938" y="3266150"/>
                  <a:pt x="4995325" y="3260756"/>
                  <a:pt x="4962205" y="3260756"/>
                </a:cubicBezTo>
                <a:close/>
                <a:moveTo>
                  <a:pt x="4698105" y="3260756"/>
                </a:moveTo>
                <a:cubicBezTo>
                  <a:pt x="4674404" y="3260756"/>
                  <a:pt x="4652945" y="3265998"/>
                  <a:pt x="4633725" y="3276481"/>
                </a:cubicBezTo>
                <a:cubicBezTo>
                  <a:pt x="4614506" y="3286964"/>
                  <a:pt x="4599655" y="3302157"/>
                  <a:pt x="4589172" y="3322060"/>
                </a:cubicBezTo>
                <a:cubicBezTo>
                  <a:pt x="4578690" y="3341962"/>
                  <a:pt x="4573447" y="3362549"/>
                  <a:pt x="4573447" y="3383819"/>
                </a:cubicBezTo>
                <a:cubicBezTo>
                  <a:pt x="4573447" y="3411621"/>
                  <a:pt x="4578690" y="3435208"/>
                  <a:pt x="4589172" y="3454579"/>
                </a:cubicBezTo>
                <a:cubicBezTo>
                  <a:pt x="4599655" y="3473950"/>
                  <a:pt x="4614962" y="3488649"/>
                  <a:pt x="4635093" y="3498677"/>
                </a:cubicBezTo>
                <a:cubicBezTo>
                  <a:pt x="4655224" y="3508704"/>
                  <a:pt x="4676380" y="3513718"/>
                  <a:pt x="4698561" y="3513718"/>
                </a:cubicBezTo>
                <a:cubicBezTo>
                  <a:pt x="4734416" y="3513718"/>
                  <a:pt x="4764156" y="3501677"/>
                  <a:pt x="4787781" y="3477597"/>
                </a:cubicBezTo>
                <a:cubicBezTo>
                  <a:pt x="4811406" y="3453516"/>
                  <a:pt x="4823219" y="3423168"/>
                  <a:pt x="4823219" y="3386553"/>
                </a:cubicBezTo>
                <a:cubicBezTo>
                  <a:pt x="4823219" y="3350242"/>
                  <a:pt x="4811521" y="3320198"/>
                  <a:pt x="4788123" y="3296422"/>
                </a:cubicBezTo>
                <a:cubicBezTo>
                  <a:pt x="4764726" y="3272645"/>
                  <a:pt x="4734721" y="3260756"/>
                  <a:pt x="4698105" y="3260756"/>
                </a:cubicBezTo>
                <a:close/>
                <a:moveTo>
                  <a:pt x="4308357" y="3260756"/>
                </a:moveTo>
                <a:cubicBezTo>
                  <a:pt x="4279187" y="3260756"/>
                  <a:pt x="4254042" y="3273594"/>
                  <a:pt x="4232924" y="3299270"/>
                </a:cubicBezTo>
                <a:lnTo>
                  <a:pt x="4232924" y="3266226"/>
                </a:lnTo>
                <a:lnTo>
                  <a:pt x="4173900" y="3266226"/>
                </a:lnTo>
                <a:lnTo>
                  <a:pt x="4173900" y="3508248"/>
                </a:lnTo>
                <a:lnTo>
                  <a:pt x="4237939" y="3508248"/>
                </a:lnTo>
                <a:lnTo>
                  <a:pt x="4237939" y="3390655"/>
                </a:lnTo>
                <a:cubicBezTo>
                  <a:pt x="4237939" y="3367410"/>
                  <a:pt x="4239647" y="3350774"/>
                  <a:pt x="4243066" y="3340747"/>
                </a:cubicBezTo>
                <a:cubicBezTo>
                  <a:pt x="4246484" y="3330719"/>
                  <a:pt x="4252144" y="3323047"/>
                  <a:pt x="4260043" y="3317730"/>
                </a:cubicBezTo>
                <a:cubicBezTo>
                  <a:pt x="4267944" y="3312412"/>
                  <a:pt x="4276832" y="3309754"/>
                  <a:pt x="4286707" y="3309754"/>
                </a:cubicBezTo>
                <a:cubicBezTo>
                  <a:pt x="4294911" y="3309754"/>
                  <a:pt x="4301406" y="3311424"/>
                  <a:pt x="4306192" y="3314767"/>
                </a:cubicBezTo>
                <a:cubicBezTo>
                  <a:pt x="4310977" y="3318109"/>
                  <a:pt x="4314510" y="3323199"/>
                  <a:pt x="4316789" y="3330036"/>
                </a:cubicBezTo>
                <a:cubicBezTo>
                  <a:pt x="4319068" y="3336873"/>
                  <a:pt x="4320207" y="3352065"/>
                  <a:pt x="4320207" y="3375614"/>
                </a:cubicBezTo>
                <a:lnTo>
                  <a:pt x="4320207" y="3508248"/>
                </a:lnTo>
                <a:lnTo>
                  <a:pt x="4384245" y="3508248"/>
                </a:lnTo>
                <a:lnTo>
                  <a:pt x="4384245" y="3392023"/>
                </a:lnTo>
                <a:cubicBezTo>
                  <a:pt x="4384245" y="3369233"/>
                  <a:pt x="4385992" y="3352559"/>
                  <a:pt x="4389487" y="3342000"/>
                </a:cubicBezTo>
                <a:cubicBezTo>
                  <a:pt x="4392981" y="3331441"/>
                  <a:pt x="4398678" y="3323427"/>
                  <a:pt x="4406579" y="3317958"/>
                </a:cubicBezTo>
                <a:cubicBezTo>
                  <a:pt x="4414479" y="3312488"/>
                  <a:pt x="4422911" y="3309754"/>
                  <a:pt x="4431875" y="3309754"/>
                </a:cubicBezTo>
                <a:cubicBezTo>
                  <a:pt x="4444181" y="3309754"/>
                  <a:pt x="4453297" y="3314311"/>
                  <a:pt x="4459222" y="3323427"/>
                </a:cubicBezTo>
                <a:cubicBezTo>
                  <a:pt x="4463628" y="3330416"/>
                  <a:pt x="4465831" y="3345912"/>
                  <a:pt x="4465831" y="3369917"/>
                </a:cubicBezTo>
                <a:lnTo>
                  <a:pt x="4465831" y="3508248"/>
                </a:lnTo>
                <a:lnTo>
                  <a:pt x="4529869" y="3508248"/>
                </a:lnTo>
                <a:lnTo>
                  <a:pt x="4529869" y="3353509"/>
                </a:lnTo>
                <a:cubicBezTo>
                  <a:pt x="4529869" y="3330416"/>
                  <a:pt x="4527666" y="3313703"/>
                  <a:pt x="4523260" y="3303372"/>
                </a:cubicBezTo>
                <a:cubicBezTo>
                  <a:pt x="4517183" y="3289395"/>
                  <a:pt x="4507991" y="3278798"/>
                  <a:pt x="4495686" y="3271581"/>
                </a:cubicBezTo>
                <a:cubicBezTo>
                  <a:pt x="4483378" y="3264365"/>
                  <a:pt x="4468338" y="3260756"/>
                  <a:pt x="4450562" y="3260756"/>
                </a:cubicBezTo>
                <a:cubicBezTo>
                  <a:pt x="4436585" y="3260756"/>
                  <a:pt x="4423443" y="3263947"/>
                  <a:pt x="4411137" y="3270328"/>
                </a:cubicBezTo>
                <a:cubicBezTo>
                  <a:pt x="4398830" y="3276709"/>
                  <a:pt x="4387360" y="3286356"/>
                  <a:pt x="4376725" y="3299270"/>
                </a:cubicBezTo>
                <a:cubicBezTo>
                  <a:pt x="4369432" y="3286356"/>
                  <a:pt x="4360089" y="3276709"/>
                  <a:pt x="4348694" y="3270328"/>
                </a:cubicBezTo>
                <a:cubicBezTo>
                  <a:pt x="4337299" y="3263947"/>
                  <a:pt x="4323854" y="3260756"/>
                  <a:pt x="4308357" y="3260756"/>
                </a:cubicBezTo>
                <a:close/>
                <a:moveTo>
                  <a:pt x="3870932" y="3260756"/>
                </a:moveTo>
                <a:cubicBezTo>
                  <a:pt x="3838876" y="3260756"/>
                  <a:pt x="3812364" y="3272113"/>
                  <a:pt x="3791398" y="3294827"/>
                </a:cubicBezTo>
                <a:cubicBezTo>
                  <a:pt x="3770432" y="3317540"/>
                  <a:pt x="3759948" y="3348951"/>
                  <a:pt x="3759948" y="3389060"/>
                </a:cubicBezTo>
                <a:cubicBezTo>
                  <a:pt x="3759948" y="3422637"/>
                  <a:pt x="3767925" y="3450439"/>
                  <a:pt x="3783877" y="3472469"/>
                </a:cubicBezTo>
                <a:cubicBezTo>
                  <a:pt x="3804084" y="3499968"/>
                  <a:pt x="3835229" y="3513718"/>
                  <a:pt x="3877314" y="3513718"/>
                </a:cubicBezTo>
                <a:cubicBezTo>
                  <a:pt x="3903901" y="3513718"/>
                  <a:pt x="3926044" y="3507602"/>
                  <a:pt x="3943745" y="3495372"/>
                </a:cubicBezTo>
                <a:cubicBezTo>
                  <a:pt x="3961444" y="3483142"/>
                  <a:pt x="3974396" y="3465328"/>
                  <a:pt x="3982600" y="3441931"/>
                </a:cubicBezTo>
                <a:lnTo>
                  <a:pt x="3918790" y="3431220"/>
                </a:lnTo>
                <a:cubicBezTo>
                  <a:pt x="3915295" y="3443375"/>
                  <a:pt x="3910130" y="3452186"/>
                  <a:pt x="3903293" y="3457656"/>
                </a:cubicBezTo>
                <a:cubicBezTo>
                  <a:pt x="3896456" y="3463125"/>
                  <a:pt x="3888024" y="3465860"/>
                  <a:pt x="3877997" y="3465860"/>
                </a:cubicBezTo>
                <a:cubicBezTo>
                  <a:pt x="3863260" y="3465860"/>
                  <a:pt x="3850953" y="3460581"/>
                  <a:pt x="3841078" y="3450021"/>
                </a:cubicBezTo>
                <a:cubicBezTo>
                  <a:pt x="3831203" y="3439462"/>
                  <a:pt x="3826037" y="3424688"/>
                  <a:pt x="3825581" y="3405696"/>
                </a:cubicBezTo>
                <a:lnTo>
                  <a:pt x="3986019" y="3405696"/>
                </a:lnTo>
                <a:cubicBezTo>
                  <a:pt x="3986930" y="3356623"/>
                  <a:pt x="3976978" y="3320198"/>
                  <a:pt x="3956165" y="3296422"/>
                </a:cubicBezTo>
                <a:cubicBezTo>
                  <a:pt x="3935350" y="3272645"/>
                  <a:pt x="3906940" y="3260756"/>
                  <a:pt x="3870932" y="3260756"/>
                </a:cubicBezTo>
                <a:close/>
                <a:moveTo>
                  <a:pt x="3013682" y="3260756"/>
                </a:moveTo>
                <a:cubicBezTo>
                  <a:pt x="2981625" y="3260756"/>
                  <a:pt x="2955114" y="3272113"/>
                  <a:pt x="2934148" y="3294827"/>
                </a:cubicBezTo>
                <a:cubicBezTo>
                  <a:pt x="2913182" y="3317540"/>
                  <a:pt x="2902698" y="3348951"/>
                  <a:pt x="2902698" y="3389060"/>
                </a:cubicBezTo>
                <a:cubicBezTo>
                  <a:pt x="2902698" y="3422637"/>
                  <a:pt x="2910675" y="3450439"/>
                  <a:pt x="2926627" y="3472469"/>
                </a:cubicBezTo>
                <a:cubicBezTo>
                  <a:pt x="2946834" y="3499968"/>
                  <a:pt x="2977979" y="3513718"/>
                  <a:pt x="3020063" y="3513718"/>
                </a:cubicBezTo>
                <a:cubicBezTo>
                  <a:pt x="3046651" y="3513718"/>
                  <a:pt x="3068795" y="3507602"/>
                  <a:pt x="3086494" y="3495372"/>
                </a:cubicBezTo>
                <a:cubicBezTo>
                  <a:pt x="3104194" y="3483142"/>
                  <a:pt x="3117146" y="3465328"/>
                  <a:pt x="3125350" y="3441931"/>
                </a:cubicBezTo>
                <a:lnTo>
                  <a:pt x="3061540" y="3431220"/>
                </a:lnTo>
                <a:cubicBezTo>
                  <a:pt x="3058045" y="3443375"/>
                  <a:pt x="3052880" y="3452186"/>
                  <a:pt x="3046043" y="3457656"/>
                </a:cubicBezTo>
                <a:cubicBezTo>
                  <a:pt x="3039207" y="3463125"/>
                  <a:pt x="3030774" y="3465860"/>
                  <a:pt x="3020747" y="3465860"/>
                </a:cubicBezTo>
                <a:cubicBezTo>
                  <a:pt x="3006010" y="3465860"/>
                  <a:pt x="2993704" y="3460581"/>
                  <a:pt x="2983828" y="3450021"/>
                </a:cubicBezTo>
                <a:cubicBezTo>
                  <a:pt x="2973953" y="3439462"/>
                  <a:pt x="2968787" y="3424688"/>
                  <a:pt x="2968332" y="3405696"/>
                </a:cubicBezTo>
                <a:lnTo>
                  <a:pt x="3128769" y="3405696"/>
                </a:lnTo>
                <a:cubicBezTo>
                  <a:pt x="3129680" y="3356623"/>
                  <a:pt x="3119729" y="3320198"/>
                  <a:pt x="3098914" y="3296422"/>
                </a:cubicBezTo>
                <a:cubicBezTo>
                  <a:pt x="3078100" y="3272645"/>
                  <a:pt x="3049690" y="3260756"/>
                  <a:pt x="3013682" y="3260756"/>
                </a:cubicBezTo>
                <a:close/>
                <a:moveTo>
                  <a:pt x="2606386" y="3260756"/>
                </a:moveTo>
                <a:cubicBezTo>
                  <a:pt x="2574937" y="3260756"/>
                  <a:pt x="2551236" y="3266378"/>
                  <a:pt x="2535284" y="3277621"/>
                </a:cubicBezTo>
                <a:cubicBezTo>
                  <a:pt x="2519331" y="3288863"/>
                  <a:pt x="2508088" y="3306183"/>
                  <a:pt x="2501556" y="3329580"/>
                </a:cubicBezTo>
                <a:lnTo>
                  <a:pt x="2559668" y="3340063"/>
                </a:lnTo>
                <a:cubicBezTo>
                  <a:pt x="2563619" y="3328820"/>
                  <a:pt x="2568784" y="3320958"/>
                  <a:pt x="2575165" y="3316476"/>
                </a:cubicBezTo>
                <a:cubicBezTo>
                  <a:pt x="2581546" y="3311994"/>
                  <a:pt x="2590434" y="3309754"/>
                  <a:pt x="2601829" y="3309754"/>
                </a:cubicBezTo>
                <a:cubicBezTo>
                  <a:pt x="2618693" y="3309754"/>
                  <a:pt x="2630163" y="3312374"/>
                  <a:pt x="2636240" y="3317616"/>
                </a:cubicBezTo>
                <a:cubicBezTo>
                  <a:pt x="2642318" y="3322857"/>
                  <a:pt x="2645356" y="3331631"/>
                  <a:pt x="2645356" y="3343937"/>
                </a:cubicBezTo>
                <a:lnTo>
                  <a:pt x="2645356" y="3350318"/>
                </a:lnTo>
                <a:cubicBezTo>
                  <a:pt x="2633809" y="3355180"/>
                  <a:pt x="2613071" y="3360422"/>
                  <a:pt x="2583141" y="3366043"/>
                </a:cubicBezTo>
                <a:cubicBezTo>
                  <a:pt x="2560960" y="3370297"/>
                  <a:pt x="2543982" y="3375273"/>
                  <a:pt x="2532207" y="3380970"/>
                </a:cubicBezTo>
                <a:cubicBezTo>
                  <a:pt x="2520433" y="3386667"/>
                  <a:pt x="2511279" y="3394872"/>
                  <a:pt x="2504746" y="3405582"/>
                </a:cubicBezTo>
                <a:cubicBezTo>
                  <a:pt x="2498213" y="3416293"/>
                  <a:pt x="2494947" y="3428486"/>
                  <a:pt x="2494947" y="3442159"/>
                </a:cubicBezTo>
                <a:cubicBezTo>
                  <a:pt x="2494947" y="3462821"/>
                  <a:pt x="2502125" y="3479913"/>
                  <a:pt x="2516483" y="3493435"/>
                </a:cubicBezTo>
                <a:cubicBezTo>
                  <a:pt x="2530840" y="3506957"/>
                  <a:pt x="2550477" y="3513718"/>
                  <a:pt x="2575393" y="3513718"/>
                </a:cubicBezTo>
                <a:cubicBezTo>
                  <a:pt x="2589522" y="3513718"/>
                  <a:pt x="2602816" y="3511059"/>
                  <a:pt x="2615274" y="3505741"/>
                </a:cubicBezTo>
                <a:cubicBezTo>
                  <a:pt x="2627732" y="3500424"/>
                  <a:pt x="2639431" y="3492448"/>
                  <a:pt x="2650370" y="3481813"/>
                </a:cubicBezTo>
                <a:cubicBezTo>
                  <a:pt x="2650826" y="3483028"/>
                  <a:pt x="2651585" y="3485535"/>
                  <a:pt x="2652649" y="3489333"/>
                </a:cubicBezTo>
                <a:cubicBezTo>
                  <a:pt x="2655080" y="3497689"/>
                  <a:pt x="2657131" y="3503994"/>
                  <a:pt x="2658802" y="3508248"/>
                </a:cubicBezTo>
                <a:lnTo>
                  <a:pt x="2722156" y="3508248"/>
                </a:lnTo>
                <a:cubicBezTo>
                  <a:pt x="2716535" y="3496702"/>
                  <a:pt x="2712699" y="3485877"/>
                  <a:pt x="2710647" y="3475773"/>
                </a:cubicBezTo>
                <a:cubicBezTo>
                  <a:pt x="2708596" y="3465670"/>
                  <a:pt x="2707571" y="3449983"/>
                  <a:pt x="2707571" y="3428713"/>
                </a:cubicBezTo>
                <a:lnTo>
                  <a:pt x="2708255" y="3353965"/>
                </a:lnTo>
                <a:cubicBezTo>
                  <a:pt x="2708255" y="3326162"/>
                  <a:pt x="2705406" y="3307057"/>
                  <a:pt x="2699709" y="3296650"/>
                </a:cubicBezTo>
                <a:cubicBezTo>
                  <a:pt x="2694011" y="3286242"/>
                  <a:pt x="2684174" y="3277658"/>
                  <a:pt x="2670196" y="3270898"/>
                </a:cubicBezTo>
                <a:cubicBezTo>
                  <a:pt x="2656219" y="3264137"/>
                  <a:pt x="2634949" y="3260756"/>
                  <a:pt x="2606386" y="3260756"/>
                </a:cubicBezTo>
                <a:close/>
                <a:moveTo>
                  <a:pt x="2346932" y="3260756"/>
                </a:moveTo>
                <a:cubicBezTo>
                  <a:pt x="2314876" y="3260756"/>
                  <a:pt x="2288364" y="3272113"/>
                  <a:pt x="2267398" y="3294827"/>
                </a:cubicBezTo>
                <a:cubicBezTo>
                  <a:pt x="2246432" y="3317540"/>
                  <a:pt x="2235948" y="3348951"/>
                  <a:pt x="2235948" y="3389060"/>
                </a:cubicBezTo>
                <a:cubicBezTo>
                  <a:pt x="2235948" y="3422637"/>
                  <a:pt x="2243925" y="3450439"/>
                  <a:pt x="2259877" y="3472469"/>
                </a:cubicBezTo>
                <a:cubicBezTo>
                  <a:pt x="2280084" y="3499968"/>
                  <a:pt x="2311229" y="3513718"/>
                  <a:pt x="2353313" y="3513718"/>
                </a:cubicBezTo>
                <a:cubicBezTo>
                  <a:pt x="2379901" y="3513718"/>
                  <a:pt x="2402045" y="3507602"/>
                  <a:pt x="2419744" y="3495372"/>
                </a:cubicBezTo>
                <a:cubicBezTo>
                  <a:pt x="2437444" y="3483142"/>
                  <a:pt x="2450396" y="3465328"/>
                  <a:pt x="2458600" y="3441931"/>
                </a:cubicBezTo>
                <a:lnTo>
                  <a:pt x="2394790" y="3431220"/>
                </a:lnTo>
                <a:cubicBezTo>
                  <a:pt x="2391295" y="3443375"/>
                  <a:pt x="2386130" y="3452186"/>
                  <a:pt x="2379293" y="3457656"/>
                </a:cubicBezTo>
                <a:cubicBezTo>
                  <a:pt x="2372457" y="3463125"/>
                  <a:pt x="2364024" y="3465860"/>
                  <a:pt x="2353997" y="3465860"/>
                </a:cubicBezTo>
                <a:cubicBezTo>
                  <a:pt x="2339260" y="3465860"/>
                  <a:pt x="2326954" y="3460581"/>
                  <a:pt x="2317078" y="3450021"/>
                </a:cubicBezTo>
                <a:cubicBezTo>
                  <a:pt x="2307203" y="3439462"/>
                  <a:pt x="2302037" y="3424688"/>
                  <a:pt x="2301582" y="3405696"/>
                </a:cubicBezTo>
                <a:lnTo>
                  <a:pt x="2462018" y="3405696"/>
                </a:lnTo>
                <a:cubicBezTo>
                  <a:pt x="2462930" y="3356623"/>
                  <a:pt x="2452979" y="3320198"/>
                  <a:pt x="2432164" y="3296422"/>
                </a:cubicBezTo>
                <a:cubicBezTo>
                  <a:pt x="2411350" y="3272645"/>
                  <a:pt x="2382940" y="3260756"/>
                  <a:pt x="2346932" y="3260756"/>
                </a:cubicBezTo>
                <a:close/>
                <a:moveTo>
                  <a:pt x="2185556" y="3260756"/>
                </a:moveTo>
                <a:cubicBezTo>
                  <a:pt x="2175225" y="3260756"/>
                  <a:pt x="2165995" y="3263339"/>
                  <a:pt x="2157867" y="3268505"/>
                </a:cubicBezTo>
                <a:cubicBezTo>
                  <a:pt x="2149739" y="3273670"/>
                  <a:pt x="2140585" y="3284381"/>
                  <a:pt x="2130406" y="3300638"/>
                </a:cubicBezTo>
                <a:lnTo>
                  <a:pt x="2130406" y="3266226"/>
                </a:lnTo>
                <a:lnTo>
                  <a:pt x="2070926" y="3266226"/>
                </a:lnTo>
                <a:lnTo>
                  <a:pt x="2070926" y="3508248"/>
                </a:lnTo>
                <a:lnTo>
                  <a:pt x="2134964" y="3508248"/>
                </a:lnTo>
                <a:lnTo>
                  <a:pt x="2134964" y="3433499"/>
                </a:lnTo>
                <a:cubicBezTo>
                  <a:pt x="2134964" y="3392327"/>
                  <a:pt x="2136749" y="3365283"/>
                  <a:pt x="2140319" y="3352369"/>
                </a:cubicBezTo>
                <a:cubicBezTo>
                  <a:pt x="2143890" y="3339455"/>
                  <a:pt x="2148789" y="3330530"/>
                  <a:pt x="2155018" y="3325592"/>
                </a:cubicBezTo>
                <a:cubicBezTo>
                  <a:pt x="2161248" y="3320654"/>
                  <a:pt x="2168844" y="3318185"/>
                  <a:pt x="2177808" y="3318185"/>
                </a:cubicBezTo>
                <a:cubicBezTo>
                  <a:pt x="2187076" y="3318185"/>
                  <a:pt x="2197103" y="3321680"/>
                  <a:pt x="2207890" y="3328668"/>
                </a:cubicBezTo>
                <a:lnTo>
                  <a:pt x="2227716" y="3272835"/>
                </a:lnTo>
                <a:cubicBezTo>
                  <a:pt x="2214195" y="3264782"/>
                  <a:pt x="2200141" y="3260756"/>
                  <a:pt x="2185556" y="3260756"/>
                </a:cubicBezTo>
                <a:close/>
                <a:moveTo>
                  <a:pt x="1919721" y="3260756"/>
                </a:moveTo>
                <a:cubicBezTo>
                  <a:pt x="1883714" y="3260756"/>
                  <a:pt x="1855152" y="3271885"/>
                  <a:pt x="1834033" y="3294143"/>
                </a:cubicBezTo>
                <a:cubicBezTo>
                  <a:pt x="1812915" y="3316400"/>
                  <a:pt x="1802356" y="3347508"/>
                  <a:pt x="1802356" y="3387465"/>
                </a:cubicBezTo>
                <a:cubicBezTo>
                  <a:pt x="1802356" y="3426966"/>
                  <a:pt x="1812877" y="3457884"/>
                  <a:pt x="1833920" y="3480217"/>
                </a:cubicBezTo>
                <a:cubicBezTo>
                  <a:pt x="1854962" y="3502551"/>
                  <a:pt x="1883182" y="3513718"/>
                  <a:pt x="1918582" y="3513718"/>
                </a:cubicBezTo>
                <a:cubicBezTo>
                  <a:pt x="1949727" y="3513718"/>
                  <a:pt x="1974568" y="3506349"/>
                  <a:pt x="1993103" y="3491612"/>
                </a:cubicBezTo>
                <a:cubicBezTo>
                  <a:pt x="2011638" y="3476875"/>
                  <a:pt x="2024172" y="3455073"/>
                  <a:pt x="2030705" y="3426207"/>
                </a:cubicBezTo>
                <a:lnTo>
                  <a:pt x="1967807" y="3415496"/>
                </a:lnTo>
                <a:cubicBezTo>
                  <a:pt x="1964616" y="3432360"/>
                  <a:pt x="1959147" y="3444248"/>
                  <a:pt x="1951398" y="3451161"/>
                </a:cubicBezTo>
                <a:cubicBezTo>
                  <a:pt x="1943650" y="3458074"/>
                  <a:pt x="1933699" y="3461530"/>
                  <a:pt x="1921544" y="3461530"/>
                </a:cubicBezTo>
                <a:cubicBezTo>
                  <a:pt x="1905288" y="3461530"/>
                  <a:pt x="1892336" y="3455605"/>
                  <a:pt x="1882689" y="3443754"/>
                </a:cubicBezTo>
                <a:cubicBezTo>
                  <a:pt x="1873041" y="3431904"/>
                  <a:pt x="1868217" y="3411621"/>
                  <a:pt x="1868217" y="3382907"/>
                </a:cubicBezTo>
                <a:cubicBezTo>
                  <a:pt x="1868217" y="3357079"/>
                  <a:pt x="1872965" y="3338658"/>
                  <a:pt x="1882461" y="3327643"/>
                </a:cubicBezTo>
                <a:cubicBezTo>
                  <a:pt x="1891956" y="3316628"/>
                  <a:pt x="1904680" y="3311121"/>
                  <a:pt x="1920633" y="3311121"/>
                </a:cubicBezTo>
                <a:cubicBezTo>
                  <a:pt x="1932635" y="3311121"/>
                  <a:pt x="1942397" y="3314311"/>
                  <a:pt x="1949917" y="3320692"/>
                </a:cubicBezTo>
                <a:cubicBezTo>
                  <a:pt x="1957438" y="3327073"/>
                  <a:pt x="1962261" y="3336569"/>
                  <a:pt x="1964388" y="3349179"/>
                </a:cubicBezTo>
                <a:lnTo>
                  <a:pt x="2027515" y="3337784"/>
                </a:lnTo>
                <a:cubicBezTo>
                  <a:pt x="2019918" y="3311805"/>
                  <a:pt x="2007422" y="3292471"/>
                  <a:pt x="1990026" y="3279785"/>
                </a:cubicBezTo>
                <a:cubicBezTo>
                  <a:pt x="1972630" y="3267099"/>
                  <a:pt x="1949195" y="3260756"/>
                  <a:pt x="1919721" y="3260756"/>
                </a:cubicBezTo>
                <a:close/>
                <a:moveTo>
                  <a:pt x="1507230" y="3260756"/>
                </a:moveTo>
                <a:cubicBezTo>
                  <a:pt x="1483529" y="3260756"/>
                  <a:pt x="1462069" y="3265998"/>
                  <a:pt x="1442850" y="3276481"/>
                </a:cubicBezTo>
                <a:cubicBezTo>
                  <a:pt x="1423631" y="3286964"/>
                  <a:pt x="1408780" y="3302157"/>
                  <a:pt x="1398297" y="3322060"/>
                </a:cubicBezTo>
                <a:cubicBezTo>
                  <a:pt x="1387814" y="3341962"/>
                  <a:pt x="1382573" y="3362549"/>
                  <a:pt x="1382573" y="3383819"/>
                </a:cubicBezTo>
                <a:cubicBezTo>
                  <a:pt x="1382573" y="3411621"/>
                  <a:pt x="1387814" y="3435208"/>
                  <a:pt x="1398297" y="3454579"/>
                </a:cubicBezTo>
                <a:cubicBezTo>
                  <a:pt x="1408780" y="3473950"/>
                  <a:pt x="1424087" y="3488649"/>
                  <a:pt x="1444218" y="3498677"/>
                </a:cubicBezTo>
                <a:cubicBezTo>
                  <a:pt x="1464348" y="3508704"/>
                  <a:pt x="1485504" y="3513718"/>
                  <a:pt x="1507686" y="3513718"/>
                </a:cubicBezTo>
                <a:cubicBezTo>
                  <a:pt x="1543541" y="3513718"/>
                  <a:pt x="1573281" y="3501677"/>
                  <a:pt x="1596906" y="3477597"/>
                </a:cubicBezTo>
                <a:cubicBezTo>
                  <a:pt x="1620531" y="3453516"/>
                  <a:pt x="1632343" y="3423168"/>
                  <a:pt x="1632343" y="3386553"/>
                </a:cubicBezTo>
                <a:cubicBezTo>
                  <a:pt x="1632343" y="3350242"/>
                  <a:pt x="1620645" y="3320198"/>
                  <a:pt x="1597248" y="3296422"/>
                </a:cubicBezTo>
                <a:cubicBezTo>
                  <a:pt x="1573851" y="3272645"/>
                  <a:pt x="1543845" y="3260756"/>
                  <a:pt x="1507230" y="3260756"/>
                </a:cubicBezTo>
                <a:close/>
                <a:moveTo>
                  <a:pt x="8589313" y="3180766"/>
                </a:moveTo>
                <a:lnTo>
                  <a:pt x="8525048" y="3218140"/>
                </a:lnTo>
                <a:lnTo>
                  <a:pt x="8525048" y="3266226"/>
                </a:lnTo>
                <a:lnTo>
                  <a:pt x="8495650" y="3266226"/>
                </a:lnTo>
                <a:lnTo>
                  <a:pt x="8495650" y="3317274"/>
                </a:lnTo>
                <a:lnTo>
                  <a:pt x="8525048" y="3317274"/>
                </a:lnTo>
                <a:lnTo>
                  <a:pt x="8525048" y="3422788"/>
                </a:lnTo>
                <a:cubicBezTo>
                  <a:pt x="8525048" y="3445426"/>
                  <a:pt x="8525732" y="3460467"/>
                  <a:pt x="8527098" y="3467911"/>
                </a:cubicBezTo>
                <a:cubicBezTo>
                  <a:pt x="8528770" y="3478394"/>
                  <a:pt x="8531770" y="3486712"/>
                  <a:pt x="8536100" y="3492865"/>
                </a:cubicBezTo>
                <a:cubicBezTo>
                  <a:pt x="8540430" y="3499018"/>
                  <a:pt x="8547230" y="3504032"/>
                  <a:pt x="8556497" y="3507906"/>
                </a:cubicBezTo>
                <a:cubicBezTo>
                  <a:pt x="8565764" y="3511781"/>
                  <a:pt x="8576172" y="3513718"/>
                  <a:pt x="8587718" y="3513718"/>
                </a:cubicBezTo>
                <a:cubicBezTo>
                  <a:pt x="8606557" y="3513718"/>
                  <a:pt x="8623422" y="3510527"/>
                  <a:pt x="8638310" y="3504146"/>
                </a:cubicBezTo>
                <a:lnTo>
                  <a:pt x="8632840" y="3454465"/>
                </a:lnTo>
                <a:cubicBezTo>
                  <a:pt x="8621598" y="3458567"/>
                  <a:pt x="8613014" y="3460619"/>
                  <a:pt x="8607088" y="3460619"/>
                </a:cubicBezTo>
                <a:cubicBezTo>
                  <a:pt x="8602836" y="3460619"/>
                  <a:pt x="8599226" y="3459555"/>
                  <a:pt x="8596264" y="3457428"/>
                </a:cubicBezTo>
                <a:cubicBezTo>
                  <a:pt x="8593301" y="3455301"/>
                  <a:pt x="8591402" y="3452604"/>
                  <a:pt x="8590566" y="3449338"/>
                </a:cubicBezTo>
                <a:cubicBezTo>
                  <a:pt x="8589732" y="3446071"/>
                  <a:pt x="8589313" y="3434563"/>
                  <a:pt x="8589313" y="3414812"/>
                </a:cubicBezTo>
                <a:lnTo>
                  <a:pt x="8589313" y="3317274"/>
                </a:lnTo>
                <a:lnTo>
                  <a:pt x="8633068" y="3317274"/>
                </a:lnTo>
                <a:lnTo>
                  <a:pt x="8633068" y="3266226"/>
                </a:lnTo>
                <a:lnTo>
                  <a:pt x="8589313" y="3266226"/>
                </a:lnTo>
                <a:close/>
                <a:moveTo>
                  <a:pt x="5198414" y="3180766"/>
                </a:moveTo>
                <a:lnTo>
                  <a:pt x="5134148" y="3218140"/>
                </a:lnTo>
                <a:lnTo>
                  <a:pt x="5134148" y="3266226"/>
                </a:lnTo>
                <a:lnTo>
                  <a:pt x="5104750" y="3266226"/>
                </a:lnTo>
                <a:lnTo>
                  <a:pt x="5104750" y="3317274"/>
                </a:lnTo>
                <a:lnTo>
                  <a:pt x="5134148" y="3317274"/>
                </a:lnTo>
                <a:lnTo>
                  <a:pt x="5134148" y="3422788"/>
                </a:lnTo>
                <a:cubicBezTo>
                  <a:pt x="5134148" y="3445426"/>
                  <a:pt x="5134832" y="3460467"/>
                  <a:pt x="5136199" y="3467911"/>
                </a:cubicBezTo>
                <a:cubicBezTo>
                  <a:pt x="5137871" y="3478394"/>
                  <a:pt x="5140871" y="3486712"/>
                  <a:pt x="5145201" y="3492865"/>
                </a:cubicBezTo>
                <a:cubicBezTo>
                  <a:pt x="5149531" y="3499018"/>
                  <a:pt x="5156330" y="3504032"/>
                  <a:pt x="5165597" y="3507906"/>
                </a:cubicBezTo>
                <a:cubicBezTo>
                  <a:pt x="5174865" y="3511781"/>
                  <a:pt x="5185272" y="3513718"/>
                  <a:pt x="5196819" y="3513718"/>
                </a:cubicBezTo>
                <a:cubicBezTo>
                  <a:pt x="5215658" y="3513718"/>
                  <a:pt x="5232522" y="3510527"/>
                  <a:pt x="5247411" y="3504146"/>
                </a:cubicBezTo>
                <a:lnTo>
                  <a:pt x="5241942" y="3454465"/>
                </a:lnTo>
                <a:cubicBezTo>
                  <a:pt x="5230700" y="3458567"/>
                  <a:pt x="5222115" y="3460619"/>
                  <a:pt x="5216190" y="3460619"/>
                </a:cubicBezTo>
                <a:cubicBezTo>
                  <a:pt x="5211936" y="3460619"/>
                  <a:pt x="5208328" y="3459555"/>
                  <a:pt x="5205365" y="3457428"/>
                </a:cubicBezTo>
                <a:cubicBezTo>
                  <a:pt x="5202402" y="3455301"/>
                  <a:pt x="5200503" y="3452604"/>
                  <a:pt x="5199668" y="3449338"/>
                </a:cubicBezTo>
                <a:cubicBezTo>
                  <a:pt x="5198832" y="3446071"/>
                  <a:pt x="5198414" y="3434563"/>
                  <a:pt x="5198414" y="3414812"/>
                </a:cubicBezTo>
                <a:lnTo>
                  <a:pt x="5198414" y="3317274"/>
                </a:lnTo>
                <a:lnTo>
                  <a:pt x="5242170" y="3317274"/>
                </a:lnTo>
                <a:lnTo>
                  <a:pt x="5242170" y="3266226"/>
                </a:lnTo>
                <a:lnTo>
                  <a:pt x="5198414" y="3266226"/>
                </a:lnTo>
                <a:close/>
                <a:moveTo>
                  <a:pt x="3407714" y="3180766"/>
                </a:moveTo>
                <a:lnTo>
                  <a:pt x="3343448" y="3218140"/>
                </a:lnTo>
                <a:lnTo>
                  <a:pt x="3343448" y="3266226"/>
                </a:lnTo>
                <a:lnTo>
                  <a:pt x="3314050" y="3266226"/>
                </a:lnTo>
                <a:lnTo>
                  <a:pt x="3314050" y="3317274"/>
                </a:lnTo>
                <a:lnTo>
                  <a:pt x="3343448" y="3317274"/>
                </a:lnTo>
                <a:lnTo>
                  <a:pt x="3343448" y="3422788"/>
                </a:lnTo>
                <a:cubicBezTo>
                  <a:pt x="3343448" y="3445426"/>
                  <a:pt x="3344132" y="3460467"/>
                  <a:pt x="3345500" y="3467911"/>
                </a:cubicBezTo>
                <a:cubicBezTo>
                  <a:pt x="3347171" y="3478394"/>
                  <a:pt x="3350171" y="3486712"/>
                  <a:pt x="3354501" y="3492865"/>
                </a:cubicBezTo>
                <a:cubicBezTo>
                  <a:pt x="3358831" y="3499018"/>
                  <a:pt x="3365630" y="3504032"/>
                  <a:pt x="3374898" y="3507906"/>
                </a:cubicBezTo>
                <a:cubicBezTo>
                  <a:pt x="3384165" y="3511781"/>
                  <a:pt x="3394573" y="3513718"/>
                  <a:pt x="3406119" y="3513718"/>
                </a:cubicBezTo>
                <a:cubicBezTo>
                  <a:pt x="3424958" y="3513718"/>
                  <a:pt x="3441822" y="3510527"/>
                  <a:pt x="3456711" y="3504146"/>
                </a:cubicBezTo>
                <a:lnTo>
                  <a:pt x="3451242" y="3454465"/>
                </a:lnTo>
                <a:cubicBezTo>
                  <a:pt x="3439999" y="3458567"/>
                  <a:pt x="3431415" y="3460619"/>
                  <a:pt x="3425490" y="3460619"/>
                </a:cubicBezTo>
                <a:cubicBezTo>
                  <a:pt x="3421236" y="3460619"/>
                  <a:pt x="3417628" y="3459555"/>
                  <a:pt x="3414665" y="3457428"/>
                </a:cubicBezTo>
                <a:cubicBezTo>
                  <a:pt x="3411702" y="3455301"/>
                  <a:pt x="3409803" y="3452604"/>
                  <a:pt x="3408968" y="3449338"/>
                </a:cubicBezTo>
                <a:cubicBezTo>
                  <a:pt x="3408132" y="3446071"/>
                  <a:pt x="3407714" y="3434563"/>
                  <a:pt x="3407714" y="3414812"/>
                </a:cubicBezTo>
                <a:lnTo>
                  <a:pt x="3407714" y="3317274"/>
                </a:lnTo>
                <a:lnTo>
                  <a:pt x="3451470" y="3317274"/>
                </a:lnTo>
                <a:lnTo>
                  <a:pt x="3451470" y="3266226"/>
                </a:lnTo>
                <a:lnTo>
                  <a:pt x="3407714" y="3266226"/>
                </a:lnTo>
                <a:close/>
                <a:moveTo>
                  <a:pt x="2836214" y="3180766"/>
                </a:moveTo>
                <a:lnTo>
                  <a:pt x="2771948" y="3218140"/>
                </a:lnTo>
                <a:lnTo>
                  <a:pt x="2771948" y="3266226"/>
                </a:lnTo>
                <a:lnTo>
                  <a:pt x="2742550" y="3266226"/>
                </a:lnTo>
                <a:lnTo>
                  <a:pt x="2742550" y="3317274"/>
                </a:lnTo>
                <a:lnTo>
                  <a:pt x="2771948" y="3317274"/>
                </a:lnTo>
                <a:lnTo>
                  <a:pt x="2771948" y="3422788"/>
                </a:lnTo>
                <a:cubicBezTo>
                  <a:pt x="2771948" y="3445426"/>
                  <a:pt x="2772632" y="3460467"/>
                  <a:pt x="2773999" y="3467911"/>
                </a:cubicBezTo>
                <a:cubicBezTo>
                  <a:pt x="2775671" y="3478394"/>
                  <a:pt x="2778671" y="3486712"/>
                  <a:pt x="2783001" y="3492865"/>
                </a:cubicBezTo>
                <a:cubicBezTo>
                  <a:pt x="2787331" y="3499018"/>
                  <a:pt x="2794130" y="3504032"/>
                  <a:pt x="2803398" y="3507906"/>
                </a:cubicBezTo>
                <a:cubicBezTo>
                  <a:pt x="2812665" y="3511781"/>
                  <a:pt x="2823072" y="3513718"/>
                  <a:pt x="2834619" y="3513718"/>
                </a:cubicBezTo>
                <a:cubicBezTo>
                  <a:pt x="2853458" y="3513718"/>
                  <a:pt x="2870322" y="3510527"/>
                  <a:pt x="2885211" y="3504146"/>
                </a:cubicBezTo>
                <a:lnTo>
                  <a:pt x="2879742" y="3454465"/>
                </a:lnTo>
                <a:cubicBezTo>
                  <a:pt x="2868499" y="3458567"/>
                  <a:pt x="2859915" y="3460619"/>
                  <a:pt x="2853990" y="3460619"/>
                </a:cubicBezTo>
                <a:cubicBezTo>
                  <a:pt x="2849736" y="3460619"/>
                  <a:pt x="2846128" y="3459555"/>
                  <a:pt x="2843165" y="3457428"/>
                </a:cubicBezTo>
                <a:cubicBezTo>
                  <a:pt x="2840202" y="3455301"/>
                  <a:pt x="2838303" y="3452604"/>
                  <a:pt x="2837468" y="3449338"/>
                </a:cubicBezTo>
                <a:cubicBezTo>
                  <a:pt x="2836632" y="3446071"/>
                  <a:pt x="2836214" y="3434563"/>
                  <a:pt x="2836214" y="3414812"/>
                </a:cubicBezTo>
                <a:lnTo>
                  <a:pt x="2836214" y="3317274"/>
                </a:lnTo>
                <a:lnTo>
                  <a:pt x="2879970" y="3317274"/>
                </a:lnTo>
                <a:lnTo>
                  <a:pt x="2879970" y="3266226"/>
                </a:lnTo>
                <a:lnTo>
                  <a:pt x="2836214" y="3266226"/>
                </a:lnTo>
                <a:close/>
                <a:moveTo>
                  <a:pt x="10646160" y="3174157"/>
                </a:moveTo>
                <a:lnTo>
                  <a:pt x="10646160" y="3508248"/>
                </a:lnTo>
                <a:lnTo>
                  <a:pt x="10710198" y="3508248"/>
                </a:lnTo>
                <a:lnTo>
                  <a:pt x="10710198" y="3174157"/>
                </a:lnTo>
                <a:close/>
                <a:moveTo>
                  <a:pt x="10357675" y="3174157"/>
                </a:moveTo>
                <a:lnTo>
                  <a:pt x="10357675" y="3508248"/>
                </a:lnTo>
                <a:lnTo>
                  <a:pt x="10417155" y="3508248"/>
                </a:lnTo>
                <a:lnTo>
                  <a:pt x="10417155" y="3472697"/>
                </a:lnTo>
                <a:cubicBezTo>
                  <a:pt x="10426879" y="3486218"/>
                  <a:pt x="10438463" y="3496436"/>
                  <a:pt x="10451909" y="3503348"/>
                </a:cubicBezTo>
                <a:cubicBezTo>
                  <a:pt x="10465355" y="3510261"/>
                  <a:pt x="10478991" y="3513718"/>
                  <a:pt x="10492816" y="3513718"/>
                </a:cubicBezTo>
                <a:cubicBezTo>
                  <a:pt x="10520923" y="3513718"/>
                  <a:pt x="10544814" y="3502551"/>
                  <a:pt x="10564488" y="3480217"/>
                </a:cubicBezTo>
                <a:cubicBezTo>
                  <a:pt x="10584163" y="3457884"/>
                  <a:pt x="10594000" y="3426055"/>
                  <a:pt x="10594000" y="3384730"/>
                </a:cubicBezTo>
                <a:cubicBezTo>
                  <a:pt x="10594000" y="3344773"/>
                  <a:pt x="10584353" y="3314121"/>
                  <a:pt x="10565058" y="3292775"/>
                </a:cubicBezTo>
                <a:cubicBezTo>
                  <a:pt x="10545763" y="3271430"/>
                  <a:pt x="10521379" y="3260756"/>
                  <a:pt x="10491904" y="3260756"/>
                </a:cubicBezTo>
                <a:cubicBezTo>
                  <a:pt x="10464861" y="3260756"/>
                  <a:pt x="10441464" y="3271999"/>
                  <a:pt x="10421713" y="3294484"/>
                </a:cubicBezTo>
                <a:lnTo>
                  <a:pt x="10421713" y="3174157"/>
                </a:lnTo>
                <a:close/>
                <a:moveTo>
                  <a:pt x="9689664" y="3174157"/>
                </a:moveTo>
                <a:lnTo>
                  <a:pt x="9689664" y="3294484"/>
                </a:lnTo>
                <a:cubicBezTo>
                  <a:pt x="9669914" y="3271999"/>
                  <a:pt x="9646517" y="3260756"/>
                  <a:pt x="9619473" y="3260756"/>
                </a:cubicBezTo>
                <a:cubicBezTo>
                  <a:pt x="9590000" y="3260756"/>
                  <a:pt x="9565615" y="3271430"/>
                  <a:pt x="9546320" y="3292775"/>
                </a:cubicBezTo>
                <a:cubicBezTo>
                  <a:pt x="9527025" y="3314121"/>
                  <a:pt x="9517377" y="3345305"/>
                  <a:pt x="9517377" y="3386325"/>
                </a:cubicBezTo>
                <a:cubicBezTo>
                  <a:pt x="9517377" y="3426435"/>
                  <a:pt x="9527291" y="3457694"/>
                  <a:pt x="9547117" y="3480103"/>
                </a:cubicBezTo>
                <a:cubicBezTo>
                  <a:pt x="9566944" y="3502513"/>
                  <a:pt x="9590759" y="3513718"/>
                  <a:pt x="9618562" y="3513718"/>
                </a:cubicBezTo>
                <a:cubicBezTo>
                  <a:pt x="9632235" y="3513718"/>
                  <a:pt x="9645795" y="3510337"/>
                  <a:pt x="9659241" y="3503576"/>
                </a:cubicBezTo>
                <a:cubicBezTo>
                  <a:pt x="9672686" y="3496816"/>
                  <a:pt x="9684347" y="3486522"/>
                  <a:pt x="9694222" y="3472697"/>
                </a:cubicBezTo>
                <a:lnTo>
                  <a:pt x="9694222" y="3508248"/>
                </a:lnTo>
                <a:lnTo>
                  <a:pt x="9753702" y="3508248"/>
                </a:lnTo>
                <a:lnTo>
                  <a:pt x="9753702" y="3174157"/>
                </a:lnTo>
                <a:close/>
                <a:moveTo>
                  <a:pt x="7851340" y="3174157"/>
                </a:moveTo>
                <a:lnTo>
                  <a:pt x="7851340" y="3294484"/>
                </a:lnTo>
                <a:cubicBezTo>
                  <a:pt x="7831590" y="3271999"/>
                  <a:pt x="7808192" y="3260756"/>
                  <a:pt x="7781149" y="3260756"/>
                </a:cubicBezTo>
                <a:cubicBezTo>
                  <a:pt x="7751675" y="3260756"/>
                  <a:pt x="7727290" y="3271430"/>
                  <a:pt x="7707995" y="3292775"/>
                </a:cubicBezTo>
                <a:cubicBezTo>
                  <a:pt x="7688701" y="3314121"/>
                  <a:pt x="7679053" y="3345305"/>
                  <a:pt x="7679053" y="3386325"/>
                </a:cubicBezTo>
                <a:cubicBezTo>
                  <a:pt x="7679053" y="3426435"/>
                  <a:pt x="7688966" y="3457694"/>
                  <a:pt x="7708793" y="3480103"/>
                </a:cubicBezTo>
                <a:cubicBezTo>
                  <a:pt x="7728620" y="3502513"/>
                  <a:pt x="7752435" y="3513718"/>
                  <a:pt x="7780238" y="3513718"/>
                </a:cubicBezTo>
                <a:cubicBezTo>
                  <a:pt x="7793911" y="3513718"/>
                  <a:pt x="7807471" y="3510337"/>
                  <a:pt x="7820916" y="3503576"/>
                </a:cubicBezTo>
                <a:cubicBezTo>
                  <a:pt x="7834362" y="3496816"/>
                  <a:pt x="7846022" y="3486522"/>
                  <a:pt x="7855898" y="3472697"/>
                </a:cubicBezTo>
                <a:lnTo>
                  <a:pt x="7855898" y="3508248"/>
                </a:lnTo>
                <a:lnTo>
                  <a:pt x="7915378" y="3508248"/>
                </a:lnTo>
                <a:lnTo>
                  <a:pt x="7915378" y="3174157"/>
                </a:lnTo>
                <a:close/>
                <a:moveTo>
                  <a:pt x="6664710" y="3174157"/>
                </a:moveTo>
                <a:lnTo>
                  <a:pt x="6664710" y="3508248"/>
                </a:lnTo>
                <a:lnTo>
                  <a:pt x="6728748" y="3508248"/>
                </a:lnTo>
                <a:lnTo>
                  <a:pt x="6728748" y="3174157"/>
                </a:lnTo>
                <a:close/>
                <a:moveTo>
                  <a:pt x="3492658" y="3174157"/>
                </a:moveTo>
                <a:lnTo>
                  <a:pt x="3492658" y="3508248"/>
                </a:lnTo>
                <a:lnTo>
                  <a:pt x="3556696" y="3508248"/>
                </a:lnTo>
                <a:lnTo>
                  <a:pt x="3556696" y="3387009"/>
                </a:lnTo>
                <a:cubicBezTo>
                  <a:pt x="3556696" y="3366651"/>
                  <a:pt x="3558633" y="3351268"/>
                  <a:pt x="3562507" y="3340861"/>
                </a:cubicBezTo>
                <a:cubicBezTo>
                  <a:pt x="3566381" y="3330454"/>
                  <a:pt x="3572496" y="3322667"/>
                  <a:pt x="3580853" y="3317502"/>
                </a:cubicBezTo>
                <a:cubicBezTo>
                  <a:pt x="3589209" y="3312336"/>
                  <a:pt x="3598704" y="3309754"/>
                  <a:pt x="3609339" y="3309754"/>
                </a:cubicBezTo>
                <a:cubicBezTo>
                  <a:pt x="3618607" y="3309754"/>
                  <a:pt x="3626317" y="3311767"/>
                  <a:pt x="3632471" y="3315792"/>
                </a:cubicBezTo>
                <a:cubicBezTo>
                  <a:pt x="3638623" y="3319819"/>
                  <a:pt x="3642915" y="3325250"/>
                  <a:pt x="3645346" y="3332087"/>
                </a:cubicBezTo>
                <a:cubicBezTo>
                  <a:pt x="3647777" y="3338924"/>
                  <a:pt x="3648992" y="3355028"/>
                  <a:pt x="3648992" y="3380400"/>
                </a:cubicBezTo>
                <a:lnTo>
                  <a:pt x="3648992" y="3508248"/>
                </a:lnTo>
                <a:lnTo>
                  <a:pt x="3713030" y="3508248"/>
                </a:lnTo>
                <a:lnTo>
                  <a:pt x="3713030" y="3366271"/>
                </a:lnTo>
                <a:cubicBezTo>
                  <a:pt x="3713030" y="3344545"/>
                  <a:pt x="3711929" y="3328517"/>
                  <a:pt x="3709726" y="3318185"/>
                </a:cubicBezTo>
                <a:cubicBezTo>
                  <a:pt x="3707523" y="3307854"/>
                  <a:pt x="3703421" y="3298435"/>
                  <a:pt x="3697420" y="3289927"/>
                </a:cubicBezTo>
                <a:cubicBezTo>
                  <a:pt x="3691419" y="3281419"/>
                  <a:pt x="3682493" y="3274430"/>
                  <a:pt x="3670642" y="3268960"/>
                </a:cubicBezTo>
                <a:cubicBezTo>
                  <a:pt x="3658792" y="3263491"/>
                  <a:pt x="3645498" y="3260756"/>
                  <a:pt x="3630761" y="3260756"/>
                </a:cubicBezTo>
                <a:cubicBezTo>
                  <a:pt x="3602046" y="3260756"/>
                  <a:pt x="3577358" y="3272835"/>
                  <a:pt x="3556696" y="3296991"/>
                </a:cubicBezTo>
                <a:lnTo>
                  <a:pt x="3556696" y="3174157"/>
                </a:lnTo>
                <a:close/>
                <a:moveTo>
                  <a:pt x="1126263" y="3174157"/>
                </a:moveTo>
                <a:lnTo>
                  <a:pt x="1126263" y="3230674"/>
                </a:lnTo>
                <a:lnTo>
                  <a:pt x="1225396" y="3230674"/>
                </a:lnTo>
                <a:lnTo>
                  <a:pt x="1225396" y="3508248"/>
                </a:lnTo>
                <a:lnTo>
                  <a:pt x="1292852" y="3508248"/>
                </a:lnTo>
                <a:lnTo>
                  <a:pt x="1292852" y="3230674"/>
                </a:lnTo>
                <a:lnTo>
                  <a:pt x="1391758" y="3230674"/>
                </a:lnTo>
                <a:lnTo>
                  <a:pt x="1391758" y="3174157"/>
                </a:lnTo>
                <a:close/>
                <a:moveTo>
                  <a:pt x="6308602" y="3168460"/>
                </a:moveTo>
                <a:cubicBezTo>
                  <a:pt x="6290826" y="3168460"/>
                  <a:pt x="6276127" y="3171612"/>
                  <a:pt x="6264504" y="3177917"/>
                </a:cubicBezTo>
                <a:cubicBezTo>
                  <a:pt x="6252882" y="3184222"/>
                  <a:pt x="6244906" y="3192388"/>
                  <a:pt x="6240576" y="3202416"/>
                </a:cubicBezTo>
                <a:cubicBezTo>
                  <a:pt x="6236246" y="3212443"/>
                  <a:pt x="6234081" y="3227636"/>
                  <a:pt x="6234081" y="3247994"/>
                </a:cubicBezTo>
                <a:lnTo>
                  <a:pt x="6234081" y="3266226"/>
                </a:lnTo>
                <a:lnTo>
                  <a:pt x="6198529" y="3266226"/>
                </a:lnTo>
                <a:lnTo>
                  <a:pt x="6198529" y="3316590"/>
                </a:lnTo>
                <a:lnTo>
                  <a:pt x="6234081" y="3316590"/>
                </a:lnTo>
                <a:lnTo>
                  <a:pt x="6234081" y="3508248"/>
                </a:lnTo>
                <a:lnTo>
                  <a:pt x="6298119" y="3508248"/>
                </a:lnTo>
                <a:lnTo>
                  <a:pt x="6298119" y="3316590"/>
                </a:lnTo>
                <a:lnTo>
                  <a:pt x="6345976" y="3316590"/>
                </a:lnTo>
                <a:lnTo>
                  <a:pt x="6345976" y="3266226"/>
                </a:lnTo>
                <a:lnTo>
                  <a:pt x="6298119" y="3266226"/>
                </a:lnTo>
                <a:lnTo>
                  <a:pt x="6298119" y="3249134"/>
                </a:lnTo>
                <a:cubicBezTo>
                  <a:pt x="6298119" y="3236828"/>
                  <a:pt x="6300132" y="3228510"/>
                  <a:pt x="6304158" y="3224179"/>
                </a:cubicBezTo>
                <a:cubicBezTo>
                  <a:pt x="6308184" y="3219849"/>
                  <a:pt x="6314831" y="3217685"/>
                  <a:pt x="6324099" y="3217685"/>
                </a:cubicBezTo>
                <a:cubicBezTo>
                  <a:pt x="6333518" y="3217685"/>
                  <a:pt x="6343318" y="3218900"/>
                  <a:pt x="6353497" y="3221331"/>
                </a:cubicBezTo>
                <a:lnTo>
                  <a:pt x="6362157" y="3176664"/>
                </a:lnTo>
                <a:cubicBezTo>
                  <a:pt x="6344685" y="3171194"/>
                  <a:pt x="6326833" y="3168460"/>
                  <a:pt x="6308602" y="316846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94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rcRect l="90913" t="20037" r="5543" b="51861"/>
          <a:stretch>
            <a:fillRect/>
          </a:stretch>
        </p:blipFill>
        <p:spPr>
          <a:xfrm rot="5400000">
            <a:off x="5416110" y="2586539"/>
            <a:ext cx="408859" cy="1729178"/>
          </a:xfrm>
          <a:custGeom>
            <a:avLst/>
            <a:gdLst/>
            <a:ahLst/>
            <a:cxnLst/>
            <a:rect l="l" t="t" r="r" b="b"/>
            <a:pathLst>
              <a:path w="408859" h="1729178">
                <a:moveTo>
                  <a:pt x="262329" y="703366"/>
                </a:moveTo>
                <a:cubicBezTo>
                  <a:pt x="265621" y="713245"/>
                  <a:pt x="269555" y="728886"/>
                  <a:pt x="274128" y="750289"/>
                </a:cubicBezTo>
                <a:cubicBezTo>
                  <a:pt x="278701" y="771692"/>
                  <a:pt x="283183" y="785687"/>
                  <a:pt x="287573" y="792272"/>
                </a:cubicBezTo>
                <a:cubicBezTo>
                  <a:pt x="294708" y="802334"/>
                  <a:pt x="303763" y="807364"/>
                  <a:pt x="314739" y="807364"/>
                </a:cubicBezTo>
                <a:cubicBezTo>
                  <a:pt x="325532" y="807364"/>
                  <a:pt x="334862" y="803340"/>
                  <a:pt x="342728" y="795291"/>
                </a:cubicBezTo>
                <a:cubicBezTo>
                  <a:pt x="350595" y="787242"/>
                  <a:pt x="354528" y="776997"/>
                  <a:pt x="354528" y="764558"/>
                </a:cubicBezTo>
                <a:cubicBezTo>
                  <a:pt x="354528" y="750655"/>
                  <a:pt x="349954" y="737392"/>
                  <a:pt x="340808" y="724769"/>
                </a:cubicBezTo>
                <a:cubicBezTo>
                  <a:pt x="333856" y="715440"/>
                  <a:pt x="325350" y="709312"/>
                  <a:pt x="315288" y="706385"/>
                </a:cubicBezTo>
                <a:cubicBezTo>
                  <a:pt x="308703" y="704372"/>
                  <a:pt x="296172" y="703366"/>
                  <a:pt x="277695" y="703366"/>
                </a:cubicBezTo>
                <a:close/>
                <a:moveTo>
                  <a:pt x="163270" y="1253193"/>
                </a:moveTo>
                <a:cubicBezTo>
                  <a:pt x="163270" y="1270023"/>
                  <a:pt x="169398" y="1283926"/>
                  <a:pt x="181654" y="1294902"/>
                </a:cubicBezTo>
                <a:cubicBezTo>
                  <a:pt x="193911" y="1305878"/>
                  <a:pt x="210558" y="1311275"/>
                  <a:pt x="231595" y="1311092"/>
                </a:cubicBezTo>
                <a:lnTo>
                  <a:pt x="231595" y="1195843"/>
                </a:lnTo>
                <a:cubicBezTo>
                  <a:pt x="209277" y="1196392"/>
                  <a:pt x="192310" y="1202154"/>
                  <a:pt x="180694" y="1213130"/>
                </a:cubicBezTo>
                <a:cubicBezTo>
                  <a:pt x="169078" y="1224106"/>
                  <a:pt x="163270" y="1237461"/>
                  <a:pt x="163270" y="1253193"/>
                </a:cubicBezTo>
                <a:close/>
                <a:moveTo>
                  <a:pt x="163270" y="1585940"/>
                </a:moveTo>
                <a:cubicBezTo>
                  <a:pt x="163270" y="1604234"/>
                  <a:pt x="170541" y="1619554"/>
                  <a:pt x="185085" y="1631902"/>
                </a:cubicBezTo>
                <a:cubicBezTo>
                  <a:pt x="199628" y="1644250"/>
                  <a:pt x="221351" y="1650425"/>
                  <a:pt x="250255" y="1650425"/>
                </a:cubicBezTo>
                <a:cubicBezTo>
                  <a:pt x="281354" y="1650425"/>
                  <a:pt x="303855" y="1646126"/>
                  <a:pt x="317758" y="1637528"/>
                </a:cubicBezTo>
                <a:cubicBezTo>
                  <a:pt x="337881" y="1625088"/>
                  <a:pt x="347942" y="1607709"/>
                  <a:pt x="347942" y="1585391"/>
                </a:cubicBezTo>
                <a:cubicBezTo>
                  <a:pt x="347942" y="1567647"/>
                  <a:pt x="340396" y="1552555"/>
                  <a:pt x="325304" y="1540115"/>
                </a:cubicBezTo>
                <a:cubicBezTo>
                  <a:pt x="310212" y="1527675"/>
                  <a:pt x="287665" y="1521456"/>
                  <a:pt x="257664" y="1521456"/>
                </a:cubicBezTo>
                <a:cubicBezTo>
                  <a:pt x="224187" y="1521456"/>
                  <a:pt x="200085" y="1527492"/>
                  <a:pt x="185359" y="1539566"/>
                </a:cubicBezTo>
                <a:cubicBezTo>
                  <a:pt x="170633" y="1551640"/>
                  <a:pt x="163270" y="1567098"/>
                  <a:pt x="163270" y="1585940"/>
                </a:cubicBezTo>
                <a:close/>
                <a:moveTo>
                  <a:pt x="110859" y="549841"/>
                </a:moveTo>
                <a:lnTo>
                  <a:pt x="110859" y="472734"/>
                </a:lnTo>
                <a:lnTo>
                  <a:pt x="402274" y="472734"/>
                </a:lnTo>
                <a:lnTo>
                  <a:pt x="402274" y="549841"/>
                </a:lnTo>
                <a:close/>
                <a:moveTo>
                  <a:pt x="104273" y="138847"/>
                </a:moveTo>
                <a:cubicBezTo>
                  <a:pt x="104273" y="98967"/>
                  <a:pt x="110767" y="69332"/>
                  <a:pt x="123756" y="49941"/>
                </a:cubicBezTo>
                <a:cubicBezTo>
                  <a:pt x="136744" y="30550"/>
                  <a:pt x="155952" y="17196"/>
                  <a:pt x="181380" y="9878"/>
                </a:cubicBezTo>
                <a:lnTo>
                  <a:pt x="194826" y="82595"/>
                </a:lnTo>
                <a:cubicBezTo>
                  <a:pt x="183484" y="85704"/>
                  <a:pt x="174794" y="91604"/>
                  <a:pt x="168758" y="100294"/>
                </a:cubicBezTo>
                <a:cubicBezTo>
                  <a:pt x="162721" y="108983"/>
                  <a:pt x="159702" y="121377"/>
                  <a:pt x="159702" y="137475"/>
                </a:cubicBezTo>
                <a:cubicBezTo>
                  <a:pt x="159702" y="157781"/>
                  <a:pt x="162538" y="172324"/>
                  <a:pt x="168209" y="181105"/>
                </a:cubicBezTo>
                <a:cubicBezTo>
                  <a:pt x="172233" y="186959"/>
                  <a:pt x="177447" y="189886"/>
                  <a:pt x="183850" y="189886"/>
                </a:cubicBezTo>
                <a:cubicBezTo>
                  <a:pt x="189338" y="189886"/>
                  <a:pt x="194002" y="187325"/>
                  <a:pt x="197844" y="182203"/>
                </a:cubicBezTo>
                <a:cubicBezTo>
                  <a:pt x="202966" y="175251"/>
                  <a:pt x="210192" y="151241"/>
                  <a:pt x="219522" y="110172"/>
                </a:cubicBezTo>
                <a:cubicBezTo>
                  <a:pt x="228852" y="69103"/>
                  <a:pt x="240285" y="40428"/>
                  <a:pt x="253822" y="24147"/>
                </a:cubicBezTo>
                <a:cubicBezTo>
                  <a:pt x="267542" y="8049"/>
                  <a:pt x="286659" y="0"/>
                  <a:pt x="311172" y="0"/>
                </a:cubicBezTo>
                <a:cubicBezTo>
                  <a:pt x="337881" y="0"/>
                  <a:pt x="360839" y="11159"/>
                  <a:pt x="380047" y="33477"/>
                </a:cubicBezTo>
                <a:cubicBezTo>
                  <a:pt x="399255" y="55795"/>
                  <a:pt x="408859" y="88814"/>
                  <a:pt x="408859" y="132536"/>
                </a:cubicBezTo>
                <a:cubicBezTo>
                  <a:pt x="408859" y="172233"/>
                  <a:pt x="400810" y="203652"/>
                  <a:pt x="384712" y="226793"/>
                </a:cubicBezTo>
                <a:cubicBezTo>
                  <a:pt x="368614" y="249934"/>
                  <a:pt x="346753" y="265072"/>
                  <a:pt x="319130" y="272206"/>
                </a:cubicBezTo>
                <a:lnTo>
                  <a:pt x="307331" y="194825"/>
                </a:lnTo>
                <a:cubicBezTo>
                  <a:pt x="322331" y="191532"/>
                  <a:pt x="333719" y="184855"/>
                  <a:pt x="341494" y="174794"/>
                </a:cubicBezTo>
                <a:cubicBezTo>
                  <a:pt x="349268" y="164732"/>
                  <a:pt x="353155" y="150646"/>
                  <a:pt x="353155" y="132536"/>
                </a:cubicBezTo>
                <a:cubicBezTo>
                  <a:pt x="353155" y="112596"/>
                  <a:pt x="349497" y="97595"/>
                  <a:pt x="342179" y="87534"/>
                </a:cubicBezTo>
                <a:cubicBezTo>
                  <a:pt x="337057" y="80765"/>
                  <a:pt x="330197" y="77381"/>
                  <a:pt x="321599" y="77381"/>
                </a:cubicBezTo>
                <a:cubicBezTo>
                  <a:pt x="315746" y="77381"/>
                  <a:pt x="310898" y="79210"/>
                  <a:pt x="307056" y="82869"/>
                </a:cubicBezTo>
                <a:cubicBezTo>
                  <a:pt x="303397" y="86711"/>
                  <a:pt x="300013" y="95309"/>
                  <a:pt x="296903" y="108663"/>
                </a:cubicBezTo>
                <a:cubicBezTo>
                  <a:pt x="283183" y="170861"/>
                  <a:pt x="270652" y="210283"/>
                  <a:pt x="259310" y="226930"/>
                </a:cubicBezTo>
                <a:cubicBezTo>
                  <a:pt x="243578" y="249980"/>
                  <a:pt x="221717" y="261505"/>
                  <a:pt x="193728" y="261505"/>
                </a:cubicBezTo>
                <a:cubicBezTo>
                  <a:pt x="168483" y="261505"/>
                  <a:pt x="147263" y="251535"/>
                  <a:pt x="130067" y="231595"/>
                </a:cubicBezTo>
                <a:cubicBezTo>
                  <a:pt x="112871" y="211655"/>
                  <a:pt x="104273" y="180739"/>
                  <a:pt x="104273" y="138847"/>
                </a:cubicBezTo>
                <a:close/>
                <a:moveTo>
                  <a:pt x="104273" y="750289"/>
                </a:moveTo>
                <a:cubicBezTo>
                  <a:pt x="104273" y="715897"/>
                  <a:pt x="108343" y="690286"/>
                  <a:pt x="116484" y="673456"/>
                </a:cubicBezTo>
                <a:cubicBezTo>
                  <a:pt x="124625" y="656626"/>
                  <a:pt x="134960" y="644781"/>
                  <a:pt x="147492" y="637921"/>
                </a:cubicBezTo>
                <a:cubicBezTo>
                  <a:pt x="160022" y="631061"/>
                  <a:pt x="183027" y="627631"/>
                  <a:pt x="216504" y="627631"/>
                </a:cubicBezTo>
                <a:lnTo>
                  <a:pt x="306507" y="628454"/>
                </a:lnTo>
                <a:cubicBezTo>
                  <a:pt x="332118" y="628454"/>
                  <a:pt x="351006" y="627220"/>
                  <a:pt x="363171" y="624750"/>
                </a:cubicBezTo>
                <a:cubicBezTo>
                  <a:pt x="375336" y="622280"/>
                  <a:pt x="388371" y="617661"/>
                  <a:pt x="402274" y="610893"/>
                </a:cubicBezTo>
                <a:lnTo>
                  <a:pt x="402274" y="687176"/>
                </a:lnTo>
                <a:cubicBezTo>
                  <a:pt x="397151" y="689189"/>
                  <a:pt x="389560" y="691658"/>
                  <a:pt x="379498" y="694585"/>
                </a:cubicBezTo>
                <a:cubicBezTo>
                  <a:pt x="374925" y="695866"/>
                  <a:pt x="371906" y="696780"/>
                  <a:pt x="370443" y="697329"/>
                </a:cubicBezTo>
                <a:cubicBezTo>
                  <a:pt x="383248" y="710501"/>
                  <a:pt x="392852" y="724587"/>
                  <a:pt x="399255" y="739587"/>
                </a:cubicBezTo>
                <a:cubicBezTo>
                  <a:pt x="405658" y="754588"/>
                  <a:pt x="408859" y="770595"/>
                  <a:pt x="408859" y="787608"/>
                </a:cubicBezTo>
                <a:cubicBezTo>
                  <a:pt x="408859" y="817609"/>
                  <a:pt x="400719" y="841253"/>
                  <a:pt x="384438" y="858540"/>
                </a:cubicBezTo>
                <a:cubicBezTo>
                  <a:pt x="368156" y="875828"/>
                  <a:pt x="347576" y="884471"/>
                  <a:pt x="322697" y="884471"/>
                </a:cubicBezTo>
                <a:cubicBezTo>
                  <a:pt x="306233" y="884471"/>
                  <a:pt x="291552" y="880538"/>
                  <a:pt x="278656" y="872672"/>
                </a:cubicBezTo>
                <a:cubicBezTo>
                  <a:pt x="265759" y="864806"/>
                  <a:pt x="255880" y="853784"/>
                  <a:pt x="249020" y="839607"/>
                </a:cubicBezTo>
                <a:cubicBezTo>
                  <a:pt x="242160" y="825429"/>
                  <a:pt x="236169" y="804986"/>
                  <a:pt x="231047" y="778278"/>
                </a:cubicBezTo>
                <a:cubicBezTo>
                  <a:pt x="224278" y="742240"/>
                  <a:pt x="217967" y="717269"/>
                  <a:pt x="212113" y="703366"/>
                </a:cubicBezTo>
                <a:lnTo>
                  <a:pt x="204430" y="703366"/>
                </a:lnTo>
                <a:cubicBezTo>
                  <a:pt x="189612" y="703366"/>
                  <a:pt x="179048" y="707025"/>
                  <a:pt x="172736" y="714342"/>
                </a:cubicBezTo>
                <a:cubicBezTo>
                  <a:pt x="166425" y="721660"/>
                  <a:pt x="163270" y="735471"/>
                  <a:pt x="163270" y="755777"/>
                </a:cubicBezTo>
                <a:cubicBezTo>
                  <a:pt x="163270" y="769497"/>
                  <a:pt x="165968" y="780199"/>
                  <a:pt x="171364" y="787882"/>
                </a:cubicBezTo>
                <a:cubicBezTo>
                  <a:pt x="176761" y="795565"/>
                  <a:pt x="186228" y="801785"/>
                  <a:pt x="199765" y="806541"/>
                </a:cubicBezTo>
                <a:lnTo>
                  <a:pt x="187143" y="876514"/>
                </a:lnTo>
                <a:cubicBezTo>
                  <a:pt x="158971" y="868647"/>
                  <a:pt x="138116" y="855110"/>
                  <a:pt x="124579" y="835902"/>
                </a:cubicBezTo>
                <a:cubicBezTo>
                  <a:pt x="111042" y="816694"/>
                  <a:pt x="104273" y="788156"/>
                  <a:pt x="104273" y="750289"/>
                </a:cubicBezTo>
                <a:close/>
                <a:moveTo>
                  <a:pt x="104273" y="1257858"/>
                </a:moveTo>
                <a:cubicBezTo>
                  <a:pt x="104273" y="1214502"/>
                  <a:pt x="118588" y="1180294"/>
                  <a:pt x="147217" y="1155231"/>
                </a:cubicBezTo>
                <a:cubicBezTo>
                  <a:pt x="175846" y="1130169"/>
                  <a:pt x="219705" y="1118187"/>
                  <a:pt x="278793" y="1119285"/>
                </a:cubicBezTo>
                <a:lnTo>
                  <a:pt x="278793" y="1312464"/>
                </a:lnTo>
                <a:cubicBezTo>
                  <a:pt x="301660" y="1311915"/>
                  <a:pt x="319450" y="1305695"/>
                  <a:pt x="332164" y="1293804"/>
                </a:cubicBezTo>
                <a:cubicBezTo>
                  <a:pt x="344878" y="1281914"/>
                  <a:pt x="351235" y="1267096"/>
                  <a:pt x="351235" y="1249351"/>
                </a:cubicBezTo>
                <a:cubicBezTo>
                  <a:pt x="351235" y="1237278"/>
                  <a:pt x="347942" y="1227125"/>
                  <a:pt x="341356" y="1218893"/>
                </a:cubicBezTo>
                <a:cubicBezTo>
                  <a:pt x="334771" y="1210661"/>
                  <a:pt x="324161" y="1204441"/>
                  <a:pt x="309526" y="1200233"/>
                </a:cubicBezTo>
                <a:lnTo>
                  <a:pt x="322423" y="1123401"/>
                </a:lnTo>
                <a:cubicBezTo>
                  <a:pt x="350595" y="1133279"/>
                  <a:pt x="372044" y="1148875"/>
                  <a:pt x="386770" y="1170186"/>
                </a:cubicBezTo>
                <a:cubicBezTo>
                  <a:pt x="401496" y="1191498"/>
                  <a:pt x="408859" y="1218161"/>
                  <a:pt x="408859" y="1250175"/>
                </a:cubicBezTo>
                <a:cubicBezTo>
                  <a:pt x="408859" y="1300847"/>
                  <a:pt x="392304" y="1338349"/>
                  <a:pt x="359193" y="1362679"/>
                </a:cubicBezTo>
                <a:cubicBezTo>
                  <a:pt x="332667" y="1381887"/>
                  <a:pt x="299190" y="1391491"/>
                  <a:pt x="258761" y="1391491"/>
                </a:cubicBezTo>
                <a:cubicBezTo>
                  <a:pt x="210467" y="1391491"/>
                  <a:pt x="172645" y="1378869"/>
                  <a:pt x="145296" y="1353624"/>
                </a:cubicBezTo>
                <a:cubicBezTo>
                  <a:pt x="117947" y="1328379"/>
                  <a:pt x="104273" y="1296457"/>
                  <a:pt x="104273" y="1257858"/>
                </a:cubicBezTo>
                <a:close/>
                <a:moveTo>
                  <a:pt x="7958" y="973717"/>
                </a:moveTo>
                <a:lnTo>
                  <a:pt x="110859" y="973717"/>
                </a:lnTo>
                <a:lnTo>
                  <a:pt x="110859" y="921032"/>
                </a:lnTo>
                <a:lnTo>
                  <a:pt x="172325" y="921032"/>
                </a:lnTo>
                <a:lnTo>
                  <a:pt x="172325" y="973717"/>
                </a:lnTo>
                <a:lnTo>
                  <a:pt x="289769" y="973717"/>
                </a:lnTo>
                <a:cubicBezTo>
                  <a:pt x="313550" y="973717"/>
                  <a:pt x="327408" y="973214"/>
                  <a:pt x="331341" y="972208"/>
                </a:cubicBezTo>
                <a:cubicBezTo>
                  <a:pt x="335274" y="971202"/>
                  <a:pt x="338521" y="968915"/>
                  <a:pt x="341082" y="965348"/>
                </a:cubicBezTo>
                <a:cubicBezTo>
                  <a:pt x="343643" y="961781"/>
                  <a:pt x="344924" y="957436"/>
                  <a:pt x="344924" y="952314"/>
                </a:cubicBezTo>
                <a:cubicBezTo>
                  <a:pt x="344924" y="945179"/>
                  <a:pt x="342454" y="934843"/>
                  <a:pt x="337515" y="921306"/>
                </a:cubicBezTo>
                <a:lnTo>
                  <a:pt x="397334" y="914721"/>
                </a:lnTo>
                <a:cubicBezTo>
                  <a:pt x="405018" y="932648"/>
                  <a:pt x="408859" y="952954"/>
                  <a:pt x="408859" y="975638"/>
                </a:cubicBezTo>
                <a:cubicBezTo>
                  <a:pt x="408859" y="989541"/>
                  <a:pt x="406527" y="1002072"/>
                  <a:pt x="401862" y="1013231"/>
                </a:cubicBezTo>
                <a:cubicBezTo>
                  <a:pt x="397197" y="1024390"/>
                  <a:pt x="391160" y="1032576"/>
                  <a:pt x="383751" y="1037790"/>
                </a:cubicBezTo>
                <a:cubicBezTo>
                  <a:pt x="376343" y="1043004"/>
                  <a:pt x="366327" y="1046617"/>
                  <a:pt x="353704" y="1048629"/>
                </a:cubicBezTo>
                <a:cubicBezTo>
                  <a:pt x="344741" y="1050275"/>
                  <a:pt x="326630" y="1051098"/>
                  <a:pt x="299373" y="1051098"/>
                </a:cubicBezTo>
                <a:lnTo>
                  <a:pt x="172325" y="1051098"/>
                </a:lnTo>
                <a:lnTo>
                  <a:pt x="172325" y="1086496"/>
                </a:lnTo>
                <a:lnTo>
                  <a:pt x="110859" y="1086496"/>
                </a:lnTo>
                <a:lnTo>
                  <a:pt x="110859" y="1051098"/>
                </a:lnTo>
                <a:lnTo>
                  <a:pt x="52960" y="1051098"/>
                </a:lnTo>
                <a:close/>
                <a:moveTo>
                  <a:pt x="0" y="397441"/>
                </a:moveTo>
                <a:lnTo>
                  <a:pt x="0" y="320334"/>
                </a:lnTo>
                <a:lnTo>
                  <a:pt x="402274" y="320334"/>
                </a:lnTo>
                <a:lnTo>
                  <a:pt x="402274" y="397441"/>
                </a:lnTo>
                <a:close/>
                <a:moveTo>
                  <a:pt x="0" y="549841"/>
                </a:moveTo>
                <a:lnTo>
                  <a:pt x="0" y="472734"/>
                </a:lnTo>
                <a:lnTo>
                  <a:pt x="71345" y="472734"/>
                </a:lnTo>
                <a:lnTo>
                  <a:pt x="71345" y="549841"/>
                </a:lnTo>
                <a:close/>
                <a:moveTo>
                  <a:pt x="0" y="1521730"/>
                </a:moveTo>
                <a:lnTo>
                  <a:pt x="0" y="1444623"/>
                </a:lnTo>
                <a:lnTo>
                  <a:pt x="402274" y="1444623"/>
                </a:lnTo>
                <a:lnTo>
                  <a:pt x="402274" y="1516242"/>
                </a:lnTo>
                <a:lnTo>
                  <a:pt x="359467" y="1516242"/>
                </a:lnTo>
                <a:cubicBezTo>
                  <a:pt x="376114" y="1528133"/>
                  <a:pt x="388508" y="1542173"/>
                  <a:pt x="396648" y="1558363"/>
                </a:cubicBezTo>
                <a:cubicBezTo>
                  <a:pt x="404789" y="1574552"/>
                  <a:pt x="408859" y="1590879"/>
                  <a:pt x="408859" y="1607343"/>
                </a:cubicBezTo>
                <a:cubicBezTo>
                  <a:pt x="408859" y="1640820"/>
                  <a:pt x="395368" y="1669495"/>
                  <a:pt x="368385" y="1693368"/>
                </a:cubicBezTo>
                <a:cubicBezTo>
                  <a:pt x="341402" y="1717241"/>
                  <a:pt x="303763" y="1729178"/>
                  <a:pt x="255469" y="1729178"/>
                </a:cubicBezTo>
                <a:cubicBezTo>
                  <a:pt x="206076" y="1729178"/>
                  <a:pt x="168529" y="1717561"/>
                  <a:pt x="142827" y="1694329"/>
                </a:cubicBezTo>
                <a:cubicBezTo>
                  <a:pt x="117124" y="1671096"/>
                  <a:pt x="104273" y="1641735"/>
                  <a:pt x="104273" y="1606246"/>
                </a:cubicBezTo>
                <a:cubicBezTo>
                  <a:pt x="104273" y="1573683"/>
                  <a:pt x="117810" y="1545512"/>
                  <a:pt x="144885" y="1521730"/>
                </a:cubicBezTo>
                <a:close/>
              </a:path>
            </a:pathLst>
          </a:cu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879894" y="3687502"/>
            <a:ext cx="3930406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that will offer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6485129" y="2311160"/>
            <a:ext cx="5126026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ore for your 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2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00013 -0.1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00091 0.10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4370" t="2519" r="9965" b="76494"/>
          <a:stretch>
            <a:fillRect/>
          </a:stretch>
        </p:blipFill>
        <p:spPr>
          <a:xfrm>
            <a:off x="5950203" y="2737901"/>
            <a:ext cx="3620691" cy="887016"/>
          </a:xfrm>
          <a:custGeom>
            <a:avLst/>
            <a:gdLst/>
            <a:ahLst/>
            <a:cxnLst/>
            <a:rect l="l" t="t" r="r" b="b"/>
            <a:pathLst>
              <a:path w="3620691" h="887016">
                <a:moveTo>
                  <a:pt x="1971675" y="569119"/>
                </a:moveTo>
                <a:cubicBezTo>
                  <a:pt x="1950244" y="576263"/>
                  <a:pt x="1916311" y="584795"/>
                  <a:pt x="1869877" y="594717"/>
                </a:cubicBezTo>
                <a:cubicBezTo>
                  <a:pt x="1823442" y="604639"/>
                  <a:pt x="1793082" y="614363"/>
                  <a:pt x="1778794" y="623888"/>
                </a:cubicBezTo>
                <a:cubicBezTo>
                  <a:pt x="1756966" y="639366"/>
                  <a:pt x="1746052" y="659011"/>
                  <a:pt x="1746052" y="682823"/>
                </a:cubicBezTo>
                <a:cubicBezTo>
                  <a:pt x="1746052" y="706239"/>
                  <a:pt x="1754783" y="726480"/>
                  <a:pt x="1772246" y="743545"/>
                </a:cubicBezTo>
                <a:cubicBezTo>
                  <a:pt x="1789708" y="760611"/>
                  <a:pt x="1811933" y="769144"/>
                  <a:pt x="1838921" y="769144"/>
                </a:cubicBezTo>
                <a:cubicBezTo>
                  <a:pt x="1869083" y="769144"/>
                  <a:pt x="1897856" y="759222"/>
                  <a:pt x="1925241" y="739378"/>
                </a:cubicBezTo>
                <a:cubicBezTo>
                  <a:pt x="1945481" y="724297"/>
                  <a:pt x="1958777" y="705842"/>
                  <a:pt x="1965127" y="684014"/>
                </a:cubicBezTo>
                <a:cubicBezTo>
                  <a:pt x="1969492" y="669727"/>
                  <a:pt x="1971675" y="642541"/>
                  <a:pt x="1971675" y="602456"/>
                </a:cubicBezTo>
                <a:close/>
                <a:moveTo>
                  <a:pt x="924521" y="492323"/>
                </a:moveTo>
                <a:lnTo>
                  <a:pt x="924521" y="725686"/>
                </a:lnTo>
                <a:lnTo>
                  <a:pt x="1087636" y="725686"/>
                </a:lnTo>
                <a:cubicBezTo>
                  <a:pt x="1151136" y="725686"/>
                  <a:pt x="1191419" y="723900"/>
                  <a:pt x="1208485" y="720328"/>
                </a:cubicBezTo>
                <a:cubicBezTo>
                  <a:pt x="1234678" y="715566"/>
                  <a:pt x="1256010" y="703957"/>
                  <a:pt x="1272481" y="685502"/>
                </a:cubicBezTo>
                <a:cubicBezTo>
                  <a:pt x="1288951" y="667048"/>
                  <a:pt x="1297186" y="642342"/>
                  <a:pt x="1297186" y="611386"/>
                </a:cubicBezTo>
                <a:cubicBezTo>
                  <a:pt x="1297186" y="585192"/>
                  <a:pt x="1290836" y="562967"/>
                  <a:pt x="1278136" y="544711"/>
                </a:cubicBezTo>
                <a:cubicBezTo>
                  <a:pt x="1265436" y="526455"/>
                  <a:pt x="1247081" y="513159"/>
                  <a:pt x="1223070" y="504825"/>
                </a:cubicBezTo>
                <a:cubicBezTo>
                  <a:pt x="1199059" y="496491"/>
                  <a:pt x="1146969" y="492323"/>
                  <a:pt x="1066800" y="492323"/>
                </a:cubicBezTo>
                <a:close/>
                <a:moveTo>
                  <a:pt x="0" y="240506"/>
                </a:moveTo>
                <a:lnTo>
                  <a:pt x="167283" y="240506"/>
                </a:lnTo>
                <a:lnTo>
                  <a:pt x="167283" y="531019"/>
                </a:lnTo>
                <a:cubicBezTo>
                  <a:pt x="167283" y="619919"/>
                  <a:pt x="170359" y="674390"/>
                  <a:pt x="176511" y="694432"/>
                </a:cubicBezTo>
                <a:cubicBezTo>
                  <a:pt x="182662" y="714474"/>
                  <a:pt x="193874" y="730349"/>
                  <a:pt x="210146" y="742057"/>
                </a:cubicBezTo>
                <a:cubicBezTo>
                  <a:pt x="226418" y="753765"/>
                  <a:pt x="247055" y="759619"/>
                  <a:pt x="272058" y="759619"/>
                </a:cubicBezTo>
                <a:cubicBezTo>
                  <a:pt x="300633" y="759619"/>
                  <a:pt x="326232" y="751780"/>
                  <a:pt x="348853" y="736104"/>
                </a:cubicBezTo>
                <a:cubicBezTo>
                  <a:pt x="371475" y="720427"/>
                  <a:pt x="386953" y="700981"/>
                  <a:pt x="395288" y="677763"/>
                </a:cubicBezTo>
                <a:cubicBezTo>
                  <a:pt x="403622" y="654546"/>
                  <a:pt x="407789" y="597694"/>
                  <a:pt x="407789" y="507206"/>
                </a:cubicBezTo>
                <a:lnTo>
                  <a:pt x="407789" y="240506"/>
                </a:lnTo>
                <a:lnTo>
                  <a:pt x="575072" y="240506"/>
                </a:lnTo>
                <a:lnTo>
                  <a:pt x="575072" y="872728"/>
                </a:lnTo>
                <a:lnTo>
                  <a:pt x="419696" y="872728"/>
                </a:lnTo>
                <a:lnTo>
                  <a:pt x="419696" y="778073"/>
                </a:lnTo>
                <a:cubicBezTo>
                  <a:pt x="396677" y="811808"/>
                  <a:pt x="366415" y="838398"/>
                  <a:pt x="328910" y="857845"/>
                </a:cubicBezTo>
                <a:cubicBezTo>
                  <a:pt x="291406" y="877292"/>
                  <a:pt x="251818" y="887016"/>
                  <a:pt x="210146" y="887016"/>
                </a:cubicBezTo>
                <a:cubicBezTo>
                  <a:pt x="167680" y="887016"/>
                  <a:pt x="129580" y="877689"/>
                  <a:pt x="95846" y="859036"/>
                </a:cubicBezTo>
                <a:cubicBezTo>
                  <a:pt x="62111" y="840383"/>
                  <a:pt x="37703" y="814189"/>
                  <a:pt x="22622" y="780455"/>
                </a:cubicBezTo>
                <a:cubicBezTo>
                  <a:pt x="7541" y="746720"/>
                  <a:pt x="0" y="700088"/>
                  <a:pt x="0" y="640556"/>
                </a:cubicBezTo>
                <a:close/>
                <a:moveTo>
                  <a:pt x="2661642" y="226219"/>
                </a:moveTo>
                <a:cubicBezTo>
                  <a:pt x="2698551" y="226219"/>
                  <a:pt x="2732286" y="232866"/>
                  <a:pt x="2762845" y="246162"/>
                </a:cubicBezTo>
                <a:cubicBezTo>
                  <a:pt x="2793405" y="259457"/>
                  <a:pt x="2816523" y="276423"/>
                  <a:pt x="2832199" y="297061"/>
                </a:cubicBezTo>
                <a:cubicBezTo>
                  <a:pt x="2847876" y="317698"/>
                  <a:pt x="2858790" y="341114"/>
                  <a:pt x="2864941" y="367308"/>
                </a:cubicBezTo>
                <a:cubicBezTo>
                  <a:pt x="2871093" y="393502"/>
                  <a:pt x="2874169" y="431006"/>
                  <a:pt x="2874169" y="479822"/>
                </a:cubicBezTo>
                <a:lnTo>
                  <a:pt x="2874169" y="872728"/>
                </a:lnTo>
                <a:lnTo>
                  <a:pt x="2706886" y="872728"/>
                </a:lnTo>
                <a:lnTo>
                  <a:pt x="2706886" y="550069"/>
                </a:lnTo>
                <a:cubicBezTo>
                  <a:pt x="2706886" y="481806"/>
                  <a:pt x="2703314" y="437654"/>
                  <a:pt x="2696170" y="417612"/>
                </a:cubicBezTo>
                <a:cubicBezTo>
                  <a:pt x="2689027" y="397570"/>
                  <a:pt x="2677418" y="381992"/>
                  <a:pt x="2661345" y="370880"/>
                </a:cubicBezTo>
                <a:cubicBezTo>
                  <a:pt x="2645271" y="359767"/>
                  <a:pt x="2625923" y="354211"/>
                  <a:pt x="2603301" y="354211"/>
                </a:cubicBezTo>
                <a:cubicBezTo>
                  <a:pt x="2574330" y="354211"/>
                  <a:pt x="2548334" y="362148"/>
                  <a:pt x="2525315" y="378023"/>
                </a:cubicBezTo>
                <a:cubicBezTo>
                  <a:pt x="2502297" y="393898"/>
                  <a:pt x="2486521" y="414933"/>
                  <a:pt x="2477988" y="441127"/>
                </a:cubicBezTo>
                <a:cubicBezTo>
                  <a:pt x="2469455" y="467320"/>
                  <a:pt x="2465189" y="515739"/>
                  <a:pt x="2465189" y="586383"/>
                </a:cubicBezTo>
                <a:lnTo>
                  <a:pt x="2465189" y="872728"/>
                </a:lnTo>
                <a:lnTo>
                  <a:pt x="2297906" y="872728"/>
                </a:lnTo>
                <a:lnTo>
                  <a:pt x="2297906" y="240506"/>
                </a:lnTo>
                <a:lnTo>
                  <a:pt x="2453283" y="240506"/>
                </a:lnTo>
                <a:lnTo>
                  <a:pt x="2453283" y="333375"/>
                </a:lnTo>
                <a:cubicBezTo>
                  <a:pt x="2508448" y="261938"/>
                  <a:pt x="2577902" y="226219"/>
                  <a:pt x="2661642" y="226219"/>
                </a:cubicBezTo>
                <a:close/>
                <a:moveTo>
                  <a:pt x="1869877" y="226219"/>
                </a:moveTo>
                <a:cubicBezTo>
                  <a:pt x="1944489" y="226219"/>
                  <a:pt x="2000052" y="235049"/>
                  <a:pt x="2036564" y="252710"/>
                </a:cubicBezTo>
                <a:cubicBezTo>
                  <a:pt x="2073077" y="270371"/>
                  <a:pt x="2098774" y="292795"/>
                  <a:pt x="2113657" y="319980"/>
                </a:cubicBezTo>
                <a:cubicBezTo>
                  <a:pt x="2128540" y="347166"/>
                  <a:pt x="2135981" y="397073"/>
                  <a:pt x="2135981" y="469702"/>
                </a:cubicBezTo>
                <a:lnTo>
                  <a:pt x="2134196" y="664964"/>
                </a:lnTo>
                <a:cubicBezTo>
                  <a:pt x="2134196" y="720527"/>
                  <a:pt x="2136874" y="761504"/>
                  <a:pt x="2142232" y="787896"/>
                </a:cubicBezTo>
                <a:cubicBezTo>
                  <a:pt x="2147590" y="814288"/>
                  <a:pt x="2157611" y="842566"/>
                  <a:pt x="2172295" y="872728"/>
                </a:cubicBezTo>
                <a:lnTo>
                  <a:pt x="2006799" y="872728"/>
                </a:lnTo>
                <a:cubicBezTo>
                  <a:pt x="2002433" y="861616"/>
                  <a:pt x="1997075" y="845145"/>
                  <a:pt x="1990725" y="823317"/>
                </a:cubicBezTo>
                <a:cubicBezTo>
                  <a:pt x="1987947" y="813395"/>
                  <a:pt x="1985963" y="806847"/>
                  <a:pt x="1984772" y="803672"/>
                </a:cubicBezTo>
                <a:cubicBezTo>
                  <a:pt x="1956197" y="831453"/>
                  <a:pt x="1925638" y="852289"/>
                  <a:pt x="1893094" y="866180"/>
                </a:cubicBezTo>
                <a:cubicBezTo>
                  <a:pt x="1860550" y="880070"/>
                  <a:pt x="1825824" y="887016"/>
                  <a:pt x="1788914" y="887016"/>
                </a:cubicBezTo>
                <a:cubicBezTo>
                  <a:pt x="1723827" y="887016"/>
                  <a:pt x="1672531" y="869355"/>
                  <a:pt x="1635026" y="834033"/>
                </a:cubicBezTo>
                <a:cubicBezTo>
                  <a:pt x="1597521" y="798711"/>
                  <a:pt x="1578769" y="754063"/>
                  <a:pt x="1578769" y="700088"/>
                </a:cubicBezTo>
                <a:cubicBezTo>
                  <a:pt x="1578769" y="664369"/>
                  <a:pt x="1587302" y="632520"/>
                  <a:pt x="1604367" y="604540"/>
                </a:cubicBezTo>
                <a:cubicBezTo>
                  <a:pt x="1621433" y="576560"/>
                  <a:pt x="1645345" y="555129"/>
                  <a:pt x="1676103" y="540246"/>
                </a:cubicBezTo>
                <a:cubicBezTo>
                  <a:pt x="1706861" y="525363"/>
                  <a:pt x="1751211" y="512366"/>
                  <a:pt x="1809155" y="501253"/>
                </a:cubicBezTo>
                <a:cubicBezTo>
                  <a:pt x="1887339" y="486569"/>
                  <a:pt x="1941513" y="472877"/>
                  <a:pt x="1971675" y="460177"/>
                </a:cubicBezTo>
                <a:lnTo>
                  <a:pt x="1971675" y="443508"/>
                </a:lnTo>
                <a:cubicBezTo>
                  <a:pt x="1971675" y="411361"/>
                  <a:pt x="1963738" y="388441"/>
                  <a:pt x="1947863" y="374749"/>
                </a:cubicBezTo>
                <a:cubicBezTo>
                  <a:pt x="1931988" y="361057"/>
                  <a:pt x="1902024" y="354211"/>
                  <a:pt x="1857971" y="354211"/>
                </a:cubicBezTo>
                <a:cubicBezTo>
                  <a:pt x="1828205" y="354211"/>
                  <a:pt x="1804988" y="360065"/>
                  <a:pt x="1788319" y="371773"/>
                </a:cubicBezTo>
                <a:cubicBezTo>
                  <a:pt x="1771650" y="383481"/>
                  <a:pt x="1758157" y="404019"/>
                  <a:pt x="1747838" y="433388"/>
                </a:cubicBezTo>
                <a:lnTo>
                  <a:pt x="1596033" y="406003"/>
                </a:lnTo>
                <a:cubicBezTo>
                  <a:pt x="1613099" y="344884"/>
                  <a:pt x="1642467" y="299641"/>
                  <a:pt x="1684139" y="270272"/>
                </a:cubicBezTo>
                <a:cubicBezTo>
                  <a:pt x="1725811" y="240903"/>
                  <a:pt x="1787724" y="226219"/>
                  <a:pt x="1869877" y="226219"/>
                </a:cubicBezTo>
                <a:close/>
                <a:moveTo>
                  <a:pt x="924521" y="145256"/>
                </a:moveTo>
                <a:lnTo>
                  <a:pt x="924521" y="347067"/>
                </a:lnTo>
                <a:lnTo>
                  <a:pt x="1040011" y="347067"/>
                </a:lnTo>
                <a:cubicBezTo>
                  <a:pt x="1108671" y="347067"/>
                  <a:pt x="1151335" y="346075"/>
                  <a:pt x="1168003" y="344091"/>
                </a:cubicBezTo>
                <a:cubicBezTo>
                  <a:pt x="1198166" y="340519"/>
                  <a:pt x="1221879" y="330101"/>
                  <a:pt x="1239143" y="312837"/>
                </a:cubicBezTo>
                <a:cubicBezTo>
                  <a:pt x="1256407" y="295573"/>
                  <a:pt x="1265039" y="272852"/>
                  <a:pt x="1265039" y="244673"/>
                </a:cubicBezTo>
                <a:cubicBezTo>
                  <a:pt x="1265039" y="217686"/>
                  <a:pt x="1257598" y="195759"/>
                  <a:pt x="1242715" y="178891"/>
                </a:cubicBezTo>
                <a:cubicBezTo>
                  <a:pt x="1227832" y="162024"/>
                  <a:pt x="1205707" y="151805"/>
                  <a:pt x="1176338" y="148233"/>
                </a:cubicBezTo>
                <a:cubicBezTo>
                  <a:pt x="1158875" y="146248"/>
                  <a:pt x="1108671" y="145256"/>
                  <a:pt x="1025724" y="145256"/>
                </a:cubicBezTo>
                <a:close/>
                <a:moveTo>
                  <a:pt x="3036094" y="0"/>
                </a:moveTo>
                <a:lnTo>
                  <a:pt x="3203377" y="0"/>
                </a:lnTo>
                <a:lnTo>
                  <a:pt x="3203377" y="463153"/>
                </a:lnTo>
                <a:lnTo>
                  <a:pt x="3399234" y="240506"/>
                </a:lnTo>
                <a:lnTo>
                  <a:pt x="3605213" y="240506"/>
                </a:lnTo>
                <a:lnTo>
                  <a:pt x="3389114" y="471488"/>
                </a:lnTo>
                <a:lnTo>
                  <a:pt x="3620691" y="872728"/>
                </a:lnTo>
                <a:lnTo>
                  <a:pt x="3440311" y="872728"/>
                </a:lnTo>
                <a:lnTo>
                  <a:pt x="3281363" y="588764"/>
                </a:lnTo>
                <a:lnTo>
                  <a:pt x="3203377" y="670322"/>
                </a:lnTo>
                <a:lnTo>
                  <a:pt x="3203377" y="872728"/>
                </a:lnTo>
                <a:lnTo>
                  <a:pt x="3036094" y="872728"/>
                </a:lnTo>
                <a:close/>
                <a:moveTo>
                  <a:pt x="748308" y="0"/>
                </a:moveTo>
                <a:lnTo>
                  <a:pt x="1097161" y="0"/>
                </a:lnTo>
                <a:cubicBezTo>
                  <a:pt x="1166217" y="0"/>
                  <a:pt x="1217712" y="2877"/>
                  <a:pt x="1251645" y="8632"/>
                </a:cubicBezTo>
                <a:cubicBezTo>
                  <a:pt x="1285578" y="14387"/>
                  <a:pt x="1315939" y="26392"/>
                  <a:pt x="1342728" y="44648"/>
                </a:cubicBezTo>
                <a:cubicBezTo>
                  <a:pt x="1369517" y="62905"/>
                  <a:pt x="1391841" y="87213"/>
                  <a:pt x="1409700" y="117574"/>
                </a:cubicBezTo>
                <a:cubicBezTo>
                  <a:pt x="1427560" y="147935"/>
                  <a:pt x="1436489" y="181967"/>
                  <a:pt x="1436489" y="219670"/>
                </a:cubicBezTo>
                <a:cubicBezTo>
                  <a:pt x="1436489" y="260548"/>
                  <a:pt x="1425476" y="298053"/>
                  <a:pt x="1403450" y="332184"/>
                </a:cubicBezTo>
                <a:cubicBezTo>
                  <a:pt x="1381423" y="366316"/>
                  <a:pt x="1351558" y="391914"/>
                  <a:pt x="1313855" y="408980"/>
                </a:cubicBezTo>
                <a:cubicBezTo>
                  <a:pt x="1367036" y="424458"/>
                  <a:pt x="1407914" y="450850"/>
                  <a:pt x="1436489" y="488156"/>
                </a:cubicBezTo>
                <a:cubicBezTo>
                  <a:pt x="1465065" y="525463"/>
                  <a:pt x="1479352" y="569317"/>
                  <a:pt x="1479352" y="619720"/>
                </a:cubicBezTo>
                <a:cubicBezTo>
                  <a:pt x="1479352" y="659408"/>
                  <a:pt x="1470125" y="698004"/>
                  <a:pt x="1451670" y="735509"/>
                </a:cubicBezTo>
                <a:cubicBezTo>
                  <a:pt x="1433215" y="773013"/>
                  <a:pt x="1408014" y="802977"/>
                  <a:pt x="1376065" y="825401"/>
                </a:cubicBezTo>
                <a:cubicBezTo>
                  <a:pt x="1344117" y="847824"/>
                  <a:pt x="1304727" y="861616"/>
                  <a:pt x="1257896" y="866775"/>
                </a:cubicBezTo>
                <a:cubicBezTo>
                  <a:pt x="1228527" y="869950"/>
                  <a:pt x="1157685" y="871934"/>
                  <a:pt x="1045369" y="872728"/>
                </a:cubicBezTo>
                <a:lnTo>
                  <a:pt x="748308" y="872728"/>
                </a:lnTo>
                <a:close/>
              </a:path>
            </a:pathLst>
          </a:cu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272553" y="2961231"/>
            <a:ext cx="3685424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 designed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947008" y="2961231"/>
            <a:ext cx="2297983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5053945" y="3848247"/>
            <a:ext cx="2066983" cy="36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Empowering your life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9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9000">
        <p14:reveal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11111E-6 L -0.13646 -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750"/>
                            </p:stCondLst>
                            <p:childTnLst>
                              <p:par>
                                <p:cTn id="24" presetID="24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" t="5673" r="27179" b="62069"/>
          <a:stretch>
            <a:fillRect/>
          </a:stretch>
        </p:blipFill>
        <p:spPr>
          <a:xfrm>
            <a:off x="1427633" y="4119113"/>
            <a:ext cx="4668367" cy="2212256"/>
          </a:xfrm>
          <a:custGeom>
            <a:avLst/>
            <a:gdLst/>
            <a:ahLst/>
            <a:cxnLst/>
            <a:rect l="l" t="t" r="r" b="b"/>
            <a:pathLst>
              <a:path w="4668367" h="2212256">
                <a:moveTo>
                  <a:pt x="1829619" y="1862137"/>
                </a:moveTo>
                <a:cubicBezTo>
                  <a:pt x="1816224" y="1866602"/>
                  <a:pt x="1795016" y="1871935"/>
                  <a:pt x="1765995" y="1878136"/>
                </a:cubicBezTo>
                <a:cubicBezTo>
                  <a:pt x="1736973" y="1884337"/>
                  <a:pt x="1717998" y="1890415"/>
                  <a:pt x="1709068" y="1896368"/>
                </a:cubicBezTo>
                <a:cubicBezTo>
                  <a:pt x="1695426" y="1906042"/>
                  <a:pt x="1688604" y="1918320"/>
                  <a:pt x="1688604" y="1933203"/>
                </a:cubicBezTo>
                <a:cubicBezTo>
                  <a:pt x="1688604" y="1947837"/>
                  <a:pt x="1694061" y="1960488"/>
                  <a:pt x="1704975" y="1971154"/>
                </a:cubicBezTo>
                <a:cubicBezTo>
                  <a:pt x="1715889" y="1981820"/>
                  <a:pt x="1729780" y="1987153"/>
                  <a:pt x="1746647" y="1987153"/>
                </a:cubicBezTo>
                <a:cubicBezTo>
                  <a:pt x="1765499" y="1987153"/>
                  <a:pt x="1783482" y="1980952"/>
                  <a:pt x="1800597" y="1968549"/>
                </a:cubicBezTo>
                <a:cubicBezTo>
                  <a:pt x="1813248" y="1959124"/>
                  <a:pt x="1821557" y="1947589"/>
                  <a:pt x="1825526" y="1933947"/>
                </a:cubicBezTo>
                <a:cubicBezTo>
                  <a:pt x="1828255" y="1925017"/>
                  <a:pt x="1829619" y="1908026"/>
                  <a:pt x="1829619" y="1882973"/>
                </a:cubicBezTo>
                <a:close/>
                <a:moveTo>
                  <a:pt x="943794" y="1862137"/>
                </a:moveTo>
                <a:cubicBezTo>
                  <a:pt x="930399" y="1866602"/>
                  <a:pt x="909191" y="1871935"/>
                  <a:pt x="880170" y="1878136"/>
                </a:cubicBezTo>
                <a:cubicBezTo>
                  <a:pt x="851148" y="1884337"/>
                  <a:pt x="832173" y="1890415"/>
                  <a:pt x="823243" y="1896368"/>
                </a:cubicBezTo>
                <a:cubicBezTo>
                  <a:pt x="809601" y="1906042"/>
                  <a:pt x="802779" y="1918320"/>
                  <a:pt x="802779" y="1933203"/>
                </a:cubicBezTo>
                <a:cubicBezTo>
                  <a:pt x="802779" y="1947837"/>
                  <a:pt x="808236" y="1960488"/>
                  <a:pt x="819150" y="1971154"/>
                </a:cubicBezTo>
                <a:cubicBezTo>
                  <a:pt x="830064" y="1981820"/>
                  <a:pt x="843955" y="1987153"/>
                  <a:pt x="860822" y="1987153"/>
                </a:cubicBezTo>
                <a:cubicBezTo>
                  <a:pt x="879674" y="1987153"/>
                  <a:pt x="897657" y="1980952"/>
                  <a:pt x="914772" y="1968549"/>
                </a:cubicBezTo>
                <a:cubicBezTo>
                  <a:pt x="927423" y="1959124"/>
                  <a:pt x="935732" y="1947589"/>
                  <a:pt x="939701" y="1933947"/>
                </a:cubicBezTo>
                <a:cubicBezTo>
                  <a:pt x="942430" y="1925017"/>
                  <a:pt x="943794" y="1908026"/>
                  <a:pt x="943794" y="1882973"/>
                </a:cubicBezTo>
                <a:close/>
                <a:moveTo>
                  <a:pt x="3749799" y="1727820"/>
                </a:moveTo>
                <a:cubicBezTo>
                  <a:pt x="3726979" y="1727820"/>
                  <a:pt x="3708127" y="1736130"/>
                  <a:pt x="3693245" y="1752749"/>
                </a:cubicBezTo>
                <a:cubicBezTo>
                  <a:pt x="3678362" y="1769368"/>
                  <a:pt x="3671044" y="1791940"/>
                  <a:pt x="3671292" y="1820466"/>
                </a:cubicBezTo>
                <a:lnTo>
                  <a:pt x="3827562" y="1820466"/>
                </a:lnTo>
                <a:cubicBezTo>
                  <a:pt x="3826818" y="1790204"/>
                  <a:pt x="3819004" y="1767197"/>
                  <a:pt x="3804121" y="1751446"/>
                </a:cubicBezTo>
                <a:cubicBezTo>
                  <a:pt x="3789239" y="1735695"/>
                  <a:pt x="3771131" y="1727820"/>
                  <a:pt x="3749799" y="1727820"/>
                </a:cubicBezTo>
                <a:close/>
                <a:moveTo>
                  <a:pt x="2654424" y="1727820"/>
                </a:moveTo>
                <a:cubicBezTo>
                  <a:pt x="2631604" y="1727820"/>
                  <a:pt x="2612752" y="1736130"/>
                  <a:pt x="2597870" y="1752749"/>
                </a:cubicBezTo>
                <a:cubicBezTo>
                  <a:pt x="2582987" y="1769368"/>
                  <a:pt x="2575669" y="1791940"/>
                  <a:pt x="2575917" y="1820466"/>
                </a:cubicBezTo>
                <a:lnTo>
                  <a:pt x="2732187" y="1820466"/>
                </a:lnTo>
                <a:cubicBezTo>
                  <a:pt x="2731443" y="1790204"/>
                  <a:pt x="2723629" y="1767197"/>
                  <a:pt x="2708746" y="1751446"/>
                </a:cubicBezTo>
                <a:cubicBezTo>
                  <a:pt x="2693864" y="1735695"/>
                  <a:pt x="2675756" y="1727820"/>
                  <a:pt x="2654424" y="1727820"/>
                </a:cubicBezTo>
                <a:close/>
                <a:moveTo>
                  <a:pt x="2200722" y="1727820"/>
                </a:moveTo>
                <a:cubicBezTo>
                  <a:pt x="2175669" y="1727820"/>
                  <a:pt x="2155019" y="1737556"/>
                  <a:pt x="2138772" y="1757028"/>
                </a:cubicBezTo>
                <a:cubicBezTo>
                  <a:pt x="2122525" y="1776499"/>
                  <a:pt x="2114402" y="1806203"/>
                  <a:pt x="2114402" y="1846138"/>
                </a:cubicBezTo>
                <a:cubicBezTo>
                  <a:pt x="2114402" y="1888058"/>
                  <a:pt x="2122525" y="1918754"/>
                  <a:pt x="2138772" y="1938226"/>
                </a:cubicBezTo>
                <a:cubicBezTo>
                  <a:pt x="2155019" y="1957697"/>
                  <a:pt x="2175049" y="1967433"/>
                  <a:pt x="2198861" y="1967433"/>
                </a:cubicBezTo>
                <a:cubicBezTo>
                  <a:pt x="2224410" y="1967433"/>
                  <a:pt x="2245990" y="1957449"/>
                  <a:pt x="2263602" y="1937482"/>
                </a:cubicBezTo>
                <a:cubicBezTo>
                  <a:pt x="2281213" y="1917514"/>
                  <a:pt x="2290019" y="1887934"/>
                  <a:pt x="2290019" y="1848743"/>
                </a:cubicBezTo>
                <a:cubicBezTo>
                  <a:pt x="2290019" y="1807815"/>
                  <a:pt x="2281585" y="1777429"/>
                  <a:pt x="2264718" y="1757586"/>
                </a:cubicBezTo>
                <a:cubicBezTo>
                  <a:pt x="2247851" y="1737742"/>
                  <a:pt x="2226518" y="1727820"/>
                  <a:pt x="2200722" y="1727820"/>
                </a:cubicBezTo>
                <a:close/>
                <a:moveTo>
                  <a:pt x="4238476" y="1647825"/>
                </a:moveTo>
                <a:cubicBezTo>
                  <a:pt x="4261545" y="1647825"/>
                  <a:pt x="4282629" y="1651980"/>
                  <a:pt x="4301728" y="1660289"/>
                </a:cubicBezTo>
                <a:cubicBezTo>
                  <a:pt x="4320828" y="1668599"/>
                  <a:pt x="4335277" y="1679203"/>
                  <a:pt x="4345075" y="1692101"/>
                </a:cubicBezTo>
                <a:cubicBezTo>
                  <a:pt x="4354873" y="1705000"/>
                  <a:pt x="4361694" y="1719634"/>
                  <a:pt x="4365538" y="1736006"/>
                </a:cubicBezTo>
                <a:cubicBezTo>
                  <a:pt x="4369383" y="1752377"/>
                  <a:pt x="4371306" y="1775817"/>
                  <a:pt x="4371306" y="1806327"/>
                </a:cubicBezTo>
                <a:lnTo>
                  <a:pt x="4371306" y="2051893"/>
                </a:lnTo>
                <a:lnTo>
                  <a:pt x="4266754" y="2051893"/>
                </a:lnTo>
                <a:lnTo>
                  <a:pt x="4266754" y="1850231"/>
                </a:lnTo>
                <a:cubicBezTo>
                  <a:pt x="4266754" y="1807567"/>
                  <a:pt x="4264521" y="1779972"/>
                  <a:pt x="4260057" y="1767446"/>
                </a:cubicBezTo>
                <a:cubicBezTo>
                  <a:pt x="4255592" y="1754919"/>
                  <a:pt x="4248336" y="1745183"/>
                  <a:pt x="4238290" y="1738238"/>
                </a:cubicBezTo>
                <a:cubicBezTo>
                  <a:pt x="4228245" y="1731293"/>
                  <a:pt x="4216152" y="1727820"/>
                  <a:pt x="4202014" y="1727820"/>
                </a:cubicBezTo>
                <a:cubicBezTo>
                  <a:pt x="4183906" y="1727820"/>
                  <a:pt x="4167659" y="1732781"/>
                  <a:pt x="4153272" y="1742703"/>
                </a:cubicBezTo>
                <a:cubicBezTo>
                  <a:pt x="4138886" y="1752625"/>
                  <a:pt x="4129026" y="1765771"/>
                  <a:pt x="4123693" y="1782142"/>
                </a:cubicBezTo>
                <a:cubicBezTo>
                  <a:pt x="4118360" y="1798513"/>
                  <a:pt x="4115693" y="1828775"/>
                  <a:pt x="4115693" y="1872927"/>
                </a:cubicBezTo>
                <a:lnTo>
                  <a:pt x="4115693" y="2051893"/>
                </a:lnTo>
                <a:lnTo>
                  <a:pt x="4011141" y="2051893"/>
                </a:lnTo>
                <a:lnTo>
                  <a:pt x="4011141" y="1656755"/>
                </a:lnTo>
                <a:lnTo>
                  <a:pt x="4108252" y="1656755"/>
                </a:lnTo>
                <a:lnTo>
                  <a:pt x="4108252" y="1714798"/>
                </a:lnTo>
                <a:cubicBezTo>
                  <a:pt x="4142730" y="1670149"/>
                  <a:pt x="4186139" y="1647825"/>
                  <a:pt x="4238476" y="1647825"/>
                </a:cubicBezTo>
                <a:close/>
                <a:moveTo>
                  <a:pt x="3743474" y="1647825"/>
                </a:moveTo>
                <a:cubicBezTo>
                  <a:pt x="3802261" y="1647825"/>
                  <a:pt x="3848646" y="1667234"/>
                  <a:pt x="3882628" y="1706054"/>
                </a:cubicBezTo>
                <a:cubicBezTo>
                  <a:pt x="3916611" y="1744873"/>
                  <a:pt x="3932858" y="1804342"/>
                  <a:pt x="3931370" y="1884462"/>
                </a:cubicBezTo>
                <a:lnTo>
                  <a:pt x="3669432" y="1884462"/>
                </a:lnTo>
                <a:cubicBezTo>
                  <a:pt x="3670176" y="1915467"/>
                  <a:pt x="3678610" y="1939590"/>
                  <a:pt x="3694733" y="1956829"/>
                </a:cubicBezTo>
                <a:cubicBezTo>
                  <a:pt x="3710856" y="1974068"/>
                  <a:pt x="3730947" y="1982688"/>
                  <a:pt x="3755008" y="1982688"/>
                </a:cubicBezTo>
                <a:cubicBezTo>
                  <a:pt x="3771379" y="1982688"/>
                  <a:pt x="3785146" y="1978223"/>
                  <a:pt x="3796308" y="1969294"/>
                </a:cubicBezTo>
                <a:cubicBezTo>
                  <a:pt x="3807470" y="1960364"/>
                  <a:pt x="3815904" y="1945977"/>
                  <a:pt x="3821609" y="1926133"/>
                </a:cubicBezTo>
                <a:lnTo>
                  <a:pt x="3925788" y="1943621"/>
                </a:lnTo>
                <a:cubicBezTo>
                  <a:pt x="3912394" y="1981820"/>
                  <a:pt x="3891248" y="2010903"/>
                  <a:pt x="3862350" y="2030871"/>
                </a:cubicBezTo>
                <a:cubicBezTo>
                  <a:pt x="3833453" y="2050839"/>
                  <a:pt x="3797300" y="2060823"/>
                  <a:pt x="3753892" y="2060823"/>
                </a:cubicBezTo>
                <a:cubicBezTo>
                  <a:pt x="3685183" y="2060823"/>
                  <a:pt x="3634333" y="2038375"/>
                  <a:pt x="3601343" y="1993478"/>
                </a:cubicBezTo>
                <a:cubicBezTo>
                  <a:pt x="3575298" y="1957511"/>
                  <a:pt x="3562276" y="1912119"/>
                  <a:pt x="3562276" y="1857300"/>
                </a:cubicBezTo>
                <a:cubicBezTo>
                  <a:pt x="3562276" y="1791816"/>
                  <a:pt x="3579391" y="1740532"/>
                  <a:pt x="3613621" y="1703449"/>
                </a:cubicBezTo>
                <a:cubicBezTo>
                  <a:pt x="3647852" y="1666366"/>
                  <a:pt x="3691136" y="1647825"/>
                  <a:pt x="3743474" y="1647825"/>
                </a:cubicBezTo>
                <a:close/>
                <a:moveTo>
                  <a:pt x="3128219" y="1647825"/>
                </a:moveTo>
                <a:cubicBezTo>
                  <a:pt x="3153519" y="1647825"/>
                  <a:pt x="3175471" y="1653034"/>
                  <a:pt x="3194075" y="1663452"/>
                </a:cubicBezTo>
                <a:cubicBezTo>
                  <a:pt x="3212678" y="1673870"/>
                  <a:pt x="3227933" y="1689621"/>
                  <a:pt x="3239840" y="1710705"/>
                </a:cubicBezTo>
                <a:cubicBezTo>
                  <a:pt x="3257203" y="1689621"/>
                  <a:pt x="3275930" y="1673870"/>
                  <a:pt x="3296022" y="1663452"/>
                </a:cubicBezTo>
                <a:cubicBezTo>
                  <a:pt x="3316114" y="1653034"/>
                  <a:pt x="3337570" y="1647825"/>
                  <a:pt x="3360390" y="1647825"/>
                </a:cubicBezTo>
                <a:cubicBezTo>
                  <a:pt x="3389412" y="1647825"/>
                  <a:pt x="3413969" y="1653716"/>
                  <a:pt x="3434060" y="1665498"/>
                </a:cubicBezTo>
                <a:cubicBezTo>
                  <a:pt x="3454152" y="1677280"/>
                  <a:pt x="3469159" y="1694582"/>
                  <a:pt x="3479081" y="1717402"/>
                </a:cubicBezTo>
                <a:cubicBezTo>
                  <a:pt x="3486274" y="1734269"/>
                  <a:pt x="3489871" y="1761554"/>
                  <a:pt x="3489871" y="1799258"/>
                </a:cubicBezTo>
                <a:lnTo>
                  <a:pt x="3489871" y="2051893"/>
                </a:lnTo>
                <a:lnTo>
                  <a:pt x="3385319" y="2051893"/>
                </a:lnTo>
                <a:lnTo>
                  <a:pt x="3385319" y="1826047"/>
                </a:lnTo>
                <a:cubicBezTo>
                  <a:pt x="3385319" y="1786855"/>
                  <a:pt x="3381723" y="1761554"/>
                  <a:pt x="3374529" y="1750144"/>
                </a:cubicBezTo>
                <a:cubicBezTo>
                  <a:pt x="3364855" y="1735261"/>
                  <a:pt x="3349972" y="1727820"/>
                  <a:pt x="3329881" y="1727820"/>
                </a:cubicBezTo>
                <a:cubicBezTo>
                  <a:pt x="3315246" y="1727820"/>
                  <a:pt x="3301479" y="1732285"/>
                  <a:pt x="3288581" y="1741215"/>
                </a:cubicBezTo>
                <a:cubicBezTo>
                  <a:pt x="3275682" y="1750144"/>
                  <a:pt x="3266381" y="1763229"/>
                  <a:pt x="3260676" y="1780468"/>
                </a:cubicBezTo>
                <a:cubicBezTo>
                  <a:pt x="3254970" y="1797707"/>
                  <a:pt x="3252118" y="1824930"/>
                  <a:pt x="3252118" y="1862137"/>
                </a:cubicBezTo>
                <a:lnTo>
                  <a:pt x="3252118" y="2051893"/>
                </a:lnTo>
                <a:lnTo>
                  <a:pt x="3147566" y="2051893"/>
                </a:lnTo>
                <a:lnTo>
                  <a:pt x="3147566" y="1835348"/>
                </a:lnTo>
                <a:cubicBezTo>
                  <a:pt x="3147566" y="1796901"/>
                  <a:pt x="3145706" y="1772096"/>
                  <a:pt x="3141985" y="1760934"/>
                </a:cubicBezTo>
                <a:cubicBezTo>
                  <a:pt x="3138264" y="1749772"/>
                  <a:pt x="3132497" y="1741462"/>
                  <a:pt x="3124684" y="1736006"/>
                </a:cubicBezTo>
                <a:cubicBezTo>
                  <a:pt x="3116870" y="1730548"/>
                  <a:pt x="3106266" y="1727820"/>
                  <a:pt x="3092872" y="1727820"/>
                </a:cubicBezTo>
                <a:cubicBezTo>
                  <a:pt x="3076749" y="1727820"/>
                  <a:pt x="3062238" y="1732161"/>
                  <a:pt x="3049340" y="1740842"/>
                </a:cubicBezTo>
                <a:cubicBezTo>
                  <a:pt x="3036441" y="1749524"/>
                  <a:pt x="3027201" y="1762050"/>
                  <a:pt x="3021621" y="1778422"/>
                </a:cubicBezTo>
                <a:cubicBezTo>
                  <a:pt x="3016039" y="1794793"/>
                  <a:pt x="3013249" y="1821954"/>
                  <a:pt x="3013249" y="1859905"/>
                </a:cubicBezTo>
                <a:lnTo>
                  <a:pt x="3013249" y="2051893"/>
                </a:lnTo>
                <a:lnTo>
                  <a:pt x="2908697" y="2051893"/>
                </a:lnTo>
                <a:lnTo>
                  <a:pt x="2908697" y="1656755"/>
                </a:lnTo>
                <a:lnTo>
                  <a:pt x="3005063" y="1656755"/>
                </a:lnTo>
                <a:lnTo>
                  <a:pt x="3005063" y="1710705"/>
                </a:lnTo>
                <a:cubicBezTo>
                  <a:pt x="3039542" y="1668785"/>
                  <a:pt x="3080594" y="1647825"/>
                  <a:pt x="3128219" y="1647825"/>
                </a:cubicBezTo>
                <a:close/>
                <a:moveTo>
                  <a:pt x="2648099" y="1647825"/>
                </a:moveTo>
                <a:cubicBezTo>
                  <a:pt x="2706886" y="1647825"/>
                  <a:pt x="2753271" y="1667234"/>
                  <a:pt x="2787254" y="1706054"/>
                </a:cubicBezTo>
                <a:cubicBezTo>
                  <a:pt x="2821236" y="1744873"/>
                  <a:pt x="2837483" y="1804342"/>
                  <a:pt x="2835995" y="1884462"/>
                </a:cubicBezTo>
                <a:lnTo>
                  <a:pt x="2574057" y="1884462"/>
                </a:lnTo>
                <a:cubicBezTo>
                  <a:pt x="2574801" y="1915467"/>
                  <a:pt x="2583235" y="1939590"/>
                  <a:pt x="2599358" y="1956829"/>
                </a:cubicBezTo>
                <a:cubicBezTo>
                  <a:pt x="2615481" y="1974068"/>
                  <a:pt x="2635572" y="1982688"/>
                  <a:pt x="2659633" y="1982688"/>
                </a:cubicBezTo>
                <a:cubicBezTo>
                  <a:pt x="2676004" y="1982688"/>
                  <a:pt x="2689771" y="1978223"/>
                  <a:pt x="2700933" y="1969294"/>
                </a:cubicBezTo>
                <a:cubicBezTo>
                  <a:pt x="2712095" y="1960364"/>
                  <a:pt x="2720529" y="1945977"/>
                  <a:pt x="2726234" y="1926133"/>
                </a:cubicBezTo>
                <a:lnTo>
                  <a:pt x="2830413" y="1943621"/>
                </a:lnTo>
                <a:cubicBezTo>
                  <a:pt x="2817019" y="1981820"/>
                  <a:pt x="2795873" y="2010903"/>
                  <a:pt x="2766976" y="2030871"/>
                </a:cubicBezTo>
                <a:cubicBezTo>
                  <a:pt x="2738078" y="2050839"/>
                  <a:pt x="2701925" y="2060823"/>
                  <a:pt x="2658517" y="2060823"/>
                </a:cubicBezTo>
                <a:cubicBezTo>
                  <a:pt x="2589808" y="2060823"/>
                  <a:pt x="2538958" y="2038375"/>
                  <a:pt x="2505968" y="1993478"/>
                </a:cubicBezTo>
                <a:cubicBezTo>
                  <a:pt x="2479923" y="1957511"/>
                  <a:pt x="2466901" y="1912119"/>
                  <a:pt x="2466901" y="1857300"/>
                </a:cubicBezTo>
                <a:cubicBezTo>
                  <a:pt x="2466901" y="1791816"/>
                  <a:pt x="2484016" y="1740532"/>
                  <a:pt x="2518246" y="1703449"/>
                </a:cubicBezTo>
                <a:cubicBezTo>
                  <a:pt x="2552477" y="1666366"/>
                  <a:pt x="2595761" y="1647825"/>
                  <a:pt x="2648099" y="1647825"/>
                </a:cubicBezTo>
                <a:close/>
                <a:moveTo>
                  <a:pt x="2173933" y="1647825"/>
                </a:moveTo>
                <a:cubicBezTo>
                  <a:pt x="2222798" y="1647825"/>
                  <a:pt x="2263106" y="1669281"/>
                  <a:pt x="2294855" y="1712193"/>
                </a:cubicBezTo>
                <a:lnTo>
                  <a:pt x="2294855" y="1656755"/>
                </a:lnTo>
                <a:lnTo>
                  <a:pt x="2392710" y="1656755"/>
                </a:lnTo>
                <a:lnTo>
                  <a:pt x="2392710" y="2011338"/>
                </a:lnTo>
                <a:cubicBezTo>
                  <a:pt x="2392710" y="2057970"/>
                  <a:pt x="2388865" y="2092821"/>
                  <a:pt x="2381176" y="2115889"/>
                </a:cubicBezTo>
                <a:cubicBezTo>
                  <a:pt x="2373486" y="2138958"/>
                  <a:pt x="2362696" y="2157065"/>
                  <a:pt x="2348806" y="2170212"/>
                </a:cubicBezTo>
                <a:cubicBezTo>
                  <a:pt x="2334915" y="2183358"/>
                  <a:pt x="2316374" y="2193652"/>
                  <a:pt x="2293181" y="2201093"/>
                </a:cubicBezTo>
                <a:cubicBezTo>
                  <a:pt x="2269989" y="2208535"/>
                  <a:pt x="2240657" y="2212256"/>
                  <a:pt x="2205186" y="2212256"/>
                </a:cubicBezTo>
                <a:cubicBezTo>
                  <a:pt x="2138214" y="2212256"/>
                  <a:pt x="2090713" y="2200783"/>
                  <a:pt x="2062684" y="2177839"/>
                </a:cubicBezTo>
                <a:cubicBezTo>
                  <a:pt x="2034655" y="2154895"/>
                  <a:pt x="2020640" y="2125811"/>
                  <a:pt x="2020640" y="2090589"/>
                </a:cubicBezTo>
                <a:cubicBezTo>
                  <a:pt x="2020640" y="2087116"/>
                  <a:pt x="2020764" y="2082899"/>
                  <a:pt x="2021012" y="2077938"/>
                </a:cubicBezTo>
                <a:lnTo>
                  <a:pt x="2140447" y="2092449"/>
                </a:lnTo>
                <a:cubicBezTo>
                  <a:pt x="2142431" y="2106339"/>
                  <a:pt x="2147020" y="2115889"/>
                  <a:pt x="2154213" y="2121098"/>
                </a:cubicBezTo>
                <a:cubicBezTo>
                  <a:pt x="2164135" y="2128540"/>
                  <a:pt x="2179762" y="2132260"/>
                  <a:pt x="2201094" y="2132260"/>
                </a:cubicBezTo>
                <a:cubicBezTo>
                  <a:pt x="2228379" y="2132260"/>
                  <a:pt x="2248843" y="2128168"/>
                  <a:pt x="2262486" y="2119982"/>
                </a:cubicBezTo>
                <a:cubicBezTo>
                  <a:pt x="2271663" y="2114525"/>
                  <a:pt x="2278608" y="2105719"/>
                  <a:pt x="2283321" y="2093565"/>
                </a:cubicBezTo>
                <a:cubicBezTo>
                  <a:pt x="2286546" y="2084883"/>
                  <a:pt x="2288158" y="2068884"/>
                  <a:pt x="2288158" y="2045568"/>
                </a:cubicBezTo>
                <a:lnTo>
                  <a:pt x="2288158" y="1987897"/>
                </a:lnTo>
                <a:cubicBezTo>
                  <a:pt x="2256904" y="2030561"/>
                  <a:pt x="2217465" y="2051893"/>
                  <a:pt x="2169840" y="2051893"/>
                </a:cubicBezTo>
                <a:cubicBezTo>
                  <a:pt x="2116758" y="2051893"/>
                  <a:pt x="2074714" y="2029445"/>
                  <a:pt x="2043708" y="1984548"/>
                </a:cubicBezTo>
                <a:cubicBezTo>
                  <a:pt x="2019399" y="1949078"/>
                  <a:pt x="2007245" y="1904925"/>
                  <a:pt x="2007245" y="1852092"/>
                </a:cubicBezTo>
                <a:cubicBezTo>
                  <a:pt x="2007245" y="1785863"/>
                  <a:pt x="2023182" y="1735261"/>
                  <a:pt x="2055056" y="1700287"/>
                </a:cubicBezTo>
                <a:cubicBezTo>
                  <a:pt x="2086931" y="1665312"/>
                  <a:pt x="2126556" y="1647825"/>
                  <a:pt x="2173933" y="1647825"/>
                </a:cubicBezTo>
                <a:close/>
                <a:moveTo>
                  <a:pt x="1765995" y="1647825"/>
                </a:moveTo>
                <a:cubicBezTo>
                  <a:pt x="1812628" y="1647825"/>
                  <a:pt x="1847354" y="1653344"/>
                  <a:pt x="1870175" y="1664382"/>
                </a:cubicBezTo>
                <a:cubicBezTo>
                  <a:pt x="1892995" y="1675420"/>
                  <a:pt x="1909056" y="1689435"/>
                  <a:pt x="1918358" y="1706426"/>
                </a:cubicBezTo>
                <a:cubicBezTo>
                  <a:pt x="1927659" y="1723417"/>
                  <a:pt x="1932310" y="1754609"/>
                  <a:pt x="1932310" y="1800002"/>
                </a:cubicBezTo>
                <a:lnTo>
                  <a:pt x="1931194" y="1922041"/>
                </a:lnTo>
                <a:cubicBezTo>
                  <a:pt x="1931194" y="1956767"/>
                  <a:pt x="1932868" y="1982378"/>
                  <a:pt x="1936217" y="1998873"/>
                </a:cubicBezTo>
                <a:cubicBezTo>
                  <a:pt x="1939566" y="2015368"/>
                  <a:pt x="1945829" y="2033042"/>
                  <a:pt x="1955006" y="2051893"/>
                </a:cubicBezTo>
                <a:lnTo>
                  <a:pt x="1851571" y="2051893"/>
                </a:lnTo>
                <a:cubicBezTo>
                  <a:pt x="1848843" y="2044948"/>
                  <a:pt x="1845494" y="2034654"/>
                  <a:pt x="1841525" y="2021011"/>
                </a:cubicBezTo>
                <a:cubicBezTo>
                  <a:pt x="1839789" y="2014810"/>
                  <a:pt x="1838549" y="2010717"/>
                  <a:pt x="1837804" y="2008733"/>
                </a:cubicBezTo>
                <a:cubicBezTo>
                  <a:pt x="1819945" y="2026096"/>
                  <a:pt x="1800845" y="2039119"/>
                  <a:pt x="1780506" y="2047800"/>
                </a:cubicBezTo>
                <a:cubicBezTo>
                  <a:pt x="1760166" y="2056482"/>
                  <a:pt x="1738462" y="2060823"/>
                  <a:pt x="1715393" y="2060823"/>
                </a:cubicBezTo>
                <a:cubicBezTo>
                  <a:pt x="1674714" y="2060823"/>
                  <a:pt x="1642653" y="2049785"/>
                  <a:pt x="1619213" y="2027708"/>
                </a:cubicBezTo>
                <a:cubicBezTo>
                  <a:pt x="1595773" y="2005632"/>
                  <a:pt x="1584052" y="1977727"/>
                  <a:pt x="1584052" y="1943993"/>
                </a:cubicBezTo>
                <a:cubicBezTo>
                  <a:pt x="1584052" y="1921669"/>
                  <a:pt x="1589385" y="1901763"/>
                  <a:pt x="1600052" y="1884276"/>
                </a:cubicBezTo>
                <a:cubicBezTo>
                  <a:pt x="1610718" y="1866788"/>
                  <a:pt x="1625662" y="1853394"/>
                  <a:pt x="1644886" y="1844092"/>
                </a:cubicBezTo>
                <a:cubicBezTo>
                  <a:pt x="1664110" y="1834790"/>
                  <a:pt x="1691829" y="1826667"/>
                  <a:pt x="1728044" y="1819721"/>
                </a:cubicBezTo>
                <a:cubicBezTo>
                  <a:pt x="1776909" y="1810544"/>
                  <a:pt x="1810767" y="1801986"/>
                  <a:pt x="1829619" y="1794049"/>
                </a:cubicBezTo>
                <a:lnTo>
                  <a:pt x="1829619" y="1783631"/>
                </a:lnTo>
                <a:cubicBezTo>
                  <a:pt x="1829619" y="1763539"/>
                  <a:pt x="1824658" y="1749214"/>
                  <a:pt x="1814736" y="1740656"/>
                </a:cubicBezTo>
                <a:cubicBezTo>
                  <a:pt x="1804814" y="1732099"/>
                  <a:pt x="1786087" y="1727820"/>
                  <a:pt x="1758554" y="1727820"/>
                </a:cubicBezTo>
                <a:cubicBezTo>
                  <a:pt x="1739950" y="1727820"/>
                  <a:pt x="1725439" y="1731479"/>
                  <a:pt x="1715021" y="1738796"/>
                </a:cubicBezTo>
                <a:cubicBezTo>
                  <a:pt x="1704603" y="1746113"/>
                  <a:pt x="1696170" y="1758950"/>
                  <a:pt x="1689721" y="1777305"/>
                </a:cubicBezTo>
                <a:lnTo>
                  <a:pt x="1594843" y="1760190"/>
                </a:lnTo>
                <a:cubicBezTo>
                  <a:pt x="1605509" y="1721991"/>
                  <a:pt x="1623864" y="1693714"/>
                  <a:pt x="1649909" y="1675358"/>
                </a:cubicBezTo>
                <a:cubicBezTo>
                  <a:pt x="1675954" y="1657003"/>
                  <a:pt x="1714649" y="1647825"/>
                  <a:pt x="1765995" y="1647825"/>
                </a:cubicBezTo>
                <a:close/>
                <a:moveTo>
                  <a:pt x="1371452" y="1647825"/>
                </a:moveTo>
                <a:cubicBezTo>
                  <a:pt x="1394520" y="1647825"/>
                  <a:pt x="1415604" y="1651980"/>
                  <a:pt x="1434704" y="1660289"/>
                </a:cubicBezTo>
                <a:cubicBezTo>
                  <a:pt x="1453803" y="1668599"/>
                  <a:pt x="1468252" y="1679203"/>
                  <a:pt x="1478050" y="1692101"/>
                </a:cubicBezTo>
                <a:cubicBezTo>
                  <a:pt x="1487847" y="1705000"/>
                  <a:pt x="1494669" y="1719634"/>
                  <a:pt x="1498513" y="1736006"/>
                </a:cubicBezTo>
                <a:cubicBezTo>
                  <a:pt x="1502358" y="1752377"/>
                  <a:pt x="1504281" y="1775817"/>
                  <a:pt x="1504281" y="1806327"/>
                </a:cubicBezTo>
                <a:lnTo>
                  <a:pt x="1504281" y="2051893"/>
                </a:lnTo>
                <a:lnTo>
                  <a:pt x="1399729" y="2051893"/>
                </a:lnTo>
                <a:lnTo>
                  <a:pt x="1399729" y="1850231"/>
                </a:lnTo>
                <a:cubicBezTo>
                  <a:pt x="1399729" y="1807567"/>
                  <a:pt x="1397497" y="1779972"/>
                  <a:pt x="1393032" y="1767446"/>
                </a:cubicBezTo>
                <a:cubicBezTo>
                  <a:pt x="1388567" y="1754919"/>
                  <a:pt x="1381311" y="1745183"/>
                  <a:pt x="1371265" y="1738238"/>
                </a:cubicBezTo>
                <a:cubicBezTo>
                  <a:pt x="1361220" y="1731293"/>
                  <a:pt x="1349127" y="1727820"/>
                  <a:pt x="1334989" y="1727820"/>
                </a:cubicBezTo>
                <a:cubicBezTo>
                  <a:pt x="1316881" y="1727820"/>
                  <a:pt x="1300634" y="1732781"/>
                  <a:pt x="1286247" y="1742703"/>
                </a:cubicBezTo>
                <a:cubicBezTo>
                  <a:pt x="1271861" y="1752625"/>
                  <a:pt x="1262001" y="1765771"/>
                  <a:pt x="1256668" y="1782142"/>
                </a:cubicBezTo>
                <a:cubicBezTo>
                  <a:pt x="1251335" y="1798513"/>
                  <a:pt x="1248668" y="1828775"/>
                  <a:pt x="1248668" y="1872927"/>
                </a:cubicBezTo>
                <a:lnTo>
                  <a:pt x="1248668" y="2051893"/>
                </a:lnTo>
                <a:lnTo>
                  <a:pt x="1144116" y="2051893"/>
                </a:lnTo>
                <a:lnTo>
                  <a:pt x="1144116" y="1656755"/>
                </a:lnTo>
                <a:lnTo>
                  <a:pt x="1241227" y="1656755"/>
                </a:lnTo>
                <a:lnTo>
                  <a:pt x="1241227" y="1714798"/>
                </a:lnTo>
                <a:cubicBezTo>
                  <a:pt x="1275706" y="1670149"/>
                  <a:pt x="1319113" y="1647825"/>
                  <a:pt x="1371452" y="1647825"/>
                </a:cubicBezTo>
                <a:close/>
                <a:moveTo>
                  <a:pt x="880170" y="1647825"/>
                </a:moveTo>
                <a:cubicBezTo>
                  <a:pt x="926803" y="1647825"/>
                  <a:pt x="961529" y="1653344"/>
                  <a:pt x="984350" y="1664382"/>
                </a:cubicBezTo>
                <a:cubicBezTo>
                  <a:pt x="1007170" y="1675420"/>
                  <a:pt x="1023231" y="1689435"/>
                  <a:pt x="1032533" y="1706426"/>
                </a:cubicBezTo>
                <a:cubicBezTo>
                  <a:pt x="1041834" y="1723417"/>
                  <a:pt x="1046485" y="1754609"/>
                  <a:pt x="1046485" y="1800002"/>
                </a:cubicBezTo>
                <a:lnTo>
                  <a:pt x="1045369" y="1922041"/>
                </a:lnTo>
                <a:cubicBezTo>
                  <a:pt x="1045369" y="1956767"/>
                  <a:pt x="1047043" y="1982378"/>
                  <a:pt x="1050392" y="1998873"/>
                </a:cubicBezTo>
                <a:cubicBezTo>
                  <a:pt x="1053741" y="2015368"/>
                  <a:pt x="1060004" y="2033042"/>
                  <a:pt x="1069182" y="2051893"/>
                </a:cubicBezTo>
                <a:lnTo>
                  <a:pt x="965746" y="2051893"/>
                </a:lnTo>
                <a:cubicBezTo>
                  <a:pt x="963017" y="2044948"/>
                  <a:pt x="959669" y="2034654"/>
                  <a:pt x="955700" y="2021011"/>
                </a:cubicBezTo>
                <a:cubicBezTo>
                  <a:pt x="953964" y="2014810"/>
                  <a:pt x="952723" y="2010717"/>
                  <a:pt x="951979" y="2008733"/>
                </a:cubicBezTo>
                <a:cubicBezTo>
                  <a:pt x="934120" y="2026096"/>
                  <a:pt x="915020" y="2039119"/>
                  <a:pt x="894681" y="2047800"/>
                </a:cubicBezTo>
                <a:cubicBezTo>
                  <a:pt x="874341" y="2056482"/>
                  <a:pt x="852637" y="2060823"/>
                  <a:pt x="829568" y="2060823"/>
                </a:cubicBezTo>
                <a:cubicBezTo>
                  <a:pt x="788889" y="2060823"/>
                  <a:pt x="756829" y="2049785"/>
                  <a:pt x="733388" y="2027708"/>
                </a:cubicBezTo>
                <a:cubicBezTo>
                  <a:pt x="709948" y="2005632"/>
                  <a:pt x="698228" y="1977727"/>
                  <a:pt x="698228" y="1943993"/>
                </a:cubicBezTo>
                <a:cubicBezTo>
                  <a:pt x="698228" y="1921669"/>
                  <a:pt x="703561" y="1901763"/>
                  <a:pt x="714227" y="1884276"/>
                </a:cubicBezTo>
                <a:cubicBezTo>
                  <a:pt x="724892" y="1866788"/>
                  <a:pt x="739837" y="1853394"/>
                  <a:pt x="759061" y="1844092"/>
                </a:cubicBezTo>
                <a:cubicBezTo>
                  <a:pt x="778285" y="1834790"/>
                  <a:pt x="806004" y="1826667"/>
                  <a:pt x="842219" y="1819721"/>
                </a:cubicBezTo>
                <a:cubicBezTo>
                  <a:pt x="891084" y="1810544"/>
                  <a:pt x="924942" y="1801986"/>
                  <a:pt x="943794" y="1794049"/>
                </a:cubicBezTo>
                <a:lnTo>
                  <a:pt x="943794" y="1783631"/>
                </a:lnTo>
                <a:cubicBezTo>
                  <a:pt x="943794" y="1763539"/>
                  <a:pt x="938833" y="1749214"/>
                  <a:pt x="928911" y="1740656"/>
                </a:cubicBezTo>
                <a:cubicBezTo>
                  <a:pt x="918989" y="1732099"/>
                  <a:pt x="900262" y="1727820"/>
                  <a:pt x="872729" y="1727820"/>
                </a:cubicBezTo>
                <a:cubicBezTo>
                  <a:pt x="854125" y="1727820"/>
                  <a:pt x="839614" y="1731479"/>
                  <a:pt x="829196" y="1738796"/>
                </a:cubicBezTo>
                <a:cubicBezTo>
                  <a:pt x="818778" y="1746113"/>
                  <a:pt x="810345" y="1758950"/>
                  <a:pt x="803896" y="1777305"/>
                </a:cubicBezTo>
                <a:lnTo>
                  <a:pt x="709017" y="1760190"/>
                </a:lnTo>
                <a:cubicBezTo>
                  <a:pt x="719684" y="1721991"/>
                  <a:pt x="738039" y="1693714"/>
                  <a:pt x="764084" y="1675358"/>
                </a:cubicBezTo>
                <a:cubicBezTo>
                  <a:pt x="790129" y="1657003"/>
                  <a:pt x="828824" y="1647825"/>
                  <a:pt x="880170" y="1647825"/>
                </a:cubicBezTo>
                <a:close/>
                <a:moveTo>
                  <a:pt x="261194" y="1647825"/>
                </a:moveTo>
                <a:cubicBezTo>
                  <a:pt x="286495" y="1647825"/>
                  <a:pt x="308447" y="1653034"/>
                  <a:pt x="327050" y="1663452"/>
                </a:cubicBezTo>
                <a:cubicBezTo>
                  <a:pt x="345654" y="1673870"/>
                  <a:pt x="360908" y="1689621"/>
                  <a:pt x="372815" y="1710705"/>
                </a:cubicBezTo>
                <a:cubicBezTo>
                  <a:pt x="390178" y="1689621"/>
                  <a:pt x="408906" y="1673870"/>
                  <a:pt x="428997" y="1663452"/>
                </a:cubicBezTo>
                <a:cubicBezTo>
                  <a:pt x="449089" y="1653034"/>
                  <a:pt x="470545" y="1647825"/>
                  <a:pt x="493365" y="1647825"/>
                </a:cubicBezTo>
                <a:cubicBezTo>
                  <a:pt x="522387" y="1647825"/>
                  <a:pt x="546944" y="1653716"/>
                  <a:pt x="567036" y="1665498"/>
                </a:cubicBezTo>
                <a:cubicBezTo>
                  <a:pt x="587127" y="1677280"/>
                  <a:pt x="602134" y="1694582"/>
                  <a:pt x="612056" y="1717402"/>
                </a:cubicBezTo>
                <a:cubicBezTo>
                  <a:pt x="619249" y="1734269"/>
                  <a:pt x="622846" y="1761554"/>
                  <a:pt x="622846" y="1799258"/>
                </a:cubicBezTo>
                <a:lnTo>
                  <a:pt x="622846" y="2051893"/>
                </a:lnTo>
                <a:lnTo>
                  <a:pt x="518294" y="2051893"/>
                </a:lnTo>
                <a:lnTo>
                  <a:pt x="518294" y="1826047"/>
                </a:lnTo>
                <a:cubicBezTo>
                  <a:pt x="518294" y="1786855"/>
                  <a:pt x="514698" y="1761554"/>
                  <a:pt x="507504" y="1750144"/>
                </a:cubicBezTo>
                <a:cubicBezTo>
                  <a:pt x="497830" y="1735261"/>
                  <a:pt x="482948" y="1727820"/>
                  <a:pt x="462856" y="1727820"/>
                </a:cubicBezTo>
                <a:cubicBezTo>
                  <a:pt x="448221" y="1727820"/>
                  <a:pt x="434454" y="1732285"/>
                  <a:pt x="421556" y="1741215"/>
                </a:cubicBezTo>
                <a:cubicBezTo>
                  <a:pt x="408658" y="1750144"/>
                  <a:pt x="399356" y="1763229"/>
                  <a:pt x="393651" y="1780468"/>
                </a:cubicBezTo>
                <a:cubicBezTo>
                  <a:pt x="387946" y="1797707"/>
                  <a:pt x="385093" y="1824930"/>
                  <a:pt x="385093" y="1862137"/>
                </a:cubicBezTo>
                <a:lnTo>
                  <a:pt x="385093" y="2051893"/>
                </a:lnTo>
                <a:lnTo>
                  <a:pt x="280541" y="2051893"/>
                </a:lnTo>
                <a:lnTo>
                  <a:pt x="280541" y="1835348"/>
                </a:lnTo>
                <a:cubicBezTo>
                  <a:pt x="280541" y="1796901"/>
                  <a:pt x="278681" y="1772096"/>
                  <a:pt x="274960" y="1760934"/>
                </a:cubicBezTo>
                <a:cubicBezTo>
                  <a:pt x="271240" y="1749772"/>
                  <a:pt x="265473" y="1741462"/>
                  <a:pt x="257659" y="1736006"/>
                </a:cubicBezTo>
                <a:cubicBezTo>
                  <a:pt x="249846" y="1730548"/>
                  <a:pt x="239242" y="1727820"/>
                  <a:pt x="225847" y="1727820"/>
                </a:cubicBezTo>
                <a:cubicBezTo>
                  <a:pt x="209724" y="1727820"/>
                  <a:pt x="195213" y="1732161"/>
                  <a:pt x="182315" y="1740842"/>
                </a:cubicBezTo>
                <a:cubicBezTo>
                  <a:pt x="169416" y="1749524"/>
                  <a:pt x="160177" y="1762050"/>
                  <a:pt x="154595" y="1778422"/>
                </a:cubicBezTo>
                <a:cubicBezTo>
                  <a:pt x="149015" y="1794793"/>
                  <a:pt x="146224" y="1821954"/>
                  <a:pt x="146224" y="1859905"/>
                </a:cubicBezTo>
                <a:lnTo>
                  <a:pt x="146224" y="2051893"/>
                </a:lnTo>
                <a:lnTo>
                  <a:pt x="41672" y="2051893"/>
                </a:lnTo>
                <a:lnTo>
                  <a:pt x="41672" y="1656755"/>
                </a:lnTo>
                <a:lnTo>
                  <a:pt x="138038" y="1656755"/>
                </a:lnTo>
                <a:lnTo>
                  <a:pt x="138038" y="1710705"/>
                </a:lnTo>
                <a:cubicBezTo>
                  <a:pt x="172517" y="1668785"/>
                  <a:pt x="213569" y="1647825"/>
                  <a:pt x="261194" y="1647825"/>
                </a:cubicBezTo>
                <a:close/>
                <a:moveTo>
                  <a:pt x="4588371" y="1517228"/>
                </a:moveTo>
                <a:lnTo>
                  <a:pt x="4588371" y="1656755"/>
                </a:lnTo>
                <a:lnTo>
                  <a:pt x="4659809" y="1656755"/>
                </a:lnTo>
                <a:lnTo>
                  <a:pt x="4659809" y="1740098"/>
                </a:lnTo>
                <a:lnTo>
                  <a:pt x="4588371" y="1740098"/>
                </a:lnTo>
                <a:lnTo>
                  <a:pt x="4588371" y="1899344"/>
                </a:lnTo>
                <a:cubicBezTo>
                  <a:pt x="4588371" y="1931590"/>
                  <a:pt x="4589053" y="1950380"/>
                  <a:pt x="4590418" y="1955713"/>
                </a:cubicBezTo>
                <a:cubicBezTo>
                  <a:pt x="4591782" y="1961046"/>
                  <a:pt x="4594883" y="1965449"/>
                  <a:pt x="4599720" y="1968922"/>
                </a:cubicBezTo>
                <a:cubicBezTo>
                  <a:pt x="4604556" y="1972394"/>
                  <a:pt x="4610447" y="1974131"/>
                  <a:pt x="4617393" y="1974131"/>
                </a:cubicBezTo>
                <a:cubicBezTo>
                  <a:pt x="4627067" y="1974131"/>
                  <a:pt x="4641082" y="1970782"/>
                  <a:pt x="4659437" y="1964085"/>
                </a:cubicBezTo>
                <a:lnTo>
                  <a:pt x="4668367" y="2045196"/>
                </a:lnTo>
                <a:cubicBezTo>
                  <a:pt x="4644058" y="2055614"/>
                  <a:pt x="4616525" y="2060823"/>
                  <a:pt x="4585767" y="2060823"/>
                </a:cubicBezTo>
                <a:cubicBezTo>
                  <a:pt x="4566915" y="2060823"/>
                  <a:pt x="4549924" y="2057660"/>
                  <a:pt x="4534793" y="2051335"/>
                </a:cubicBezTo>
                <a:cubicBezTo>
                  <a:pt x="4519662" y="2045010"/>
                  <a:pt x="4508562" y="2036824"/>
                  <a:pt x="4501493" y="2026778"/>
                </a:cubicBezTo>
                <a:cubicBezTo>
                  <a:pt x="4494424" y="2016733"/>
                  <a:pt x="4489525" y="2003152"/>
                  <a:pt x="4486796" y="1986037"/>
                </a:cubicBezTo>
                <a:cubicBezTo>
                  <a:pt x="4484564" y="1973882"/>
                  <a:pt x="4483448" y="1949326"/>
                  <a:pt x="4483448" y="1912367"/>
                </a:cubicBezTo>
                <a:lnTo>
                  <a:pt x="4483448" y="1740098"/>
                </a:lnTo>
                <a:lnTo>
                  <a:pt x="4435450" y="1740098"/>
                </a:lnTo>
                <a:lnTo>
                  <a:pt x="4435450" y="1656755"/>
                </a:lnTo>
                <a:lnTo>
                  <a:pt x="4483448" y="1656755"/>
                </a:lnTo>
                <a:lnTo>
                  <a:pt x="4483448" y="1578248"/>
                </a:lnTo>
                <a:close/>
                <a:moveTo>
                  <a:pt x="734244" y="1042987"/>
                </a:moveTo>
                <a:cubicBezTo>
                  <a:pt x="720849" y="1047452"/>
                  <a:pt x="699641" y="1052785"/>
                  <a:pt x="670620" y="1058986"/>
                </a:cubicBezTo>
                <a:cubicBezTo>
                  <a:pt x="641598" y="1065187"/>
                  <a:pt x="622623" y="1071265"/>
                  <a:pt x="613693" y="1077218"/>
                </a:cubicBezTo>
                <a:cubicBezTo>
                  <a:pt x="600050" y="1086892"/>
                  <a:pt x="593229" y="1099170"/>
                  <a:pt x="593229" y="1114053"/>
                </a:cubicBezTo>
                <a:cubicBezTo>
                  <a:pt x="593229" y="1128688"/>
                  <a:pt x="598686" y="1141338"/>
                  <a:pt x="609600" y="1152004"/>
                </a:cubicBezTo>
                <a:cubicBezTo>
                  <a:pt x="620514" y="1162670"/>
                  <a:pt x="634405" y="1168003"/>
                  <a:pt x="651272" y="1168003"/>
                </a:cubicBezTo>
                <a:cubicBezTo>
                  <a:pt x="670124" y="1168003"/>
                  <a:pt x="688107" y="1161802"/>
                  <a:pt x="705222" y="1149400"/>
                </a:cubicBezTo>
                <a:cubicBezTo>
                  <a:pt x="717873" y="1139974"/>
                  <a:pt x="726182" y="1128439"/>
                  <a:pt x="730151" y="1114797"/>
                </a:cubicBezTo>
                <a:cubicBezTo>
                  <a:pt x="732879" y="1105867"/>
                  <a:pt x="734244" y="1088876"/>
                  <a:pt x="734244" y="1063823"/>
                </a:cubicBezTo>
                <a:close/>
                <a:moveTo>
                  <a:pt x="2667447" y="908670"/>
                </a:moveTo>
                <a:cubicBezTo>
                  <a:pt x="2642394" y="908670"/>
                  <a:pt x="2621744" y="918406"/>
                  <a:pt x="2605497" y="937878"/>
                </a:cubicBezTo>
                <a:cubicBezTo>
                  <a:pt x="2589250" y="957349"/>
                  <a:pt x="2581127" y="987053"/>
                  <a:pt x="2581127" y="1026988"/>
                </a:cubicBezTo>
                <a:cubicBezTo>
                  <a:pt x="2581127" y="1068908"/>
                  <a:pt x="2589250" y="1099604"/>
                  <a:pt x="2605497" y="1119076"/>
                </a:cubicBezTo>
                <a:cubicBezTo>
                  <a:pt x="2621744" y="1138547"/>
                  <a:pt x="2641774" y="1148283"/>
                  <a:pt x="2665586" y="1148283"/>
                </a:cubicBezTo>
                <a:cubicBezTo>
                  <a:pt x="2691135" y="1148283"/>
                  <a:pt x="2712715" y="1138299"/>
                  <a:pt x="2730327" y="1118332"/>
                </a:cubicBezTo>
                <a:cubicBezTo>
                  <a:pt x="2747938" y="1098364"/>
                  <a:pt x="2756744" y="1068784"/>
                  <a:pt x="2756744" y="1029593"/>
                </a:cubicBezTo>
                <a:cubicBezTo>
                  <a:pt x="2756744" y="988665"/>
                  <a:pt x="2748310" y="958279"/>
                  <a:pt x="2731443" y="938436"/>
                </a:cubicBezTo>
                <a:cubicBezTo>
                  <a:pt x="2714575" y="918592"/>
                  <a:pt x="2693243" y="908670"/>
                  <a:pt x="2667447" y="908670"/>
                </a:cubicBezTo>
                <a:close/>
                <a:moveTo>
                  <a:pt x="236265" y="908670"/>
                </a:moveTo>
                <a:cubicBezTo>
                  <a:pt x="211212" y="908670"/>
                  <a:pt x="190376" y="918406"/>
                  <a:pt x="173757" y="937878"/>
                </a:cubicBezTo>
                <a:cubicBezTo>
                  <a:pt x="157138" y="957349"/>
                  <a:pt x="148828" y="986929"/>
                  <a:pt x="148828" y="1026616"/>
                </a:cubicBezTo>
                <a:cubicBezTo>
                  <a:pt x="148828" y="1067544"/>
                  <a:pt x="155278" y="1097806"/>
                  <a:pt x="168176" y="1117401"/>
                </a:cubicBezTo>
                <a:cubicBezTo>
                  <a:pt x="186283" y="1145183"/>
                  <a:pt x="210344" y="1159073"/>
                  <a:pt x="240358" y="1159073"/>
                </a:cubicBezTo>
                <a:cubicBezTo>
                  <a:pt x="263426" y="1159073"/>
                  <a:pt x="283084" y="1149213"/>
                  <a:pt x="299331" y="1129494"/>
                </a:cubicBezTo>
                <a:cubicBezTo>
                  <a:pt x="315578" y="1109774"/>
                  <a:pt x="323701" y="1078706"/>
                  <a:pt x="323701" y="1036290"/>
                </a:cubicBezTo>
                <a:cubicBezTo>
                  <a:pt x="323701" y="991146"/>
                  <a:pt x="315516" y="958590"/>
                  <a:pt x="299145" y="938622"/>
                </a:cubicBezTo>
                <a:cubicBezTo>
                  <a:pt x="282774" y="918654"/>
                  <a:pt x="261814" y="908670"/>
                  <a:pt x="236265" y="908670"/>
                </a:cubicBezTo>
                <a:close/>
                <a:moveTo>
                  <a:pt x="1821136" y="837605"/>
                </a:moveTo>
                <a:lnTo>
                  <a:pt x="1925687" y="837605"/>
                </a:lnTo>
                <a:lnTo>
                  <a:pt x="1925687" y="1232743"/>
                </a:lnTo>
                <a:lnTo>
                  <a:pt x="1821136" y="1232743"/>
                </a:lnTo>
                <a:close/>
                <a:moveTo>
                  <a:pt x="2640658" y="828675"/>
                </a:moveTo>
                <a:cubicBezTo>
                  <a:pt x="2689523" y="828675"/>
                  <a:pt x="2729831" y="850131"/>
                  <a:pt x="2761580" y="893043"/>
                </a:cubicBezTo>
                <a:lnTo>
                  <a:pt x="2761580" y="837605"/>
                </a:lnTo>
                <a:lnTo>
                  <a:pt x="2859435" y="837605"/>
                </a:lnTo>
                <a:lnTo>
                  <a:pt x="2859435" y="1192188"/>
                </a:lnTo>
                <a:cubicBezTo>
                  <a:pt x="2859435" y="1238820"/>
                  <a:pt x="2855590" y="1273671"/>
                  <a:pt x="2847901" y="1296739"/>
                </a:cubicBezTo>
                <a:cubicBezTo>
                  <a:pt x="2840211" y="1319808"/>
                  <a:pt x="2829421" y="1337915"/>
                  <a:pt x="2815531" y="1351062"/>
                </a:cubicBezTo>
                <a:cubicBezTo>
                  <a:pt x="2801640" y="1364208"/>
                  <a:pt x="2783098" y="1374502"/>
                  <a:pt x="2759906" y="1381943"/>
                </a:cubicBezTo>
                <a:cubicBezTo>
                  <a:pt x="2736714" y="1389385"/>
                  <a:pt x="2707382" y="1393106"/>
                  <a:pt x="2671911" y="1393106"/>
                </a:cubicBezTo>
                <a:cubicBezTo>
                  <a:pt x="2604939" y="1393106"/>
                  <a:pt x="2557438" y="1381633"/>
                  <a:pt x="2529409" y="1358689"/>
                </a:cubicBezTo>
                <a:cubicBezTo>
                  <a:pt x="2501379" y="1335745"/>
                  <a:pt x="2487365" y="1306661"/>
                  <a:pt x="2487365" y="1271438"/>
                </a:cubicBezTo>
                <a:cubicBezTo>
                  <a:pt x="2487365" y="1267966"/>
                  <a:pt x="2487488" y="1263749"/>
                  <a:pt x="2487737" y="1258788"/>
                </a:cubicBezTo>
                <a:lnTo>
                  <a:pt x="2607172" y="1273299"/>
                </a:lnTo>
                <a:cubicBezTo>
                  <a:pt x="2609155" y="1287189"/>
                  <a:pt x="2613745" y="1296739"/>
                  <a:pt x="2620938" y="1301948"/>
                </a:cubicBezTo>
                <a:cubicBezTo>
                  <a:pt x="2630860" y="1309390"/>
                  <a:pt x="2646487" y="1313110"/>
                  <a:pt x="2667819" y="1313110"/>
                </a:cubicBezTo>
                <a:cubicBezTo>
                  <a:pt x="2695104" y="1313110"/>
                  <a:pt x="2715568" y="1309018"/>
                  <a:pt x="2729211" y="1300832"/>
                </a:cubicBezTo>
                <a:cubicBezTo>
                  <a:pt x="2738388" y="1295375"/>
                  <a:pt x="2745333" y="1286569"/>
                  <a:pt x="2750046" y="1274415"/>
                </a:cubicBezTo>
                <a:cubicBezTo>
                  <a:pt x="2753271" y="1265733"/>
                  <a:pt x="2754883" y="1249734"/>
                  <a:pt x="2754883" y="1226418"/>
                </a:cubicBezTo>
                <a:lnTo>
                  <a:pt x="2754883" y="1168747"/>
                </a:lnTo>
                <a:cubicBezTo>
                  <a:pt x="2723629" y="1211411"/>
                  <a:pt x="2684190" y="1232743"/>
                  <a:pt x="2636565" y="1232743"/>
                </a:cubicBezTo>
                <a:cubicBezTo>
                  <a:pt x="2583483" y="1232743"/>
                  <a:pt x="2541439" y="1210295"/>
                  <a:pt x="2510433" y="1165399"/>
                </a:cubicBezTo>
                <a:cubicBezTo>
                  <a:pt x="2486124" y="1129928"/>
                  <a:pt x="2473970" y="1085775"/>
                  <a:pt x="2473970" y="1032941"/>
                </a:cubicBezTo>
                <a:cubicBezTo>
                  <a:pt x="2473970" y="966713"/>
                  <a:pt x="2489907" y="916111"/>
                  <a:pt x="2521781" y="881137"/>
                </a:cubicBezTo>
                <a:cubicBezTo>
                  <a:pt x="2553655" y="846162"/>
                  <a:pt x="2593281" y="828675"/>
                  <a:pt x="2640658" y="828675"/>
                </a:cubicBezTo>
                <a:close/>
                <a:moveTo>
                  <a:pt x="2257276" y="828675"/>
                </a:moveTo>
                <a:cubicBezTo>
                  <a:pt x="2280345" y="828675"/>
                  <a:pt x="2301429" y="832830"/>
                  <a:pt x="2320529" y="841139"/>
                </a:cubicBezTo>
                <a:cubicBezTo>
                  <a:pt x="2339628" y="849449"/>
                  <a:pt x="2354077" y="860053"/>
                  <a:pt x="2363874" y="872951"/>
                </a:cubicBezTo>
                <a:cubicBezTo>
                  <a:pt x="2373672" y="885850"/>
                  <a:pt x="2380494" y="900484"/>
                  <a:pt x="2384338" y="916855"/>
                </a:cubicBezTo>
                <a:cubicBezTo>
                  <a:pt x="2388183" y="933227"/>
                  <a:pt x="2390105" y="956667"/>
                  <a:pt x="2390105" y="987177"/>
                </a:cubicBezTo>
                <a:lnTo>
                  <a:pt x="2390105" y="1232743"/>
                </a:lnTo>
                <a:lnTo>
                  <a:pt x="2285554" y="1232743"/>
                </a:lnTo>
                <a:lnTo>
                  <a:pt x="2285554" y="1031081"/>
                </a:lnTo>
                <a:cubicBezTo>
                  <a:pt x="2285554" y="988417"/>
                  <a:pt x="2283321" y="960822"/>
                  <a:pt x="2278856" y="948295"/>
                </a:cubicBezTo>
                <a:cubicBezTo>
                  <a:pt x="2274392" y="935769"/>
                  <a:pt x="2267136" y="926033"/>
                  <a:pt x="2257090" y="919088"/>
                </a:cubicBezTo>
                <a:cubicBezTo>
                  <a:pt x="2247044" y="912143"/>
                  <a:pt x="2234952" y="908670"/>
                  <a:pt x="2220813" y="908670"/>
                </a:cubicBezTo>
                <a:cubicBezTo>
                  <a:pt x="2202706" y="908670"/>
                  <a:pt x="2186459" y="913631"/>
                  <a:pt x="2172072" y="923553"/>
                </a:cubicBezTo>
                <a:cubicBezTo>
                  <a:pt x="2157686" y="933475"/>
                  <a:pt x="2147826" y="946621"/>
                  <a:pt x="2142493" y="962992"/>
                </a:cubicBezTo>
                <a:cubicBezTo>
                  <a:pt x="2137160" y="979363"/>
                  <a:pt x="2134493" y="1009625"/>
                  <a:pt x="2134493" y="1053777"/>
                </a:cubicBezTo>
                <a:lnTo>
                  <a:pt x="2134493" y="1232743"/>
                </a:lnTo>
                <a:lnTo>
                  <a:pt x="2029942" y="1232743"/>
                </a:lnTo>
                <a:lnTo>
                  <a:pt x="2029942" y="837605"/>
                </a:lnTo>
                <a:lnTo>
                  <a:pt x="2127052" y="837605"/>
                </a:lnTo>
                <a:lnTo>
                  <a:pt x="2127052" y="895648"/>
                </a:lnTo>
                <a:cubicBezTo>
                  <a:pt x="2161530" y="850999"/>
                  <a:pt x="2204938" y="828675"/>
                  <a:pt x="2257276" y="828675"/>
                </a:cubicBezTo>
                <a:close/>
                <a:moveTo>
                  <a:pt x="1161901" y="828675"/>
                </a:moveTo>
                <a:cubicBezTo>
                  <a:pt x="1184970" y="828675"/>
                  <a:pt x="1206054" y="832830"/>
                  <a:pt x="1225153" y="841139"/>
                </a:cubicBezTo>
                <a:cubicBezTo>
                  <a:pt x="1244253" y="849449"/>
                  <a:pt x="1258702" y="860053"/>
                  <a:pt x="1268500" y="872951"/>
                </a:cubicBezTo>
                <a:cubicBezTo>
                  <a:pt x="1278297" y="885850"/>
                  <a:pt x="1285119" y="900484"/>
                  <a:pt x="1288964" y="916855"/>
                </a:cubicBezTo>
                <a:cubicBezTo>
                  <a:pt x="1292808" y="933227"/>
                  <a:pt x="1294731" y="956667"/>
                  <a:pt x="1294731" y="987177"/>
                </a:cubicBezTo>
                <a:lnTo>
                  <a:pt x="1294731" y="1232743"/>
                </a:lnTo>
                <a:lnTo>
                  <a:pt x="1190179" y="1232743"/>
                </a:lnTo>
                <a:lnTo>
                  <a:pt x="1190179" y="1031081"/>
                </a:lnTo>
                <a:cubicBezTo>
                  <a:pt x="1190179" y="988417"/>
                  <a:pt x="1187946" y="960822"/>
                  <a:pt x="1183481" y="948295"/>
                </a:cubicBezTo>
                <a:cubicBezTo>
                  <a:pt x="1179017" y="935769"/>
                  <a:pt x="1171761" y="926033"/>
                  <a:pt x="1161715" y="919088"/>
                </a:cubicBezTo>
                <a:cubicBezTo>
                  <a:pt x="1151669" y="912143"/>
                  <a:pt x="1139577" y="908670"/>
                  <a:pt x="1125439" y="908670"/>
                </a:cubicBezTo>
                <a:cubicBezTo>
                  <a:pt x="1107331" y="908670"/>
                  <a:pt x="1091084" y="913631"/>
                  <a:pt x="1076697" y="923553"/>
                </a:cubicBezTo>
                <a:cubicBezTo>
                  <a:pt x="1062310" y="933475"/>
                  <a:pt x="1052451" y="946621"/>
                  <a:pt x="1047118" y="962992"/>
                </a:cubicBezTo>
                <a:cubicBezTo>
                  <a:pt x="1041785" y="979363"/>
                  <a:pt x="1039118" y="1009625"/>
                  <a:pt x="1039118" y="1053777"/>
                </a:cubicBezTo>
                <a:lnTo>
                  <a:pt x="1039118" y="1232743"/>
                </a:lnTo>
                <a:lnTo>
                  <a:pt x="934566" y="1232743"/>
                </a:lnTo>
                <a:lnTo>
                  <a:pt x="934566" y="837605"/>
                </a:lnTo>
                <a:lnTo>
                  <a:pt x="1031677" y="837605"/>
                </a:lnTo>
                <a:lnTo>
                  <a:pt x="1031677" y="895648"/>
                </a:lnTo>
                <a:cubicBezTo>
                  <a:pt x="1066155" y="850999"/>
                  <a:pt x="1109563" y="828675"/>
                  <a:pt x="1161901" y="828675"/>
                </a:cubicBezTo>
                <a:close/>
                <a:moveTo>
                  <a:pt x="670620" y="828675"/>
                </a:moveTo>
                <a:cubicBezTo>
                  <a:pt x="717252" y="828675"/>
                  <a:pt x="751979" y="834194"/>
                  <a:pt x="774799" y="845232"/>
                </a:cubicBezTo>
                <a:cubicBezTo>
                  <a:pt x="797620" y="856270"/>
                  <a:pt x="813681" y="870285"/>
                  <a:pt x="822983" y="887276"/>
                </a:cubicBezTo>
                <a:cubicBezTo>
                  <a:pt x="832285" y="904267"/>
                  <a:pt x="836935" y="935459"/>
                  <a:pt x="836935" y="980852"/>
                </a:cubicBezTo>
                <a:lnTo>
                  <a:pt x="835819" y="1102891"/>
                </a:lnTo>
                <a:cubicBezTo>
                  <a:pt x="835819" y="1137617"/>
                  <a:pt x="837493" y="1163228"/>
                  <a:pt x="840842" y="1179723"/>
                </a:cubicBezTo>
                <a:cubicBezTo>
                  <a:pt x="844191" y="1196218"/>
                  <a:pt x="850454" y="1213892"/>
                  <a:pt x="859631" y="1232743"/>
                </a:cubicBezTo>
                <a:lnTo>
                  <a:pt x="756196" y="1232743"/>
                </a:lnTo>
                <a:cubicBezTo>
                  <a:pt x="753467" y="1225798"/>
                  <a:pt x="750119" y="1215504"/>
                  <a:pt x="746150" y="1201861"/>
                </a:cubicBezTo>
                <a:cubicBezTo>
                  <a:pt x="744414" y="1195660"/>
                  <a:pt x="743174" y="1191567"/>
                  <a:pt x="742429" y="1189583"/>
                </a:cubicBezTo>
                <a:cubicBezTo>
                  <a:pt x="724570" y="1206946"/>
                  <a:pt x="705470" y="1219969"/>
                  <a:pt x="685130" y="1228650"/>
                </a:cubicBezTo>
                <a:cubicBezTo>
                  <a:pt x="664791" y="1237332"/>
                  <a:pt x="643087" y="1241673"/>
                  <a:pt x="620018" y="1241673"/>
                </a:cubicBezTo>
                <a:cubicBezTo>
                  <a:pt x="579338" y="1241673"/>
                  <a:pt x="547278" y="1230635"/>
                  <a:pt x="523838" y="1208559"/>
                </a:cubicBezTo>
                <a:cubicBezTo>
                  <a:pt x="500398" y="1186482"/>
                  <a:pt x="488677" y="1158577"/>
                  <a:pt x="488677" y="1124843"/>
                </a:cubicBezTo>
                <a:cubicBezTo>
                  <a:pt x="488677" y="1102519"/>
                  <a:pt x="494010" y="1082613"/>
                  <a:pt x="504677" y="1065126"/>
                </a:cubicBezTo>
                <a:cubicBezTo>
                  <a:pt x="515343" y="1047638"/>
                  <a:pt x="530287" y="1034244"/>
                  <a:pt x="549511" y="1024942"/>
                </a:cubicBezTo>
                <a:cubicBezTo>
                  <a:pt x="568734" y="1015640"/>
                  <a:pt x="596454" y="1007517"/>
                  <a:pt x="632669" y="1000571"/>
                </a:cubicBezTo>
                <a:cubicBezTo>
                  <a:pt x="681534" y="991394"/>
                  <a:pt x="715392" y="982836"/>
                  <a:pt x="734244" y="974898"/>
                </a:cubicBezTo>
                <a:lnTo>
                  <a:pt x="734244" y="964480"/>
                </a:lnTo>
                <a:cubicBezTo>
                  <a:pt x="734244" y="944389"/>
                  <a:pt x="729283" y="930064"/>
                  <a:pt x="719361" y="921506"/>
                </a:cubicBezTo>
                <a:cubicBezTo>
                  <a:pt x="709439" y="912949"/>
                  <a:pt x="690711" y="908670"/>
                  <a:pt x="663179" y="908670"/>
                </a:cubicBezTo>
                <a:cubicBezTo>
                  <a:pt x="644575" y="908670"/>
                  <a:pt x="630064" y="912329"/>
                  <a:pt x="619646" y="919646"/>
                </a:cubicBezTo>
                <a:cubicBezTo>
                  <a:pt x="609228" y="926963"/>
                  <a:pt x="600795" y="939800"/>
                  <a:pt x="594346" y="958155"/>
                </a:cubicBezTo>
                <a:lnTo>
                  <a:pt x="499468" y="941040"/>
                </a:lnTo>
                <a:cubicBezTo>
                  <a:pt x="510133" y="902841"/>
                  <a:pt x="528489" y="874563"/>
                  <a:pt x="554534" y="856208"/>
                </a:cubicBezTo>
                <a:cubicBezTo>
                  <a:pt x="580579" y="837853"/>
                  <a:pt x="619274" y="828675"/>
                  <a:pt x="670620" y="828675"/>
                </a:cubicBezTo>
                <a:close/>
                <a:moveTo>
                  <a:pt x="1821136" y="687288"/>
                </a:moveTo>
                <a:lnTo>
                  <a:pt x="1925687" y="687288"/>
                </a:lnTo>
                <a:lnTo>
                  <a:pt x="1925687" y="784026"/>
                </a:lnTo>
                <a:lnTo>
                  <a:pt x="1821136" y="784026"/>
                </a:lnTo>
                <a:close/>
                <a:moveTo>
                  <a:pt x="1398315" y="687288"/>
                </a:moveTo>
                <a:lnTo>
                  <a:pt x="1502867" y="687288"/>
                </a:lnTo>
                <a:lnTo>
                  <a:pt x="1502867" y="976759"/>
                </a:lnTo>
                <a:lnTo>
                  <a:pt x="1625278" y="837605"/>
                </a:lnTo>
                <a:lnTo>
                  <a:pt x="1754014" y="837605"/>
                </a:lnTo>
                <a:lnTo>
                  <a:pt x="1618953" y="981968"/>
                </a:lnTo>
                <a:lnTo>
                  <a:pt x="1763688" y="1232743"/>
                </a:lnTo>
                <a:lnTo>
                  <a:pt x="1650951" y="1232743"/>
                </a:lnTo>
                <a:lnTo>
                  <a:pt x="1551608" y="1055266"/>
                </a:lnTo>
                <a:lnTo>
                  <a:pt x="1502867" y="1106239"/>
                </a:lnTo>
                <a:lnTo>
                  <a:pt x="1502867" y="1232743"/>
                </a:lnTo>
                <a:lnTo>
                  <a:pt x="1398315" y="1232743"/>
                </a:lnTo>
                <a:close/>
                <a:moveTo>
                  <a:pt x="45021" y="687288"/>
                </a:moveTo>
                <a:lnTo>
                  <a:pt x="149573" y="687288"/>
                </a:lnTo>
                <a:lnTo>
                  <a:pt x="149573" y="883741"/>
                </a:lnTo>
                <a:cubicBezTo>
                  <a:pt x="181819" y="847030"/>
                  <a:pt x="220018" y="828675"/>
                  <a:pt x="264170" y="828675"/>
                </a:cubicBezTo>
                <a:cubicBezTo>
                  <a:pt x="312291" y="828675"/>
                  <a:pt x="352103" y="846100"/>
                  <a:pt x="383605" y="880951"/>
                </a:cubicBezTo>
                <a:cubicBezTo>
                  <a:pt x="415107" y="915801"/>
                  <a:pt x="430858" y="965845"/>
                  <a:pt x="430858" y="1031081"/>
                </a:cubicBezTo>
                <a:cubicBezTo>
                  <a:pt x="430858" y="1098550"/>
                  <a:pt x="414797" y="1150516"/>
                  <a:pt x="382675" y="1186979"/>
                </a:cubicBezTo>
                <a:cubicBezTo>
                  <a:pt x="350553" y="1223441"/>
                  <a:pt x="311547" y="1241673"/>
                  <a:pt x="265659" y="1241673"/>
                </a:cubicBezTo>
                <a:cubicBezTo>
                  <a:pt x="243086" y="1241673"/>
                  <a:pt x="220824" y="1236030"/>
                  <a:pt x="198872" y="1224744"/>
                </a:cubicBezTo>
                <a:cubicBezTo>
                  <a:pt x="176920" y="1213458"/>
                  <a:pt x="158006" y="1196776"/>
                  <a:pt x="142131" y="1174700"/>
                </a:cubicBezTo>
                <a:lnTo>
                  <a:pt x="142131" y="1232743"/>
                </a:lnTo>
                <a:lnTo>
                  <a:pt x="45021" y="1232743"/>
                </a:lnTo>
                <a:close/>
                <a:moveTo>
                  <a:pt x="2086570" y="85204"/>
                </a:moveTo>
                <a:cubicBezTo>
                  <a:pt x="2059285" y="85204"/>
                  <a:pt x="2036341" y="95622"/>
                  <a:pt x="2017737" y="116458"/>
                </a:cubicBezTo>
                <a:cubicBezTo>
                  <a:pt x="1999134" y="137294"/>
                  <a:pt x="1989832" y="167308"/>
                  <a:pt x="1989832" y="206499"/>
                </a:cubicBezTo>
                <a:cubicBezTo>
                  <a:pt x="1989832" y="245690"/>
                  <a:pt x="1999134" y="275704"/>
                  <a:pt x="2017737" y="296540"/>
                </a:cubicBezTo>
                <a:cubicBezTo>
                  <a:pt x="2036341" y="317376"/>
                  <a:pt x="2059285" y="327794"/>
                  <a:pt x="2086570" y="327794"/>
                </a:cubicBezTo>
                <a:cubicBezTo>
                  <a:pt x="2113856" y="327794"/>
                  <a:pt x="2136738" y="317376"/>
                  <a:pt x="2155217" y="296540"/>
                </a:cubicBezTo>
                <a:cubicBezTo>
                  <a:pt x="2173697" y="275704"/>
                  <a:pt x="2182937" y="245442"/>
                  <a:pt x="2182937" y="205755"/>
                </a:cubicBezTo>
                <a:cubicBezTo>
                  <a:pt x="2182937" y="167059"/>
                  <a:pt x="2173697" y="137294"/>
                  <a:pt x="2155217" y="116458"/>
                </a:cubicBezTo>
                <a:cubicBezTo>
                  <a:pt x="2136738" y="95622"/>
                  <a:pt x="2113856" y="85204"/>
                  <a:pt x="2086570" y="85204"/>
                </a:cubicBezTo>
                <a:close/>
                <a:moveTo>
                  <a:pt x="629246" y="85204"/>
                </a:moveTo>
                <a:cubicBezTo>
                  <a:pt x="601961" y="85204"/>
                  <a:pt x="579016" y="95622"/>
                  <a:pt x="560413" y="116458"/>
                </a:cubicBezTo>
                <a:cubicBezTo>
                  <a:pt x="541809" y="137294"/>
                  <a:pt x="532507" y="167308"/>
                  <a:pt x="532507" y="206499"/>
                </a:cubicBezTo>
                <a:cubicBezTo>
                  <a:pt x="532507" y="245690"/>
                  <a:pt x="541809" y="275704"/>
                  <a:pt x="560413" y="296540"/>
                </a:cubicBezTo>
                <a:cubicBezTo>
                  <a:pt x="579016" y="317376"/>
                  <a:pt x="601961" y="327794"/>
                  <a:pt x="629246" y="327794"/>
                </a:cubicBezTo>
                <a:cubicBezTo>
                  <a:pt x="656531" y="327794"/>
                  <a:pt x="679413" y="317376"/>
                  <a:pt x="697893" y="296540"/>
                </a:cubicBezTo>
                <a:cubicBezTo>
                  <a:pt x="716372" y="275704"/>
                  <a:pt x="725612" y="245442"/>
                  <a:pt x="725612" y="205755"/>
                </a:cubicBezTo>
                <a:cubicBezTo>
                  <a:pt x="725612" y="167059"/>
                  <a:pt x="716372" y="137294"/>
                  <a:pt x="697893" y="116458"/>
                </a:cubicBezTo>
                <a:cubicBezTo>
                  <a:pt x="679413" y="95622"/>
                  <a:pt x="656531" y="85204"/>
                  <a:pt x="629246" y="85204"/>
                </a:cubicBezTo>
                <a:close/>
                <a:moveTo>
                  <a:pt x="2322240" y="8929"/>
                </a:moveTo>
                <a:lnTo>
                  <a:pt x="2423815" y="8929"/>
                </a:lnTo>
                <a:lnTo>
                  <a:pt x="2497857" y="267890"/>
                </a:lnTo>
                <a:lnTo>
                  <a:pt x="2565946" y="8929"/>
                </a:lnTo>
                <a:lnTo>
                  <a:pt x="2666777" y="8929"/>
                </a:lnTo>
                <a:lnTo>
                  <a:pt x="2732633" y="267890"/>
                </a:lnTo>
                <a:lnTo>
                  <a:pt x="2808164" y="8929"/>
                </a:lnTo>
                <a:lnTo>
                  <a:pt x="2911227" y="8929"/>
                </a:lnTo>
                <a:lnTo>
                  <a:pt x="2784351" y="404068"/>
                </a:lnTo>
                <a:lnTo>
                  <a:pt x="2683892" y="404068"/>
                </a:lnTo>
                <a:lnTo>
                  <a:pt x="2615803" y="149944"/>
                </a:lnTo>
                <a:lnTo>
                  <a:pt x="2548831" y="404068"/>
                </a:lnTo>
                <a:lnTo>
                  <a:pt x="2447255" y="404068"/>
                </a:lnTo>
                <a:close/>
                <a:moveTo>
                  <a:pt x="914028" y="8929"/>
                </a:moveTo>
                <a:lnTo>
                  <a:pt x="1018580" y="8929"/>
                </a:lnTo>
                <a:lnTo>
                  <a:pt x="1018580" y="190500"/>
                </a:lnTo>
                <a:cubicBezTo>
                  <a:pt x="1018580" y="246063"/>
                  <a:pt x="1020502" y="280107"/>
                  <a:pt x="1024347" y="292633"/>
                </a:cubicBezTo>
                <a:cubicBezTo>
                  <a:pt x="1028192" y="305159"/>
                  <a:pt x="1035199" y="315081"/>
                  <a:pt x="1045369" y="322399"/>
                </a:cubicBezTo>
                <a:cubicBezTo>
                  <a:pt x="1055539" y="329716"/>
                  <a:pt x="1068437" y="333375"/>
                  <a:pt x="1084064" y="333375"/>
                </a:cubicBezTo>
                <a:cubicBezTo>
                  <a:pt x="1101924" y="333375"/>
                  <a:pt x="1117923" y="328476"/>
                  <a:pt x="1132061" y="318678"/>
                </a:cubicBezTo>
                <a:cubicBezTo>
                  <a:pt x="1146200" y="308880"/>
                  <a:pt x="1155874" y="296726"/>
                  <a:pt x="1161083" y="282215"/>
                </a:cubicBezTo>
                <a:cubicBezTo>
                  <a:pt x="1166292" y="267704"/>
                  <a:pt x="1168896" y="232172"/>
                  <a:pt x="1168896" y="175617"/>
                </a:cubicBezTo>
                <a:lnTo>
                  <a:pt x="1168896" y="8929"/>
                </a:lnTo>
                <a:lnTo>
                  <a:pt x="1273448" y="8929"/>
                </a:lnTo>
                <a:lnTo>
                  <a:pt x="1273448" y="404068"/>
                </a:lnTo>
                <a:lnTo>
                  <a:pt x="1176338" y="404068"/>
                </a:lnTo>
                <a:lnTo>
                  <a:pt x="1176338" y="344909"/>
                </a:lnTo>
                <a:cubicBezTo>
                  <a:pt x="1161951" y="365993"/>
                  <a:pt x="1143038" y="382612"/>
                  <a:pt x="1119597" y="394766"/>
                </a:cubicBezTo>
                <a:cubicBezTo>
                  <a:pt x="1096157" y="406921"/>
                  <a:pt x="1071414" y="412998"/>
                  <a:pt x="1045369" y="412998"/>
                </a:cubicBezTo>
                <a:cubicBezTo>
                  <a:pt x="1018828" y="412998"/>
                  <a:pt x="995016" y="407169"/>
                  <a:pt x="973931" y="395511"/>
                </a:cubicBezTo>
                <a:cubicBezTo>
                  <a:pt x="952848" y="383853"/>
                  <a:pt x="937593" y="367481"/>
                  <a:pt x="928167" y="346397"/>
                </a:cubicBezTo>
                <a:cubicBezTo>
                  <a:pt x="918741" y="325313"/>
                  <a:pt x="914028" y="296168"/>
                  <a:pt x="914028" y="258961"/>
                </a:cubicBezTo>
                <a:close/>
                <a:moveTo>
                  <a:pt x="0" y="8929"/>
                </a:moveTo>
                <a:lnTo>
                  <a:pt x="111250" y="8929"/>
                </a:lnTo>
                <a:lnTo>
                  <a:pt x="205755" y="289470"/>
                </a:lnTo>
                <a:lnTo>
                  <a:pt x="298029" y="8929"/>
                </a:lnTo>
                <a:lnTo>
                  <a:pt x="406301" y="8929"/>
                </a:lnTo>
                <a:lnTo>
                  <a:pt x="266774" y="389186"/>
                </a:lnTo>
                <a:lnTo>
                  <a:pt x="241846" y="458018"/>
                </a:lnTo>
                <a:cubicBezTo>
                  <a:pt x="232669" y="481087"/>
                  <a:pt x="223924" y="498698"/>
                  <a:pt x="215615" y="510852"/>
                </a:cubicBezTo>
                <a:cubicBezTo>
                  <a:pt x="207305" y="523007"/>
                  <a:pt x="197756" y="532866"/>
                  <a:pt x="186965" y="540432"/>
                </a:cubicBezTo>
                <a:cubicBezTo>
                  <a:pt x="176176" y="547997"/>
                  <a:pt x="162905" y="553889"/>
                  <a:pt x="147154" y="558105"/>
                </a:cubicBezTo>
                <a:cubicBezTo>
                  <a:pt x="131403" y="562322"/>
                  <a:pt x="113606" y="564430"/>
                  <a:pt x="93762" y="564430"/>
                </a:cubicBezTo>
                <a:cubicBezTo>
                  <a:pt x="73670" y="564430"/>
                  <a:pt x="53950" y="562322"/>
                  <a:pt x="34603" y="558105"/>
                </a:cubicBezTo>
                <a:lnTo>
                  <a:pt x="25301" y="476250"/>
                </a:lnTo>
                <a:cubicBezTo>
                  <a:pt x="41672" y="479474"/>
                  <a:pt x="56431" y="481087"/>
                  <a:pt x="69577" y="481087"/>
                </a:cubicBezTo>
                <a:cubicBezTo>
                  <a:pt x="93886" y="481087"/>
                  <a:pt x="111869" y="473955"/>
                  <a:pt x="123528" y="459693"/>
                </a:cubicBezTo>
                <a:cubicBezTo>
                  <a:pt x="135186" y="445430"/>
                  <a:pt x="144115" y="427261"/>
                  <a:pt x="150317" y="405185"/>
                </a:cubicBezTo>
                <a:close/>
                <a:moveTo>
                  <a:pt x="3209776" y="0"/>
                </a:moveTo>
                <a:cubicBezTo>
                  <a:pt x="3232845" y="0"/>
                  <a:pt x="3253929" y="4155"/>
                  <a:pt x="3273028" y="12464"/>
                </a:cubicBezTo>
                <a:cubicBezTo>
                  <a:pt x="3292128" y="20774"/>
                  <a:pt x="3306577" y="31378"/>
                  <a:pt x="3316374" y="44276"/>
                </a:cubicBezTo>
                <a:cubicBezTo>
                  <a:pt x="3326172" y="57175"/>
                  <a:pt x="3332994" y="71809"/>
                  <a:pt x="3336838" y="88180"/>
                </a:cubicBezTo>
                <a:cubicBezTo>
                  <a:pt x="3340683" y="104552"/>
                  <a:pt x="3342605" y="127992"/>
                  <a:pt x="3342605" y="158502"/>
                </a:cubicBezTo>
                <a:lnTo>
                  <a:pt x="3342605" y="404068"/>
                </a:lnTo>
                <a:lnTo>
                  <a:pt x="3238054" y="404068"/>
                </a:lnTo>
                <a:lnTo>
                  <a:pt x="3238054" y="202406"/>
                </a:lnTo>
                <a:cubicBezTo>
                  <a:pt x="3238054" y="159742"/>
                  <a:pt x="3235821" y="132147"/>
                  <a:pt x="3231356" y="119620"/>
                </a:cubicBezTo>
                <a:cubicBezTo>
                  <a:pt x="3226892" y="107094"/>
                  <a:pt x="3219636" y="97358"/>
                  <a:pt x="3209590" y="90413"/>
                </a:cubicBezTo>
                <a:cubicBezTo>
                  <a:pt x="3199544" y="83468"/>
                  <a:pt x="3187452" y="79995"/>
                  <a:pt x="3173313" y="79995"/>
                </a:cubicBezTo>
                <a:cubicBezTo>
                  <a:pt x="3155206" y="79995"/>
                  <a:pt x="3138959" y="84956"/>
                  <a:pt x="3124572" y="94878"/>
                </a:cubicBezTo>
                <a:cubicBezTo>
                  <a:pt x="3110185" y="104800"/>
                  <a:pt x="3100325" y="117946"/>
                  <a:pt x="3094993" y="134317"/>
                </a:cubicBezTo>
                <a:cubicBezTo>
                  <a:pt x="3089660" y="150688"/>
                  <a:pt x="3086993" y="180950"/>
                  <a:pt x="3086993" y="225103"/>
                </a:cubicBezTo>
                <a:lnTo>
                  <a:pt x="3086993" y="404068"/>
                </a:lnTo>
                <a:lnTo>
                  <a:pt x="2982441" y="404068"/>
                </a:lnTo>
                <a:lnTo>
                  <a:pt x="2982441" y="8929"/>
                </a:lnTo>
                <a:lnTo>
                  <a:pt x="3079552" y="8929"/>
                </a:lnTo>
                <a:lnTo>
                  <a:pt x="3079552" y="66972"/>
                </a:lnTo>
                <a:cubicBezTo>
                  <a:pt x="3114030" y="22324"/>
                  <a:pt x="3157438" y="0"/>
                  <a:pt x="3209776" y="0"/>
                </a:cubicBezTo>
                <a:close/>
                <a:moveTo>
                  <a:pt x="2086199" y="0"/>
                </a:moveTo>
                <a:cubicBezTo>
                  <a:pt x="2145978" y="0"/>
                  <a:pt x="2194967" y="19410"/>
                  <a:pt x="2233166" y="58229"/>
                </a:cubicBezTo>
                <a:cubicBezTo>
                  <a:pt x="2271366" y="97048"/>
                  <a:pt x="2290465" y="146099"/>
                  <a:pt x="2290465" y="205383"/>
                </a:cubicBezTo>
                <a:cubicBezTo>
                  <a:pt x="2290465" y="265162"/>
                  <a:pt x="2271180" y="314709"/>
                  <a:pt x="2232608" y="354025"/>
                </a:cubicBezTo>
                <a:cubicBezTo>
                  <a:pt x="2194037" y="393340"/>
                  <a:pt x="2145482" y="412998"/>
                  <a:pt x="2086943" y="412998"/>
                </a:cubicBezTo>
                <a:cubicBezTo>
                  <a:pt x="2050728" y="412998"/>
                  <a:pt x="2016187" y="404812"/>
                  <a:pt x="1983321" y="388441"/>
                </a:cubicBezTo>
                <a:cubicBezTo>
                  <a:pt x="1950455" y="372070"/>
                  <a:pt x="1925464" y="348072"/>
                  <a:pt x="1908349" y="316446"/>
                </a:cubicBezTo>
                <a:cubicBezTo>
                  <a:pt x="1891234" y="284820"/>
                  <a:pt x="1882676" y="246310"/>
                  <a:pt x="1882676" y="200918"/>
                </a:cubicBezTo>
                <a:cubicBezTo>
                  <a:pt x="1882676" y="166191"/>
                  <a:pt x="1891234" y="132581"/>
                  <a:pt x="1908349" y="100087"/>
                </a:cubicBezTo>
                <a:cubicBezTo>
                  <a:pt x="1925464" y="67593"/>
                  <a:pt x="1949711" y="42788"/>
                  <a:pt x="1981089" y="25673"/>
                </a:cubicBezTo>
                <a:cubicBezTo>
                  <a:pt x="2012466" y="8558"/>
                  <a:pt x="2047503" y="0"/>
                  <a:pt x="2086199" y="0"/>
                </a:cubicBezTo>
                <a:close/>
                <a:moveTo>
                  <a:pt x="1565672" y="0"/>
                </a:moveTo>
                <a:cubicBezTo>
                  <a:pt x="1589485" y="0"/>
                  <a:pt x="1612429" y="6573"/>
                  <a:pt x="1634505" y="19719"/>
                </a:cubicBezTo>
                <a:lnTo>
                  <a:pt x="1602135" y="110877"/>
                </a:lnTo>
                <a:cubicBezTo>
                  <a:pt x="1584524" y="99467"/>
                  <a:pt x="1568153" y="93761"/>
                  <a:pt x="1553022" y="93761"/>
                </a:cubicBezTo>
                <a:cubicBezTo>
                  <a:pt x="1538387" y="93761"/>
                  <a:pt x="1525985" y="97792"/>
                  <a:pt x="1515815" y="105854"/>
                </a:cubicBezTo>
                <a:cubicBezTo>
                  <a:pt x="1505645" y="113915"/>
                  <a:pt x="1497645" y="128488"/>
                  <a:pt x="1491816" y="149572"/>
                </a:cubicBezTo>
                <a:cubicBezTo>
                  <a:pt x="1485987" y="170656"/>
                  <a:pt x="1483072" y="214808"/>
                  <a:pt x="1483072" y="282029"/>
                </a:cubicBezTo>
                <a:lnTo>
                  <a:pt x="1483072" y="404068"/>
                </a:lnTo>
                <a:lnTo>
                  <a:pt x="1378521" y="404068"/>
                </a:lnTo>
                <a:lnTo>
                  <a:pt x="1378521" y="8929"/>
                </a:lnTo>
                <a:lnTo>
                  <a:pt x="1475631" y="8929"/>
                </a:lnTo>
                <a:lnTo>
                  <a:pt x="1475631" y="65112"/>
                </a:lnTo>
                <a:cubicBezTo>
                  <a:pt x="1492250" y="38571"/>
                  <a:pt x="1507195" y="21084"/>
                  <a:pt x="1520466" y="12650"/>
                </a:cubicBezTo>
                <a:cubicBezTo>
                  <a:pt x="1533736" y="4217"/>
                  <a:pt x="1548805" y="0"/>
                  <a:pt x="1565672" y="0"/>
                </a:cubicBezTo>
                <a:close/>
                <a:moveTo>
                  <a:pt x="628874" y="0"/>
                </a:moveTo>
                <a:cubicBezTo>
                  <a:pt x="688653" y="0"/>
                  <a:pt x="737642" y="19410"/>
                  <a:pt x="775841" y="58229"/>
                </a:cubicBezTo>
                <a:cubicBezTo>
                  <a:pt x="814041" y="97048"/>
                  <a:pt x="833140" y="146099"/>
                  <a:pt x="833140" y="205383"/>
                </a:cubicBezTo>
                <a:cubicBezTo>
                  <a:pt x="833140" y="265162"/>
                  <a:pt x="813855" y="314709"/>
                  <a:pt x="775283" y="354025"/>
                </a:cubicBezTo>
                <a:cubicBezTo>
                  <a:pt x="736712" y="393340"/>
                  <a:pt x="688157" y="412998"/>
                  <a:pt x="629618" y="412998"/>
                </a:cubicBezTo>
                <a:cubicBezTo>
                  <a:pt x="593403" y="412998"/>
                  <a:pt x="558862" y="404812"/>
                  <a:pt x="525996" y="388441"/>
                </a:cubicBezTo>
                <a:cubicBezTo>
                  <a:pt x="493130" y="372070"/>
                  <a:pt x="468139" y="348072"/>
                  <a:pt x="451024" y="316446"/>
                </a:cubicBezTo>
                <a:cubicBezTo>
                  <a:pt x="433909" y="284820"/>
                  <a:pt x="425351" y="246310"/>
                  <a:pt x="425351" y="200918"/>
                </a:cubicBezTo>
                <a:cubicBezTo>
                  <a:pt x="425351" y="166191"/>
                  <a:pt x="433909" y="132581"/>
                  <a:pt x="451024" y="100087"/>
                </a:cubicBezTo>
                <a:cubicBezTo>
                  <a:pt x="468139" y="67593"/>
                  <a:pt x="492386" y="42788"/>
                  <a:pt x="523764" y="25673"/>
                </a:cubicBezTo>
                <a:cubicBezTo>
                  <a:pt x="555142" y="8558"/>
                  <a:pt x="590178" y="0"/>
                  <a:pt x="628874" y="0"/>
                </a:cubicBezTo>
                <a:close/>
              </a:path>
            </a:pathLst>
          </a:custGeom>
        </p:spPr>
      </p:pic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944523" y="1941371"/>
            <a:ext cx="1833182" cy="935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00026 0.099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9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00144 -0.092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496292" y="483079"/>
            <a:ext cx="5751914" cy="8348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 our new design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409709" y="2359889"/>
            <a:ext cx="3782291" cy="3930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product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been reduced complex user experience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-4324710" y="1317899"/>
            <a:ext cx="12609728" cy="6014554"/>
          </a:xfrm>
          <a:prstGeom prst="roundRect">
            <a:avLst>
              <a:gd name="adj" fmla="val 67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9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06185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0039 -0.102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" t="15132" r="5829" b="77178"/>
          <a:stretch>
            <a:fillRect/>
          </a:stretch>
        </p:blipFill>
        <p:spPr>
          <a:xfrm>
            <a:off x="1467687" y="5471738"/>
            <a:ext cx="5903276" cy="527400"/>
          </a:xfrm>
          <a:custGeom>
            <a:avLst/>
            <a:gdLst/>
            <a:ahLst/>
            <a:cxnLst/>
            <a:rect l="l" t="t" r="r" b="b"/>
            <a:pathLst>
              <a:path w="5903276" h="527400">
                <a:moveTo>
                  <a:pt x="1651876" y="269188"/>
                </a:moveTo>
                <a:cubicBezTo>
                  <a:pt x="1641997" y="272481"/>
                  <a:pt x="1626356" y="276414"/>
                  <a:pt x="1604953" y="280988"/>
                </a:cubicBezTo>
                <a:cubicBezTo>
                  <a:pt x="1583550" y="285561"/>
                  <a:pt x="1569555" y="290043"/>
                  <a:pt x="1562970" y="294433"/>
                </a:cubicBezTo>
                <a:cubicBezTo>
                  <a:pt x="1552908" y="301568"/>
                  <a:pt x="1547878" y="310623"/>
                  <a:pt x="1547878" y="321599"/>
                </a:cubicBezTo>
                <a:cubicBezTo>
                  <a:pt x="1547878" y="332392"/>
                  <a:pt x="1551902" y="341722"/>
                  <a:pt x="1559951" y="349588"/>
                </a:cubicBezTo>
                <a:cubicBezTo>
                  <a:pt x="1568001" y="357454"/>
                  <a:pt x="1578245" y="361387"/>
                  <a:pt x="1590684" y="361387"/>
                </a:cubicBezTo>
                <a:cubicBezTo>
                  <a:pt x="1604587" y="361387"/>
                  <a:pt x="1617850" y="356814"/>
                  <a:pt x="1630473" y="347667"/>
                </a:cubicBezTo>
                <a:cubicBezTo>
                  <a:pt x="1639802" y="340716"/>
                  <a:pt x="1645931" y="332209"/>
                  <a:pt x="1648858" y="322148"/>
                </a:cubicBezTo>
                <a:cubicBezTo>
                  <a:pt x="1650870" y="315562"/>
                  <a:pt x="1651876" y="303031"/>
                  <a:pt x="1651876" y="284555"/>
                </a:cubicBezTo>
                <a:close/>
                <a:moveTo>
                  <a:pt x="385051" y="269188"/>
                </a:moveTo>
                <a:cubicBezTo>
                  <a:pt x="375173" y="272481"/>
                  <a:pt x="359532" y="276414"/>
                  <a:pt x="338128" y="280988"/>
                </a:cubicBezTo>
                <a:cubicBezTo>
                  <a:pt x="316725" y="285561"/>
                  <a:pt x="302730" y="290043"/>
                  <a:pt x="296145" y="294433"/>
                </a:cubicBezTo>
                <a:cubicBezTo>
                  <a:pt x="286083" y="301568"/>
                  <a:pt x="281053" y="310623"/>
                  <a:pt x="281053" y="321599"/>
                </a:cubicBezTo>
                <a:cubicBezTo>
                  <a:pt x="281053" y="332392"/>
                  <a:pt x="285077" y="341722"/>
                  <a:pt x="293126" y="349588"/>
                </a:cubicBezTo>
                <a:cubicBezTo>
                  <a:pt x="301175" y="357454"/>
                  <a:pt x="311420" y="361387"/>
                  <a:pt x="323859" y="361387"/>
                </a:cubicBezTo>
                <a:cubicBezTo>
                  <a:pt x="337762" y="361387"/>
                  <a:pt x="351025" y="356814"/>
                  <a:pt x="363648" y="347667"/>
                </a:cubicBezTo>
                <a:cubicBezTo>
                  <a:pt x="372977" y="340716"/>
                  <a:pt x="379106" y="332209"/>
                  <a:pt x="382033" y="322148"/>
                </a:cubicBezTo>
                <a:cubicBezTo>
                  <a:pt x="384045" y="315562"/>
                  <a:pt x="385051" y="303031"/>
                  <a:pt x="385051" y="284555"/>
                </a:cubicBezTo>
                <a:close/>
                <a:moveTo>
                  <a:pt x="5224062" y="173971"/>
                </a:moveTo>
                <a:cubicBezTo>
                  <a:pt x="5203940" y="173971"/>
                  <a:pt x="5187018" y="181654"/>
                  <a:pt x="5173298" y="197021"/>
                </a:cubicBezTo>
                <a:cubicBezTo>
                  <a:pt x="5159578" y="212387"/>
                  <a:pt x="5152718" y="234522"/>
                  <a:pt x="5152718" y="263426"/>
                </a:cubicBezTo>
                <a:cubicBezTo>
                  <a:pt x="5152718" y="292329"/>
                  <a:pt x="5159578" y="314465"/>
                  <a:pt x="5173298" y="329831"/>
                </a:cubicBezTo>
                <a:cubicBezTo>
                  <a:pt x="5187018" y="345198"/>
                  <a:pt x="5203940" y="352881"/>
                  <a:pt x="5224062" y="352881"/>
                </a:cubicBezTo>
                <a:cubicBezTo>
                  <a:pt x="5244185" y="352881"/>
                  <a:pt x="5261061" y="345198"/>
                  <a:pt x="5274689" y="329831"/>
                </a:cubicBezTo>
                <a:cubicBezTo>
                  <a:pt x="5288318" y="314465"/>
                  <a:pt x="5295132" y="292147"/>
                  <a:pt x="5295132" y="262877"/>
                </a:cubicBezTo>
                <a:cubicBezTo>
                  <a:pt x="5295132" y="234339"/>
                  <a:pt x="5288318" y="212387"/>
                  <a:pt x="5274689" y="197021"/>
                </a:cubicBezTo>
                <a:cubicBezTo>
                  <a:pt x="5261061" y="181654"/>
                  <a:pt x="5244185" y="173971"/>
                  <a:pt x="5224062" y="173971"/>
                </a:cubicBezTo>
                <a:close/>
                <a:moveTo>
                  <a:pt x="3890562" y="173971"/>
                </a:moveTo>
                <a:cubicBezTo>
                  <a:pt x="3870440" y="173971"/>
                  <a:pt x="3853518" y="181654"/>
                  <a:pt x="3839798" y="197021"/>
                </a:cubicBezTo>
                <a:cubicBezTo>
                  <a:pt x="3826078" y="212387"/>
                  <a:pt x="3819218" y="234522"/>
                  <a:pt x="3819218" y="263426"/>
                </a:cubicBezTo>
                <a:cubicBezTo>
                  <a:pt x="3819218" y="292329"/>
                  <a:pt x="3826078" y="314465"/>
                  <a:pt x="3839798" y="329831"/>
                </a:cubicBezTo>
                <a:cubicBezTo>
                  <a:pt x="3853518" y="345198"/>
                  <a:pt x="3870440" y="352881"/>
                  <a:pt x="3890562" y="352881"/>
                </a:cubicBezTo>
                <a:cubicBezTo>
                  <a:pt x="3910685" y="352881"/>
                  <a:pt x="3927561" y="345198"/>
                  <a:pt x="3941189" y="329831"/>
                </a:cubicBezTo>
                <a:cubicBezTo>
                  <a:pt x="3954818" y="314465"/>
                  <a:pt x="3961632" y="292147"/>
                  <a:pt x="3961632" y="262877"/>
                </a:cubicBezTo>
                <a:cubicBezTo>
                  <a:pt x="3961632" y="234339"/>
                  <a:pt x="3954818" y="212387"/>
                  <a:pt x="3941189" y="197021"/>
                </a:cubicBezTo>
                <a:cubicBezTo>
                  <a:pt x="3927561" y="181654"/>
                  <a:pt x="3910685" y="173971"/>
                  <a:pt x="3890562" y="173971"/>
                </a:cubicBezTo>
                <a:close/>
                <a:moveTo>
                  <a:pt x="5769299" y="170129"/>
                </a:moveTo>
                <a:cubicBezTo>
                  <a:pt x="5752469" y="170129"/>
                  <a:pt x="5738566" y="176258"/>
                  <a:pt x="5727590" y="188514"/>
                </a:cubicBezTo>
                <a:cubicBezTo>
                  <a:pt x="5716614" y="200771"/>
                  <a:pt x="5711217" y="217418"/>
                  <a:pt x="5711400" y="238455"/>
                </a:cubicBezTo>
                <a:lnTo>
                  <a:pt x="5826649" y="238455"/>
                </a:lnTo>
                <a:cubicBezTo>
                  <a:pt x="5826100" y="216137"/>
                  <a:pt x="5820337" y="199170"/>
                  <a:pt x="5809361" y="187554"/>
                </a:cubicBezTo>
                <a:cubicBezTo>
                  <a:pt x="5798385" y="175937"/>
                  <a:pt x="5785031" y="170129"/>
                  <a:pt x="5769299" y="170129"/>
                </a:cubicBezTo>
                <a:close/>
                <a:moveTo>
                  <a:pt x="4099280" y="117718"/>
                </a:moveTo>
                <a:lnTo>
                  <a:pt x="4176387" y="117718"/>
                </a:lnTo>
                <a:lnTo>
                  <a:pt x="4176387" y="251627"/>
                </a:lnTo>
                <a:cubicBezTo>
                  <a:pt x="4176387" y="292604"/>
                  <a:pt x="4177805" y="317712"/>
                  <a:pt x="4180640" y="326950"/>
                </a:cubicBezTo>
                <a:cubicBezTo>
                  <a:pt x="4183476" y="336188"/>
                  <a:pt x="4188643" y="343505"/>
                  <a:pt x="4196144" y="348902"/>
                </a:cubicBezTo>
                <a:cubicBezTo>
                  <a:pt x="4203644" y="354299"/>
                  <a:pt x="4213157" y="356997"/>
                  <a:pt x="4224682" y="356997"/>
                </a:cubicBezTo>
                <a:cubicBezTo>
                  <a:pt x="4237853" y="356997"/>
                  <a:pt x="4249652" y="353384"/>
                  <a:pt x="4260079" y="346158"/>
                </a:cubicBezTo>
                <a:cubicBezTo>
                  <a:pt x="4270507" y="338932"/>
                  <a:pt x="4277641" y="329968"/>
                  <a:pt x="4281483" y="319267"/>
                </a:cubicBezTo>
                <a:cubicBezTo>
                  <a:pt x="4285324" y="308565"/>
                  <a:pt x="4287245" y="282360"/>
                  <a:pt x="4287245" y="240651"/>
                </a:cubicBezTo>
                <a:lnTo>
                  <a:pt x="4287245" y="117718"/>
                </a:lnTo>
                <a:lnTo>
                  <a:pt x="4364352" y="117718"/>
                </a:lnTo>
                <a:lnTo>
                  <a:pt x="4364352" y="409133"/>
                </a:lnTo>
                <a:lnTo>
                  <a:pt x="4292733" y="409133"/>
                </a:lnTo>
                <a:lnTo>
                  <a:pt x="4292733" y="365503"/>
                </a:lnTo>
                <a:cubicBezTo>
                  <a:pt x="4282123" y="381053"/>
                  <a:pt x="4268174" y="393309"/>
                  <a:pt x="4250887" y="402273"/>
                </a:cubicBezTo>
                <a:cubicBezTo>
                  <a:pt x="4233600" y="411237"/>
                  <a:pt x="4215352" y="415719"/>
                  <a:pt x="4196144" y="415719"/>
                </a:cubicBezTo>
                <a:cubicBezTo>
                  <a:pt x="4176570" y="415719"/>
                  <a:pt x="4159008" y="411420"/>
                  <a:pt x="4143459" y="402822"/>
                </a:cubicBezTo>
                <a:cubicBezTo>
                  <a:pt x="4127909" y="394224"/>
                  <a:pt x="4116659" y="382150"/>
                  <a:pt x="4109707" y="366601"/>
                </a:cubicBezTo>
                <a:cubicBezTo>
                  <a:pt x="4102756" y="351051"/>
                  <a:pt x="4099280" y="329557"/>
                  <a:pt x="4099280" y="302117"/>
                </a:cubicBezTo>
                <a:close/>
                <a:moveTo>
                  <a:pt x="3416731" y="117718"/>
                </a:moveTo>
                <a:lnTo>
                  <a:pt x="3498777" y="117718"/>
                </a:lnTo>
                <a:lnTo>
                  <a:pt x="3568475" y="324617"/>
                </a:lnTo>
                <a:lnTo>
                  <a:pt x="3636527" y="117718"/>
                </a:lnTo>
                <a:lnTo>
                  <a:pt x="3716378" y="117718"/>
                </a:lnTo>
                <a:lnTo>
                  <a:pt x="3613477" y="398157"/>
                </a:lnTo>
                <a:lnTo>
                  <a:pt x="3595092" y="448921"/>
                </a:lnTo>
                <a:cubicBezTo>
                  <a:pt x="3588324" y="465934"/>
                  <a:pt x="3581875" y="478923"/>
                  <a:pt x="3575747" y="487887"/>
                </a:cubicBezTo>
                <a:cubicBezTo>
                  <a:pt x="3569618" y="496850"/>
                  <a:pt x="3562575" y="504122"/>
                  <a:pt x="3554618" y="509701"/>
                </a:cubicBezTo>
                <a:cubicBezTo>
                  <a:pt x="3546660" y="515281"/>
                  <a:pt x="3536873" y="519626"/>
                  <a:pt x="3525257" y="522736"/>
                </a:cubicBezTo>
                <a:cubicBezTo>
                  <a:pt x="3513640" y="525845"/>
                  <a:pt x="3500515" y="527400"/>
                  <a:pt x="3485880" y="527400"/>
                </a:cubicBezTo>
                <a:cubicBezTo>
                  <a:pt x="3471062" y="527400"/>
                  <a:pt x="3456519" y="525845"/>
                  <a:pt x="3442250" y="522736"/>
                </a:cubicBezTo>
                <a:lnTo>
                  <a:pt x="3435390" y="462367"/>
                </a:lnTo>
                <a:cubicBezTo>
                  <a:pt x="3447464" y="464745"/>
                  <a:pt x="3458348" y="465934"/>
                  <a:pt x="3468044" y="465934"/>
                </a:cubicBezTo>
                <a:cubicBezTo>
                  <a:pt x="3485972" y="465934"/>
                  <a:pt x="3499234" y="460675"/>
                  <a:pt x="3507832" y="450156"/>
                </a:cubicBezTo>
                <a:cubicBezTo>
                  <a:pt x="3516430" y="439638"/>
                  <a:pt x="3523016" y="426238"/>
                  <a:pt x="3527589" y="409956"/>
                </a:cubicBezTo>
                <a:close/>
                <a:moveTo>
                  <a:pt x="2605501" y="117718"/>
                </a:moveTo>
                <a:lnTo>
                  <a:pt x="2682608" y="117718"/>
                </a:lnTo>
                <a:lnTo>
                  <a:pt x="2682608" y="409133"/>
                </a:lnTo>
                <a:lnTo>
                  <a:pt x="2605501" y="409133"/>
                </a:lnTo>
                <a:close/>
                <a:moveTo>
                  <a:pt x="2139009" y="117718"/>
                </a:moveTo>
                <a:lnTo>
                  <a:pt x="2213921" y="117718"/>
                </a:lnTo>
                <a:lnTo>
                  <a:pt x="2268526" y="308702"/>
                </a:lnTo>
                <a:lnTo>
                  <a:pt x="2318742" y="117718"/>
                </a:lnTo>
                <a:lnTo>
                  <a:pt x="2393105" y="117718"/>
                </a:lnTo>
                <a:lnTo>
                  <a:pt x="2441674" y="308702"/>
                </a:lnTo>
                <a:lnTo>
                  <a:pt x="2497378" y="117718"/>
                </a:lnTo>
                <a:lnTo>
                  <a:pt x="2573387" y="117718"/>
                </a:lnTo>
                <a:lnTo>
                  <a:pt x="2479816" y="409133"/>
                </a:lnTo>
                <a:lnTo>
                  <a:pt x="2405728" y="409133"/>
                </a:lnTo>
                <a:lnTo>
                  <a:pt x="2355512" y="221717"/>
                </a:lnTo>
                <a:lnTo>
                  <a:pt x="2306120" y="409133"/>
                </a:lnTo>
                <a:lnTo>
                  <a:pt x="2231208" y="409133"/>
                </a:lnTo>
                <a:close/>
                <a:moveTo>
                  <a:pt x="1338676" y="117718"/>
                </a:moveTo>
                <a:lnTo>
                  <a:pt x="1415783" y="117718"/>
                </a:lnTo>
                <a:lnTo>
                  <a:pt x="1415783" y="409133"/>
                </a:lnTo>
                <a:lnTo>
                  <a:pt x="1338676" y="409133"/>
                </a:lnTo>
                <a:close/>
                <a:moveTo>
                  <a:pt x="1033876" y="117718"/>
                </a:moveTo>
                <a:lnTo>
                  <a:pt x="1110983" y="117718"/>
                </a:lnTo>
                <a:lnTo>
                  <a:pt x="1110983" y="409133"/>
                </a:lnTo>
                <a:lnTo>
                  <a:pt x="1033876" y="409133"/>
                </a:lnTo>
                <a:close/>
                <a:moveTo>
                  <a:pt x="5764634" y="111133"/>
                </a:moveTo>
                <a:cubicBezTo>
                  <a:pt x="5807989" y="111133"/>
                  <a:pt x="5842198" y="125447"/>
                  <a:pt x="5867260" y="154077"/>
                </a:cubicBezTo>
                <a:cubicBezTo>
                  <a:pt x="5892322" y="182706"/>
                  <a:pt x="5904304" y="226565"/>
                  <a:pt x="5903207" y="285652"/>
                </a:cubicBezTo>
                <a:lnTo>
                  <a:pt x="5710028" y="285652"/>
                </a:lnTo>
                <a:cubicBezTo>
                  <a:pt x="5710577" y="308519"/>
                  <a:pt x="5716797" y="326310"/>
                  <a:pt x="5728687" y="339024"/>
                </a:cubicBezTo>
                <a:cubicBezTo>
                  <a:pt x="5740578" y="351737"/>
                  <a:pt x="5755395" y="358094"/>
                  <a:pt x="5773140" y="358094"/>
                </a:cubicBezTo>
                <a:cubicBezTo>
                  <a:pt x="5785214" y="358094"/>
                  <a:pt x="5795367" y="354802"/>
                  <a:pt x="5803599" y="348216"/>
                </a:cubicBezTo>
                <a:cubicBezTo>
                  <a:pt x="5811831" y="341630"/>
                  <a:pt x="5818051" y="331020"/>
                  <a:pt x="5822258" y="316385"/>
                </a:cubicBezTo>
                <a:lnTo>
                  <a:pt x="5899091" y="329282"/>
                </a:lnTo>
                <a:cubicBezTo>
                  <a:pt x="5889212" y="357454"/>
                  <a:pt x="5873617" y="378903"/>
                  <a:pt x="5852305" y="393629"/>
                </a:cubicBezTo>
                <a:cubicBezTo>
                  <a:pt x="5830993" y="408356"/>
                  <a:pt x="5804331" y="415719"/>
                  <a:pt x="5772317" y="415719"/>
                </a:cubicBezTo>
                <a:cubicBezTo>
                  <a:pt x="5721644" y="415719"/>
                  <a:pt x="5684143" y="399163"/>
                  <a:pt x="5659812" y="366052"/>
                </a:cubicBezTo>
                <a:cubicBezTo>
                  <a:pt x="5640604" y="339527"/>
                  <a:pt x="5631000" y="306050"/>
                  <a:pt x="5631000" y="265621"/>
                </a:cubicBezTo>
                <a:cubicBezTo>
                  <a:pt x="5631000" y="217326"/>
                  <a:pt x="5643623" y="179505"/>
                  <a:pt x="5668868" y="152156"/>
                </a:cubicBezTo>
                <a:cubicBezTo>
                  <a:pt x="5694113" y="124807"/>
                  <a:pt x="5726034" y="111133"/>
                  <a:pt x="5764634" y="111133"/>
                </a:cubicBezTo>
                <a:close/>
                <a:moveTo>
                  <a:pt x="5569157" y="111133"/>
                </a:moveTo>
                <a:cubicBezTo>
                  <a:pt x="5586719" y="111133"/>
                  <a:pt x="5603641" y="115981"/>
                  <a:pt x="5619922" y="125676"/>
                </a:cubicBezTo>
                <a:lnTo>
                  <a:pt x="5596049" y="192905"/>
                </a:lnTo>
                <a:cubicBezTo>
                  <a:pt x="5583061" y="184490"/>
                  <a:pt x="5570987" y="180282"/>
                  <a:pt x="5559828" y="180282"/>
                </a:cubicBezTo>
                <a:cubicBezTo>
                  <a:pt x="5549035" y="180282"/>
                  <a:pt x="5539888" y="183255"/>
                  <a:pt x="5532388" y="189200"/>
                </a:cubicBezTo>
                <a:cubicBezTo>
                  <a:pt x="5524887" y="195146"/>
                  <a:pt x="5518988" y="205893"/>
                  <a:pt x="5514689" y="221442"/>
                </a:cubicBezTo>
                <a:cubicBezTo>
                  <a:pt x="5510389" y="236992"/>
                  <a:pt x="5508240" y="269554"/>
                  <a:pt x="5508240" y="319129"/>
                </a:cubicBezTo>
                <a:lnTo>
                  <a:pt x="5508240" y="409133"/>
                </a:lnTo>
                <a:lnTo>
                  <a:pt x="5431133" y="409133"/>
                </a:lnTo>
                <a:lnTo>
                  <a:pt x="5431133" y="117718"/>
                </a:lnTo>
                <a:lnTo>
                  <a:pt x="5502752" y="117718"/>
                </a:lnTo>
                <a:lnTo>
                  <a:pt x="5502752" y="159153"/>
                </a:lnTo>
                <a:cubicBezTo>
                  <a:pt x="5515009" y="139579"/>
                  <a:pt x="5526030" y="126682"/>
                  <a:pt x="5535818" y="120462"/>
                </a:cubicBezTo>
                <a:cubicBezTo>
                  <a:pt x="5545605" y="114243"/>
                  <a:pt x="5556718" y="111133"/>
                  <a:pt x="5569157" y="111133"/>
                </a:cubicBezTo>
                <a:close/>
                <a:moveTo>
                  <a:pt x="5223788" y="111133"/>
                </a:moveTo>
                <a:cubicBezTo>
                  <a:pt x="5267875" y="111133"/>
                  <a:pt x="5304004" y="125447"/>
                  <a:pt x="5332177" y="154077"/>
                </a:cubicBezTo>
                <a:cubicBezTo>
                  <a:pt x="5360349" y="182706"/>
                  <a:pt x="5374434" y="218881"/>
                  <a:pt x="5374434" y="262603"/>
                </a:cubicBezTo>
                <a:cubicBezTo>
                  <a:pt x="5374434" y="306690"/>
                  <a:pt x="5360211" y="343231"/>
                  <a:pt x="5331765" y="372226"/>
                </a:cubicBezTo>
                <a:cubicBezTo>
                  <a:pt x="5303318" y="401221"/>
                  <a:pt x="5267509" y="415719"/>
                  <a:pt x="5224337" y="415719"/>
                </a:cubicBezTo>
                <a:cubicBezTo>
                  <a:pt x="5197628" y="415719"/>
                  <a:pt x="5172154" y="409682"/>
                  <a:pt x="5147916" y="397608"/>
                </a:cubicBezTo>
                <a:cubicBezTo>
                  <a:pt x="5123677" y="385535"/>
                  <a:pt x="5105246" y="367836"/>
                  <a:pt x="5092624" y="344512"/>
                </a:cubicBezTo>
                <a:cubicBezTo>
                  <a:pt x="5080001" y="321187"/>
                  <a:pt x="5073690" y="292787"/>
                  <a:pt x="5073690" y="259310"/>
                </a:cubicBezTo>
                <a:cubicBezTo>
                  <a:pt x="5073690" y="233699"/>
                  <a:pt x="5080001" y="208911"/>
                  <a:pt x="5092624" y="184947"/>
                </a:cubicBezTo>
                <a:cubicBezTo>
                  <a:pt x="5105246" y="160983"/>
                  <a:pt x="5123128" y="142689"/>
                  <a:pt x="5146269" y="130067"/>
                </a:cubicBezTo>
                <a:cubicBezTo>
                  <a:pt x="5169410" y="117444"/>
                  <a:pt x="5195250" y="111133"/>
                  <a:pt x="5223788" y="111133"/>
                </a:cubicBezTo>
                <a:close/>
                <a:moveTo>
                  <a:pt x="4752361" y="111133"/>
                </a:moveTo>
                <a:cubicBezTo>
                  <a:pt x="4771020" y="111133"/>
                  <a:pt x="4787210" y="114974"/>
                  <a:pt x="4800930" y="122658"/>
                </a:cubicBezTo>
                <a:cubicBezTo>
                  <a:pt x="4814650" y="130341"/>
                  <a:pt x="4825900" y="141957"/>
                  <a:pt x="4834681" y="157507"/>
                </a:cubicBezTo>
                <a:cubicBezTo>
                  <a:pt x="4847487" y="141957"/>
                  <a:pt x="4861298" y="130341"/>
                  <a:pt x="4876116" y="122658"/>
                </a:cubicBezTo>
                <a:cubicBezTo>
                  <a:pt x="4890934" y="114974"/>
                  <a:pt x="4906758" y="111133"/>
                  <a:pt x="4923588" y="111133"/>
                </a:cubicBezTo>
                <a:cubicBezTo>
                  <a:pt x="4944991" y="111133"/>
                  <a:pt x="4963101" y="115478"/>
                  <a:pt x="4977919" y="124167"/>
                </a:cubicBezTo>
                <a:cubicBezTo>
                  <a:pt x="4992737" y="132856"/>
                  <a:pt x="5003805" y="145616"/>
                  <a:pt x="5011122" y="162446"/>
                </a:cubicBezTo>
                <a:cubicBezTo>
                  <a:pt x="5016427" y="174886"/>
                  <a:pt x="5019079" y="195008"/>
                  <a:pt x="5019079" y="222814"/>
                </a:cubicBezTo>
                <a:lnTo>
                  <a:pt x="5019079" y="409133"/>
                </a:lnTo>
                <a:lnTo>
                  <a:pt x="4941972" y="409133"/>
                </a:lnTo>
                <a:lnTo>
                  <a:pt x="4941972" y="242571"/>
                </a:lnTo>
                <a:cubicBezTo>
                  <a:pt x="4941972" y="213668"/>
                  <a:pt x="4939320" y="195008"/>
                  <a:pt x="4934015" y="186593"/>
                </a:cubicBezTo>
                <a:cubicBezTo>
                  <a:pt x="4926880" y="175617"/>
                  <a:pt x="4915904" y="170129"/>
                  <a:pt x="4901087" y="170129"/>
                </a:cubicBezTo>
                <a:cubicBezTo>
                  <a:pt x="4890294" y="170129"/>
                  <a:pt x="4880141" y="173422"/>
                  <a:pt x="4870628" y="180008"/>
                </a:cubicBezTo>
                <a:cubicBezTo>
                  <a:pt x="4861116" y="186593"/>
                  <a:pt x="4854256" y="196243"/>
                  <a:pt x="4850048" y="208957"/>
                </a:cubicBezTo>
                <a:cubicBezTo>
                  <a:pt x="4845841" y="221671"/>
                  <a:pt x="4843737" y="241748"/>
                  <a:pt x="4843737" y="269188"/>
                </a:cubicBezTo>
                <a:lnTo>
                  <a:pt x="4843737" y="409133"/>
                </a:lnTo>
                <a:lnTo>
                  <a:pt x="4766630" y="409133"/>
                </a:lnTo>
                <a:lnTo>
                  <a:pt x="4766630" y="249431"/>
                </a:lnTo>
                <a:cubicBezTo>
                  <a:pt x="4766630" y="221077"/>
                  <a:pt x="4765258" y="202783"/>
                  <a:pt x="4762514" y="194551"/>
                </a:cubicBezTo>
                <a:cubicBezTo>
                  <a:pt x="4759770" y="186319"/>
                  <a:pt x="4755517" y="180191"/>
                  <a:pt x="4749754" y="176166"/>
                </a:cubicBezTo>
                <a:cubicBezTo>
                  <a:pt x="4743992" y="172141"/>
                  <a:pt x="4736171" y="170129"/>
                  <a:pt x="4726293" y="170129"/>
                </a:cubicBezTo>
                <a:cubicBezTo>
                  <a:pt x="4714402" y="170129"/>
                  <a:pt x="4703700" y="173331"/>
                  <a:pt x="4694188" y="179733"/>
                </a:cubicBezTo>
                <a:cubicBezTo>
                  <a:pt x="4684676" y="186136"/>
                  <a:pt x="4677861" y="195374"/>
                  <a:pt x="4673745" y="207448"/>
                </a:cubicBezTo>
                <a:cubicBezTo>
                  <a:pt x="4669629" y="219522"/>
                  <a:pt x="4667571" y="239553"/>
                  <a:pt x="4667571" y="267542"/>
                </a:cubicBezTo>
                <a:lnTo>
                  <a:pt x="4667571" y="409133"/>
                </a:lnTo>
                <a:lnTo>
                  <a:pt x="4590464" y="409133"/>
                </a:lnTo>
                <a:lnTo>
                  <a:pt x="4590464" y="117718"/>
                </a:lnTo>
                <a:lnTo>
                  <a:pt x="4661534" y="117718"/>
                </a:lnTo>
                <a:lnTo>
                  <a:pt x="4661534" y="157507"/>
                </a:lnTo>
                <a:cubicBezTo>
                  <a:pt x="4686962" y="126591"/>
                  <a:pt x="4717238" y="111133"/>
                  <a:pt x="4752361" y="111133"/>
                </a:cubicBezTo>
                <a:close/>
                <a:moveTo>
                  <a:pt x="3890288" y="111133"/>
                </a:moveTo>
                <a:cubicBezTo>
                  <a:pt x="3934375" y="111133"/>
                  <a:pt x="3970505" y="125447"/>
                  <a:pt x="3998677" y="154077"/>
                </a:cubicBezTo>
                <a:cubicBezTo>
                  <a:pt x="4026849" y="182706"/>
                  <a:pt x="4040935" y="218881"/>
                  <a:pt x="4040935" y="262603"/>
                </a:cubicBezTo>
                <a:cubicBezTo>
                  <a:pt x="4040935" y="306690"/>
                  <a:pt x="4026712" y="343231"/>
                  <a:pt x="3998265" y="372226"/>
                </a:cubicBezTo>
                <a:cubicBezTo>
                  <a:pt x="3969819" y="401221"/>
                  <a:pt x="3934009" y="415719"/>
                  <a:pt x="3890837" y="415719"/>
                </a:cubicBezTo>
                <a:cubicBezTo>
                  <a:pt x="3864129" y="415719"/>
                  <a:pt x="3838654" y="409682"/>
                  <a:pt x="3814416" y="397608"/>
                </a:cubicBezTo>
                <a:cubicBezTo>
                  <a:pt x="3790177" y="385535"/>
                  <a:pt x="3771746" y="367836"/>
                  <a:pt x="3759124" y="344512"/>
                </a:cubicBezTo>
                <a:cubicBezTo>
                  <a:pt x="3746501" y="321187"/>
                  <a:pt x="3740190" y="292787"/>
                  <a:pt x="3740190" y="259310"/>
                </a:cubicBezTo>
                <a:cubicBezTo>
                  <a:pt x="3740190" y="233699"/>
                  <a:pt x="3746501" y="208911"/>
                  <a:pt x="3759124" y="184947"/>
                </a:cubicBezTo>
                <a:cubicBezTo>
                  <a:pt x="3771746" y="160983"/>
                  <a:pt x="3789628" y="142689"/>
                  <a:pt x="3812769" y="130067"/>
                </a:cubicBezTo>
                <a:cubicBezTo>
                  <a:pt x="3835910" y="117444"/>
                  <a:pt x="3861750" y="111133"/>
                  <a:pt x="3890288" y="111133"/>
                </a:cubicBezTo>
                <a:close/>
                <a:moveTo>
                  <a:pt x="1940133" y="111133"/>
                </a:moveTo>
                <a:cubicBezTo>
                  <a:pt x="1957694" y="111133"/>
                  <a:pt x="1974616" y="115981"/>
                  <a:pt x="1990897" y="125676"/>
                </a:cubicBezTo>
                <a:lnTo>
                  <a:pt x="1967024" y="192905"/>
                </a:lnTo>
                <a:cubicBezTo>
                  <a:pt x="1954036" y="184490"/>
                  <a:pt x="1941962" y="180282"/>
                  <a:pt x="1930803" y="180282"/>
                </a:cubicBezTo>
                <a:cubicBezTo>
                  <a:pt x="1920010" y="180282"/>
                  <a:pt x="1910863" y="183255"/>
                  <a:pt x="1903363" y="189200"/>
                </a:cubicBezTo>
                <a:cubicBezTo>
                  <a:pt x="1895863" y="195146"/>
                  <a:pt x="1889963" y="205893"/>
                  <a:pt x="1885664" y="221442"/>
                </a:cubicBezTo>
                <a:cubicBezTo>
                  <a:pt x="1881365" y="236992"/>
                  <a:pt x="1879216" y="269554"/>
                  <a:pt x="1879216" y="319129"/>
                </a:cubicBezTo>
                <a:lnTo>
                  <a:pt x="1879216" y="409133"/>
                </a:lnTo>
                <a:lnTo>
                  <a:pt x="1802109" y="409133"/>
                </a:lnTo>
                <a:lnTo>
                  <a:pt x="1802109" y="117718"/>
                </a:lnTo>
                <a:lnTo>
                  <a:pt x="1873727" y="117718"/>
                </a:lnTo>
                <a:lnTo>
                  <a:pt x="1873727" y="159153"/>
                </a:lnTo>
                <a:cubicBezTo>
                  <a:pt x="1885984" y="139579"/>
                  <a:pt x="1897006" y="126682"/>
                  <a:pt x="1906793" y="120462"/>
                </a:cubicBezTo>
                <a:cubicBezTo>
                  <a:pt x="1916580" y="114243"/>
                  <a:pt x="1927693" y="111133"/>
                  <a:pt x="1940133" y="111133"/>
                </a:cubicBezTo>
                <a:close/>
                <a:moveTo>
                  <a:pt x="1604953" y="111133"/>
                </a:moveTo>
                <a:cubicBezTo>
                  <a:pt x="1639345" y="111133"/>
                  <a:pt x="1664956" y="115203"/>
                  <a:pt x="1681786" y="123344"/>
                </a:cubicBezTo>
                <a:cubicBezTo>
                  <a:pt x="1698616" y="131484"/>
                  <a:pt x="1710461" y="141820"/>
                  <a:pt x="1717321" y="154351"/>
                </a:cubicBezTo>
                <a:cubicBezTo>
                  <a:pt x="1724181" y="166882"/>
                  <a:pt x="1727611" y="189886"/>
                  <a:pt x="1727611" y="223363"/>
                </a:cubicBezTo>
                <a:lnTo>
                  <a:pt x="1726788" y="313367"/>
                </a:lnTo>
                <a:cubicBezTo>
                  <a:pt x="1726788" y="338978"/>
                  <a:pt x="1728023" y="357866"/>
                  <a:pt x="1730492" y="370031"/>
                </a:cubicBezTo>
                <a:cubicBezTo>
                  <a:pt x="1732962" y="382196"/>
                  <a:pt x="1737581" y="395230"/>
                  <a:pt x="1744349" y="409133"/>
                </a:cubicBezTo>
                <a:lnTo>
                  <a:pt x="1668066" y="409133"/>
                </a:lnTo>
                <a:cubicBezTo>
                  <a:pt x="1666053" y="404011"/>
                  <a:pt x="1663584" y="396419"/>
                  <a:pt x="1660657" y="386358"/>
                </a:cubicBezTo>
                <a:cubicBezTo>
                  <a:pt x="1659376" y="381784"/>
                  <a:pt x="1658462" y="378766"/>
                  <a:pt x="1657913" y="377303"/>
                </a:cubicBezTo>
                <a:cubicBezTo>
                  <a:pt x="1644741" y="390108"/>
                  <a:pt x="1630656" y="399712"/>
                  <a:pt x="1615655" y="406115"/>
                </a:cubicBezTo>
                <a:cubicBezTo>
                  <a:pt x="1600654" y="412518"/>
                  <a:pt x="1584647" y="415719"/>
                  <a:pt x="1567634" y="415719"/>
                </a:cubicBezTo>
                <a:cubicBezTo>
                  <a:pt x="1537633" y="415719"/>
                  <a:pt x="1513989" y="407578"/>
                  <a:pt x="1496702" y="391297"/>
                </a:cubicBezTo>
                <a:cubicBezTo>
                  <a:pt x="1479414" y="375016"/>
                  <a:pt x="1470771" y="354436"/>
                  <a:pt x="1470771" y="329557"/>
                </a:cubicBezTo>
                <a:cubicBezTo>
                  <a:pt x="1470771" y="313093"/>
                  <a:pt x="1474704" y="298412"/>
                  <a:pt x="1482570" y="285515"/>
                </a:cubicBezTo>
                <a:cubicBezTo>
                  <a:pt x="1490436" y="272618"/>
                  <a:pt x="1501458" y="262740"/>
                  <a:pt x="1515635" y="255880"/>
                </a:cubicBezTo>
                <a:cubicBezTo>
                  <a:pt x="1529813" y="249020"/>
                  <a:pt x="1550256" y="243029"/>
                  <a:pt x="1576964" y="237906"/>
                </a:cubicBezTo>
                <a:cubicBezTo>
                  <a:pt x="1613002" y="231138"/>
                  <a:pt x="1637973" y="224827"/>
                  <a:pt x="1651876" y="218973"/>
                </a:cubicBezTo>
                <a:lnTo>
                  <a:pt x="1651876" y="211290"/>
                </a:lnTo>
                <a:cubicBezTo>
                  <a:pt x="1651876" y="196472"/>
                  <a:pt x="1648217" y="185907"/>
                  <a:pt x="1640900" y="179596"/>
                </a:cubicBezTo>
                <a:cubicBezTo>
                  <a:pt x="1633582" y="173285"/>
                  <a:pt x="1619771" y="170129"/>
                  <a:pt x="1599465" y="170129"/>
                </a:cubicBezTo>
                <a:cubicBezTo>
                  <a:pt x="1585745" y="170129"/>
                  <a:pt x="1575043" y="172828"/>
                  <a:pt x="1567360" y="178224"/>
                </a:cubicBezTo>
                <a:cubicBezTo>
                  <a:pt x="1559677" y="183621"/>
                  <a:pt x="1553457" y="193088"/>
                  <a:pt x="1548701" y="206625"/>
                </a:cubicBezTo>
                <a:lnTo>
                  <a:pt x="1478729" y="194002"/>
                </a:lnTo>
                <a:cubicBezTo>
                  <a:pt x="1486595" y="165830"/>
                  <a:pt x="1500132" y="144976"/>
                  <a:pt x="1519340" y="131439"/>
                </a:cubicBezTo>
                <a:cubicBezTo>
                  <a:pt x="1538548" y="117901"/>
                  <a:pt x="1567086" y="111133"/>
                  <a:pt x="1604953" y="111133"/>
                </a:cubicBezTo>
                <a:close/>
                <a:moveTo>
                  <a:pt x="694711" y="111133"/>
                </a:moveTo>
                <a:cubicBezTo>
                  <a:pt x="713370" y="111133"/>
                  <a:pt x="729560" y="114974"/>
                  <a:pt x="743280" y="122658"/>
                </a:cubicBezTo>
                <a:cubicBezTo>
                  <a:pt x="757000" y="130341"/>
                  <a:pt x="768251" y="141957"/>
                  <a:pt x="777032" y="157507"/>
                </a:cubicBezTo>
                <a:cubicBezTo>
                  <a:pt x="789837" y="141957"/>
                  <a:pt x="803649" y="130341"/>
                  <a:pt x="818466" y="122658"/>
                </a:cubicBezTo>
                <a:cubicBezTo>
                  <a:pt x="833284" y="114974"/>
                  <a:pt x="849108" y="111133"/>
                  <a:pt x="865938" y="111133"/>
                </a:cubicBezTo>
                <a:cubicBezTo>
                  <a:pt x="887341" y="111133"/>
                  <a:pt x="905452" y="115478"/>
                  <a:pt x="920269" y="124167"/>
                </a:cubicBezTo>
                <a:cubicBezTo>
                  <a:pt x="935087" y="132856"/>
                  <a:pt x="946155" y="145616"/>
                  <a:pt x="953472" y="162446"/>
                </a:cubicBezTo>
                <a:cubicBezTo>
                  <a:pt x="958777" y="174886"/>
                  <a:pt x="961430" y="195008"/>
                  <a:pt x="961430" y="222814"/>
                </a:cubicBezTo>
                <a:lnTo>
                  <a:pt x="961430" y="409133"/>
                </a:lnTo>
                <a:lnTo>
                  <a:pt x="884323" y="409133"/>
                </a:lnTo>
                <a:lnTo>
                  <a:pt x="884323" y="242571"/>
                </a:lnTo>
                <a:cubicBezTo>
                  <a:pt x="884323" y="213668"/>
                  <a:pt x="881670" y="195008"/>
                  <a:pt x="876365" y="186593"/>
                </a:cubicBezTo>
                <a:cubicBezTo>
                  <a:pt x="869231" y="175617"/>
                  <a:pt x="858254" y="170129"/>
                  <a:pt x="843437" y="170129"/>
                </a:cubicBezTo>
                <a:cubicBezTo>
                  <a:pt x="832644" y="170129"/>
                  <a:pt x="822491" y="173422"/>
                  <a:pt x="812978" y="180008"/>
                </a:cubicBezTo>
                <a:cubicBezTo>
                  <a:pt x="803466" y="186593"/>
                  <a:pt x="796606" y="196243"/>
                  <a:pt x="792398" y="208957"/>
                </a:cubicBezTo>
                <a:cubicBezTo>
                  <a:pt x="788191" y="221671"/>
                  <a:pt x="786087" y="241748"/>
                  <a:pt x="786087" y="269188"/>
                </a:cubicBezTo>
                <a:lnTo>
                  <a:pt x="786087" y="409133"/>
                </a:lnTo>
                <a:lnTo>
                  <a:pt x="708980" y="409133"/>
                </a:lnTo>
                <a:lnTo>
                  <a:pt x="708980" y="249431"/>
                </a:lnTo>
                <a:cubicBezTo>
                  <a:pt x="708980" y="221077"/>
                  <a:pt x="707608" y="202783"/>
                  <a:pt x="704864" y="194551"/>
                </a:cubicBezTo>
                <a:cubicBezTo>
                  <a:pt x="702120" y="186319"/>
                  <a:pt x="697867" y="180191"/>
                  <a:pt x="692104" y="176166"/>
                </a:cubicBezTo>
                <a:cubicBezTo>
                  <a:pt x="686342" y="172141"/>
                  <a:pt x="678521" y="170129"/>
                  <a:pt x="668643" y="170129"/>
                </a:cubicBezTo>
                <a:cubicBezTo>
                  <a:pt x="656752" y="170129"/>
                  <a:pt x="646051" y="173331"/>
                  <a:pt x="636538" y="179733"/>
                </a:cubicBezTo>
                <a:cubicBezTo>
                  <a:pt x="627025" y="186136"/>
                  <a:pt x="620211" y="195374"/>
                  <a:pt x="616095" y="207448"/>
                </a:cubicBezTo>
                <a:cubicBezTo>
                  <a:pt x="611979" y="219522"/>
                  <a:pt x="609921" y="239553"/>
                  <a:pt x="609921" y="267542"/>
                </a:cubicBezTo>
                <a:lnTo>
                  <a:pt x="609921" y="409133"/>
                </a:lnTo>
                <a:lnTo>
                  <a:pt x="532814" y="409133"/>
                </a:lnTo>
                <a:lnTo>
                  <a:pt x="532814" y="117718"/>
                </a:lnTo>
                <a:lnTo>
                  <a:pt x="603884" y="117718"/>
                </a:lnTo>
                <a:lnTo>
                  <a:pt x="603884" y="157507"/>
                </a:lnTo>
                <a:cubicBezTo>
                  <a:pt x="629312" y="126591"/>
                  <a:pt x="659588" y="111133"/>
                  <a:pt x="694711" y="111133"/>
                </a:cubicBezTo>
                <a:close/>
                <a:moveTo>
                  <a:pt x="338128" y="111133"/>
                </a:moveTo>
                <a:cubicBezTo>
                  <a:pt x="372520" y="111133"/>
                  <a:pt x="398131" y="115203"/>
                  <a:pt x="414961" y="123344"/>
                </a:cubicBezTo>
                <a:cubicBezTo>
                  <a:pt x="431791" y="131484"/>
                  <a:pt x="443636" y="141820"/>
                  <a:pt x="450496" y="154351"/>
                </a:cubicBezTo>
                <a:cubicBezTo>
                  <a:pt x="457356" y="166882"/>
                  <a:pt x="460786" y="189886"/>
                  <a:pt x="460786" y="223363"/>
                </a:cubicBezTo>
                <a:lnTo>
                  <a:pt x="459963" y="313367"/>
                </a:lnTo>
                <a:cubicBezTo>
                  <a:pt x="459963" y="338978"/>
                  <a:pt x="461197" y="357866"/>
                  <a:pt x="463667" y="370031"/>
                </a:cubicBezTo>
                <a:cubicBezTo>
                  <a:pt x="466137" y="382196"/>
                  <a:pt x="470756" y="395230"/>
                  <a:pt x="477524" y="409133"/>
                </a:cubicBezTo>
                <a:lnTo>
                  <a:pt x="401241" y="409133"/>
                </a:lnTo>
                <a:cubicBezTo>
                  <a:pt x="399228" y="404011"/>
                  <a:pt x="396759" y="396419"/>
                  <a:pt x="393832" y="386358"/>
                </a:cubicBezTo>
                <a:cubicBezTo>
                  <a:pt x="392551" y="381784"/>
                  <a:pt x="391637" y="378766"/>
                  <a:pt x="391088" y="377303"/>
                </a:cubicBezTo>
                <a:cubicBezTo>
                  <a:pt x="377916" y="390108"/>
                  <a:pt x="363831" y="399712"/>
                  <a:pt x="348830" y="406115"/>
                </a:cubicBezTo>
                <a:cubicBezTo>
                  <a:pt x="333829" y="412518"/>
                  <a:pt x="317822" y="415719"/>
                  <a:pt x="300810" y="415719"/>
                </a:cubicBezTo>
                <a:cubicBezTo>
                  <a:pt x="270808" y="415719"/>
                  <a:pt x="247164" y="407578"/>
                  <a:pt x="229877" y="391297"/>
                </a:cubicBezTo>
                <a:cubicBezTo>
                  <a:pt x="212589" y="375016"/>
                  <a:pt x="203946" y="354436"/>
                  <a:pt x="203946" y="329557"/>
                </a:cubicBezTo>
                <a:cubicBezTo>
                  <a:pt x="203946" y="313093"/>
                  <a:pt x="207879" y="298412"/>
                  <a:pt x="215745" y="285515"/>
                </a:cubicBezTo>
                <a:cubicBezTo>
                  <a:pt x="223611" y="272618"/>
                  <a:pt x="234633" y="262740"/>
                  <a:pt x="248810" y="255880"/>
                </a:cubicBezTo>
                <a:cubicBezTo>
                  <a:pt x="262988" y="249020"/>
                  <a:pt x="283431" y="243029"/>
                  <a:pt x="310139" y="237906"/>
                </a:cubicBezTo>
                <a:cubicBezTo>
                  <a:pt x="346177" y="231138"/>
                  <a:pt x="371148" y="224827"/>
                  <a:pt x="385051" y="218973"/>
                </a:cubicBezTo>
                <a:lnTo>
                  <a:pt x="385051" y="211290"/>
                </a:lnTo>
                <a:cubicBezTo>
                  <a:pt x="385051" y="196472"/>
                  <a:pt x="381392" y="185907"/>
                  <a:pt x="374075" y="179596"/>
                </a:cubicBezTo>
                <a:cubicBezTo>
                  <a:pt x="366757" y="173285"/>
                  <a:pt x="352946" y="170129"/>
                  <a:pt x="332640" y="170129"/>
                </a:cubicBezTo>
                <a:cubicBezTo>
                  <a:pt x="318920" y="170129"/>
                  <a:pt x="308218" y="172828"/>
                  <a:pt x="300535" y="178224"/>
                </a:cubicBezTo>
                <a:cubicBezTo>
                  <a:pt x="292852" y="183621"/>
                  <a:pt x="286632" y="193088"/>
                  <a:pt x="281876" y="206625"/>
                </a:cubicBezTo>
                <a:lnTo>
                  <a:pt x="211903" y="194002"/>
                </a:lnTo>
                <a:cubicBezTo>
                  <a:pt x="219770" y="165830"/>
                  <a:pt x="233307" y="144976"/>
                  <a:pt x="252515" y="131439"/>
                </a:cubicBezTo>
                <a:cubicBezTo>
                  <a:pt x="271723" y="117901"/>
                  <a:pt x="300261" y="111133"/>
                  <a:pt x="338128" y="111133"/>
                </a:cubicBezTo>
                <a:close/>
                <a:moveTo>
                  <a:pt x="2838850" y="14818"/>
                </a:moveTo>
                <a:lnTo>
                  <a:pt x="2838850" y="117718"/>
                </a:lnTo>
                <a:lnTo>
                  <a:pt x="2891535" y="117718"/>
                </a:lnTo>
                <a:lnTo>
                  <a:pt x="2891535" y="179184"/>
                </a:lnTo>
                <a:lnTo>
                  <a:pt x="2838850" y="179184"/>
                </a:lnTo>
                <a:lnTo>
                  <a:pt x="2838850" y="296628"/>
                </a:lnTo>
                <a:cubicBezTo>
                  <a:pt x="2838850" y="320410"/>
                  <a:pt x="2839353" y="334267"/>
                  <a:pt x="2840359" y="338200"/>
                </a:cubicBezTo>
                <a:cubicBezTo>
                  <a:pt x="2841365" y="342133"/>
                  <a:pt x="2843652" y="345381"/>
                  <a:pt x="2847219" y="347942"/>
                </a:cubicBezTo>
                <a:cubicBezTo>
                  <a:pt x="2850786" y="350503"/>
                  <a:pt x="2855131" y="351783"/>
                  <a:pt x="2860253" y="351783"/>
                </a:cubicBezTo>
                <a:cubicBezTo>
                  <a:pt x="2867388" y="351783"/>
                  <a:pt x="2877723" y="349314"/>
                  <a:pt x="2891261" y="344374"/>
                </a:cubicBezTo>
                <a:lnTo>
                  <a:pt x="2897846" y="404194"/>
                </a:lnTo>
                <a:cubicBezTo>
                  <a:pt x="2879919" y="411877"/>
                  <a:pt x="2859613" y="415719"/>
                  <a:pt x="2836929" y="415719"/>
                </a:cubicBezTo>
                <a:cubicBezTo>
                  <a:pt x="2823026" y="415719"/>
                  <a:pt x="2810495" y="413386"/>
                  <a:pt x="2799336" y="408722"/>
                </a:cubicBezTo>
                <a:cubicBezTo>
                  <a:pt x="2788177" y="404057"/>
                  <a:pt x="2779991" y="398020"/>
                  <a:pt x="2774777" y="390611"/>
                </a:cubicBezTo>
                <a:cubicBezTo>
                  <a:pt x="2769563" y="383202"/>
                  <a:pt x="2765950" y="373187"/>
                  <a:pt x="2763938" y="360564"/>
                </a:cubicBezTo>
                <a:cubicBezTo>
                  <a:pt x="2762292" y="351600"/>
                  <a:pt x="2761468" y="333490"/>
                  <a:pt x="2761468" y="306233"/>
                </a:cubicBezTo>
                <a:lnTo>
                  <a:pt x="2761468" y="179184"/>
                </a:lnTo>
                <a:lnTo>
                  <a:pt x="2726071" y="179184"/>
                </a:lnTo>
                <a:lnTo>
                  <a:pt x="2726071" y="117718"/>
                </a:lnTo>
                <a:lnTo>
                  <a:pt x="2761468" y="117718"/>
                </a:lnTo>
                <a:lnTo>
                  <a:pt x="2761468" y="59820"/>
                </a:lnTo>
                <a:close/>
                <a:moveTo>
                  <a:pt x="2948127" y="6860"/>
                </a:moveTo>
                <a:lnTo>
                  <a:pt x="3025234" y="6860"/>
                </a:lnTo>
                <a:lnTo>
                  <a:pt x="3025234" y="154763"/>
                </a:lnTo>
                <a:cubicBezTo>
                  <a:pt x="3050113" y="125676"/>
                  <a:pt x="3079840" y="111133"/>
                  <a:pt x="3114414" y="111133"/>
                </a:cubicBezTo>
                <a:cubicBezTo>
                  <a:pt x="3132159" y="111133"/>
                  <a:pt x="3148166" y="114426"/>
                  <a:pt x="3162435" y="121011"/>
                </a:cubicBezTo>
                <a:cubicBezTo>
                  <a:pt x="3176704" y="127597"/>
                  <a:pt x="3187451" y="136012"/>
                  <a:pt x="3194677" y="146256"/>
                </a:cubicBezTo>
                <a:cubicBezTo>
                  <a:pt x="3201903" y="156501"/>
                  <a:pt x="3206842" y="167843"/>
                  <a:pt x="3209495" y="180282"/>
                </a:cubicBezTo>
                <a:cubicBezTo>
                  <a:pt x="3212147" y="192722"/>
                  <a:pt x="3213473" y="212021"/>
                  <a:pt x="3213473" y="238181"/>
                </a:cubicBezTo>
                <a:lnTo>
                  <a:pt x="3213473" y="409133"/>
                </a:lnTo>
                <a:lnTo>
                  <a:pt x="3136367" y="409133"/>
                </a:lnTo>
                <a:lnTo>
                  <a:pt x="3136367" y="255194"/>
                </a:lnTo>
                <a:cubicBezTo>
                  <a:pt x="3136367" y="224644"/>
                  <a:pt x="3134903" y="205253"/>
                  <a:pt x="3131976" y="197021"/>
                </a:cubicBezTo>
                <a:cubicBezTo>
                  <a:pt x="3129049" y="188789"/>
                  <a:pt x="3123881" y="182249"/>
                  <a:pt x="3116472" y="177401"/>
                </a:cubicBezTo>
                <a:cubicBezTo>
                  <a:pt x="3109064" y="172553"/>
                  <a:pt x="3099780" y="170129"/>
                  <a:pt x="3088621" y="170129"/>
                </a:cubicBezTo>
                <a:cubicBezTo>
                  <a:pt x="3075815" y="170129"/>
                  <a:pt x="3064382" y="173239"/>
                  <a:pt x="3054320" y="179459"/>
                </a:cubicBezTo>
                <a:cubicBezTo>
                  <a:pt x="3044259" y="185679"/>
                  <a:pt x="3036896" y="195054"/>
                  <a:pt x="3032231" y="207585"/>
                </a:cubicBezTo>
                <a:cubicBezTo>
                  <a:pt x="3027566" y="220116"/>
                  <a:pt x="3025234" y="238638"/>
                  <a:pt x="3025234" y="263151"/>
                </a:cubicBezTo>
                <a:lnTo>
                  <a:pt x="3025234" y="409133"/>
                </a:lnTo>
                <a:lnTo>
                  <a:pt x="2948127" y="409133"/>
                </a:lnTo>
                <a:close/>
                <a:moveTo>
                  <a:pt x="2605501" y="6860"/>
                </a:moveTo>
                <a:lnTo>
                  <a:pt x="2682608" y="6860"/>
                </a:lnTo>
                <a:lnTo>
                  <a:pt x="2682608" y="78205"/>
                </a:lnTo>
                <a:lnTo>
                  <a:pt x="2605501" y="78205"/>
                </a:lnTo>
                <a:close/>
                <a:moveTo>
                  <a:pt x="1338676" y="6860"/>
                </a:moveTo>
                <a:lnTo>
                  <a:pt x="1415783" y="6860"/>
                </a:lnTo>
                <a:lnTo>
                  <a:pt x="1415783" y="78205"/>
                </a:lnTo>
                <a:lnTo>
                  <a:pt x="1338676" y="78205"/>
                </a:lnTo>
                <a:close/>
                <a:moveTo>
                  <a:pt x="1186276" y="6860"/>
                </a:moveTo>
                <a:lnTo>
                  <a:pt x="1263383" y="6860"/>
                </a:lnTo>
                <a:lnTo>
                  <a:pt x="1263383" y="409133"/>
                </a:lnTo>
                <a:lnTo>
                  <a:pt x="1186276" y="409133"/>
                </a:lnTo>
                <a:close/>
                <a:moveTo>
                  <a:pt x="1033876" y="6860"/>
                </a:moveTo>
                <a:lnTo>
                  <a:pt x="1110983" y="6860"/>
                </a:lnTo>
                <a:lnTo>
                  <a:pt x="1110983" y="78205"/>
                </a:lnTo>
                <a:lnTo>
                  <a:pt x="1033876" y="78205"/>
                </a:lnTo>
                <a:close/>
                <a:moveTo>
                  <a:pt x="132536" y="0"/>
                </a:moveTo>
                <a:cubicBezTo>
                  <a:pt x="154488" y="0"/>
                  <a:pt x="175983" y="3293"/>
                  <a:pt x="197021" y="9879"/>
                </a:cubicBezTo>
                <a:lnTo>
                  <a:pt x="186593" y="63661"/>
                </a:lnTo>
                <a:cubicBezTo>
                  <a:pt x="174337" y="60734"/>
                  <a:pt x="162537" y="59271"/>
                  <a:pt x="151195" y="59271"/>
                </a:cubicBezTo>
                <a:cubicBezTo>
                  <a:pt x="140036" y="59271"/>
                  <a:pt x="132033" y="61878"/>
                  <a:pt x="127185" y="67091"/>
                </a:cubicBezTo>
                <a:cubicBezTo>
                  <a:pt x="122337" y="72305"/>
                  <a:pt x="119914" y="82321"/>
                  <a:pt x="119914" y="97138"/>
                </a:cubicBezTo>
                <a:lnTo>
                  <a:pt x="119914" y="117718"/>
                </a:lnTo>
                <a:lnTo>
                  <a:pt x="177538" y="117718"/>
                </a:lnTo>
                <a:lnTo>
                  <a:pt x="177538" y="178361"/>
                </a:lnTo>
                <a:lnTo>
                  <a:pt x="119914" y="178361"/>
                </a:lnTo>
                <a:lnTo>
                  <a:pt x="119914" y="409133"/>
                </a:lnTo>
                <a:lnTo>
                  <a:pt x="42807" y="409133"/>
                </a:lnTo>
                <a:lnTo>
                  <a:pt x="42807" y="178361"/>
                </a:lnTo>
                <a:lnTo>
                  <a:pt x="0" y="178361"/>
                </a:lnTo>
                <a:lnTo>
                  <a:pt x="0" y="117718"/>
                </a:lnTo>
                <a:lnTo>
                  <a:pt x="42807" y="117718"/>
                </a:lnTo>
                <a:lnTo>
                  <a:pt x="42807" y="95766"/>
                </a:lnTo>
                <a:cubicBezTo>
                  <a:pt x="42807" y="71253"/>
                  <a:pt x="45413" y="52960"/>
                  <a:pt x="50627" y="40886"/>
                </a:cubicBezTo>
                <a:cubicBezTo>
                  <a:pt x="55841" y="28812"/>
                  <a:pt x="65445" y="18980"/>
                  <a:pt x="79439" y="11388"/>
                </a:cubicBezTo>
                <a:cubicBezTo>
                  <a:pt x="93434" y="3796"/>
                  <a:pt x="111133" y="0"/>
                  <a:pt x="132536" y="0"/>
                </a:cubicBezTo>
                <a:close/>
              </a:path>
            </a:pathLst>
          </a:cu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345721" y="1422973"/>
            <a:ext cx="3563163" cy="1462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22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7 L -0.00065 0.10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5.55112E-17 -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5754" t="9559" r="87512" b="9797"/>
          <a:stretch>
            <a:fillRect/>
          </a:stretch>
        </p:blipFill>
        <p:spPr>
          <a:xfrm rot="5400000">
            <a:off x="4386870" y="-1109420"/>
            <a:ext cx="843982" cy="8928791"/>
          </a:xfrm>
          <a:custGeom>
            <a:avLst/>
            <a:gdLst/>
            <a:ahLst/>
            <a:cxnLst/>
            <a:rect l="l" t="t" r="r" b="b"/>
            <a:pathLst>
              <a:path w="513131" h="4962153">
                <a:moveTo>
                  <a:pt x="262328" y="1104397"/>
                </a:moveTo>
                <a:cubicBezTo>
                  <a:pt x="265621" y="1114276"/>
                  <a:pt x="269554" y="1129917"/>
                  <a:pt x="274127" y="1151320"/>
                </a:cubicBezTo>
                <a:cubicBezTo>
                  <a:pt x="278701" y="1172723"/>
                  <a:pt x="283182" y="1186718"/>
                  <a:pt x="287573" y="1193303"/>
                </a:cubicBezTo>
                <a:cubicBezTo>
                  <a:pt x="294707" y="1203365"/>
                  <a:pt x="303763" y="1208396"/>
                  <a:pt x="314739" y="1208396"/>
                </a:cubicBezTo>
                <a:cubicBezTo>
                  <a:pt x="325532" y="1208396"/>
                  <a:pt x="334862" y="1204371"/>
                  <a:pt x="342728" y="1196322"/>
                </a:cubicBezTo>
                <a:cubicBezTo>
                  <a:pt x="350594" y="1188273"/>
                  <a:pt x="354527" y="1178028"/>
                  <a:pt x="354527" y="1165589"/>
                </a:cubicBezTo>
                <a:cubicBezTo>
                  <a:pt x="354527" y="1151686"/>
                  <a:pt x="349954" y="1138423"/>
                  <a:pt x="340807" y="1125801"/>
                </a:cubicBezTo>
                <a:cubicBezTo>
                  <a:pt x="333855" y="1116471"/>
                  <a:pt x="325349" y="1110343"/>
                  <a:pt x="315288" y="1107416"/>
                </a:cubicBezTo>
                <a:cubicBezTo>
                  <a:pt x="308702" y="1105404"/>
                  <a:pt x="296171" y="1104397"/>
                  <a:pt x="277695" y="1104397"/>
                </a:cubicBezTo>
                <a:close/>
                <a:moveTo>
                  <a:pt x="262328" y="3276097"/>
                </a:moveTo>
                <a:cubicBezTo>
                  <a:pt x="265621" y="3285976"/>
                  <a:pt x="269554" y="3301617"/>
                  <a:pt x="274127" y="3323020"/>
                </a:cubicBezTo>
                <a:cubicBezTo>
                  <a:pt x="278701" y="3344423"/>
                  <a:pt x="283182" y="3358418"/>
                  <a:pt x="287573" y="3365004"/>
                </a:cubicBezTo>
                <a:cubicBezTo>
                  <a:pt x="294707" y="3375065"/>
                  <a:pt x="303763" y="3380096"/>
                  <a:pt x="314739" y="3380096"/>
                </a:cubicBezTo>
                <a:cubicBezTo>
                  <a:pt x="325532" y="3380096"/>
                  <a:pt x="334862" y="3376071"/>
                  <a:pt x="342728" y="3368022"/>
                </a:cubicBezTo>
                <a:cubicBezTo>
                  <a:pt x="350594" y="3359973"/>
                  <a:pt x="354527" y="3349729"/>
                  <a:pt x="354527" y="3337289"/>
                </a:cubicBezTo>
                <a:cubicBezTo>
                  <a:pt x="354527" y="3323386"/>
                  <a:pt x="349954" y="3310123"/>
                  <a:pt x="340807" y="3297501"/>
                </a:cubicBezTo>
                <a:cubicBezTo>
                  <a:pt x="333855" y="3288171"/>
                  <a:pt x="325349" y="3282043"/>
                  <a:pt x="315288" y="3279116"/>
                </a:cubicBezTo>
                <a:cubicBezTo>
                  <a:pt x="308702" y="3277104"/>
                  <a:pt x="296171" y="3276097"/>
                  <a:pt x="277695" y="3276097"/>
                </a:cubicBezTo>
                <a:close/>
                <a:moveTo>
                  <a:pt x="262328" y="4781048"/>
                </a:moveTo>
                <a:cubicBezTo>
                  <a:pt x="265621" y="4790926"/>
                  <a:pt x="269554" y="4806567"/>
                  <a:pt x="274127" y="4827970"/>
                </a:cubicBezTo>
                <a:cubicBezTo>
                  <a:pt x="278701" y="4849374"/>
                  <a:pt x="283182" y="4863368"/>
                  <a:pt x="287573" y="4869954"/>
                </a:cubicBezTo>
                <a:cubicBezTo>
                  <a:pt x="294707" y="4880015"/>
                  <a:pt x="303763" y="4885046"/>
                  <a:pt x="314739" y="4885046"/>
                </a:cubicBezTo>
                <a:cubicBezTo>
                  <a:pt x="325532" y="4885046"/>
                  <a:pt x="334862" y="4881021"/>
                  <a:pt x="342728" y="4872972"/>
                </a:cubicBezTo>
                <a:cubicBezTo>
                  <a:pt x="350594" y="4864923"/>
                  <a:pt x="354527" y="4854679"/>
                  <a:pt x="354527" y="4842239"/>
                </a:cubicBezTo>
                <a:cubicBezTo>
                  <a:pt x="354527" y="4828336"/>
                  <a:pt x="349954" y="4815074"/>
                  <a:pt x="340807" y="4802451"/>
                </a:cubicBezTo>
                <a:cubicBezTo>
                  <a:pt x="333855" y="4793121"/>
                  <a:pt x="325349" y="4786993"/>
                  <a:pt x="315288" y="4784066"/>
                </a:cubicBezTo>
                <a:cubicBezTo>
                  <a:pt x="308702" y="4782054"/>
                  <a:pt x="296171" y="4781048"/>
                  <a:pt x="277695" y="4781048"/>
                </a:cubicBezTo>
                <a:close/>
                <a:moveTo>
                  <a:pt x="167110" y="475436"/>
                </a:moveTo>
                <a:cubicBezTo>
                  <a:pt x="167110" y="495559"/>
                  <a:pt x="174794" y="512480"/>
                  <a:pt x="190160" y="526200"/>
                </a:cubicBezTo>
                <a:cubicBezTo>
                  <a:pt x="205527" y="539920"/>
                  <a:pt x="227662" y="546781"/>
                  <a:pt x="256566" y="546781"/>
                </a:cubicBezTo>
                <a:cubicBezTo>
                  <a:pt x="285469" y="546781"/>
                  <a:pt x="307604" y="539920"/>
                  <a:pt x="322971" y="526200"/>
                </a:cubicBezTo>
                <a:cubicBezTo>
                  <a:pt x="338338" y="512480"/>
                  <a:pt x="346020" y="495559"/>
                  <a:pt x="346020" y="475436"/>
                </a:cubicBezTo>
                <a:cubicBezTo>
                  <a:pt x="346020" y="455313"/>
                  <a:pt x="338338" y="438437"/>
                  <a:pt x="322971" y="424809"/>
                </a:cubicBezTo>
                <a:cubicBezTo>
                  <a:pt x="307604" y="411180"/>
                  <a:pt x="285286" y="404365"/>
                  <a:pt x="256017" y="404365"/>
                </a:cubicBezTo>
                <a:cubicBezTo>
                  <a:pt x="227479" y="404365"/>
                  <a:pt x="205527" y="411180"/>
                  <a:pt x="190160" y="424809"/>
                </a:cubicBezTo>
                <a:cubicBezTo>
                  <a:pt x="174794" y="438437"/>
                  <a:pt x="167110" y="455313"/>
                  <a:pt x="167110" y="475436"/>
                </a:cubicBezTo>
                <a:close/>
                <a:moveTo>
                  <a:pt x="167110" y="2351861"/>
                </a:moveTo>
                <a:cubicBezTo>
                  <a:pt x="167110" y="2371984"/>
                  <a:pt x="174794" y="2388905"/>
                  <a:pt x="190160" y="2402625"/>
                </a:cubicBezTo>
                <a:cubicBezTo>
                  <a:pt x="205527" y="2416345"/>
                  <a:pt x="227662" y="2423205"/>
                  <a:pt x="256566" y="2423205"/>
                </a:cubicBezTo>
                <a:cubicBezTo>
                  <a:pt x="285469" y="2423205"/>
                  <a:pt x="307604" y="2416345"/>
                  <a:pt x="322971" y="2402625"/>
                </a:cubicBezTo>
                <a:cubicBezTo>
                  <a:pt x="338338" y="2388905"/>
                  <a:pt x="346020" y="2371984"/>
                  <a:pt x="346020" y="2351861"/>
                </a:cubicBezTo>
                <a:cubicBezTo>
                  <a:pt x="346020" y="2331738"/>
                  <a:pt x="338338" y="2314862"/>
                  <a:pt x="322971" y="2301234"/>
                </a:cubicBezTo>
                <a:cubicBezTo>
                  <a:pt x="307604" y="2287605"/>
                  <a:pt x="285286" y="2280791"/>
                  <a:pt x="256017" y="2280791"/>
                </a:cubicBezTo>
                <a:cubicBezTo>
                  <a:pt x="227479" y="2280791"/>
                  <a:pt x="205527" y="2287605"/>
                  <a:pt x="190160" y="2301234"/>
                </a:cubicBezTo>
                <a:cubicBezTo>
                  <a:pt x="174794" y="2314862"/>
                  <a:pt x="167110" y="2331738"/>
                  <a:pt x="167110" y="2351861"/>
                </a:cubicBezTo>
                <a:close/>
                <a:moveTo>
                  <a:pt x="165190" y="2001826"/>
                </a:moveTo>
                <a:cubicBezTo>
                  <a:pt x="165190" y="2020669"/>
                  <a:pt x="172461" y="2036309"/>
                  <a:pt x="187005" y="2048749"/>
                </a:cubicBezTo>
                <a:cubicBezTo>
                  <a:pt x="201548" y="2061189"/>
                  <a:pt x="223089" y="2067408"/>
                  <a:pt x="251626" y="2067408"/>
                </a:cubicBezTo>
                <a:cubicBezTo>
                  <a:pt x="284372" y="2067408"/>
                  <a:pt x="308565" y="2060914"/>
                  <a:pt x="324206" y="2047926"/>
                </a:cubicBezTo>
                <a:cubicBezTo>
                  <a:pt x="339846" y="2034937"/>
                  <a:pt x="347667" y="2019114"/>
                  <a:pt x="347667" y="2000454"/>
                </a:cubicBezTo>
                <a:cubicBezTo>
                  <a:pt x="347667" y="1982527"/>
                  <a:pt x="340487" y="1967618"/>
                  <a:pt x="326126" y="1955727"/>
                </a:cubicBezTo>
                <a:cubicBezTo>
                  <a:pt x="311766" y="1943836"/>
                  <a:pt x="288213" y="1937891"/>
                  <a:pt x="255468" y="1937891"/>
                </a:cubicBezTo>
                <a:cubicBezTo>
                  <a:pt x="224918" y="1937891"/>
                  <a:pt x="202234" y="1944019"/>
                  <a:pt x="187416" y="1956275"/>
                </a:cubicBezTo>
                <a:cubicBezTo>
                  <a:pt x="172599" y="1968532"/>
                  <a:pt x="165190" y="1983716"/>
                  <a:pt x="165190" y="2001826"/>
                </a:cubicBezTo>
                <a:close/>
                <a:moveTo>
                  <a:pt x="163269" y="1682799"/>
                </a:moveTo>
                <a:cubicBezTo>
                  <a:pt x="163269" y="1699629"/>
                  <a:pt x="169397" y="1713532"/>
                  <a:pt x="181654" y="1724508"/>
                </a:cubicBezTo>
                <a:cubicBezTo>
                  <a:pt x="193910" y="1735485"/>
                  <a:pt x="210557" y="1740881"/>
                  <a:pt x="231595" y="1740698"/>
                </a:cubicBezTo>
                <a:lnTo>
                  <a:pt x="231595" y="1625449"/>
                </a:lnTo>
                <a:cubicBezTo>
                  <a:pt x="209277" y="1625998"/>
                  <a:pt x="192310" y="1631761"/>
                  <a:pt x="180694" y="1642737"/>
                </a:cubicBezTo>
                <a:cubicBezTo>
                  <a:pt x="169077" y="1653713"/>
                  <a:pt x="163269" y="1667067"/>
                  <a:pt x="163269" y="1682799"/>
                </a:cubicBezTo>
                <a:close/>
                <a:moveTo>
                  <a:pt x="163269" y="2816274"/>
                </a:moveTo>
                <a:cubicBezTo>
                  <a:pt x="163269" y="2833104"/>
                  <a:pt x="169397" y="2847007"/>
                  <a:pt x="181654" y="2857983"/>
                </a:cubicBezTo>
                <a:cubicBezTo>
                  <a:pt x="193910" y="2868959"/>
                  <a:pt x="210557" y="2874356"/>
                  <a:pt x="231595" y="2874173"/>
                </a:cubicBezTo>
                <a:lnTo>
                  <a:pt x="231595" y="2758924"/>
                </a:lnTo>
                <a:cubicBezTo>
                  <a:pt x="209277" y="2759473"/>
                  <a:pt x="192310" y="2765235"/>
                  <a:pt x="180694" y="2776211"/>
                </a:cubicBezTo>
                <a:cubicBezTo>
                  <a:pt x="169077" y="2787188"/>
                  <a:pt x="163269" y="2800542"/>
                  <a:pt x="163269" y="2816274"/>
                </a:cubicBezTo>
                <a:close/>
                <a:moveTo>
                  <a:pt x="110858" y="760372"/>
                </a:moveTo>
                <a:lnTo>
                  <a:pt x="110858" y="683265"/>
                </a:lnTo>
                <a:lnTo>
                  <a:pt x="402273" y="683265"/>
                </a:lnTo>
                <a:lnTo>
                  <a:pt x="402273" y="760372"/>
                </a:lnTo>
                <a:close/>
                <a:moveTo>
                  <a:pt x="110858" y="4000518"/>
                </a:moveTo>
                <a:lnTo>
                  <a:pt x="110858" y="3923412"/>
                </a:lnTo>
                <a:lnTo>
                  <a:pt x="244766" y="3923412"/>
                </a:lnTo>
                <a:cubicBezTo>
                  <a:pt x="285744" y="3923412"/>
                  <a:pt x="310851" y="3921994"/>
                  <a:pt x="320090" y="3919158"/>
                </a:cubicBezTo>
                <a:cubicBezTo>
                  <a:pt x="329328" y="3916323"/>
                  <a:pt x="336645" y="3911155"/>
                  <a:pt x="342042" y="3903655"/>
                </a:cubicBezTo>
                <a:cubicBezTo>
                  <a:pt x="347439" y="3896154"/>
                  <a:pt x="350137" y="3886642"/>
                  <a:pt x="350137" y="3875117"/>
                </a:cubicBezTo>
                <a:cubicBezTo>
                  <a:pt x="350137" y="3861946"/>
                  <a:pt x="346524" y="3850146"/>
                  <a:pt x="339298" y="3839719"/>
                </a:cubicBezTo>
                <a:cubicBezTo>
                  <a:pt x="332072" y="3829292"/>
                  <a:pt x="323108" y="3822157"/>
                  <a:pt x="312406" y="3818316"/>
                </a:cubicBezTo>
                <a:cubicBezTo>
                  <a:pt x="301705" y="3814474"/>
                  <a:pt x="275499" y="3812553"/>
                  <a:pt x="233790" y="3812553"/>
                </a:cubicBezTo>
                <a:lnTo>
                  <a:pt x="110858" y="3812553"/>
                </a:lnTo>
                <a:lnTo>
                  <a:pt x="110858" y="3735446"/>
                </a:lnTo>
                <a:lnTo>
                  <a:pt x="402273" y="3735446"/>
                </a:lnTo>
                <a:lnTo>
                  <a:pt x="402273" y="3807065"/>
                </a:lnTo>
                <a:lnTo>
                  <a:pt x="358643" y="3807065"/>
                </a:lnTo>
                <a:cubicBezTo>
                  <a:pt x="374192" y="3817675"/>
                  <a:pt x="386449" y="3831624"/>
                  <a:pt x="395413" y="3848911"/>
                </a:cubicBezTo>
                <a:cubicBezTo>
                  <a:pt x="404377" y="3866199"/>
                  <a:pt x="408859" y="3884446"/>
                  <a:pt x="408859" y="3903655"/>
                </a:cubicBezTo>
                <a:cubicBezTo>
                  <a:pt x="408859" y="3923229"/>
                  <a:pt x="404560" y="3940790"/>
                  <a:pt x="395962" y="3956340"/>
                </a:cubicBezTo>
                <a:cubicBezTo>
                  <a:pt x="387364" y="3971889"/>
                  <a:pt x="375290" y="3983140"/>
                  <a:pt x="359741" y="3990091"/>
                </a:cubicBezTo>
                <a:cubicBezTo>
                  <a:pt x="344191" y="3997043"/>
                  <a:pt x="322696" y="4000518"/>
                  <a:pt x="295256" y="4000518"/>
                </a:cubicBezTo>
                <a:close/>
                <a:moveTo>
                  <a:pt x="104273" y="97961"/>
                </a:moveTo>
                <a:cubicBezTo>
                  <a:pt x="104273" y="80949"/>
                  <a:pt x="107337" y="65399"/>
                  <a:pt x="113465" y="51313"/>
                </a:cubicBezTo>
                <a:cubicBezTo>
                  <a:pt x="119594" y="37227"/>
                  <a:pt x="127414" y="26571"/>
                  <a:pt x="136927" y="19345"/>
                </a:cubicBezTo>
                <a:cubicBezTo>
                  <a:pt x="146439" y="12119"/>
                  <a:pt x="157232" y="7089"/>
                  <a:pt x="169306" y="4253"/>
                </a:cubicBezTo>
                <a:cubicBezTo>
                  <a:pt x="181380" y="1417"/>
                  <a:pt x="198667" y="0"/>
                  <a:pt x="221168" y="0"/>
                </a:cubicBezTo>
                <a:lnTo>
                  <a:pt x="402273" y="0"/>
                </a:lnTo>
                <a:lnTo>
                  <a:pt x="402273" y="77107"/>
                </a:lnTo>
                <a:lnTo>
                  <a:pt x="253547" y="77107"/>
                </a:lnTo>
                <a:cubicBezTo>
                  <a:pt x="222083" y="77107"/>
                  <a:pt x="201731" y="78753"/>
                  <a:pt x="192493" y="82046"/>
                </a:cubicBezTo>
                <a:cubicBezTo>
                  <a:pt x="183255" y="85339"/>
                  <a:pt x="176075" y="90690"/>
                  <a:pt x="170952" y="98099"/>
                </a:cubicBezTo>
                <a:cubicBezTo>
                  <a:pt x="165830" y="105507"/>
                  <a:pt x="163269" y="114425"/>
                  <a:pt x="163269" y="124853"/>
                </a:cubicBezTo>
                <a:cubicBezTo>
                  <a:pt x="163269" y="138207"/>
                  <a:pt x="166928" y="150189"/>
                  <a:pt x="174245" y="160799"/>
                </a:cubicBezTo>
                <a:cubicBezTo>
                  <a:pt x="181563" y="171409"/>
                  <a:pt x="191258" y="178681"/>
                  <a:pt x="203332" y="182615"/>
                </a:cubicBezTo>
                <a:cubicBezTo>
                  <a:pt x="215405" y="186547"/>
                  <a:pt x="237723" y="188514"/>
                  <a:pt x="270286" y="188514"/>
                </a:cubicBezTo>
                <a:lnTo>
                  <a:pt x="402273" y="188514"/>
                </a:lnTo>
                <a:lnTo>
                  <a:pt x="402273" y="265621"/>
                </a:lnTo>
                <a:lnTo>
                  <a:pt x="110858" y="265621"/>
                </a:lnTo>
                <a:lnTo>
                  <a:pt x="110858" y="194002"/>
                </a:lnTo>
                <a:lnTo>
                  <a:pt x="153665" y="194002"/>
                </a:lnTo>
                <a:cubicBezTo>
                  <a:pt x="120737" y="168574"/>
                  <a:pt x="104273" y="136560"/>
                  <a:pt x="104273" y="97961"/>
                </a:cubicBezTo>
                <a:close/>
                <a:moveTo>
                  <a:pt x="104273" y="475710"/>
                </a:moveTo>
                <a:cubicBezTo>
                  <a:pt x="104273" y="431623"/>
                  <a:pt x="118587" y="395493"/>
                  <a:pt x="147217" y="367321"/>
                </a:cubicBezTo>
                <a:cubicBezTo>
                  <a:pt x="175846" y="339149"/>
                  <a:pt x="212021" y="325063"/>
                  <a:pt x="255743" y="325063"/>
                </a:cubicBezTo>
                <a:cubicBezTo>
                  <a:pt x="299829" y="325063"/>
                  <a:pt x="336371" y="339287"/>
                  <a:pt x="365366" y="367733"/>
                </a:cubicBezTo>
                <a:cubicBezTo>
                  <a:pt x="394361" y="396179"/>
                  <a:pt x="408859" y="431989"/>
                  <a:pt x="408859" y="475161"/>
                </a:cubicBezTo>
                <a:cubicBezTo>
                  <a:pt x="408859" y="501870"/>
                  <a:pt x="402822" y="527343"/>
                  <a:pt x="390748" y="551583"/>
                </a:cubicBezTo>
                <a:cubicBezTo>
                  <a:pt x="378674" y="575821"/>
                  <a:pt x="360975" y="594252"/>
                  <a:pt x="337651" y="606875"/>
                </a:cubicBezTo>
                <a:cubicBezTo>
                  <a:pt x="314327" y="619497"/>
                  <a:pt x="285926" y="625808"/>
                  <a:pt x="252449" y="625808"/>
                </a:cubicBezTo>
                <a:cubicBezTo>
                  <a:pt x="226839" y="625808"/>
                  <a:pt x="202051" y="619497"/>
                  <a:pt x="178087" y="606875"/>
                </a:cubicBezTo>
                <a:cubicBezTo>
                  <a:pt x="154122" y="594252"/>
                  <a:pt x="135829" y="576370"/>
                  <a:pt x="123206" y="553229"/>
                </a:cubicBezTo>
                <a:cubicBezTo>
                  <a:pt x="110584" y="530087"/>
                  <a:pt x="104273" y="504248"/>
                  <a:pt x="104273" y="475710"/>
                </a:cubicBezTo>
                <a:close/>
                <a:moveTo>
                  <a:pt x="104273" y="1151320"/>
                </a:moveTo>
                <a:cubicBezTo>
                  <a:pt x="104273" y="1116929"/>
                  <a:pt x="108343" y="1091317"/>
                  <a:pt x="116484" y="1074487"/>
                </a:cubicBezTo>
                <a:cubicBezTo>
                  <a:pt x="124624" y="1057658"/>
                  <a:pt x="134960" y="1045813"/>
                  <a:pt x="147491" y="1038953"/>
                </a:cubicBezTo>
                <a:cubicBezTo>
                  <a:pt x="160022" y="1032093"/>
                  <a:pt x="183026" y="1028663"/>
                  <a:pt x="216503" y="1028663"/>
                </a:cubicBezTo>
                <a:lnTo>
                  <a:pt x="306507" y="1029486"/>
                </a:lnTo>
                <a:cubicBezTo>
                  <a:pt x="332117" y="1029486"/>
                  <a:pt x="351005" y="1028251"/>
                  <a:pt x="363171" y="1025781"/>
                </a:cubicBezTo>
                <a:cubicBezTo>
                  <a:pt x="375336" y="1023312"/>
                  <a:pt x="388370" y="1018693"/>
                  <a:pt x="402273" y="1011924"/>
                </a:cubicBezTo>
                <a:lnTo>
                  <a:pt x="402273" y="1088208"/>
                </a:lnTo>
                <a:cubicBezTo>
                  <a:pt x="397151" y="1090220"/>
                  <a:pt x="389559" y="1092689"/>
                  <a:pt x="379497" y="1095617"/>
                </a:cubicBezTo>
                <a:cubicBezTo>
                  <a:pt x="374924" y="1096897"/>
                  <a:pt x="371906" y="1097812"/>
                  <a:pt x="370442" y="1098361"/>
                </a:cubicBezTo>
                <a:cubicBezTo>
                  <a:pt x="383248" y="1111532"/>
                  <a:pt x="392852" y="1125617"/>
                  <a:pt x="399255" y="1140619"/>
                </a:cubicBezTo>
                <a:cubicBezTo>
                  <a:pt x="405657" y="1155619"/>
                  <a:pt x="408859" y="1171626"/>
                  <a:pt x="408859" y="1188639"/>
                </a:cubicBezTo>
                <a:cubicBezTo>
                  <a:pt x="408859" y="1218640"/>
                  <a:pt x="400718" y="1242284"/>
                  <a:pt x="384437" y="1259572"/>
                </a:cubicBezTo>
                <a:cubicBezTo>
                  <a:pt x="368156" y="1276859"/>
                  <a:pt x="347575" y="1285503"/>
                  <a:pt x="322696" y="1285503"/>
                </a:cubicBezTo>
                <a:cubicBezTo>
                  <a:pt x="306233" y="1285503"/>
                  <a:pt x="291552" y="1281570"/>
                  <a:pt x="278655" y="1273703"/>
                </a:cubicBezTo>
                <a:cubicBezTo>
                  <a:pt x="265758" y="1265837"/>
                  <a:pt x="255879" y="1254815"/>
                  <a:pt x="249020" y="1240638"/>
                </a:cubicBezTo>
                <a:cubicBezTo>
                  <a:pt x="242159" y="1226460"/>
                  <a:pt x="236169" y="1206017"/>
                  <a:pt x="231046" y="1179309"/>
                </a:cubicBezTo>
                <a:cubicBezTo>
                  <a:pt x="224278" y="1143271"/>
                  <a:pt x="217967" y="1118301"/>
                  <a:pt x="212112" y="1104397"/>
                </a:cubicBezTo>
                <a:lnTo>
                  <a:pt x="204429" y="1104397"/>
                </a:lnTo>
                <a:cubicBezTo>
                  <a:pt x="189611" y="1104397"/>
                  <a:pt x="179047" y="1108056"/>
                  <a:pt x="172736" y="1115373"/>
                </a:cubicBezTo>
                <a:cubicBezTo>
                  <a:pt x="166425" y="1122691"/>
                  <a:pt x="163269" y="1136503"/>
                  <a:pt x="163269" y="1156808"/>
                </a:cubicBezTo>
                <a:cubicBezTo>
                  <a:pt x="163269" y="1170528"/>
                  <a:pt x="165967" y="1181230"/>
                  <a:pt x="171364" y="1188913"/>
                </a:cubicBezTo>
                <a:cubicBezTo>
                  <a:pt x="176760" y="1196597"/>
                  <a:pt x="186227" y="1202816"/>
                  <a:pt x="199765" y="1207573"/>
                </a:cubicBezTo>
                <a:lnTo>
                  <a:pt x="187142" y="1277545"/>
                </a:lnTo>
                <a:cubicBezTo>
                  <a:pt x="158970" y="1269679"/>
                  <a:pt x="138116" y="1256141"/>
                  <a:pt x="124579" y="1236933"/>
                </a:cubicBezTo>
                <a:cubicBezTo>
                  <a:pt x="111041" y="1217725"/>
                  <a:pt x="104273" y="1189187"/>
                  <a:pt x="104273" y="1151320"/>
                </a:cubicBezTo>
                <a:close/>
                <a:moveTo>
                  <a:pt x="104273" y="1349541"/>
                </a:moveTo>
                <a:cubicBezTo>
                  <a:pt x="104273" y="1331979"/>
                  <a:pt x="109121" y="1315057"/>
                  <a:pt x="118816" y="1298776"/>
                </a:cubicBezTo>
                <a:lnTo>
                  <a:pt x="186044" y="1322649"/>
                </a:lnTo>
                <a:cubicBezTo>
                  <a:pt x="177629" y="1335638"/>
                  <a:pt x="173422" y="1347711"/>
                  <a:pt x="173422" y="1358870"/>
                </a:cubicBezTo>
                <a:cubicBezTo>
                  <a:pt x="173422" y="1369663"/>
                  <a:pt x="176395" y="1378810"/>
                  <a:pt x="182340" y="1386311"/>
                </a:cubicBezTo>
                <a:cubicBezTo>
                  <a:pt x="188285" y="1393811"/>
                  <a:pt x="199033" y="1399711"/>
                  <a:pt x="214582" y="1404009"/>
                </a:cubicBezTo>
                <a:cubicBezTo>
                  <a:pt x="230131" y="1408308"/>
                  <a:pt x="262694" y="1410458"/>
                  <a:pt x="312269" y="1410458"/>
                </a:cubicBezTo>
                <a:lnTo>
                  <a:pt x="402273" y="1410458"/>
                </a:lnTo>
                <a:lnTo>
                  <a:pt x="402273" y="1487565"/>
                </a:lnTo>
                <a:lnTo>
                  <a:pt x="110858" y="1487565"/>
                </a:lnTo>
                <a:lnTo>
                  <a:pt x="110858" y="1415946"/>
                </a:lnTo>
                <a:lnTo>
                  <a:pt x="152293" y="1415946"/>
                </a:lnTo>
                <a:cubicBezTo>
                  <a:pt x="132719" y="1403689"/>
                  <a:pt x="119822" y="1392667"/>
                  <a:pt x="113602" y="1382881"/>
                </a:cubicBezTo>
                <a:cubicBezTo>
                  <a:pt x="107383" y="1373093"/>
                  <a:pt x="104273" y="1361980"/>
                  <a:pt x="104273" y="1349541"/>
                </a:cubicBezTo>
                <a:close/>
                <a:moveTo>
                  <a:pt x="104273" y="1687464"/>
                </a:moveTo>
                <a:cubicBezTo>
                  <a:pt x="104273" y="1644109"/>
                  <a:pt x="118587" y="1609900"/>
                  <a:pt x="147217" y="1584838"/>
                </a:cubicBezTo>
                <a:cubicBezTo>
                  <a:pt x="175846" y="1559776"/>
                  <a:pt x="219704" y="1547793"/>
                  <a:pt x="278792" y="1548891"/>
                </a:cubicBezTo>
                <a:lnTo>
                  <a:pt x="278792" y="1742070"/>
                </a:lnTo>
                <a:cubicBezTo>
                  <a:pt x="301659" y="1741521"/>
                  <a:pt x="319449" y="1735301"/>
                  <a:pt x="332163" y="1723411"/>
                </a:cubicBezTo>
                <a:cubicBezTo>
                  <a:pt x="344877" y="1711520"/>
                  <a:pt x="351234" y="1696703"/>
                  <a:pt x="351234" y="1678958"/>
                </a:cubicBezTo>
                <a:cubicBezTo>
                  <a:pt x="351234" y="1666884"/>
                  <a:pt x="347941" y="1656731"/>
                  <a:pt x="341356" y="1648499"/>
                </a:cubicBezTo>
                <a:cubicBezTo>
                  <a:pt x="334770" y="1640267"/>
                  <a:pt x="324160" y="1634047"/>
                  <a:pt x="309525" y="1629840"/>
                </a:cubicBezTo>
                <a:lnTo>
                  <a:pt x="322422" y="1553007"/>
                </a:lnTo>
                <a:cubicBezTo>
                  <a:pt x="350594" y="1562886"/>
                  <a:pt x="372043" y="1578481"/>
                  <a:pt x="386769" y="1599793"/>
                </a:cubicBezTo>
                <a:cubicBezTo>
                  <a:pt x="401495" y="1621105"/>
                  <a:pt x="408859" y="1647767"/>
                  <a:pt x="408859" y="1679781"/>
                </a:cubicBezTo>
                <a:cubicBezTo>
                  <a:pt x="408859" y="1730454"/>
                  <a:pt x="392303" y="1767955"/>
                  <a:pt x="359192" y="1792286"/>
                </a:cubicBezTo>
                <a:cubicBezTo>
                  <a:pt x="332666" y="1811494"/>
                  <a:pt x="299190" y="1821098"/>
                  <a:pt x="258761" y="1821098"/>
                </a:cubicBezTo>
                <a:cubicBezTo>
                  <a:pt x="210466" y="1821098"/>
                  <a:pt x="172645" y="1808475"/>
                  <a:pt x="145296" y="1783230"/>
                </a:cubicBezTo>
                <a:cubicBezTo>
                  <a:pt x="117947" y="1757985"/>
                  <a:pt x="104273" y="1726063"/>
                  <a:pt x="104273" y="1687464"/>
                </a:cubicBezTo>
                <a:close/>
                <a:moveTo>
                  <a:pt x="104273" y="1980972"/>
                </a:moveTo>
                <a:cubicBezTo>
                  <a:pt x="104273" y="1947129"/>
                  <a:pt x="117536" y="1918408"/>
                  <a:pt x="144061" y="1894809"/>
                </a:cubicBezTo>
                <a:cubicBezTo>
                  <a:pt x="170586" y="1871211"/>
                  <a:pt x="207539" y="1859412"/>
                  <a:pt x="254919" y="1859412"/>
                </a:cubicBezTo>
                <a:cubicBezTo>
                  <a:pt x="303580" y="1859412"/>
                  <a:pt x="341401" y="1871303"/>
                  <a:pt x="368385" y="1895084"/>
                </a:cubicBezTo>
                <a:cubicBezTo>
                  <a:pt x="395367" y="1918865"/>
                  <a:pt x="408859" y="1947677"/>
                  <a:pt x="408859" y="1981521"/>
                </a:cubicBezTo>
                <a:cubicBezTo>
                  <a:pt x="408859" y="1997619"/>
                  <a:pt x="405657" y="2012208"/>
                  <a:pt x="399255" y="2025288"/>
                </a:cubicBezTo>
                <a:cubicBezTo>
                  <a:pt x="392852" y="2038367"/>
                  <a:pt x="381876" y="2052133"/>
                  <a:pt x="366326" y="2066585"/>
                </a:cubicBezTo>
                <a:lnTo>
                  <a:pt x="513131" y="2066585"/>
                </a:lnTo>
                <a:lnTo>
                  <a:pt x="513131" y="2143692"/>
                </a:lnTo>
                <a:lnTo>
                  <a:pt x="110858" y="2143692"/>
                </a:lnTo>
                <a:lnTo>
                  <a:pt x="110858" y="2071799"/>
                </a:lnTo>
                <a:lnTo>
                  <a:pt x="153665" y="2071799"/>
                </a:lnTo>
                <a:cubicBezTo>
                  <a:pt x="139030" y="2062469"/>
                  <a:pt x="127140" y="2049847"/>
                  <a:pt x="117993" y="2033931"/>
                </a:cubicBezTo>
                <a:cubicBezTo>
                  <a:pt x="108846" y="2018016"/>
                  <a:pt x="104273" y="2000363"/>
                  <a:pt x="104273" y="1980972"/>
                </a:cubicBezTo>
                <a:close/>
                <a:moveTo>
                  <a:pt x="104273" y="2352135"/>
                </a:moveTo>
                <a:cubicBezTo>
                  <a:pt x="104273" y="2308048"/>
                  <a:pt x="118587" y="2271918"/>
                  <a:pt x="147217" y="2243747"/>
                </a:cubicBezTo>
                <a:cubicBezTo>
                  <a:pt x="175846" y="2215575"/>
                  <a:pt x="212021" y="2201489"/>
                  <a:pt x="255743" y="2201489"/>
                </a:cubicBezTo>
                <a:cubicBezTo>
                  <a:pt x="299829" y="2201489"/>
                  <a:pt x="336371" y="2215712"/>
                  <a:pt x="365366" y="2244158"/>
                </a:cubicBezTo>
                <a:cubicBezTo>
                  <a:pt x="394361" y="2272604"/>
                  <a:pt x="408859" y="2308414"/>
                  <a:pt x="408859" y="2351586"/>
                </a:cubicBezTo>
                <a:cubicBezTo>
                  <a:pt x="408859" y="2378295"/>
                  <a:pt x="402822" y="2403768"/>
                  <a:pt x="390748" y="2428007"/>
                </a:cubicBezTo>
                <a:cubicBezTo>
                  <a:pt x="378674" y="2452246"/>
                  <a:pt x="360975" y="2470677"/>
                  <a:pt x="337651" y="2483299"/>
                </a:cubicBezTo>
                <a:cubicBezTo>
                  <a:pt x="314327" y="2495922"/>
                  <a:pt x="285926" y="2502233"/>
                  <a:pt x="252449" y="2502233"/>
                </a:cubicBezTo>
                <a:cubicBezTo>
                  <a:pt x="226839" y="2502233"/>
                  <a:pt x="202051" y="2495922"/>
                  <a:pt x="178087" y="2483299"/>
                </a:cubicBezTo>
                <a:cubicBezTo>
                  <a:pt x="154122" y="2470677"/>
                  <a:pt x="135829" y="2452795"/>
                  <a:pt x="123206" y="2429654"/>
                </a:cubicBezTo>
                <a:cubicBezTo>
                  <a:pt x="110584" y="2406513"/>
                  <a:pt x="104273" y="2380673"/>
                  <a:pt x="104273" y="2352135"/>
                </a:cubicBezTo>
                <a:close/>
                <a:moveTo>
                  <a:pt x="104273" y="2820939"/>
                </a:moveTo>
                <a:cubicBezTo>
                  <a:pt x="104273" y="2777583"/>
                  <a:pt x="118587" y="2743375"/>
                  <a:pt x="147217" y="2718313"/>
                </a:cubicBezTo>
                <a:cubicBezTo>
                  <a:pt x="175846" y="2693251"/>
                  <a:pt x="219704" y="2681269"/>
                  <a:pt x="278792" y="2682366"/>
                </a:cubicBezTo>
                <a:lnTo>
                  <a:pt x="278792" y="2875545"/>
                </a:lnTo>
                <a:cubicBezTo>
                  <a:pt x="301659" y="2874996"/>
                  <a:pt x="319449" y="2868777"/>
                  <a:pt x="332163" y="2856885"/>
                </a:cubicBezTo>
                <a:cubicBezTo>
                  <a:pt x="344877" y="2844995"/>
                  <a:pt x="351234" y="2830177"/>
                  <a:pt x="351234" y="2812433"/>
                </a:cubicBezTo>
                <a:cubicBezTo>
                  <a:pt x="351234" y="2800359"/>
                  <a:pt x="347941" y="2790206"/>
                  <a:pt x="341356" y="2781974"/>
                </a:cubicBezTo>
                <a:cubicBezTo>
                  <a:pt x="334770" y="2773742"/>
                  <a:pt x="324160" y="2767522"/>
                  <a:pt x="309525" y="2763315"/>
                </a:cubicBezTo>
                <a:lnTo>
                  <a:pt x="322422" y="2686482"/>
                </a:lnTo>
                <a:cubicBezTo>
                  <a:pt x="350594" y="2696361"/>
                  <a:pt x="372043" y="2711956"/>
                  <a:pt x="386769" y="2733268"/>
                </a:cubicBezTo>
                <a:cubicBezTo>
                  <a:pt x="401495" y="2754579"/>
                  <a:pt x="408859" y="2781243"/>
                  <a:pt x="408859" y="2813256"/>
                </a:cubicBezTo>
                <a:cubicBezTo>
                  <a:pt x="408859" y="2863929"/>
                  <a:pt x="392303" y="2901431"/>
                  <a:pt x="359192" y="2925761"/>
                </a:cubicBezTo>
                <a:cubicBezTo>
                  <a:pt x="332666" y="2944969"/>
                  <a:pt x="299190" y="2954573"/>
                  <a:pt x="258761" y="2954573"/>
                </a:cubicBezTo>
                <a:cubicBezTo>
                  <a:pt x="210466" y="2954573"/>
                  <a:pt x="172645" y="2941950"/>
                  <a:pt x="145296" y="2916705"/>
                </a:cubicBezTo>
                <a:cubicBezTo>
                  <a:pt x="117947" y="2891461"/>
                  <a:pt x="104273" y="2859538"/>
                  <a:pt x="104273" y="2820939"/>
                </a:cubicBezTo>
                <a:close/>
                <a:moveTo>
                  <a:pt x="104273" y="3323020"/>
                </a:moveTo>
                <a:cubicBezTo>
                  <a:pt x="104273" y="3288628"/>
                  <a:pt x="108343" y="3263018"/>
                  <a:pt x="116484" y="3246188"/>
                </a:cubicBezTo>
                <a:cubicBezTo>
                  <a:pt x="124624" y="3229358"/>
                  <a:pt x="134960" y="3217513"/>
                  <a:pt x="147491" y="3210653"/>
                </a:cubicBezTo>
                <a:cubicBezTo>
                  <a:pt x="160022" y="3203793"/>
                  <a:pt x="183026" y="3200363"/>
                  <a:pt x="216503" y="3200363"/>
                </a:cubicBezTo>
                <a:lnTo>
                  <a:pt x="306507" y="3201185"/>
                </a:lnTo>
                <a:cubicBezTo>
                  <a:pt x="332117" y="3201185"/>
                  <a:pt x="351005" y="3199951"/>
                  <a:pt x="363171" y="3197481"/>
                </a:cubicBezTo>
                <a:cubicBezTo>
                  <a:pt x="375336" y="3195011"/>
                  <a:pt x="388370" y="3190393"/>
                  <a:pt x="402273" y="3183624"/>
                </a:cubicBezTo>
                <a:lnTo>
                  <a:pt x="402273" y="3259908"/>
                </a:lnTo>
                <a:cubicBezTo>
                  <a:pt x="397151" y="3261920"/>
                  <a:pt x="389559" y="3264390"/>
                  <a:pt x="379497" y="3267317"/>
                </a:cubicBezTo>
                <a:cubicBezTo>
                  <a:pt x="374924" y="3268597"/>
                  <a:pt x="371906" y="3269512"/>
                  <a:pt x="370442" y="3270061"/>
                </a:cubicBezTo>
                <a:cubicBezTo>
                  <a:pt x="383248" y="3283232"/>
                  <a:pt x="392852" y="3297318"/>
                  <a:pt x="399255" y="3312319"/>
                </a:cubicBezTo>
                <a:cubicBezTo>
                  <a:pt x="405657" y="3327319"/>
                  <a:pt x="408859" y="3343326"/>
                  <a:pt x="408859" y="3360339"/>
                </a:cubicBezTo>
                <a:cubicBezTo>
                  <a:pt x="408859" y="3390340"/>
                  <a:pt x="400718" y="3413985"/>
                  <a:pt x="384437" y="3431272"/>
                </a:cubicBezTo>
                <a:cubicBezTo>
                  <a:pt x="368156" y="3448559"/>
                  <a:pt x="347575" y="3457203"/>
                  <a:pt x="322696" y="3457203"/>
                </a:cubicBezTo>
                <a:cubicBezTo>
                  <a:pt x="306233" y="3457203"/>
                  <a:pt x="291552" y="3453270"/>
                  <a:pt x="278655" y="3445404"/>
                </a:cubicBezTo>
                <a:cubicBezTo>
                  <a:pt x="265758" y="3437537"/>
                  <a:pt x="255879" y="3426515"/>
                  <a:pt x="249020" y="3412338"/>
                </a:cubicBezTo>
                <a:cubicBezTo>
                  <a:pt x="242159" y="3398160"/>
                  <a:pt x="236169" y="3377718"/>
                  <a:pt x="231046" y="3351009"/>
                </a:cubicBezTo>
                <a:cubicBezTo>
                  <a:pt x="224278" y="3314971"/>
                  <a:pt x="217967" y="3290001"/>
                  <a:pt x="212112" y="3276097"/>
                </a:cubicBezTo>
                <a:lnTo>
                  <a:pt x="204429" y="3276097"/>
                </a:lnTo>
                <a:cubicBezTo>
                  <a:pt x="189611" y="3276097"/>
                  <a:pt x="179047" y="3279756"/>
                  <a:pt x="172736" y="3287073"/>
                </a:cubicBezTo>
                <a:cubicBezTo>
                  <a:pt x="166425" y="3294391"/>
                  <a:pt x="163269" y="3308202"/>
                  <a:pt x="163269" y="3328508"/>
                </a:cubicBezTo>
                <a:cubicBezTo>
                  <a:pt x="163269" y="3342228"/>
                  <a:pt x="165967" y="3352930"/>
                  <a:pt x="171364" y="3360613"/>
                </a:cubicBezTo>
                <a:cubicBezTo>
                  <a:pt x="176760" y="3368296"/>
                  <a:pt x="186227" y="3374516"/>
                  <a:pt x="199765" y="3379273"/>
                </a:cubicBezTo>
                <a:lnTo>
                  <a:pt x="187142" y="3449245"/>
                </a:lnTo>
                <a:cubicBezTo>
                  <a:pt x="158970" y="3441379"/>
                  <a:pt x="138116" y="3427842"/>
                  <a:pt x="124578" y="3408634"/>
                </a:cubicBezTo>
                <a:cubicBezTo>
                  <a:pt x="111041" y="3389425"/>
                  <a:pt x="104273" y="3360888"/>
                  <a:pt x="104273" y="3323020"/>
                </a:cubicBezTo>
                <a:close/>
                <a:moveTo>
                  <a:pt x="104273" y="3521241"/>
                </a:moveTo>
                <a:cubicBezTo>
                  <a:pt x="104273" y="3503679"/>
                  <a:pt x="109120" y="3486758"/>
                  <a:pt x="118816" y="3470476"/>
                </a:cubicBezTo>
                <a:lnTo>
                  <a:pt x="186044" y="3494349"/>
                </a:lnTo>
                <a:cubicBezTo>
                  <a:pt x="177629" y="3507338"/>
                  <a:pt x="173422" y="3519411"/>
                  <a:pt x="173422" y="3530570"/>
                </a:cubicBezTo>
                <a:cubicBezTo>
                  <a:pt x="173422" y="3541363"/>
                  <a:pt x="176395" y="3550510"/>
                  <a:pt x="182340" y="3558011"/>
                </a:cubicBezTo>
                <a:cubicBezTo>
                  <a:pt x="188285" y="3565511"/>
                  <a:pt x="199033" y="3571411"/>
                  <a:pt x="214582" y="3575710"/>
                </a:cubicBezTo>
                <a:cubicBezTo>
                  <a:pt x="230131" y="3580008"/>
                  <a:pt x="262694" y="3582158"/>
                  <a:pt x="312269" y="3582158"/>
                </a:cubicBezTo>
                <a:lnTo>
                  <a:pt x="402273" y="3582158"/>
                </a:lnTo>
                <a:lnTo>
                  <a:pt x="402273" y="3659265"/>
                </a:lnTo>
                <a:lnTo>
                  <a:pt x="110858" y="3659265"/>
                </a:lnTo>
                <a:lnTo>
                  <a:pt x="110858" y="3587646"/>
                </a:lnTo>
                <a:lnTo>
                  <a:pt x="152293" y="3587646"/>
                </a:lnTo>
                <a:cubicBezTo>
                  <a:pt x="132719" y="3575389"/>
                  <a:pt x="119822" y="3564367"/>
                  <a:pt x="113602" y="3554581"/>
                </a:cubicBezTo>
                <a:cubicBezTo>
                  <a:pt x="107383" y="3544794"/>
                  <a:pt x="104273" y="3533680"/>
                  <a:pt x="104273" y="3521241"/>
                </a:cubicBezTo>
                <a:close/>
                <a:moveTo>
                  <a:pt x="104273" y="4188893"/>
                </a:moveTo>
                <a:cubicBezTo>
                  <a:pt x="104273" y="4153404"/>
                  <a:pt x="111910" y="4125186"/>
                  <a:pt x="127185" y="4104240"/>
                </a:cubicBezTo>
                <a:cubicBezTo>
                  <a:pt x="142460" y="4083294"/>
                  <a:pt x="165738" y="4068248"/>
                  <a:pt x="197021" y="4059101"/>
                </a:cubicBezTo>
                <a:lnTo>
                  <a:pt x="210741" y="4135110"/>
                </a:lnTo>
                <a:cubicBezTo>
                  <a:pt x="195557" y="4137671"/>
                  <a:pt x="184124" y="4143480"/>
                  <a:pt x="176440" y="4152535"/>
                </a:cubicBezTo>
                <a:cubicBezTo>
                  <a:pt x="168757" y="4161590"/>
                  <a:pt x="164916" y="4173344"/>
                  <a:pt x="164916" y="4187795"/>
                </a:cubicBezTo>
                <a:cubicBezTo>
                  <a:pt x="164916" y="4207004"/>
                  <a:pt x="171547" y="4222324"/>
                  <a:pt x="184809" y="4233758"/>
                </a:cubicBezTo>
                <a:cubicBezTo>
                  <a:pt x="198072" y="4245191"/>
                  <a:pt x="220253" y="4250908"/>
                  <a:pt x="251352" y="4250908"/>
                </a:cubicBezTo>
                <a:cubicBezTo>
                  <a:pt x="285926" y="4250908"/>
                  <a:pt x="310348" y="4245100"/>
                  <a:pt x="324617" y="4233483"/>
                </a:cubicBezTo>
                <a:cubicBezTo>
                  <a:pt x="338886" y="4221867"/>
                  <a:pt x="346020" y="4206272"/>
                  <a:pt x="346020" y="4186698"/>
                </a:cubicBezTo>
                <a:cubicBezTo>
                  <a:pt x="346020" y="4172063"/>
                  <a:pt x="341859" y="4160081"/>
                  <a:pt x="333536" y="4150751"/>
                </a:cubicBezTo>
                <a:cubicBezTo>
                  <a:pt x="325212" y="4141422"/>
                  <a:pt x="310897" y="4134836"/>
                  <a:pt x="290592" y="4130994"/>
                </a:cubicBezTo>
                <a:lnTo>
                  <a:pt x="303488" y="4055259"/>
                </a:lnTo>
                <a:cubicBezTo>
                  <a:pt x="338246" y="4063126"/>
                  <a:pt x="364497" y="4078218"/>
                  <a:pt x="382241" y="4100536"/>
                </a:cubicBezTo>
                <a:cubicBezTo>
                  <a:pt x="399986" y="4122854"/>
                  <a:pt x="408859" y="4152763"/>
                  <a:pt x="408859" y="4190265"/>
                </a:cubicBezTo>
                <a:cubicBezTo>
                  <a:pt x="408859" y="4232889"/>
                  <a:pt x="395413" y="4266869"/>
                  <a:pt x="368521" y="4292205"/>
                </a:cubicBezTo>
                <a:cubicBezTo>
                  <a:pt x="341630" y="4317542"/>
                  <a:pt x="304403" y="4330210"/>
                  <a:pt x="256840" y="4330210"/>
                </a:cubicBezTo>
                <a:cubicBezTo>
                  <a:pt x="208728" y="4330210"/>
                  <a:pt x="171273" y="4317496"/>
                  <a:pt x="144473" y="4292068"/>
                </a:cubicBezTo>
                <a:cubicBezTo>
                  <a:pt x="117673" y="4266640"/>
                  <a:pt x="104273" y="4232249"/>
                  <a:pt x="104273" y="4188893"/>
                </a:cubicBezTo>
                <a:close/>
                <a:moveTo>
                  <a:pt x="104273" y="4503218"/>
                </a:moveTo>
                <a:cubicBezTo>
                  <a:pt x="104273" y="4467729"/>
                  <a:pt x="111910" y="4439511"/>
                  <a:pt x="127185" y="4418565"/>
                </a:cubicBezTo>
                <a:cubicBezTo>
                  <a:pt x="142460" y="4397619"/>
                  <a:pt x="165738" y="4382573"/>
                  <a:pt x="197021" y="4373426"/>
                </a:cubicBezTo>
                <a:lnTo>
                  <a:pt x="210741" y="4449435"/>
                </a:lnTo>
                <a:cubicBezTo>
                  <a:pt x="195557" y="4451996"/>
                  <a:pt x="184124" y="4457805"/>
                  <a:pt x="176440" y="4466860"/>
                </a:cubicBezTo>
                <a:cubicBezTo>
                  <a:pt x="168757" y="4475915"/>
                  <a:pt x="164916" y="4487669"/>
                  <a:pt x="164916" y="4502120"/>
                </a:cubicBezTo>
                <a:cubicBezTo>
                  <a:pt x="164916" y="4521329"/>
                  <a:pt x="171547" y="4536649"/>
                  <a:pt x="184809" y="4548083"/>
                </a:cubicBezTo>
                <a:cubicBezTo>
                  <a:pt x="198072" y="4559516"/>
                  <a:pt x="220253" y="4565233"/>
                  <a:pt x="251352" y="4565233"/>
                </a:cubicBezTo>
                <a:cubicBezTo>
                  <a:pt x="285926" y="4565233"/>
                  <a:pt x="310348" y="4559425"/>
                  <a:pt x="324617" y="4547808"/>
                </a:cubicBezTo>
                <a:cubicBezTo>
                  <a:pt x="338886" y="4536192"/>
                  <a:pt x="346020" y="4520597"/>
                  <a:pt x="346020" y="4501023"/>
                </a:cubicBezTo>
                <a:cubicBezTo>
                  <a:pt x="346020" y="4486388"/>
                  <a:pt x="341859" y="4474406"/>
                  <a:pt x="333536" y="4465076"/>
                </a:cubicBezTo>
                <a:cubicBezTo>
                  <a:pt x="325212" y="4455747"/>
                  <a:pt x="310897" y="4449161"/>
                  <a:pt x="290592" y="4445319"/>
                </a:cubicBezTo>
                <a:lnTo>
                  <a:pt x="303488" y="4369584"/>
                </a:lnTo>
                <a:cubicBezTo>
                  <a:pt x="338246" y="4377451"/>
                  <a:pt x="364497" y="4392543"/>
                  <a:pt x="382241" y="4414861"/>
                </a:cubicBezTo>
                <a:cubicBezTo>
                  <a:pt x="399986" y="4437179"/>
                  <a:pt x="408859" y="4467088"/>
                  <a:pt x="408859" y="4504590"/>
                </a:cubicBezTo>
                <a:cubicBezTo>
                  <a:pt x="408859" y="4547214"/>
                  <a:pt x="395413" y="4581194"/>
                  <a:pt x="368521" y="4606530"/>
                </a:cubicBezTo>
                <a:cubicBezTo>
                  <a:pt x="341630" y="4631867"/>
                  <a:pt x="304403" y="4644535"/>
                  <a:pt x="256840" y="4644535"/>
                </a:cubicBezTo>
                <a:cubicBezTo>
                  <a:pt x="208728" y="4644535"/>
                  <a:pt x="171273" y="4631821"/>
                  <a:pt x="144473" y="4606393"/>
                </a:cubicBezTo>
                <a:cubicBezTo>
                  <a:pt x="117673" y="4580965"/>
                  <a:pt x="104273" y="4546574"/>
                  <a:pt x="104273" y="4503218"/>
                </a:cubicBezTo>
                <a:close/>
                <a:moveTo>
                  <a:pt x="104273" y="4827970"/>
                </a:moveTo>
                <a:cubicBezTo>
                  <a:pt x="104273" y="4793579"/>
                  <a:pt x="108343" y="4767968"/>
                  <a:pt x="116484" y="4751138"/>
                </a:cubicBezTo>
                <a:cubicBezTo>
                  <a:pt x="124624" y="4734308"/>
                  <a:pt x="134960" y="4722463"/>
                  <a:pt x="147491" y="4715603"/>
                </a:cubicBezTo>
                <a:cubicBezTo>
                  <a:pt x="160022" y="4708743"/>
                  <a:pt x="183026" y="4705313"/>
                  <a:pt x="216503" y="4705313"/>
                </a:cubicBezTo>
                <a:lnTo>
                  <a:pt x="306507" y="4706136"/>
                </a:lnTo>
                <a:cubicBezTo>
                  <a:pt x="332117" y="4706136"/>
                  <a:pt x="351005" y="4704901"/>
                  <a:pt x="363171" y="4702432"/>
                </a:cubicBezTo>
                <a:cubicBezTo>
                  <a:pt x="375336" y="4699962"/>
                  <a:pt x="388370" y="4695343"/>
                  <a:pt x="402273" y="4688574"/>
                </a:cubicBezTo>
                <a:lnTo>
                  <a:pt x="402273" y="4764858"/>
                </a:lnTo>
                <a:cubicBezTo>
                  <a:pt x="397151" y="4766870"/>
                  <a:pt x="389559" y="4769340"/>
                  <a:pt x="379497" y="4772267"/>
                </a:cubicBezTo>
                <a:cubicBezTo>
                  <a:pt x="374924" y="4773547"/>
                  <a:pt x="371906" y="4774462"/>
                  <a:pt x="370442" y="4775011"/>
                </a:cubicBezTo>
                <a:cubicBezTo>
                  <a:pt x="383248" y="4788182"/>
                  <a:pt x="392852" y="4802268"/>
                  <a:pt x="399255" y="4817269"/>
                </a:cubicBezTo>
                <a:cubicBezTo>
                  <a:pt x="405657" y="4832269"/>
                  <a:pt x="408859" y="4848276"/>
                  <a:pt x="408859" y="4865289"/>
                </a:cubicBezTo>
                <a:cubicBezTo>
                  <a:pt x="408859" y="4895290"/>
                  <a:pt x="400718" y="4918935"/>
                  <a:pt x="384437" y="4936222"/>
                </a:cubicBezTo>
                <a:cubicBezTo>
                  <a:pt x="368156" y="4953509"/>
                  <a:pt x="347575" y="4962153"/>
                  <a:pt x="322696" y="4962153"/>
                </a:cubicBezTo>
                <a:cubicBezTo>
                  <a:pt x="306233" y="4962153"/>
                  <a:pt x="291552" y="4958220"/>
                  <a:pt x="278655" y="4950354"/>
                </a:cubicBezTo>
                <a:cubicBezTo>
                  <a:pt x="265758" y="4942487"/>
                  <a:pt x="255879" y="4931466"/>
                  <a:pt x="249020" y="4917288"/>
                </a:cubicBezTo>
                <a:cubicBezTo>
                  <a:pt x="242159" y="4903111"/>
                  <a:pt x="236169" y="4882668"/>
                  <a:pt x="231046" y="4855959"/>
                </a:cubicBezTo>
                <a:cubicBezTo>
                  <a:pt x="224278" y="4819921"/>
                  <a:pt x="217967" y="4794951"/>
                  <a:pt x="212112" y="4781048"/>
                </a:cubicBezTo>
                <a:lnTo>
                  <a:pt x="204429" y="4781048"/>
                </a:lnTo>
                <a:cubicBezTo>
                  <a:pt x="189611" y="4781048"/>
                  <a:pt x="179047" y="4784706"/>
                  <a:pt x="172736" y="4792024"/>
                </a:cubicBezTo>
                <a:cubicBezTo>
                  <a:pt x="166425" y="4799341"/>
                  <a:pt x="163269" y="4813153"/>
                  <a:pt x="163269" y="4833458"/>
                </a:cubicBezTo>
                <a:cubicBezTo>
                  <a:pt x="163269" y="4847179"/>
                  <a:pt x="165967" y="4857880"/>
                  <a:pt x="171364" y="4865563"/>
                </a:cubicBezTo>
                <a:cubicBezTo>
                  <a:pt x="176760" y="4873247"/>
                  <a:pt x="186227" y="4879466"/>
                  <a:pt x="199765" y="4884223"/>
                </a:cubicBezTo>
                <a:lnTo>
                  <a:pt x="187142" y="4954195"/>
                </a:lnTo>
                <a:cubicBezTo>
                  <a:pt x="158970" y="4946329"/>
                  <a:pt x="138116" y="4932792"/>
                  <a:pt x="124578" y="4913584"/>
                </a:cubicBezTo>
                <a:cubicBezTo>
                  <a:pt x="111041" y="4894376"/>
                  <a:pt x="104273" y="4865838"/>
                  <a:pt x="104273" y="4827970"/>
                </a:cubicBezTo>
                <a:close/>
                <a:moveTo>
                  <a:pt x="7958" y="869923"/>
                </a:moveTo>
                <a:lnTo>
                  <a:pt x="110858" y="869923"/>
                </a:lnTo>
                <a:lnTo>
                  <a:pt x="110858" y="817238"/>
                </a:lnTo>
                <a:lnTo>
                  <a:pt x="172324" y="817238"/>
                </a:lnTo>
                <a:lnTo>
                  <a:pt x="172324" y="869923"/>
                </a:lnTo>
                <a:lnTo>
                  <a:pt x="289768" y="869923"/>
                </a:lnTo>
                <a:cubicBezTo>
                  <a:pt x="313550" y="869923"/>
                  <a:pt x="327407" y="869420"/>
                  <a:pt x="331340" y="868414"/>
                </a:cubicBezTo>
                <a:cubicBezTo>
                  <a:pt x="335273" y="867408"/>
                  <a:pt x="338520" y="865121"/>
                  <a:pt x="341082" y="861554"/>
                </a:cubicBezTo>
                <a:cubicBezTo>
                  <a:pt x="343642" y="857987"/>
                  <a:pt x="344923" y="853642"/>
                  <a:pt x="344923" y="848520"/>
                </a:cubicBezTo>
                <a:cubicBezTo>
                  <a:pt x="344923" y="841385"/>
                  <a:pt x="342453" y="831050"/>
                  <a:pt x="337514" y="817513"/>
                </a:cubicBezTo>
                <a:lnTo>
                  <a:pt x="397334" y="810927"/>
                </a:lnTo>
                <a:cubicBezTo>
                  <a:pt x="405017" y="828855"/>
                  <a:pt x="408859" y="849161"/>
                  <a:pt x="408859" y="871844"/>
                </a:cubicBezTo>
                <a:cubicBezTo>
                  <a:pt x="408859" y="885747"/>
                  <a:pt x="406526" y="898278"/>
                  <a:pt x="401862" y="909437"/>
                </a:cubicBezTo>
                <a:cubicBezTo>
                  <a:pt x="397196" y="920596"/>
                  <a:pt x="391160" y="928783"/>
                  <a:pt x="383751" y="933996"/>
                </a:cubicBezTo>
                <a:cubicBezTo>
                  <a:pt x="376342" y="939210"/>
                  <a:pt x="366326" y="942823"/>
                  <a:pt x="353704" y="944835"/>
                </a:cubicBezTo>
                <a:cubicBezTo>
                  <a:pt x="344740" y="946481"/>
                  <a:pt x="326629" y="947305"/>
                  <a:pt x="299372" y="947305"/>
                </a:cubicBezTo>
                <a:lnTo>
                  <a:pt x="172324" y="947305"/>
                </a:lnTo>
                <a:lnTo>
                  <a:pt x="172324" y="982703"/>
                </a:lnTo>
                <a:lnTo>
                  <a:pt x="110858" y="982703"/>
                </a:lnTo>
                <a:lnTo>
                  <a:pt x="110858" y="947305"/>
                </a:lnTo>
                <a:lnTo>
                  <a:pt x="52960" y="947305"/>
                </a:lnTo>
                <a:close/>
                <a:moveTo>
                  <a:pt x="7958" y="3041623"/>
                </a:moveTo>
                <a:lnTo>
                  <a:pt x="110858" y="3041623"/>
                </a:lnTo>
                <a:lnTo>
                  <a:pt x="110858" y="2988938"/>
                </a:lnTo>
                <a:lnTo>
                  <a:pt x="172324" y="2988938"/>
                </a:lnTo>
                <a:lnTo>
                  <a:pt x="172324" y="3041623"/>
                </a:lnTo>
                <a:lnTo>
                  <a:pt x="289768" y="3041623"/>
                </a:lnTo>
                <a:cubicBezTo>
                  <a:pt x="313550" y="3041623"/>
                  <a:pt x="327407" y="3041120"/>
                  <a:pt x="331340" y="3040114"/>
                </a:cubicBezTo>
                <a:cubicBezTo>
                  <a:pt x="335273" y="3039108"/>
                  <a:pt x="338520" y="3036821"/>
                  <a:pt x="341082" y="3033254"/>
                </a:cubicBezTo>
                <a:cubicBezTo>
                  <a:pt x="343642" y="3029687"/>
                  <a:pt x="344923" y="3025342"/>
                  <a:pt x="344923" y="3020220"/>
                </a:cubicBezTo>
                <a:cubicBezTo>
                  <a:pt x="344923" y="3013085"/>
                  <a:pt x="342453" y="3002750"/>
                  <a:pt x="337514" y="2989213"/>
                </a:cubicBezTo>
                <a:lnTo>
                  <a:pt x="397334" y="2982627"/>
                </a:lnTo>
                <a:cubicBezTo>
                  <a:pt x="405017" y="3000555"/>
                  <a:pt x="408859" y="3020860"/>
                  <a:pt x="408859" y="3043544"/>
                </a:cubicBezTo>
                <a:cubicBezTo>
                  <a:pt x="408859" y="3057447"/>
                  <a:pt x="406526" y="3069978"/>
                  <a:pt x="401862" y="3081137"/>
                </a:cubicBezTo>
                <a:cubicBezTo>
                  <a:pt x="397196" y="3092296"/>
                  <a:pt x="391160" y="3100483"/>
                  <a:pt x="383751" y="3105696"/>
                </a:cubicBezTo>
                <a:cubicBezTo>
                  <a:pt x="376342" y="3110910"/>
                  <a:pt x="366326" y="3114523"/>
                  <a:pt x="353704" y="3116535"/>
                </a:cubicBezTo>
                <a:cubicBezTo>
                  <a:pt x="344740" y="3118181"/>
                  <a:pt x="326629" y="3119005"/>
                  <a:pt x="299372" y="3119005"/>
                </a:cubicBezTo>
                <a:lnTo>
                  <a:pt x="172324" y="3119005"/>
                </a:lnTo>
                <a:lnTo>
                  <a:pt x="172324" y="3154403"/>
                </a:lnTo>
                <a:lnTo>
                  <a:pt x="110858" y="3154403"/>
                </a:lnTo>
                <a:lnTo>
                  <a:pt x="110858" y="3119005"/>
                </a:lnTo>
                <a:lnTo>
                  <a:pt x="52960" y="3119005"/>
                </a:lnTo>
                <a:close/>
                <a:moveTo>
                  <a:pt x="0" y="760372"/>
                </a:moveTo>
                <a:lnTo>
                  <a:pt x="0" y="683265"/>
                </a:lnTo>
                <a:lnTo>
                  <a:pt x="71345" y="683265"/>
                </a:lnTo>
                <a:lnTo>
                  <a:pt x="71345" y="760372"/>
                </a:lnTo>
                <a:close/>
              </a:path>
            </a:pathLst>
          </a:cu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5169506" y="1237961"/>
            <a:ext cx="4123280" cy="93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 has the best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808861" y="4536452"/>
            <a:ext cx="4838937" cy="70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or every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2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0.00039 0.12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00026 -0.111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100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like a different</vt:lpstr>
      <vt:lpstr>PowerPoint Presentation</vt:lpstr>
      <vt:lpstr>PowerPoint Presentation</vt:lpstr>
      <vt:lpstr>PowerPoint Presentation</vt:lpstr>
      <vt:lpstr>PowerPoint Presentation</vt:lpstr>
      <vt:lpstr>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Phellogen !</dc:creator>
  <cp:lastModifiedBy>Phellogen !</cp:lastModifiedBy>
  <cp:revision>391</cp:revision>
  <dcterms:created xsi:type="dcterms:W3CDTF">2018-03-27T06:28:07Z</dcterms:created>
  <dcterms:modified xsi:type="dcterms:W3CDTF">2018-04-08T17:19:25Z</dcterms:modified>
</cp:coreProperties>
</file>