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53E0-0A42-40D4-B090-51D2873301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55B5-C047-43CC-BB48-5CB0015D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Banking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60" y="36743"/>
            <a:ext cx="10515600" cy="1325563"/>
          </a:xfrm>
        </p:spPr>
        <p:txBody>
          <a:bodyPr/>
          <a:lstStyle/>
          <a:p>
            <a:r>
              <a:rPr lang="en-US" dirty="0" smtClean="0"/>
              <a:t>System Details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84776" y="3029675"/>
            <a:ext cx="773207" cy="90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77022" y="2019558"/>
            <a:ext cx="773207" cy="101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624687" y="2116883"/>
            <a:ext cx="2651311" cy="202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Banking system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50229" y="1630047"/>
            <a:ext cx="1371600" cy="900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050229" y="3480547"/>
            <a:ext cx="1371600" cy="912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 user</a:t>
            </a:r>
          </a:p>
        </p:txBody>
      </p:sp>
      <p:sp>
        <p:nvSpPr>
          <p:cNvPr id="24" name="Oval 23"/>
          <p:cNvSpPr/>
          <p:nvPr/>
        </p:nvSpPr>
        <p:spPr>
          <a:xfrm>
            <a:off x="8014369" y="683948"/>
            <a:ext cx="1665474" cy="907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data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057231" y="1801596"/>
            <a:ext cx="1622612" cy="868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 data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6"/>
            <a:endCxn id="28" idx="2"/>
          </p:cNvCxnSpPr>
          <p:nvPr/>
        </p:nvCxnSpPr>
        <p:spPr>
          <a:xfrm flipV="1">
            <a:off x="6421829" y="3194180"/>
            <a:ext cx="1628133" cy="74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49962" y="2831471"/>
            <a:ext cx="1583109" cy="725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049962" y="3809684"/>
            <a:ext cx="1615889" cy="749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3" idx="6"/>
            <a:endCxn id="31" idx="2"/>
          </p:cNvCxnSpPr>
          <p:nvPr/>
        </p:nvCxnSpPr>
        <p:spPr>
          <a:xfrm>
            <a:off x="6421829" y="3936557"/>
            <a:ext cx="1628133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049961" y="4696848"/>
            <a:ext cx="1583109" cy="73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3" idx="6"/>
            <a:endCxn id="34" idx="2"/>
          </p:cNvCxnSpPr>
          <p:nvPr/>
        </p:nvCxnSpPr>
        <p:spPr>
          <a:xfrm>
            <a:off x="6421829" y="3936557"/>
            <a:ext cx="1628132" cy="112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57231" y="5746463"/>
            <a:ext cx="1609166" cy="679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3" idx="6"/>
          </p:cNvCxnSpPr>
          <p:nvPr/>
        </p:nvCxnSpPr>
        <p:spPr>
          <a:xfrm>
            <a:off x="6421829" y="3936557"/>
            <a:ext cx="1648848" cy="211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  <a:endCxn id="24" idx="2"/>
          </p:cNvCxnSpPr>
          <p:nvPr/>
        </p:nvCxnSpPr>
        <p:spPr>
          <a:xfrm flipV="1">
            <a:off x="6421829" y="1137705"/>
            <a:ext cx="1592540" cy="9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5" idx="2"/>
          </p:cNvCxnSpPr>
          <p:nvPr/>
        </p:nvCxnSpPr>
        <p:spPr>
          <a:xfrm>
            <a:off x="6421829" y="2080524"/>
            <a:ext cx="1635402" cy="15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banking system provides security and convenience for managing the money and sometimes allow you to make money by earning interest.</a:t>
            </a:r>
          </a:p>
          <a:p>
            <a:pPr marL="0" indent="0">
              <a:buNone/>
            </a:pPr>
            <a:r>
              <a:rPr lang="en-US" dirty="0" smtClean="0"/>
              <a:t>Writing and </a:t>
            </a:r>
            <a:r>
              <a:rPr lang="en-US" smtClean="0"/>
              <a:t>depositing checks </a:t>
            </a:r>
            <a:r>
              <a:rPr lang="en-US" dirty="0" smtClean="0"/>
              <a:t>are perhaps the most fundamental ways to move money in and out of a checking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Yan </a:t>
            </a:r>
            <a:r>
              <a:rPr lang="en-US" dirty="0" err="1" smtClean="0"/>
              <a:t>Paing</a:t>
            </a:r>
            <a:r>
              <a:rPr lang="en-US" dirty="0" smtClean="0"/>
              <a:t> </a:t>
            </a:r>
            <a:r>
              <a:rPr lang="en-US" dirty="0" err="1" smtClean="0"/>
              <a:t>Oo</a:t>
            </a:r>
            <a:r>
              <a:rPr lang="en-US" dirty="0" smtClean="0"/>
              <a:t> </a:t>
            </a:r>
            <a:r>
              <a:rPr lang="en-US" dirty="0" smtClean="0"/>
              <a:t>                     2CST – 118(Leader) </a:t>
            </a:r>
            <a:endParaRPr lang="en-US" dirty="0" smtClean="0"/>
          </a:p>
          <a:p>
            <a:r>
              <a:rPr lang="en-US" dirty="0" smtClean="0"/>
              <a:t>Sa Aung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Nyein</a:t>
            </a:r>
            <a:r>
              <a:rPr lang="en-US" dirty="0" smtClean="0"/>
              <a:t> </a:t>
            </a:r>
            <a:r>
              <a:rPr lang="en-US" dirty="0" smtClean="0"/>
              <a:t>          2CST </a:t>
            </a:r>
            <a:r>
              <a:rPr lang="en-US" dirty="0" smtClean="0"/>
              <a:t>– </a:t>
            </a:r>
            <a:r>
              <a:rPr lang="en-US" dirty="0" smtClean="0"/>
              <a:t>119</a:t>
            </a:r>
            <a:endParaRPr lang="en-US" dirty="0" smtClean="0"/>
          </a:p>
          <a:p>
            <a:r>
              <a:rPr lang="en-US" dirty="0" err="1" smtClean="0"/>
              <a:t>Phyo</a:t>
            </a:r>
            <a:r>
              <a:rPr lang="en-US" dirty="0" smtClean="0"/>
              <a:t> Hein </a:t>
            </a:r>
            <a:r>
              <a:rPr lang="en-US" dirty="0" err="1" smtClean="0"/>
              <a:t>Kyaw</a:t>
            </a:r>
            <a:r>
              <a:rPr lang="en-US" dirty="0" smtClean="0"/>
              <a:t> </a:t>
            </a:r>
            <a:r>
              <a:rPr lang="en-US" dirty="0" smtClean="0"/>
              <a:t>                2CST </a:t>
            </a:r>
            <a:r>
              <a:rPr lang="en-US" dirty="0" smtClean="0"/>
              <a:t>– </a:t>
            </a:r>
            <a:r>
              <a:rPr lang="en-US" dirty="0" smtClean="0"/>
              <a:t>132</a:t>
            </a:r>
            <a:endParaRPr lang="en-US" dirty="0" smtClean="0"/>
          </a:p>
          <a:p>
            <a:r>
              <a:rPr lang="en-US" dirty="0" smtClean="0"/>
              <a:t>Aung Min Thant </a:t>
            </a:r>
            <a:r>
              <a:rPr lang="en-US" dirty="0" smtClean="0"/>
              <a:t>                2CST </a:t>
            </a:r>
            <a:r>
              <a:rPr lang="en-US" dirty="0" smtClean="0"/>
              <a:t>– </a:t>
            </a:r>
            <a:r>
              <a:rPr lang="en-US" dirty="0" smtClean="0"/>
              <a:t>102</a:t>
            </a:r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Myat</a:t>
            </a:r>
            <a:r>
              <a:rPr lang="en-US" dirty="0" smtClean="0"/>
              <a:t> Aung </a:t>
            </a:r>
            <a:r>
              <a:rPr lang="en-US" dirty="0" smtClean="0"/>
              <a:t>                 2CST </a:t>
            </a:r>
            <a:r>
              <a:rPr lang="en-US" dirty="0" smtClean="0"/>
              <a:t>– </a:t>
            </a:r>
            <a:r>
              <a:rPr lang="en-US" dirty="0" smtClean="0"/>
              <a:t>121</a:t>
            </a:r>
            <a:endParaRPr lang="en-US" dirty="0" smtClean="0"/>
          </a:p>
          <a:p>
            <a:r>
              <a:rPr lang="en-US" dirty="0" smtClean="0"/>
              <a:t>Ye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Maung</a:t>
            </a:r>
            <a:r>
              <a:rPr lang="en-US" dirty="0" smtClean="0"/>
              <a:t> </a:t>
            </a:r>
            <a:r>
              <a:rPr lang="en-US" dirty="0" err="1" smtClean="0"/>
              <a:t>Maung</a:t>
            </a:r>
            <a:r>
              <a:rPr lang="en-US" dirty="0" smtClean="0"/>
              <a:t> </a:t>
            </a:r>
            <a:r>
              <a:rPr lang="en-US" dirty="0" smtClean="0"/>
              <a:t>    2CST </a:t>
            </a:r>
            <a:r>
              <a:rPr lang="en-US" dirty="0" smtClean="0"/>
              <a:t>– </a:t>
            </a:r>
            <a:r>
              <a:rPr lang="en-US" dirty="0" smtClean="0"/>
              <a:t>101</a:t>
            </a:r>
            <a:endParaRPr lang="en-US" dirty="0" smtClean="0"/>
          </a:p>
          <a:p>
            <a:r>
              <a:rPr lang="en-US" dirty="0" err="1" smtClean="0"/>
              <a:t>Zaw</a:t>
            </a:r>
            <a:r>
              <a:rPr lang="en-US" dirty="0" smtClean="0"/>
              <a:t> Min </a:t>
            </a:r>
            <a:r>
              <a:rPr lang="en-US" dirty="0" err="1" smtClean="0"/>
              <a:t>Htet</a:t>
            </a:r>
            <a:r>
              <a:rPr lang="en-US" dirty="0" smtClean="0"/>
              <a:t>                     </a:t>
            </a:r>
            <a:r>
              <a:rPr lang="en-US" dirty="0" smtClean="0"/>
              <a:t>2CST – </a:t>
            </a:r>
            <a:r>
              <a:rPr lang="en-US" dirty="0" smtClean="0"/>
              <a:t>131</a:t>
            </a:r>
            <a:endParaRPr lang="en-US" dirty="0" smtClean="0"/>
          </a:p>
          <a:p>
            <a:r>
              <a:rPr lang="en-US" dirty="0" smtClean="0"/>
              <a:t>Toe </a:t>
            </a:r>
            <a:r>
              <a:rPr lang="en-US" dirty="0" err="1" smtClean="0"/>
              <a:t>Naing</a:t>
            </a:r>
            <a:r>
              <a:rPr lang="en-US" dirty="0" smtClean="0"/>
              <a:t> Lynn </a:t>
            </a:r>
            <a:r>
              <a:rPr lang="en-US" dirty="0" smtClean="0"/>
              <a:t>                 2CST </a:t>
            </a:r>
            <a:r>
              <a:rPr lang="en-US" dirty="0" smtClean="0"/>
              <a:t>– </a:t>
            </a:r>
            <a:r>
              <a:rPr lang="en-US" dirty="0" smtClean="0"/>
              <a:t>112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8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Our</a:t>
            </a:r>
            <a:r>
              <a:rPr lang="en-US" dirty="0" smtClean="0"/>
              <a:t> Banking Management System is an application for maintaining a person’s account in a bank.</a:t>
            </a:r>
          </a:p>
          <a:p>
            <a:pPr algn="just"/>
            <a:r>
              <a:rPr lang="en-US" dirty="0" smtClean="0"/>
              <a:t>In order of developing our software, there is no worry of losing bank’s book.</a:t>
            </a:r>
          </a:p>
          <a:p>
            <a:pPr algn="just"/>
            <a:r>
              <a:rPr lang="en-US" dirty="0" smtClean="0"/>
              <a:t>To develop a project for solving financial applications of a customer in banking environment in order to nurture the needs of an end banking tasks.</a:t>
            </a:r>
          </a:p>
          <a:p>
            <a:pPr algn="just"/>
            <a:r>
              <a:rPr lang="en-US" dirty="0" smtClean="0"/>
              <a:t>The main aim of this project is to develop software for Bank Account Management System.</a:t>
            </a:r>
          </a:p>
          <a:p>
            <a:pPr algn="just"/>
            <a:r>
              <a:rPr lang="en-US" dirty="0" smtClean="0"/>
              <a:t>This project has </a:t>
            </a:r>
            <a:r>
              <a:rPr lang="en-US" dirty="0"/>
              <a:t>b</a:t>
            </a:r>
            <a:r>
              <a:rPr lang="en-US" dirty="0" smtClean="0"/>
              <a:t>een developed to carry out the processes easily and quickly, which is not possible with the manuals systems.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bank management is to build organic and optimal system of interaction between the elements of banking mechanism with a view to profit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Successful </a:t>
            </a:r>
            <a:r>
              <a:rPr lang="en-US" dirty="0" smtClean="0"/>
              <a:t>estimation </a:t>
            </a:r>
            <a:r>
              <a:rPr lang="en-US" dirty="0" smtClean="0"/>
              <a:t>of the profitability risk ratio in a bank lending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operations </a:t>
            </a:r>
            <a:r>
              <a:rPr lang="en-US" dirty="0" smtClean="0"/>
              <a:t>is largely determined by the use of effective methods of bank management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Account Information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sz="2600" dirty="0" smtClean="0"/>
              <a:t>Real </a:t>
            </a:r>
            <a:r>
              <a:rPr lang="en-US" sz="2600" dirty="0" smtClean="0"/>
              <a:t>time balance information </a:t>
            </a:r>
            <a:r>
              <a:rPr lang="en-US" sz="2600" dirty="0" smtClean="0"/>
              <a:t>with </a:t>
            </a:r>
            <a:r>
              <a:rPr lang="en-US" sz="2600" dirty="0" smtClean="0"/>
              <a:t>exact date, time </a:t>
            </a:r>
            <a:r>
              <a:rPr lang="en-US" sz="2600" dirty="0" smtClean="0"/>
              <a:t>and </a:t>
            </a:r>
            <a:r>
              <a:rPr lang="en-US" sz="2600" dirty="0" smtClean="0"/>
              <a:t>summary of day’s transaction.</a:t>
            </a:r>
          </a:p>
          <a:p>
            <a:r>
              <a:rPr lang="en-US" b="1" dirty="0" smtClean="0"/>
              <a:t>Better facilities to customer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smtClean="0"/>
              <a:t>The </a:t>
            </a:r>
            <a:r>
              <a:rPr lang="en-US" sz="2600" dirty="0"/>
              <a:t>customers get better and greater facilities under the branch banking </a:t>
            </a:r>
            <a:r>
              <a:rPr lang="en-US" sz="2600" dirty="0" smtClean="0"/>
              <a:t>system </a:t>
            </a:r>
            <a:r>
              <a:rPr lang="en-US" sz="2600" dirty="0"/>
              <a:t>because of the small number of customers per </a:t>
            </a:r>
            <a:r>
              <a:rPr lang="en-US" sz="2600" dirty="0" smtClean="0"/>
              <a:t>branch. </a:t>
            </a:r>
            <a:endParaRPr lang="en-US" sz="2600" b="1" dirty="0" smtClean="0"/>
          </a:p>
          <a:p>
            <a:r>
              <a:rPr lang="en-US" b="1" dirty="0" smtClean="0"/>
              <a:t>Uniform interest </a:t>
            </a:r>
            <a:r>
              <a:rPr lang="en-US" b="1" dirty="0" smtClean="0"/>
              <a:t>rates</a:t>
            </a:r>
          </a:p>
          <a:p>
            <a:pPr marL="0" indent="0">
              <a:buNone/>
            </a:pPr>
            <a:r>
              <a:rPr lang="en-US" sz="2600" dirty="0" smtClean="0"/>
              <a:t>            As the mobility of capital increases, we, </a:t>
            </a:r>
            <a:r>
              <a:rPr lang="en-US" sz="2600" dirty="0" err="1" smtClean="0"/>
              <a:t>uBank</a:t>
            </a:r>
            <a:r>
              <a:rPr lang="en-US" sz="2600" dirty="0" smtClean="0"/>
              <a:t>, brings about equality</a:t>
            </a:r>
          </a:p>
          <a:p>
            <a:pPr marL="0" indent="0">
              <a:buNone/>
            </a:pPr>
            <a:r>
              <a:rPr lang="en-US" sz="2600" dirty="0" smtClean="0"/>
              <a:t>in interest rates.</a:t>
            </a:r>
            <a:r>
              <a:rPr lang="en-US" sz="2600" b="1" dirty="0" smtClean="0"/>
              <a:t> </a:t>
            </a:r>
            <a:endParaRPr lang="en-US" sz="2600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650" y="2010938"/>
            <a:ext cx="712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Microsoft Windows Vista SP1 and Windows 7 professional</a:t>
            </a:r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3397155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Processor			: </a:t>
            </a:r>
            <a:r>
              <a:rPr lang="en-US" sz="2000" dirty="0"/>
              <a:t>800MHz Intel Pentium III or equivalent</a:t>
            </a:r>
          </a:p>
          <a:p>
            <a:pPr marL="0" indent="0">
              <a:buNone/>
            </a:pPr>
            <a:r>
              <a:rPr lang="en-US" dirty="0"/>
              <a:t>RAM (SD/DDR)		: </a:t>
            </a:r>
            <a:r>
              <a:rPr lang="en-US" sz="2000" dirty="0"/>
              <a:t>512 MB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Hard Disc 			: </a:t>
            </a:r>
            <a:r>
              <a:rPr lang="en-US" sz="2000" dirty="0"/>
              <a:t>750 MB of free disk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6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650" y="2010938"/>
            <a:ext cx="712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Ubuntu 9.10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3397155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Processor			: </a:t>
            </a:r>
            <a:r>
              <a:rPr lang="en-US" sz="2000" dirty="0"/>
              <a:t>800MHz Intel Pentium III or equivalent</a:t>
            </a:r>
          </a:p>
          <a:p>
            <a:pPr marL="0" indent="0">
              <a:buNone/>
            </a:pPr>
            <a:r>
              <a:rPr lang="en-US" dirty="0"/>
              <a:t>RAM (SD/DDR)		: </a:t>
            </a:r>
            <a:r>
              <a:rPr lang="en-US" sz="2000" dirty="0"/>
              <a:t>512MB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Hard Disc 			: </a:t>
            </a:r>
            <a:r>
              <a:rPr lang="en-US" sz="2000" dirty="0"/>
              <a:t>6</a:t>
            </a:r>
            <a:r>
              <a:rPr lang="en-US" sz="2000" dirty="0"/>
              <a:t>50 MB of free disk space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650" y="2010938"/>
            <a:ext cx="712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Macintosh OS X 10.7 Intel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3397155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Processor			: </a:t>
            </a:r>
            <a:r>
              <a:rPr lang="en-US" sz="2000" dirty="0"/>
              <a:t>Dual-Core Intel</a:t>
            </a:r>
          </a:p>
          <a:p>
            <a:pPr marL="0" indent="0">
              <a:buNone/>
            </a:pPr>
            <a:r>
              <a:rPr lang="en-US" dirty="0"/>
              <a:t>RAM (SD/DDR)		: </a:t>
            </a:r>
            <a:r>
              <a:rPr lang="en-US" sz="2000" dirty="0"/>
              <a:t>2GB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Hard Disc 			: </a:t>
            </a:r>
            <a:r>
              <a:rPr lang="en-US" sz="2000" dirty="0"/>
              <a:t>6</a:t>
            </a:r>
            <a:r>
              <a:rPr lang="en-US" sz="2000" dirty="0"/>
              <a:t>50 MB of free disk space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NetBeans 8.1</a:t>
            </a:r>
          </a:p>
          <a:p>
            <a:pPr marL="0" indent="0">
              <a:buNone/>
            </a:pPr>
            <a:r>
              <a:rPr lang="en-US" dirty="0" smtClean="0"/>
              <a:t>JDK 1.8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SQL Editor and Databases</a:t>
            </a:r>
          </a:p>
          <a:p>
            <a:r>
              <a:rPr lang="en-US" dirty="0" err="1" smtClean="0"/>
              <a:t>JavaDB</a:t>
            </a:r>
            <a:r>
              <a:rPr lang="en-US" dirty="0" smtClean="0"/>
              <a:t> Derby 10.4.1.3</a:t>
            </a:r>
          </a:p>
          <a:p>
            <a:r>
              <a:rPr lang="en-US" dirty="0" smtClean="0"/>
              <a:t>Oracle Database 11g (11.1.0.7)</a:t>
            </a:r>
          </a:p>
          <a:p>
            <a:r>
              <a:rPr lang="en-US" dirty="0" smtClean="0"/>
              <a:t>MySQL Connection/J 5.1.6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1</vt:lpstr>
      <vt:lpstr>Members</vt:lpstr>
      <vt:lpstr>Abstract</vt:lpstr>
      <vt:lpstr>Objectives</vt:lpstr>
      <vt:lpstr>Advantages</vt:lpstr>
      <vt:lpstr>Hardware Requirements</vt:lpstr>
      <vt:lpstr>Hardware Requirements</vt:lpstr>
      <vt:lpstr>Hardware Requirements</vt:lpstr>
      <vt:lpstr>Software Requirements</vt:lpstr>
      <vt:lpstr>System Details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Phellogen !</dc:creator>
  <cp:lastModifiedBy>Phellogen !</cp:lastModifiedBy>
  <cp:revision>36</cp:revision>
  <dcterms:created xsi:type="dcterms:W3CDTF">2018-04-09T03:01:12Z</dcterms:created>
  <dcterms:modified xsi:type="dcterms:W3CDTF">2018-04-09T05:28:18Z</dcterms:modified>
</cp:coreProperties>
</file>