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3CD3B-1BAD-4971-8FB5-B959EA6A3FA8}" type="datetimeFigureOut">
              <a:rPr lang="en-GB" smtClean="0"/>
              <a:t>19/04/2012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7AC6C-D5D7-45EB-9DF2-76A8755C83CC}" type="slidenum">
              <a:rPr lang="en-GB" smtClean="0"/>
              <a:t>‹#›</a:t>
            </a:fld>
            <a:endParaRPr lang="en-GB"/>
          </a:p>
        </p:txBody>
      </p:sp>
    </p:spTree>
    <p:extLst>
      <p:ext uri="{BB962C8B-B14F-4D97-AF65-F5344CB8AC3E}">
        <p14:creationId xmlns:p14="http://schemas.microsoft.com/office/powerpoint/2010/main" val="204384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77AC6C-D5D7-45EB-9DF2-76A8755C83CC}" type="slidenum">
              <a:rPr lang="en-GB" smtClean="0"/>
              <a:t>1</a:t>
            </a:fld>
            <a:endParaRPr lang="en-GB"/>
          </a:p>
        </p:txBody>
      </p:sp>
    </p:spTree>
    <p:extLst>
      <p:ext uri="{BB962C8B-B14F-4D97-AF65-F5344CB8AC3E}">
        <p14:creationId xmlns:p14="http://schemas.microsoft.com/office/powerpoint/2010/main" val="33985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77AC6C-D5D7-45EB-9DF2-76A8755C83CC}" type="slidenum">
              <a:rPr lang="en-GB" smtClean="0"/>
              <a:t>2</a:t>
            </a:fld>
            <a:endParaRPr lang="en-GB"/>
          </a:p>
        </p:txBody>
      </p:sp>
    </p:spTree>
    <p:extLst>
      <p:ext uri="{BB962C8B-B14F-4D97-AF65-F5344CB8AC3E}">
        <p14:creationId xmlns:p14="http://schemas.microsoft.com/office/powerpoint/2010/main" val="8899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77AC6C-D5D7-45EB-9DF2-76A8755C83CC}" type="slidenum">
              <a:rPr lang="en-GB" smtClean="0"/>
              <a:t>3</a:t>
            </a:fld>
            <a:endParaRPr lang="en-GB"/>
          </a:p>
        </p:txBody>
      </p:sp>
    </p:spTree>
    <p:extLst>
      <p:ext uri="{BB962C8B-B14F-4D97-AF65-F5344CB8AC3E}">
        <p14:creationId xmlns:p14="http://schemas.microsoft.com/office/powerpoint/2010/main" val="56632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77AC6C-D5D7-45EB-9DF2-76A8755C83CC}" type="slidenum">
              <a:rPr lang="en-GB" smtClean="0"/>
              <a:t>4</a:t>
            </a:fld>
            <a:endParaRPr lang="en-GB"/>
          </a:p>
        </p:txBody>
      </p:sp>
    </p:spTree>
    <p:extLst>
      <p:ext uri="{BB962C8B-B14F-4D97-AF65-F5344CB8AC3E}">
        <p14:creationId xmlns:p14="http://schemas.microsoft.com/office/powerpoint/2010/main" val="1311083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77AC6C-D5D7-45EB-9DF2-76A8755C83CC}" type="slidenum">
              <a:rPr lang="en-GB" smtClean="0"/>
              <a:t>5</a:t>
            </a:fld>
            <a:endParaRPr lang="en-GB"/>
          </a:p>
        </p:txBody>
      </p:sp>
    </p:spTree>
    <p:extLst>
      <p:ext uri="{BB962C8B-B14F-4D97-AF65-F5344CB8AC3E}">
        <p14:creationId xmlns:p14="http://schemas.microsoft.com/office/powerpoint/2010/main" val="132092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77AC6C-D5D7-45EB-9DF2-76A8755C83CC}" type="slidenum">
              <a:rPr lang="en-GB" smtClean="0"/>
              <a:t>6</a:t>
            </a:fld>
            <a:endParaRPr lang="en-GB"/>
          </a:p>
        </p:txBody>
      </p:sp>
    </p:spTree>
    <p:extLst>
      <p:ext uri="{BB962C8B-B14F-4D97-AF65-F5344CB8AC3E}">
        <p14:creationId xmlns:p14="http://schemas.microsoft.com/office/powerpoint/2010/main" val="1784305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77AC6C-D5D7-45EB-9DF2-76A8755C83CC}" type="slidenum">
              <a:rPr lang="en-GB" smtClean="0"/>
              <a:t>7</a:t>
            </a:fld>
            <a:endParaRPr lang="en-GB"/>
          </a:p>
        </p:txBody>
      </p:sp>
    </p:spTree>
    <p:extLst>
      <p:ext uri="{BB962C8B-B14F-4D97-AF65-F5344CB8AC3E}">
        <p14:creationId xmlns:p14="http://schemas.microsoft.com/office/powerpoint/2010/main" val="483524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78FFF26-A573-4804-AB82-E5F308B26D96}"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422223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8FFF26-A573-4804-AB82-E5F308B26D96}"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351749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8FFF26-A573-4804-AB82-E5F308B26D96}"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14920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8FFF26-A573-4804-AB82-E5F308B26D96}"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2360136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FFF26-A573-4804-AB82-E5F308B26D96}" type="datetimeFigureOut">
              <a:rPr lang="en-GB" smtClean="0"/>
              <a:t>19/04/2012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124452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78FFF26-A573-4804-AB82-E5F308B26D96}" type="datetimeFigureOut">
              <a:rPr lang="en-GB" smtClean="0"/>
              <a:t>19/04/2012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225444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78FFF26-A573-4804-AB82-E5F308B26D96}" type="datetimeFigureOut">
              <a:rPr lang="en-GB" smtClean="0"/>
              <a:t>19/04/2012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426347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78FFF26-A573-4804-AB82-E5F308B26D96}" type="datetimeFigureOut">
              <a:rPr lang="en-GB" smtClean="0"/>
              <a:t>19/04/2012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275329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FFF26-A573-4804-AB82-E5F308B26D96}" type="datetimeFigureOut">
              <a:rPr lang="en-GB" smtClean="0"/>
              <a:t>19/04/2012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395570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FFF26-A573-4804-AB82-E5F308B26D96}" type="datetimeFigureOut">
              <a:rPr lang="en-GB" smtClean="0"/>
              <a:t>19/04/2012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6558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FFF26-A573-4804-AB82-E5F308B26D96}" type="datetimeFigureOut">
              <a:rPr lang="en-GB" smtClean="0"/>
              <a:t>19/04/2012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1BC16E-3B41-496B-A85D-D1DB5EA5F15A}" type="slidenum">
              <a:rPr lang="en-GB" smtClean="0"/>
              <a:t>‹#›</a:t>
            </a:fld>
            <a:endParaRPr lang="en-GB"/>
          </a:p>
        </p:txBody>
      </p:sp>
    </p:spTree>
    <p:extLst>
      <p:ext uri="{BB962C8B-B14F-4D97-AF65-F5344CB8AC3E}">
        <p14:creationId xmlns:p14="http://schemas.microsoft.com/office/powerpoint/2010/main" val="87809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FFF26-A573-4804-AB82-E5F308B26D96}" type="datetimeFigureOut">
              <a:rPr lang="en-GB" smtClean="0"/>
              <a:t>19/04/2012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BC16E-3B41-496B-A85D-D1DB5EA5F15A}" type="slidenum">
              <a:rPr lang="en-GB" smtClean="0"/>
              <a:t>‹#›</a:t>
            </a:fld>
            <a:endParaRPr lang="en-GB"/>
          </a:p>
        </p:txBody>
      </p:sp>
    </p:spTree>
    <p:extLst>
      <p:ext uri="{BB962C8B-B14F-4D97-AF65-F5344CB8AC3E}">
        <p14:creationId xmlns:p14="http://schemas.microsoft.com/office/powerpoint/2010/main" val="143664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useit.com/papers/heuristic/heuristic_lis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smtClean="0"/>
              <a:t>Web- ja peliohjelmointi</a:t>
            </a:r>
            <a:endParaRPr lang="en-GB" dirty="0"/>
          </a:p>
        </p:txBody>
      </p:sp>
      <p:sp>
        <p:nvSpPr>
          <p:cNvPr id="3" name="Subtitle 2"/>
          <p:cNvSpPr>
            <a:spLocks noGrp="1"/>
          </p:cNvSpPr>
          <p:nvPr>
            <p:ph type="subTitle" idx="1"/>
          </p:nvPr>
        </p:nvSpPr>
        <p:spPr/>
        <p:txBody>
          <a:bodyPr/>
          <a:lstStyle/>
          <a:p>
            <a:r>
              <a:rPr lang="fi-FI" dirty="0" smtClean="0"/>
              <a:t>Heuristiikka (Nielsen)</a:t>
            </a:r>
            <a:endParaRPr lang="en-GB" dirty="0"/>
          </a:p>
        </p:txBody>
      </p:sp>
    </p:spTree>
    <p:extLst>
      <p:ext uri="{BB962C8B-B14F-4D97-AF65-F5344CB8AC3E}">
        <p14:creationId xmlns:p14="http://schemas.microsoft.com/office/powerpoint/2010/main" val="200284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hlinkClick r:id="rId3"/>
              </a:rPr>
              <a:t>http://www.useit.com/papers/heuristic/heuristic_list.html</a:t>
            </a:r>
            <a:endParaRPr lang="en-GB" dirty="0" smtClean="0"/>
          </a:p>
        </p:txBody>
      </p:sp>
    </p:spTree>
    <p:extLst>
      <p:ext uri="{BB962C8B-B14F-4D97-AF65-F5344CB8AC3E}">
        <p14:creationId xmlns:p14="http://schemas.microsoft.com/office/powerpoint/2010/main" val="1146818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b="1" dirty="0" smtClean="0"/>
              <a:t>Visibility of system status</a:t>
            </a:r>
            <a:r>
              <a:rPr lang="en-GB" dirty="0" smtClean="0"/>
              <a:t> The system should always keep users informed about what is going on, through appropriate feedback within reasonable time. </a:t>
            </a:r>
          </a:p>
          <a:p>
            <a:r>
              <a:rPr lang="en-GB" b="1" dirty="0" smtClean="0"/>
              <a:t>Match between system and the real world</a:t>
            </a:r>
            <a:r>
              <a:rPr lang="en-GB" dirty="0" smtClean="0"/>
              <a:t> The system should speak the users' language, with words, phrases and concepts familiar to the user, rather than system-oriented terms. Follow real-world conventions, making information appear in a natural and logical order. </a:t>
            </a:r>
            <a:endParaRPr lang="en-GB" dirty="0"/>
          </a:p>
        </p:txBody>
      </p:sp>
    </p:spTree>
    <p:extLst>
      <p:ext uri="{BB962C8B-B14F-4D97-AF65-F5344CB8AC3E}">
        <p14:creationId xmlns:p14="http://schemas.microsoft.com/office/powerpoint/2010/main" val="363860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b="1" dirty="0" smtClean="0"/>
              <a:t>User control and freedom</a:t>
            </a:r>
            <a:r>
              <a:rPr lang="en-GB" dirty="0" smtClean="0"/>
              <a:t> Users often choose system functions by mistake and will need a clearly marked "emergency exit" to leave the unwanted state without having to go through an extended dialogue. Support undo and redo. </a:t>
            </a:r>
          </a:p>
          <a:p>
            <a:r>
              <a:rPr lang="en-GB" b="1" dirty="0" smtClean="0"/>
              <a:t>Consistency and standards</a:t>
            </a:r>
            <a:r>
              <a:rPr lang="en-GB" dirty="0" smtClean="0"/>
              <a:t> Users should not have to wonder whether different words, situations, or actions mean the same thing. Follow platform conventions. </a:t>
            </a:r>
            <a:endParaRPr lang="en-GB" dirty="0"/>
          </a:p>
        </p:txBody>
      </p:sp>
    </p:spTree>
    <p:extLst>
      <p:ext uri="{BB962C8B-B14F-4D97-AF65-F5344CB8AC3E}">
        <p14:creationId xmlns:p14="http://schemas.microsoft.com/office/powerpoint/2010/main" val="2626934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b="1" dirty="0" smtClean="0"/>
              <a:t>Error prevention</a:t>
            </a:r>
            <a:r>
              <a:rPr lang="en-GB" dirty="0" smtClean="0"/>
              <a:t> Even better than good error messages is a careful design which prevents a problem from occurring in the first place. Either eliminate error-prone conditions or check for them and present users with a confirmation option before they commit to the action. </a:t>
            </a:r>
          </a:p>
          <a:p>
            <a:r>
              <a:rPr lang="en-GB" b="1" dirty="0" smtClean="0"/>
              <a:t>Recognition rather than recall</a:t>
            </a:r>
            <a:r>
              <a:rPr lang="en-GB" dirty="0" smtClean="0"/>
              <a:t> Minimize the user's memory load by making objects, actions, and options visible. The user should not have to remember information from one part of the dialogue to another. Instructions for use of the system should be visible or easily retrievable whenever appropriate. </a:t>
            </a:r>
            <a:endParaRPr lang="en-GB" dirty="0"/>
          </a:p>
        </p:txBody>
      </p:sp>
    </p:spTree>
    <p:extLst>
      <p:ext uri="{BB962C8B-B14F-4D97-AF65-F5344CB8AC3E}">
        <p14:creationId xmlns:p14="http://schemas.microsoft.com/office/powerpoint/2010/main" val="3820912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b="1" dirty="0" smtClean="0"/>
              <a:t>Flexibility and efficiency of use</a:t>
            </a:r>
            <a:r>
              <a:rPr lang="en-GB" dirty="0" smtClean="0"/>
              <a:t> Accelerators -- unseen by the novice user -- may often speed up the interaction for the expert user such that the system can cater to both inexperienced and experienced users. Allow users to tailor frequent actions. </a:t>
            </a:r>
          </a:p>
          <a:p>
            <a:r>
              <a:rPr lang="en-GB" b="1" dirty="0" smtClean="0"/>
              <a:t>Aesthetic and minimalist design</a:t>
            </a:r>
            <a:r>
              <a:rPr lang="en-GB" dirty="0" smtClean="0"/>
              <a:t> Dialogues should not contain information which is irrelevant or rarely needed. Every extra unit of information in a dialogue competes with the relevant units of information and diminishes their relative visibility. </a:t>
            </a:r>
            <a:endParaRPr lang="en-GB" dirty="0"/>
          </a:p>
        </p:txBody>
      </p:sp>
    </p:spTree>
    <p:extLst>
      <p:ext uri="{BB962C8B-B14F-4D97-AF65-F5344CB8AC3E}">
        <p14:creationId xmlns:p14="http://schemas.microsoft.com/office/powerpoint/2010/main" val="2744404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b="1" dirty="0" smtClean="0"/>
              <a:t>Help users recognize, diagnose, and recover from errors</a:t>
            </a:r>
            <a:r>
              <a:rPr lang="en-GB" dirty="0" smtClean="0"/>
              <a:t> Error messages should be expressed in plain language (no codes), precisely indicate the problem, and constructively suggest a solution. </a:t>
            </a:r>
          </a:p>
          <a:p>
            <a:r>
              <a:rPr lang="en-GB" b="1" dirty="0" smtClean="0"/>
              <a:t>Help and documentation</a:t>
            </a:r>
            <a:r>
              <a:rPr lang="en-GB" dirty="0" smtClean="0"/>
              <a:t> Even though it is better if the system can be used without documentation, it may be necessary to provide help and documentation. Any such information should be easy to search, focused on the user's task, list concrete steps to be carried out, and not be too large.</a:t>
            </a:r>
          </a:p>
        </p:txBody>
      </p:sp>
    </p:spTree>
    <p:extLst>
      <p:ext uri="{BB962C8B-B14F-4D97-AF65-F5344CB8AC3E}">
        <p14:creationId xmlns:p14="http://schemas.microsoft.com/office/powerpoint/2010/main" val="419793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418</Words>
  <Application>Microsoft Office PowerPoint</Application>
  <PresentationFormat>On-screen Show (4:3)</PresentationFormat>
  <Paragraphs>20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Web- ja peliohjelmointi</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Turku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ja peliohjelmointi</dc:title>
  <dc:creator>Kai K. Kimppa</dc:creator>
  <cp:lastModifiedBy>Kai K. Kimppa</cp:lastModifiedBy>
  <cp:revision>1</cp:revision>
  <dcterms:created xsi:type="dcterms:W3CDTF">2012-04-19T09:13:15Z</dcterms:created>
  <dcterms:modified xsi:type="dcterms:W3CDTF">2012-04-19T09:16:09Z</dcterms:modified>
</cp:coreProperties>
</file>