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5" r:id="rId3"/>
    <p:sldId id="258" r:id="rId4"/>
    <p:sldId id="264" r:id="rId5"/>
    <p:sldId id="266" r:id="rId6"/>
    <p:sldId id="269" r:id="rId7"/>
    <p:sldId id="267" r:id="rId8"/>
    <p:sldId id="270" r:id="rId9"/>
    <p:sldId id="268" r:id="rId10"/>
    <p:sldId id="271" r:id="rId11"/>
    <p:sldId id="275" r:id="rId12"/>
    <p:sldId id="276" r:id="rId13"/>
    <p:sldId id="277" r:id="rId14"/>
    <p:sldId id="273" r:id="rId15"/>
    <p:sldId id="281" r:id="rId16"/>
    <p:sldId id="282" r:id="rId17"/>
    <p:sldId id="283" r:id="rId18"/>
    <p:sldId id="284" r:id="rId19"/>
    <p:sldId id="285" r:id="rId20"/>
    <p:sldId id="278" r:id="rId21"/>
    <p:sldId id="274" r:id="rId22"/>
    <p:sldId id="279" r:id="rId23"/>
    <p:sldId id="280" r:id="rId24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B31F11-1CF4-40AD-894E-06950AE37D19}">
          <p14:sldIdLst>
            <p14:sldId id="257"/>
            <p14:sldId id="265"/>
            <p14:sldId id="258"/>
            <p14:sldId id="264"/>
            <p14:sldId id="266"/>
            <p14:sldId id="269"/>
            <p14:sldId id="267"/>
            <p14:sldId id="270"/>
            <p14:sldId id="268"/>
            <p14:sldId id="271"/>
            <p14:sldId id="275"/>
            <p14:sldId id="276"/>
            <p14:sldId id="277"/>
            <p14:sldId id="273"/>
            <p14:sldId id="281"/>
            <p14:sldId id="282"/>
            <p14:sldId id="283"/>
            <p14:sldId id="284"/>
            <p14:sldId id="285"/>
            <p14:sldId id="278"/>
            <p14:sldId id="274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813" autoAdjust="0"/>
    <p:restoredTop sz="90700" autoAdjust="0"/>
  </p:normalViewPr>
  <p:slideViewPr>
    <p:cSldViewPr snapToGrid="0" showGuides="1">
      <p:cViewPr>
        <p:scale>
          <a:sx n="100" d="100"/>
          <a:sy n="100" d="100"/>
        </p:scale>
        <p:origin x="216" y="-72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1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7D1A4-2B64-4037-969C-770F476BD6FE}" type="doc">
      <dgm:prSet loTypeId="urn:microsoft.com/office/officeart/2005/8/layout/vProcess5" loCatId="process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F8174361-52DF-4F2F-ACFB-C0A627928347}">
      <dgm:prSet phldrT="[Text]"/>
      <dgm:spPr/>
      <dgm:t>
        <a:bodyPr/>
        <a:lstStyle/>
        <a:p>
          <a:r>
            <a:rPr lang="de-CH" dirty="0" smtClean="0"/>
            <a:t>The Big Picture</a:t>
          </a:r>
          <a:endParaRPr lang="de-CH" dirty="0"/>
        </a:p>
      </dgm:t>
    </dgm:pt>
    <dgm:pt modelId="{D4DB6407-2DF2-4618-807A-065F584A0A86}" type="parTrans" cxnId="{888BC5FC-1AD7-48F3-92C2-B894A9796EC5}">
      <dgm:prSet/>
      <dgm:spPr/>
      <dgm:t>
        <a:bodyPr/>
        <a:lstStyle/>
        <a:p>
          <a:endParaRPr lang="de-CH"/>
        </a:p>
      </dgm:t>
    </dgm:pt>
    <dgm:pt modelId="{FEF73BF6-7271-4A5F-86D7-8BB423350322}" type="sibTrans" cxnId="{888BC5FC-1AD7-48F3-92C2-B894A9796EC5}">
      <dgm:prSet/>
      <dgm:spPr/>
      <dgm:t>
        <a:bodyPr/>
        <a:lstStyle/>
        <a:p>
          <a:endParaRPr lang="de-CH"/>
        </a:p>
      </dgm:t>
    </dgm:pt>
    <dgm:pt modelId="{1D002660-62CE-440F-9235-0F2E8F0676C4}">
      <dgm:prSet phldrT="[Text]"/>
      <dgm:spPr/>
      <dgm:t>
        <a:bodyPr/>
        <a:lstStyle/>
        <a:p>
          <a:r>
            <a:rPr lang="de-CH" dirty="0" smtClean="0"/>
            <a:t>Description of the Model</a:t>
          </a:r>
          <a:endParaRPr lang="de-CH" dirty="0"/>
        </a:p>
      </dgm:t>
    </dgm:pt>
    <dgm:pt modelId="{79FFCAFE-2251-46DC-845B-1300068E5224}" type="parTrans" cxnId="{DBD2D64D-03B2-45A2-AE28-1663ECB4D3EC}">
      <dgm:prSet/>
      <dgm:spPr/>
      <dgm:t>
        <a:bodyPr/>
        <a:lstStyle/>
        <a:p>
          <a:endParaRPr lang="de-CH"/>
        </a:p>
      </dgm:t>
    </dgm:pt>
    <dgm:pt modelId="{853BCF45-D1DB-44A6-9539-7504BF8D5B92}" type="sibTrans" cxnId="{DBD2D64D-03B2-45A2-AE28-1663ECB4D3EC}">
      <dgm:prSet/>
      <dgm:spPr/>
      <dgm:t>
        <a:bodyPr/>
        <a:lstStyle/>
        <a:p>
          <a:endParaRPr lang="de-CH"/>
        </a:p>
      </dgm:t>
    </dgm:pt>
    <dgm:pt modelId="{C4625F8B-2106-42D3-9747-5B3D4830E092}">
      <dgm:prSet phldrT="[Text]"/>
      <dgm:spPr/>
      <dgm:t>
        <a:bodyPr/>
        <a:lstStyle/>
        <a:p>
          <a:r>
            <a:rPr lang="de-CH" dirty="0" smtClean="0"/>
            <a:t>Results</a:t>
          </a:r>
          <a:endParaRPr lang="de-CH" dirty="0"/>
        </a:p>
      </dgm:t>
    </dgm:pt>
    <dgm:pt modelId="{648559D1-88C5-4572-A86B-B063B1209D0D}" type="parTrans" cxnId="{08605FF0-AAC8-45FB-AAC2-73449C99F649}">
      <dgm:prSet/>
      <dgm:spPr/>
      <dgm:t>
        <a:bodyPr/>
        <a:lstStyle/>
        <a:p>
          <a:endParaRPr lang="de-CH"/>
        </a:p>
      </dgm:t>
    </dgm:pt>
    <dgm:pt modelId="{B4E77881-1C58-40A2-B14A-9E4603B5AD83}" type="sibTrans" cxnId="{08605FF0-AAC8-45FB-AAC2-73449C99F649}">
      <dgm:prSet/>
      <dgm:spPr/>
      <dgm:t>
        <a:bodyPr/>
        <a:lstStyle/>
        <a:p>
          <a:endParaRPr lang="de-CH"/>
        </a:p>
      </dgm:t>
    </dgm:pt>
    <dgm:pt modelId="{78FB2EA9-76AF-4BD5-9EDA-C8D46E5E5277}">
      <dgm:prSet phldrT="[Text]"/>
      <dgm:spPr/>
      <dgm:t>
        <a:bodyPr/>
        <a:lstStyle/>
        <a:p>
          <a:r>
            <a:rPr lang="de-CH" dirty="0" smtClean="0"/>
            <a:t>Implementation</a:t>
          </a:r>
          <a:endParaRPr lang="de-CH" dirty="0"/>
        </a:p>
      </dgm:t>
    </dgm:pt>
    <dgm:pt modelId="{D34C7ECF-1989-4625-83DB-937973428118}" type="parTrans" cxnId="{FECEBC3D-1273-4C3D-B68A-9FAF31E131E2}">
      <dgm:prSet/>
      <dgm:spPr/>
      <dgm:t>
        <a:bodyPr/>
        <a:lstStyle/>
        <a:p>
          <a:endParaRPr lang="de-CH"/>
        </a:p>
      </dgm:t>
    </dgm:pt>
    <dgm:pt modelId="{90810143-F393-4652-99B8-ED131DFD4C2E}" type="sibTrans" cxnId="{FECEBC3D-1273-4C3D-B68A-9FAF31E131E2}">
      <dgm:prSet/>
      <dgm:spPr/>
      <dgm:t>
        <a:bodyPr/>
        <a:lstStyle/>
        <a:p>
          <a:endParaRPr lang="de-CH"/>
        </a:p>
      </dgm:t>
    </dgm:pt>
    <dgm:pt modelId="{622D371B-53B5-47FC-984D-DDD03742986B}">
      <dgm:prSet phldrT="[Text]"/>
      <dgm:spPr/>
      <dgm:t>
        <a:bodyPr/>
        <a:lstStyle/>
        <a:p>
          <a:r>
            <a:rPr lang="de-CH" dirty="0" smtClean="0"/>
            <a:t>Our Experience</a:t>
          </a:r>
          <a:endParaRPr lang="de-CH" dirty="0"/>
        </a:p>
      </dgm:t>
    </dgm:pt>
    <dgm:pt modelId="{492C599D-84B2-4268-B231-F1FCE5DF5E6E}" type="parTrans" cxnId="{9B3F35AC-6279-4C63-BAA1-21E3503C207E}">
      <dgm:prSet/>
      <dgm:spPr/>
      <dgm:t>
        <a:bodyPr/>
        <a:lstStyle/>
        <a:p>
          <a:endParaRPr lang="de-CH"/>
        </a:p>
      </dgm:t>
    </dgm:pt>
    <dgm:pt modelId="{57B6DB5F-2C24-4C68-9ED3-321B618A4979}" type="sibTrans" cxnId="{9B3F35AC-6279-4C63-BAA1-21E3503C207E}">
      <dgm:prSet/>
      <dgm:spPr/>
      <dgm:t>
        <a:bodyPr/>
        <a:lstStyle/>
        <a:p>
          <a:endParaRPr lang="de-CH"/>
        </a:p>
      </dgm:t>
    </dgm:pt>
    <dgm:pt modelId="{0FBCFBE1-F960-451E-8A9C-ECE8B552A355}" type="pres">
      <dgm:prSet presAssocID="{5547D1A4-2B64-4037-969C-770F476BD6F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6C75BA-E93A-49F9-A988-3AEB988C1A26}" type="pres">
      <dgm:prSet presAssocID="{5547D1A4-2B64-4037-969C-770F476BD6FE}" presName="dummyMaxCanvas" presStyleCnt="0">
        <dgm:presLayoutVars/>
      </dgm:prSet>
      <dgm:spPr/>
    </dgm:pt>
    <dgm:pt modelId="{A8069364-7A50-4119-A99E-459539055A3D}" type="pres">
      <dgm:prSet presAssocID="{5547D1A4-2B64-4037-969C-770F476BD6F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9831DFB-CFA9-4363-97EA-68F349F666D1}" type="pres">
      <dgm:prSet presAssocID="{5547D1A4-2B64-4037-969C-770F476BD6F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2E0B54D-609C-4A75-BF85-E2A303527F6D}" type="pres">
      <dgm:prSet presAssocID="{5547D1A4-2B64-4037-969C-770F476BD6F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A69A534-1259-425F-8200-121B8084D999}" type="pres">
      <dgm:prSet presAssocID="{5547D1A4-2B64-4037-969C-770F476BD6F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DDB355E-2890-45D9-817C-C4399F3D41BF}" type="pres">
      <dgm:prSet presAssocID="{5547D1A4-2B64-4037-969C-770F476BD6F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776EB9A-9278-44C1-9023-7F43E7E9E04D}" type="pres">
      <dgm:prSet presAssocID="{5547D1A4-2B64-4037-969C-770F476BD6F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2280F35-AC63-49C8-B6F8-C23DF25E1876}" type="pres">
      <dgm:prSet presAssocID="{5547D1A4-2B64-4037-969C-770F476BD6F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85FEFA8-CB9E-44E3-932D-36E80065612A}" type="pres">
      <dgm:prSet presAssocID="{5547D1A4-2B64-4037-969C-770F476BD6F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FDE1111-7DE8-4FE4-9B2F-0B14B519C7BE}" type="pres">
      <dgm:prSet presAssocID="{5547D1A4-2B64-4037-969C-770F476BD6F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6D8F4E5-12A5-4F99-81CD-360B1BC35CB2}" type="pres">
      <dgm:prSet presAssocID="{5547D1A4-2B64-4037-969C-770F476BD6F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9DDDB5F-8C5F-47FA-8CBB-5E0029F3B780}" type="pres">
      <dgm:prSet presAssocID="{5547D1A4-2B64-4037-969C-770F476BD6F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B7059D6-CFE2-4337-8957-EBE5A2478D09}" type="pres">
      <dgm:prSet presAssocID="{5547D1A4-2B64-4037-969C-770F476BD6F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A1919E0-9A4B-42C3-BF28-ADBF50E90504}" type="pres">
      <dgm:prSet presAssocID="{5547D1A4-2B64-4037-969C-770F476BD6F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1D1898A-97DD-44A8-94D6-C37EDF6AC5FD}" type="pres">
      <dgm:prSet presAssocID="{5547D1A4-2B64-4037-969C-770F476BD6F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89F7D9A2-3711-45A1-9FDA-9AF8758E7E22}" type="presOf" srcId="{B4E77881-1C58-40A2-B14A-9E4603B5AD83}" destId="{085FEFA8-CB9E-44E3-932D-36E80065612A}" srcOrd="0" destOrd="0" presId="urn:microsoft.com/office/officeart/2005/8/layout/vProcess5"/>
    <dgm:cxn modelId="{B38A9C53-BA5F-4BF6-8D61-662C990FA136}" type="presOf" srcId="{622D371B-53B5-47FC-984D-DDD03742986B}" destId="{5DDB355E-2890-45D9-817C-C4399F3D41BF}" srcOrd="0" destOrd="0" presId="urn:microsoft.com/office/officeart/2005/8/layout/vProcess5"/>
    <dgm:cxn modelId="{E8474E3F-F701-456F-ABCB-2BAC1597A48E}" type="presOf" srcId="{5547D1A4-2B64-4037-969C-770F476BD6FE}" destId="{0FBCFBE1-F960-451E-8A9C-ECE8B552A355}" srcOrd="0" destOrd="0" presId="urn:microsoft.com/office/officeart/2005/8/layout/vProcess5"/>
    <dgm:cxn modelId="{888BC5FC-1AD7-48F3-92C2-B894A9796EC5}" srcId="{5547D1A4-2B64-4037-969C-770F476BD6FE}" destId="{F8174361-52DF-4F2F-ACFB-C0A627928347}" srcOrd="0" destOrd="0" parTransId="{D4DB6407-2DF2-4618-807A-065F584A0A86}" sibTransId="{FEF73BF6-7271-4A5F-86D7-8BB423350322}"/>
    <dgm:cxn modelId="{125EB43C-5562-4596-9662-04EB222C153B}" type="presOf" srcId="{F8174361-52DF-4F2F-ACFB-C0A627928347}" destId="{46D8F4E5-12A5-4F99-81CD-360B1BC35CB2}" srcOrd="1" destOrd="0" presId="urn:microsoft.com/office/officeart/2005/8/layout/vProcess5"/>
    <dgm:cxn modelId="{9B3F35AC-6279-4C63-BAA1-21E3503C207E}" srcId="{5547D1A4-2B64-4037-969C-770F476BD6FE}" destId="{622D371B-53B5-47FC-984D-DDD03742986B}" srcOrd="4" destOrd="0" parTransId="{492C599D-84B2-4268-B231-F1FCE5DF5E6E}" sibTransId="{57B6DB5F-2C24-4C68-9ED3-321B618A4979}"/>
    <dgm:cxn modelId="{2A5604C5-6276-48B6-B2B0-7516CF76A952}" type="presOf" srcId="{1D002660-62CE-440F-9235-0F2E8F0676C4}" destId="{D9DDDB5F-8C5F-47FA-8CBB-5E0029F3B780}" srcOrd="1" destOrd="0" presId="urn:microsoft.com/office/officeart/2005/8/layout/vProcess5"/>
    <dgm:cxn modelId="{FECEBC3D-1273-4C3D-B68A-9FAF31E131E2}" srcId="{5547D1A4-2B64-4037-969C-770F476BD6FE}" destId="{78FB2EA9-76AF-4BD5-9EDA-C8D46E5E5277}" srcOrd="3" destOrd="0" parTransId="{D34C7ECF-1989-4625-83DB-937973428118}" sibTransId="{90810143-F393-4652-99B8-ED131DFD4C2E}"/>
    <dgm:cxn modelId="{08605FF0-AAC8-45FB-AAC2-73449C99F649}" srcId="{5547D1A4-2B64-4037-969C-770F476BD6FE}" destId="{C4625F8B-2106-42D3-9747-5B3D4830E092}" srcOrd="2" destOrd="0" parTransId="{648559D1-88C5-4572-A86B-B063B1209D0D}" sibTransId="{B4E77881-1C58-40A2-B14A-9E4603B5AD83}"/>
    <dgm:cxn modelId="{394BA3FB-FA7E-49A7-96E3-4745FA76A53D}" type="presOf" srcId="{C4625F8B-2106-42D3-9747-5B3D4830E092}" destId="{D2E0B54D-609C-4A75-BF85-E2A303527F6D}" srcOrd="0" destOrd="0" presId="urn:microsoft.com/office/officeart/2005/8/layout/vProcess5"/>
    <dgm:cxn modelId="{5EBC39E3-A998-4058-BF81-CBCC0B3F32DE}" type="presOf" srcId="{1D002660-62CE-440F-9235-0F2E8F0676C4}" destId="{59831DFB-CFA9-4363-97EA-68F349F666D1}" srcOrd="0" destOrd="0" presId="urn:microsoft.com/office/officeart/2005/8/layout/vProcess5"/>
    <dgm:cxn modelId="{DBD2D64D-03B2-45A2-AE28-1663ECB4D3EC}" srcId="{5547D1A4-2B64-4037-969C-770F476BD6FE}" destId="{1D002660-62CE-440F-9235-0F2E8F0676C4}" srcOrd="1" destOrd="0" parTransId="{79FFCAFE-2251-46DC-845B-1300068E5224}" sibTransId="{853BCF45-D1DB-44A6-9539-7504BF8D5B92}"/>
    <dgm:cxn modelId="{976F1510-4DD2-41FC-A699-43638CACF03F}" type="presOf" srcId="{853BCF45-D1DB-44A6-9539-7504BF8D5B92}" destId="{D2280F35-AC63-49C8-B6F8-C23DF25E1876}" srcOrd="0" destOrd="0" presId="urn:microsoft.com/office/officeart/2005/8/layout/vProcess5"/>
    <dgm:cxn modelId="{C98C5806-1FE3-4D7B-801C-9777CBAD013D}" type="presOf" srcId="{FEF73BF6-7271-4A5F-86D7-8BB423350322}" destId="{B776EB9A-9278-44C1-9023-7F43E7E9E04D}" srcOrd="0" destOrd="0" presId="urn:microsoft.com/office/officeart/2005/8/layout/vProcess5"/>
    <dgm:cxn modelId="{4611FF2F-66E0-4BD4-A34E-9EA0D5BC77D9}" type="presOf" srcId="{78FB2EA9-76AF-4BD5-9EDA-C8D46E5E5277}" destId="{2A1919E0-9A4B-42C3-BF28-ADBF50E90504}" srcOrd="1" destOrd="0" presId="urn:microsoft.com/office/officeart/2005/8/layout/vProcess5"/>
    <dgm:cxn modelId="{27415603-03FE-4695-950B-173CB052E963}" type="presOf" srcId="{90810143-F393-4652-99B8-ED131DFD4C2E}" destId="{1FDE1111-7DE8-4FE4-9B2F-0B14B519C7BE}" srcOrd="0" destOrd="0" presId="urn:microsoft.com/office/officeart/2005/8/layout/vProcess5"/>
    <dgm:cxn modelId="{D34C3F2D-BE1B-4A71-9728-3E57327A0B20}" type="presOf" srcId="{78FB2EA9-76AF-4BD5-9EDA-C8D46E5E5277}" destId="{FA69A534-1259-425F-8200-121B8084D999}" srcOrd="0" destOrd="0" presId="urn:microsoft.com/office/officeart/2005/8/layout/vProcess5"/>
    <dgm:cxn modelId="{DA28A0E0-E341-4788-BF32-8542DA9F96F6}" type="presOf" srcId="{C4625F8B-2106-42D3-9747-5B3D4830E092}" destId="{9B7059D6-CFE2-4337-8957-EBE5A2478D09}" srcOrd="1" destOrd="0" presId="urn:microsoft.com/office/officeart/2005/8/layout/vProcess5"/>
    <dgm:cxn modelId="{F8EC0BF3-8F35-48DD-81CD-842B457A465B}" type="presOf" srcId="{F8174361-52DF-4F2F-ACFB-C0A627928347}" destId="{A8069364-7A50-4119-A99E-459539055A3D}" srcOrd="0" destOrd="0" presId="urn:microsoft.com/office/officeart/2005/8/layout/vProcess5"/>
    <dgm:cxn modelId="{F7EC083A-3E68-431D-AA55-75A2FB7D314F}" type="presOf" srcId="{622D371B-53B5-47FC-984D-DDD03742986B}" destId="{F1D1898A-97DD-44A8-94D6-C37EDF6AC5FD}" srcOrd="1" destOrd="0" presId="urn:microsoft.com/office/officeart/2005/8/layout/vProcess5"/>
    <dgm:cxn modelId="{3CD75A31-4CA2-4225-9804-8D8F1FA097F4}" type="presParOf" srcId="{0FBCFBE1-F960-451E-8A9C-ECE8B552A355}" destId="{476C75BA-E93A-49F9-A988-3AEB988C1A26}" srcOrd="0" destOrd="0" presId="urn:microsoft.com/office/officeart/2005/8/layout/vProcess5"/>
    <dgm:cxn modelId="{747384EE-9025-4E11-8128-613506CFA433}" type="presParOf" srcId="{0FBCFBE1-F960-451E-8A9C-ECE8B552A355}" destId="{A8069364-7A50-4119-A99E-459539055A3D}" srcOrd="1" destOrd="0" presId="urn:microsoft.com/office/officeart/2005/8/layout/vProcess5"/>
    <dgm:cxn modelId="{AE5A5F8A-8ECB-4ED2-9255-E5F5A0A52D81}" type="presParOf" srcId="{0FBCFBE1-F960-451E-8A9C-ECE8B552A355}" destId="{59831DFB-CFA9-4363-97EA-68F349F666D1}" srcOrd="2" destOrd="0" presId="urn:microsoft.com/office/officeart/2005/8/layout/vProcess5"/>
    <dgm:cxn modelId="{2F2EA21E-7EE0-449A-9EB1-A7B9A4544DD7}" type="presParOf" srcId="{0FBCFBE1-F960-451E-8A9C-ECE8B552A355}" destId="{D2E0B54D-609C-4A75-BF85-E2A303527F6D}" srcOrd="3" destOrd="0" presId="urn:microsoft.com/office/officeart/2005/8/layout/vProcess5"/>
    <dgm:cxn modelId="{6D7FCE96-2144-4040-BC8C-0B0794E2D8D5}" type="presParOf" srcId="{0FBCFBE1-F960-451E-8A9C-ECE8B552A355}" destId="{FA69A534-1259-425F-8200-121B8084D999}" srcOrd="4" destOrd="0" presId="urn:microsoft.com/office/officeart/2005/8/layout/vProcess5"/>
    <dgm:cxn modelId="{8F9FB2F4-1CEF-48C2-A28C-41A08EBF8730}" type="presParOf" srcId="{0FBCFBE1-F960-451E-8A9C-ECE8B552A355}" destId="{5DDB355E-2890-45D9-817C-C4399F3D41BF}" srcOrd="5" destOrd="0" presId="urn:microsoft.com/office/officeart/2005/8/layout/vProcess5"/>
    <dgm:cxn modelId="{E3714297-52E8-418B-95C1-A7AAE36D8D19}" type="presParOf" srcId="{0FBCFBE1-F960-451E-8A9C-ECE8B552A355}" destId="{B776EB9A-9278-44C1-9023-7F43E7E9E04D}" srcOrd="6" destOrd="0" presId="urn:microsoft.com/office/officeart/2005/8/layout/vProcess5"/>
    <dgm:cxn modelId="{79B6F964-F12F-4955-A377-51760099B6B9}" type="presParOf" srcId="{0FBCFBE1-F960-451E-8A9C-ECE8B552A355}" destId="{D2280F35-AC63-49C8-B6F8-C23DF25E1876}" srcOrd="7" destOrd="0" presId="urn:microsoft.com/office/officeart/2005/8/layout/vProcess5"/>
    <dgm:cxn modelId="{3174106F-0D9B-49F3-977F-651A64FDE55E}" type="presParOf" srcId="{0FBCFBE1-F960-451E-8A9C-ECE8B552A355}" destId="{085FEFA8-CB9E-44E3-932D-36E80065612A}" srcOrd="8" destOrd="0" presId="urn:microsoft.com/office/officeart/2005/8/layout/vProcess5"/>
    <dgm:cxn modelId="{79DD9EDC-9008-4223-B18C-E75C310A3A6E}" type="presParOf" srcId="{0FBCFBE1-F960-451E-8A9C-ECE8B552A355}" destId="{1FDE1111-7DE8-4FE4-9B2F-0B14B519C7BE}" srcOrd="9" destOrd="0" presId="urn:microsoft.com/office/officeart/2005/8/layout/vProcess5"/>
    <dgm:cxn modelId="{8B384174-BEEF-4A98-BEAF-342CFB1E211E}" type="presParOf" srcId="{0FBCFBE1-F960-451E-8A9C-ECE8B552A355}" destId="{46D8F4E5-12A5-4F99-81CD-360B1BC35CB2}" srcOrd="10" destOrd="0" presId="urn:microsoft.com/office/officeart/2005/8/layout/vProcess5"/>
    <dgm:cxn modelId="{F306B5ED-C58E-4F08-A767-E48090468D7B}" type="presParOf" srcId="{0FBCFBE1-F960-451E-8A9C-ECE8B552A355}" destId="{D9DDDB5F-8C5F-47FA-8CBB-5E0029F3B780}" srcOrd="11" destOrd="0" presId="urn:microsoft.com/office/officeart/2005/8/layout/vProcess5"/>
    <dgm:cxn modelId="{500ED653-B1FD-4125-9684-83F20C3C6387}" type="presParOf" srcId="{0FBCFBE1-F960-451E-8A9C-ECE8B552A355}" destId="{9B7059D6-CFE2-4337-8957-EBE5A2478D09}" srcOrd="12" destOrd="0" presId="urn:microsoft.com/office/officeart/2005/8/layout/vProcess5"/>
    <dgm:cxn modelId="{0212FDAE-3934-4B36-8E53-7C891B080F8B}" type="presParOf" srcId="{0FBCFBE1-F960-451E-8A9C-ECE8B552A355}" destId="{2A1919E0-9A4B-42C3-BF28-ADBF50E90504}" srcOrd="13" destOrd="0" presId="urn:microsoft.com/office/officeart/2005/8/layout/vProcess5"/>
    <dgm:cxn modelId="{7D0B7D04-5FAF-4137-A396-64F618030BFE}" type="presParOf" srcId="{0FBCFBE1-F960-451E-8A9C-ECE8B552A355}" destId="{F1D1898A-97DD-44A8-94D6-C37EDF6AC5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60CBC-A1AD-42C5-AA0C-CE91152BFE49}" type="doc">
      <dgm:prSet loTypeId="urn:microsoft.com/office/officeart/2005/8/layout/radial5" loCatId="cycle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de-CH"/>
        </a:p>
      </dgm:t>
    </dgm:pt>
    <dgm:pt modelId="{D015103C-040D-410D-B215-BB369E63D415}">
      <dgm:prSet phldrT="[Text]"/>
      <dgm:spPr/>
      <dgm:t>
        <a:bodyPr/>
        <a:lstStyle/>
        <a:p>
          <a:r>
            <a:rPr lang="de-CH" dirty="0" smtClean="0"/>
            <a:t>Stock Market</a:t>
          </a:r>
          <a:endParaRPr lang="de-CH" dirty="0"/>
        </a:p>
      </dgm:t>
    </dgm:pt>
    <dgm:pt modelId="{F5CF7BF1-FE2A-47EA-A71D-345903E02EB0}" type="parTrans" cxnId="{686634F0-FA95-402E-A455-D51E08BF6EF4}">
      <dgm:prSet/>
      <dgm:spPr/>
      <dgm:t>
        <a:bodyPr/>
        <a:lstStyle/>
        <a:p>
          <a:endParaRPr lang="de-CH"/>
        </a:p>
      </dgm:t>
    </dgm:pt>
    <dgm:pt modelId="{C4E9F1A9-E826-4D55-892E-334E13A18AC1}" type="sibTrans" cxnId="{686634F0-FA95-402E-A455-D51E08BF6EF4}">
      <dgm:prSet/>
      <dgm:spPr/>
      <dgm:t>
        <a:bodyPr/>
        <a:lstStyle/>
        <a:p>
          <a:endParaRPr lang="de-CH"/>
        </a:p>
      </dgm:t>
    </dgm:pt>
    <dgm:pt modelId="{775B95F3-6B38-4012-9F36-9DDFB772C7EF}">
      <dgm:prSet phldrT="[Text]"/>
      <dgm:spPr/>
      <dgm:t>
        <a:bodyPr/>
        <a:lstStyle/>
        <a:p>
          <a:r>
            <a:rPr lang="de-CH" dirty="0" smtClean="0"/>
            <a:t>Investor Confidence</a:t>
          </a:r>
          <a:endParaRPr lang="de-CH" dirty="0"/>
        </a:p>
      </dgm:t>
    </dgm:pt>
    <dgm:pt modelId="{91D26F9A-816F-4B7E-8715-93F4F1E5C792}" type="parTrans" cxnId="{6B33CDE9-4938-442B-BDC6-C037102EB9B2}">
      <dgm:prSet/>
      <dgm:spPr/>
      <dgm:t>
        <a:bodyPr/>
        <a:lstStyle/>
        <a:p>
          <a:endParaRPr lang="de-CH"/>
        </a:p>
      </dgm:t>
    </dgm:pt>
    <dgm:pt modelId="{DD3E629A-2643-4E3A-ABF6-1CA4DB1335E4}" type="sibTrans" cxnId="{6B33CDE9-4938-442B-BDC6-C037102EB9B2}">
      <dgm:prSet/>
      <dgm:spPr/>
      <dgm:t>
        <a:bodyPr/>
        <a:lstStyle/>
        <a:p>
          <a:endParaRPr lang="de-CH"/>
        </a:p>
      </dgm:t>
    </dgm:pt>
    <dgm:pt modelId="{43124652-FD35-4491-8D1C-BA77DDC6C973}">
      <dgm:prSet phldrT="[Text]"/>
      <dgm:spPr/>
      <dgm:t>
        <a:bodyPr/>
        <a:lstStyle/>
        <a:p>
          <a:endParaRPr lang="de-CH" dirty="0"/>
        </a:p>
      </dgm:t>
    </dgm:pt>
    <dgm:pt modelId="{E8437518-E6CE-4D95-B91C-A475729DAAB2}" type="parTrans" cxnId="{CB7A3A96-24DA-491A-9F61-1B35170A152A}">
      <dgm:prSet/>
      <dgm:spPr/>
      <dgm:t>
        <a:bodyPr/>
        <a:lstStyle/>
        <a:p>
          <a:endParaRPr lang="de-CH"/>
        </a:p>
      </dgm:t>
    </dgm:pt>
    <dgm:pt modelId="{46FC5D89-40BD-4C91-92CE-04870E155A32}" type="sibTrans" cxnId="{CB7A3A96-24DA-491A-9F61-1B35170A152A}">
      <dgm:prSet/>
      <dgm:spPr/>
      <dgm:t>
        <a:bodyPr/>
        <a:lstStyle/>
        <a:p>
          <a:endParaRPr lang="de-CH"/>
        </a:p>
      </dgm:t>
    </dgm:pt>
    <dgm:pt modelId="{4D286794-4A75-4976-9A68-9B500BB89F0C}">
      <dgm:prSet phldrT="[Text]"/>
      <dgm:spPr/>
      <dgm:t>
        <a:bodyPr/>
        <a:lstStyle/>
        <a:p>
          <a:r>
            <a:rPr lang="de-CH" dirty="0" smtClean="0"/>
            <a:t>Individual Corporations</a:t>
          </a:r>
          <a:endParaRPr lang="de-CH" dirty="0"/>
        </a:p>
      </dgm:t>
    </dgm:pt>
    <dgm:pt modelId="{FC49609F-08F6-473B-810F-D69CF4BF4B3E}" type="parTrans" cxnId="{1144E925-3310-4FA5-95BB-6BBCDA9C35B6}">
      <dgm:prSet/>
      <dgm:spPr/>
      <dgm:t>
        <a:bodyPr/>
        <a:lstStyle/>
        <a:p>
          <a:endParaRPr lang="de-CH"/>
        </a:p>
      </dgm:t>
    </dgm:pt>
    <dgm:pt modelId="{84B12E2D-FD94-4BEC-AB2A-0EF7C91253CF}" type="sibTrans" cxnId="{1144E925-3310-4FA5-95BB-6BBCDA9C35B6}">
      <dgm:prSet/>
      <dgm:spPr/>
      <dgm:t>
        <a:bodyPr/>
        <a:lstStyle/>
        <a:p>
          <a:endParaRPr lang="de-CH"/>
        </a:p>
      </dgm:t>
    </dgm:pt>
    <dgm:pt modelId="{8E4B6D76-6E44-46E5-8A60-03C3B048CFC7}">
      <dgm:prSet phldrT="[Text]"/>
      <dgm:spPr/>
      <dgm:t>
        <a:bodyPr/>
        <a:lstStyle/>
        <a:p>
          <a:r>
            <a:rPr lang="de-CH" dirty="0" smtClean="0"/>
            <a:t>Economy as a Whole</a:t>
          </a:r>
          <a:endParaRPr lang="de-CH" dirty="0"/>
        </a:p>
      </dgm:t>
    </dgm:pt>
    <dgm:pt modelId="{893C2818-2E54-4E7D-B3EE-7C0C4D23F54F}" type="parTrans" cxnId="{305D7D5A-77F3-4B39-B40E-9CBF1D829A78}">
      <dgm:prSet/>
      <dgm:spPr/>
      <dgm:t>
        <a:bodyPr/>
        <a:lstStyle/>
        <a:p>
          <a:endParaRPr lang="de-CH"/>
        </a:p>
      </dgm:t>
    </dgm:pt>
    <dgm:pt modelId="{6DAD5FE4-F9BE-48DC-8D7D-D9C3107659FF}" type="sibTrans" cxnId="{305D7D5A-77F3-4B39-B40E-9CBF1D829A78}">
      <dgm:prSet/>
      <dgm:spPr/>
      <dgm:t>
        <a:bodyPr/>
        <a:lstStyle/>
        <a:p>
          <a:endParaRPr lang="de-CH"/>
        </a:p>
      </dgm:t>
    </dgm:pt>
    <dgm:pt modelId="{8F5DB613-794D-421B-9498-0F82CC423A46}" type="pres">
      <dgm:prSet presAssocID="{4DC60CBC-A1AD-42C5-AA0C-CE91152BFE4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3771D1E1-7375-4825-9C99-CC4060B5AA4C}" type="pres">
      <dgm:prSet presAssocID="{D015103C-040D-410D-B215-BB369E63D415}" presName="centerShape" presStyleLbl="node0" presStyleIdx="0" presStyleCnt="1"/>
      <dgm:spPr/>
      <dgm:t>
        <a:bodyPr/>
        <a:lstStyle/>
        <a:p>
          <a:endParaRPr lang="de-CH"/>
        </a:p>
      </dgm:t>
    </dgm:pt>
    <dgm:pt modelId="{CB617C5D-68E1-4711-B149-A3914AAFF8D5}" type="pres">
      <dgm:prSet presAssocID="{91D26F9A-816F-4B7E-8715-93F4F1E5C792}" presName="parTrans" presStyleLbl="sibTrans2D1" presStyleIdx="0" presStyleCnt="3"/>
      <dgm:spPr/>
      <dgm:t>
        <a:bodyPr/>
        <a:lstStyle/>
        <a:p>
          <a:endParaRPr lang="de-CH"/>
        </a:p>
      </dgm:t>
    </dgm:pt>
    <dgm:pt modelId="{10E328CD-0EF4-4B5B-81F7-F751FD9BA861}" type="pres">
      <dgm:prSet presAssocID="{91D26F9A-816F-4B7E-8715-93F4F1E5C792}" presName="connectorText" presStyleLbl="sibTrans2D1" presStyleIdx="0" presStyleCnt="3"/>
      <dgm:spPr/>
      <dgm:t>
        <a:bodyPr/>
        <a:lstStyle/>
        <a:p>
          <a:endParaRPr lang="de-CH"/>
        </a:p>
      </dgm:t>
    </dgm:pt>
    <dgm:pt modelId="{317A5796-B5EA-4E44-891C-306CFFEABEEF}" type="pres">
      <dgm:prSet presAssocID="{775B95F3-6B38-4012-9F36-9DDFB772C7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7DFA563-8E09-45D2-A0B6-AE6CB1A7F54D}" type="pres">
      <dgm:prSet presAssocID="{893C2818-2E54-4E7D-B3EE-7C0C4D23F54F}" presName="parTrans" presStyleLbl="sibTrans2D1" presStyleIdx="1" presStyleCnt="3"/>
      <dgm:spPr/>
      <dgm:t>
        <a:bodyPr/>
        <a:lstStyle/>
        <a:p>
          <a:endParaRPr lang="de-CH"/>
        </a:p>
      </dgm:t>
    </dgm:pt>
    <dgm:pt modelId="{CC7ABB17-C0A9-44C7-94DD-FD959D66A4D5}" type="pres">
      <dgm:prSet presAssocID="{893C2818-2E54-4E7D-B3EE-7C0C4D23F54F}" presName="connectorText" presStyleLbl="sibTrans2D1" presStyleIdx="1" presStyleCnt="3"/>
      <dgm:spPr/>
      <dgm:t>
        <a:bodyPr/>
        <a:lstStyle/>
        <a:p>
          <a:endParaRPr lang="de-CH"/>
        </a:p>
      </dgm:t>
    </dgm:pt>
    <dgm:pt modelId="{51A0C841-A561-463F-B7A8-DE8F6248D5B0}" type="pres">
      <dgm:prSet presAssocID="{8E4B6D76-6E44-46E5-8A60-03C3B048CF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982341D-2CF7-4187-896A-A4D6D7D448C7}" type="pres">
      <dgm:prSet presAssocID="{FC49609F-08F6-473B-810F-D69CF4BF4B3E}" presName="parTrans" presStyleLbl="sibTrans2D1" presStyleIdx="2" presStyleCnt="3"/>
      <dgm:spPr/>
      <dgm:t>
        <a:bodyPr/>
        <a:lstStyle/>
        <a:p>
          <a:endParaRPr lang="de-CH"/>
        </a:p>
      </dgm:t>
    </dgm:pt>
    <dgm:pt modelId="{DFEE1C9C-79FF-4365-8D2A-36C8A7718209}" type="pres">
      <dgm:prSet presAssocID="{FC49609F-08F6-473B-810F-D69CF4BF4B3E}" presName="connectorText" presStyleLbl="sibTrans2D1" presStyleIdx="2" presStyleCnt="3"/>
      <dgm:spPr/>
      <dgm:t>
        <a:bodyPr/>
        <a:lstStyle/>
        <a:p>
          <a:endParaRPr lang="de-CH"/>
        </a:p>
      </dgm:t>
    </dgm:pt>
    <dgm:pt modelId="{043E232B-7609-4DCB-8B38-E26A083E3E73}" type="pres">
      <dgm:prSet presAssocID="{4D286794-4A75-4976-9A68-9B500BB89F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305D7D5A-77F3-4B39-B40E-9CBF1D829A78}" srcId="{D015103C-040D-410D-B215-BB369E63D415}" destId="{8E4B6D76-6E44-46E5-8A60-03C3B048CFC7}" srcOrd="1" destOrd="0" parTransId="{893C2818-2E54-4E7D-B3EE-7C0C4D23F54F}" sibTransId="{6DAD5FE4-F9BE-48DC-8D7D-D9C3107659FF}"/>
    <dgm:cxn modelId="{C17CF8AC-51E5-4E54-A4CE-DF4788B8108A}" type="presOf" srcId="{D015103C-040D-410D-B215-BB369E63D415}" destId="{3771D1E1-7375-4825-9C99-CC4060B5AA4C}" srcOrd="0" destOrd="0" presId="urn:microsoft.com/office/officeart/2005/8/layout/radial5"/>
    <dgm:cxn modelId="{1144E925-3310-4FA5-95BB-6BBCDA9C35B6}" srcId="{D015103C-040D-410D-B215-BB369E63D415}" destId="{4D286794-4A75-4976-9A68-9B500BB89F0C}" srcOrd="2" destOrd="0" parTransId="{FC49609F-08F6-473B-810F-D69CF4BF4B3E}" sibTransId="{84B12E2D-FD94-4BEC-AB2A-0EF7C91253CF}"/>
    <dgm:cxn modelId="{29463CB3-5F80-4AB9-B407-4BE87F6C897A}" type="presOf" srcId="{FC49609F-08F6-473B-810F-D69CF4BF4B3E}" destId="{DFEE1C9C-79FF-4365-8D2A-36C8A7718209}" srcOrd="1" destOrd="0" presId="urn:microsoft.com/office/officeart/2005/8/layout/radial5"/>
    <dgm:cxn modelId="{8EB82F4C-5784-42C5-A7D3-0BB0A3932432}" type="presOf" srcId="{893C2818-2E54-4E7D-B3EE-7C0C4D23F54F}" destId="{CC7ABB17-C0A9-44C7-94DD-FD959D66A4D5}" srcOrd="1" destOrd="0" presId="urn:microsoft.com/office/officeart/2005/8/layout/radial5"/>
    <dgm:cxn modelId="{CE533A19-F60E-40EA-9C17-2B433C04F210}" type="presOf" srcId="{4D286794-4A75-4976-9A68-9B500BB89F0C}" destId="{043E232B-7609-4DCB-8B38-E26A083E3E73}" srcOrd="0" destOrd="0" presId="urn:microsoft.com/office/officeart/2005/8/layout/radial5"/>
    <dgm:cxn modelId="{FF6A22C0-A6CE-4163-849A-0D8755B5377F}" type="presOf" srcId="{775B95F3-6B38-4012-9F36-9DDFB772C7EF}" destId="{317A5796-B5EA-4E44-891C-306CFFEABEEF}" srcOrd="0" destOrd="0" presId="urn:microsoft.com/office/officeart/2005/8/layout/radial5"/>
    <dgm:cxn modelId="{686634F0-FA95-402E-A455-D51E08BF6EF4}" srcId="{4DC60CBC-A1AD-42C5-AA0C-CE91152BFE49}" destId="{D015103C-040D-410D-B215-BB369E63D415}" srcOrd="0" destOrd="0" parTransId="{F5CF7BF1-FE2A-47EA-A71D-345903E02EB0}" sibTransId="{C4E9F1A9-E826-4D55-892E-334E13A18AC1}"/>
    <dgm:cxn modelId="{CB7A3A96-24DA-491A-9F61-1B35170A152A}" srcId="{4DC60CBC-A1AD-42C5-AA0C-CE91152BFE49}" destId="{43124652-FD35-4491-8D1C-BA77DDC6C973}" srcOrd="1" destOrd="0" parTransId="{E8437518-E6CE-4D95-B91C-A475729DAAB2}" sibTransId="{46FC5D89-40BD-4C91-92CE-04870E155A32}"/>
    <dgm:cxn modelId="{4BA602DC-F56E-4EC3-A367-BE21BB3B85FF}" type="presOf" srcId="{893C2818-2E54-4E7D-B3EE-7C0C4D23F54F}" destId="{77DFA563-8E09-45D2-A0B6-AE6CB1A7F54D}" srcOrd="0" destOrd="0" presId="urn:microsoft.com/office/officeart/2005/8/layout/radial5"/>
    <dgm:cxn modelId="{293A1B59-6BF4-4180-ABA7-BAC54767846C}" type="presOf" srcId="{91D26F9A-816F-4B7E-8715-93F4F1E5C792}" destId="{CB617C5D-68E1-4711-B149-A3914AAFF8D5}" srcOrd="0" destOrd="0" presId="urn:microsoft.com/office/officeart/2005/8/layout/radial5"/>
    <dgm:cxn modelId="{6B33CDE9-4938-442B-BDC6-C037102EB9B2}" srcId="{D015103C-040D-410D-B215-BB369E63D415}" destId="{775B95F3-6B38-4012-9F36-9DDFB772C7EF}" srcOrd="0" destOrd="0" parTransId="{91D26F9A-816F-4B7E-8715-93F4F1E5C792}" sibTransId="{DD3E629A-2643-4E3A-ABF6-1CA4DB1335E4}"/>
    <dgm:cxn modelId="{D725FDDC-2387-45C5-8170-69D491E05383}" type="presOf" srcId="{91D26F9A-816F-4B7E-8715-93F4F1E5C792}" destId="{10E328CD-0EF4-4B5B-81F7-F751FD9BA861}" srcOrd="1" destOrd="0" presId="urn:microsoft.com/office/officeart/2005/8/layout/radial5"/>
    <dgm:cxn modelId="{3BA263E5-4CC6-4A85-97F6-171F6E5F92DF}" type="presOf" srcId="{FC49609F-08F6-473B-810F-D69CF4BF4B3E}" destId="{0982341D-2CF7-4187-896A-A4D6D7D448C7}" srcOrd="0" destOrd="0" presId="urn:microsoft.com/office/officeart/2005/8/layout/radial5"/>
    <dgm:cxn modelId="{CCF247C5-CB9E-463C-906F-8C86CCE82E0F}" type="presOf" srcId="{4DC60CBC-A1AD-42C5-AA0C-CE91152BFE49}" destId="{8F5DB613-794D-421B-9498-0F82CC423A46}" srcOrd="0" destOrd="0" presId="urn:microsoft.com/office/officeart/2005/8/layout/radial5"/>
    <dgm:cxn modelId="{AE27C475-B00D-4CC1-9A8D-E8ABC5CF072E}" type="presOf" srcId="{8E4B6D76-6E44-46E5-8A60-03C3B048CFC7}" destId="{51A0C841-A561-463F-B7A8-DE8F6248D5B0}" srcOrd="0" destOrd="0" presId="urn:microsoft.com/office/officeart/2005/8/layout/radial5"/>
    <dgm:cxn modelId="{A75A2D0C-09CC-4CDD-B371-447646ECA0B1}" type="presParOf" srcId="{8F5DB613-794D-421B-9498-0F82CC423A46}" destId="{3771D1E1-7375-4825-9C99-CC4060B5AA4C}" srcOrd="0" destOrd="0" presId="urn:microsoft.com/office/officeart/2005/8/layout/radial5"/>
    <dgm:cxn modelId="{84FFBE6C-BC4D-4838-B587-220D7B0EE256}" type="presParOf" srcId="{8F5DB613-794D-421B-9498-0F82CC423A46}" destId="{CB617C5D-68E1-4711-B149-A3914AAFF8D5}" srcOrd="1" destOrd="0" presId="urn:microsoft.com/office/officeart/2005/8/layout/radial5"/>
    <dgm:cxn modelId="{CDF878DE-034E-40FF-B2D5-AB2317E8E223}" type="presParOf" srcId="{CB617C5D-68E1-4711-B149-A3914AAFF8D5}" destId="{10E328CD-0EF4-4B5B-81F7-F751FD9BA861}" srcOrd="0" destOrd="0" presId="urn:microsoft.com/office/officeart/2005/8/layout/radial5"/>
    <dgm:cxn modelId="{D0D2A09B-6527-48FD-A724-B6D63CB95C38}" type="presParOf" srcId="{8F5DB613-794D-421B-9498-0F82CC423A46}" destId="{317A5796-B5EA-4E44-891C-306CFFEABEEF}" srcOrd="2" destOrd="0" presId="urn:microsoft.com/office/officeart/2005/8/layout/radial5"/>
    <dgm:cxn modelId="{F47BC967-40C2-4ACD-A186-C3EE30167636}" type="presParOf" srcId="{8F5DB613-794D-421B-9498-0F82CC423A46}" destId="{77DFA563-8E09-45D2-A0B6-AE6CB1A7F54D}" srcOrd="3" destOrd="0" presId="urn:microsoft.com/office/officeart/2005/8/layout/radial5"/>
    <dgm:cxn modelId="{9D90027A-10B1-4EB8-B10F-16D72269F498}" type="presParOf" srcId="{77DFA563-8E09-45D2-A0B6-AE6CB1A7F54D}" destId="{CC7ABB17-C0A9-44C7-94DD-FD959D66A4D5}" srcOrd="0" destOrd="0" presId="urn:microsoft.com/office/officeart/2005/8/layout/radial5"/>
    <dgm:cxn modelId="{2F6DB97E-FB36-435B-AA22-D3F38609A3D5}" type="presParOf" srcId="{8F5DB613-794D-421B-9498-0F82CC423A46}" destId="{51A0C841-A561-463F-B7A8-DE8F6248D5B0}" srcOrd="4" destOrd="0" presId="urn:microsoft.com/office/officeart/2005/8/layout/radial5"/>
    <dgm:cxn modelId="{C7319E5C-E62E-4C9A-8D0F-BDB08F36288C}" type="presParOf" srcId="{8F5DB613-794D-421B-9498-0F82CC423A46}" destId="{0982341D-2CF7-4187-896A-A4D6D7D448C7}" srcOrd="5" destOrd="0" presId="urn:microsoft.com/office/officeart/2005/8/layout/radial5"/>
    <dgm:cxn modelId="{9817CF87-2317-488D-9FD0-7146D836EBA5}" type="presParOf" srcId="{0982341D-2CF7-4187-896A-A4D6D7D448C7}" destId="{DFEE1C9C-79FF-4365-8D2A-36C8A7718209}" srcOrd="0" destOrd="0" presId="urn:microsoft.com/office/officeart/2005/8/layout/radial5"/>
    <dgm:cxn modelId="{1EF97360-1A46-47E2-B62B-4D25C6F8B808}" type="presParOf" srcId="{8F5DB613-794D-421B-9498-0F82CC423A46}" destId="{043E232B-7609-4DCB-8B38-E26A083E3E73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715F63-36E3-4FBF-8EBF-D494C10FAD3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5416EBEC-10AD-4366-9576-D50393634EBB}">
      <dgm:prSet phldrT="[Text]"/>
      <dgm:spPr/>
      <dgm:t>
        <a:bodyPr/>
        <a:lstStyle/>
        <a:p>
          <a:r>
            <a:rPr lang="de-CH" dirty="0" smtClean="0"/>
            <a:t>How does past market volatility affect the future price of a stock</a:t>
          </a:r>
          <a:endParaRPr lang="de-CH" dirty="0"/>
        </a:p>
      </dgm:t>
    </dgm:pt>
    <dgm:pt modelId="{DE8F6357-855C-4129-8B71-3260A4BB5260}" type="parTrans" cxnId="{2C881F06-E281-4673-8C8B-0E2D2C24BF00}">
      <dgm:prSet/>
      <dgm:spPr/>
      <dgm:t>
        <a:bodyPr/>
        <a:lstStyle/>
        <a:p>
          <a:endParaRPr lang="de-CH"/>
        </a:p>
      </dgm:t>
    </dgm:pt>
    <dgm:pt modelId="{031681E4-68F1-4BD6-A102-4CF76FB8F4C0}" type="sibTrans" cxnId="{2C881F06-E281-4673-8C8B-0E2D2C24BF00}">
      <dgm:prSet/>
      <dgm:spPr/>
      <dgm:t>
        <a:bodyPr/>
        <a:lstStyle/>
        <a:p>
          <a:endParaRPr lang="de-CH"/>
        </a:p>
      </dgm:t>
    </dgm:pt>
    <dgm:pt modelId="{454FC1FB-B3CE-4240-9D8A-B8EA50E9DDD4}">
      <dgm:prSet phldrT="[Text]"/>
      <dgm:spPr/>
      <dgm:t>
        <a:bodyPr/>
        <a:lstStyle/>
        <a:p>
          <a:r>
            <a:rPr lang="de-CH" dirty="0" smtClean="0"/>
            <a:t>To what extent can price regulation be used to stabilize a volatile market</a:t>
          </a:r>
          <a:endParaRPr lang="de-CH" dirty="0"/>
        </a:p>
      </dgm:t>
    </dgm:pt>
    <dgm:pt modelId="{7312E6CF-4A47-4403-89F2-9C8B5D22BB05}" type="parTrans" cxnId="{1EB0564B-5A77-47A6-ABC9-BEE4AAAD4018}">
      <dgm:prSet/>
      <dgm:spPr/>
      <dgm:t>
        <a:bodyPr/>
        <a:lstStyle/>
        <a:p>
          <a:endParaRPr lang="de-CH"/>
        </a:p>
      </dgm:t>
    </dgm:pt>
    <dgm:pt modelId="{E200E43C-F6E0-4EBA-864D-8B8AAAE8286A}" type="sibTrans" cxnId="{1EB0564B-5A77-47A6-ABC9-BEE4AAAD4018}">
      <dgm:prSet/>
      <dgm:spPr/>
      <dgm:t>
        <a:bodyPr/>
        <a:lstStyle/>
        <a:p>
          <a:endParaRPr lang="de-CH"/>
        </a:p>
      </dgm:t>
    </dgm:pt>
    <dgm:pt modelId="{B52205A0-8181-4363-8C17-4A69D4C7B821}">
      <dgm:prSet phldrT="[Text]"/>
      <dgm:spPr/>
      <dgm:t>
        <a:bodyPr/>
        <a:lstStyle/>
        <a:p>
          <a:r>
            <a:rPr lang="de-CH" dirty="0" smtClean="0"/>
            <a:t>How accurately can financially unfavorable situations be modelled</a:t>
          </a:r>
          <a:endParaRPr lang="de-CH" dirty="0"/>
        </a:p>
      </dgm:t>
    </dgm:pt>
    <dgm:pt modelId="{D3794E3A-827C-4468-A85E-1AD342E5A86E}" type="parTrans" cxnId="{A35DDE1D-56DD-458A-9F55-4373F12AD148}">
      <dgm:prSet/>
      <dgm:spPr/>
      <dgm:t>
        <a:bodyPr/>
        <a:lstStyle/>
        <a:p>
          <a:endParaRPr lang="de-CH"/>
        </a:p>
      </dgm:t>
    </dgm:pt>
    <dgm:pt modelId="{831EE966-9E6F-40EE-8CA1-A5ADBE193E41}" type="sibTrans" cxnId="{A35DDE1D-56DD-458A-9F55-4373F12AD148}">
      <dgm:prSet/>
      <dgm:spPr/>
      <dgm:t>
        <a:bodyPr/>
        <a:lstStyle/>
        <a:p>
          <a:endParaRPr lang="de-CH"/>
        </a:p>
      </dgm:t>
    </dgm:pt>
    <dgm:pt modelId="{84066BA4-7140-476F-B74B-699757DD270F}" type="pres">
      <dgm:prSet presAssocID="{B2715F63-36E3-4FBF-8EBF-D494C10FAD3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CH"/>
        </a:p>
      </dgm:t>
    </dgm:pt>
    <dgm:pt modelId="{2D7168F9-096C-4653-A00C-AB12F8637B60}" type="pres">
      <dgm:prSet presAssocID="{B2715F63-36E3-4FBF-8EBF-D494C10FAD36}" presName="Name1" presStyleCnt="0"/>
      <dgm:spPr/>
    </dgm:pt>
    <dgm:pt modelId="{3CEE06A6-E55B-48AA-A3AF-2F540D9F77E3}" type="pres">
      <dgm:prSet presAssocID="{B2715F63-36E3-4FBF-8EBF-D494C10FAD36}" presName="cycle" presStyleCnt="0"/>
      <dgm:spPr/>
    </dgm:pt>
    <dgm:pt modelId="{725D15F0-4F08-4A23-965B-AB4D88920639}" type="pres">
      <dgm:prSet presAssocID="{B2715F63-36E3-4FBF-8EBF-D494C10FAD36}" presName="srcNode" presStyleLbl="node1" presStyleIdx="0" presStyleCnt="3"/>
      <dgm:spPr/>
    </dgm:pt>
    <dgm:pt modelId="{B244C160-726F-4146-BDBE-B1D371FACD75}" type="pres">
      <dgm:prSet presAssocID="{B2715F63-36E3-4FBF-8EBF-D494C10FAD36}" presName="conn" presStyleLbl="parChTrans1D2" presStyleIdx="0" presStyleCnt="1"/>
      <dgm:spPr/>
      <dgm:t>
        <a:bodyPr/>
        <a:lstStyle/>
        <a:p>
          <a:endParaRPr lang="de-CH"/>
        </a:p>
      </dgm:t>
    </dgm:pt>
    <dgm:pt modelId="{B0AEFDC2-47A5-4EDF-AFF1-F369D76E531F}" type="pres">
      <dgm:prSet presAssocID="{B2715F63-36E3-4FBF-8EBF-D494C10FAD36}" presName="extraNode" presStyleLbl="node1" presStyleIdx="0" presStyleCnt="3"/>
      <dgm:spPr/>
    </dgm:pt>
    <dgm:pt modelId="{1156183D-A53E-4B8F-AFA4-3AC94A66983B}" type="pres">
      <dgm:prSet presAssocID="{B2715F63-36E3-4FBF-8EBF-D494C10FAD36}" presName="dstNode" presStyleLbl="node1" presStyleIdx="0" presStyleCnt="3"/>
      <dgm:spPr/>
    </dgm:pt>
    <dgm:pt modelId="{2F79670A-1070-4BD1-A7EC-C5C7EA86CD83}" type="pres">
      <dgm:prSet presAssocID="{5416EBEC-10AD-4366-9576-D50393634EB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DD2B85C-478F-4ADD-9C3A-DC435422027F}" type="pres">
      <dgm:prSet presAssocID="{5416EBEC-10AD-4366-9576-D50393634EBB}" presName="accent_1" presStyleCnt="0"/>
      <dgm:spPr/>
    </dgm:pt>
    <dgm:pt modelId="{25293968-0475-49D0-858E-743535E0151C}" type="pres">
      <dgm:prSet presAssocID="{5416EBEC-10AD-4366-9576-D50393634EBB}" presName="accentRepeatNode" presStyleLbl="solidFgAcc1" presStyleIdx="0" presStyleCnt="3"/>
      <dgm:spPr/>
    </dgm:pt>
    <dgm:pt modelId="{CA4D8E91-2DA0-46FB-A67F-AA56CE4B2657}" type="pres">
      <dgm:prSet presAssocID="{454FC1FB-B3CE-4240-9D8A-B8EA50E9DDD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77EA132-4FE0-4055-9B17-567B600BBE30}" type="pres">
      <dgm:prSet presAssocID="{454FC1FB-B3CE-4240-9D8A-B8EA50E9DDD4}" presName="accent_2" presStyleCnt="0"/>
      <dgm:spPr/>
    </dgm:pt>
    <dgm:pt modelId="{9D3FC36F-EA49-4F81-ACB1-D00529071F08}" type="pres">
      <dgm:prSet presAssocID="{454FC1FB-B3CE-4240-9D8A-B8EA50E9DDD4}" presName="accentRepeatNode" presStyleLbl="solidFgAcc1" presStyleIdx="1" presStyleCnt="3"/>
      <dgm:spPr/>
    </dgm:pt>
    <dgm:pt modelId="{5A8497FB-E928-46FF-A09D-1CE74B1DD4EC}" type="pres">
      <dgm:prSet presAssocID="{B52205A0-8181-4363-8C17-4A69D4C7B82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A28811B-257A-4759-AEEE-B1AB273A864A}" type="pres">
      <dgm:prSet presAssocID="{B52205A0-8181-4363-8C17-4A69D4C7B821}" presName="accent_3" presStyleCnt="0"/>
      <dgm:spPr/>
    </dgm:pt>
    <dgm:pt modelId="{18343275-9179-471B-ACD0-D9C4F35F8675}" type="pres">
      <dgm:prSet presAssocID="{B52205A0-8181-4363-8C17-4A69D4C7B821}" presName="accentRepeatNode" presStyleLbl="solidFgAcc1" presStyleIdx="2" presStyleCnt="3"/>
      <dgm:spPr/>
    </dgm:pt>
  </dgm:ptLst>
  <dgm:cxnLst>
    <dgm:cxn modelId="{2C881F06-E281-4673-8C8B-0E2D2C24BF00}" srcId="{B2715F63-36E3-4FBF-8EBF-D494C10FAD36}" destId="{5416EBEC-10AD-4366-9576-D50393634EBB}" srcOrd="0" destOrd="0" parTransId="{DE8F6357-855C-4129-8B71-3260A4BB5260}" sibTransId="{031681E4-68F1-4BD6-A102-4CF76FB8F4C0}"/>
    <dgm:cxn modelId="{4826E9FD-65BD-499C-AC4A-C90C5F19002B}" type="presOf" srcId="{B2715F63-36E3-4FBF-8EBF-D494C10FAD36}" destId="{84066BA4-7140-476F-B74B-699757DD270F}" srcOrd="0" destOrd="0" presId="urn:microsoft.com/office/officeart/2008/layout/VerticalCurvedList"/>
    <dgm:cxn modelId="{B06CBE7A-E714-4448-A01D-49952B0698A8}" type="presOf" srcId="{031681E4-68F1-4BD6-A102-4CF76FB8F4C0}" destId="{B244C160-726F-4146-BDBE-B1D371FACD75}" srcOrd="0" destOrd="0" presId="urn:microsoft.com/office/officeart/2008/layout/VerticalCurvedList"/>
    <dgm:cxn modelId="{38C08507-9BC2-4A37-86E9-0292ED516DA3}" type="presOf" srcId="{454FC1FB-B3CE-4240-9D8A-B8EA50E9DDD4}" destId="{CA4D8E91-2DA0-46FB-A67F-AA56CE4B2657}" srcOrd="0" destOrd="0" presId="urn:microsoft.com/office/officeart/2008/layout/VerticalCurvedList"/>
    <dgm:cxn modelId="{EFF66A56-E8EF-4712-98E5-D16EE5C7C6E7}" type="presOf" srcId="{B52205A0-8181-4363-8C17-4A69D4C7B821}" destId="{5A8497FB-E928-46FF-A09D-1CE74B1DD4EC}" srcOrd="0" destOrd="0" presId="urn:microsoft.com/office/officeart/2008/layout/VerticalCurvedList"/>
    <dgm:cxn modelId="{1EB0564B-5A77-47A6-ABC9-BEE4AAAD4018}" srcId="{B2715F63-36E3-4FBF-8EBF-D494C10FAD36}" destId="{454FC1FB-B3CE-4240-9D8A-B8EA50E9DDD4}" srcOrd="1" destOrd="0" parTransId="{7312E6CF-4A47-4403-89F2-9C8B5D22BB05}" sibTransId="{E200E43C-F6E0-4EBA-864D-8B8AAAE8286A}"/>
    <dgm:cxn modelId="{011986F7-74BA-4FF1-A177-48957BAABACE}" type="presOf" srcId="{5416EBEC-10AD-4366-9576-D50393634EBB}" destId="{2F79670A-1070-4BD1-A7EC-C5C7EA86CD83}" srcOrd="0" destOrd="0" presId="urn:microsoft.com/office/officeart/2008/layout/VerticalCurvedList"/>
    <dgm:cxn modelId="{A35DDE1D-56DD-458A-9F55-4373F12AD148}" srcId="{B2715F63-36E3-4FBF-8EBF-D494C10FAD36}" destId="{B52205A0-8181-4363-8C17-4A69D4C7B821}" srcOrd="2" destOrd="0" parTransId="{D3794E3A-827C-4468-A85E-1AD342E5A86E}" sibTransId="{831EE966-9E6F-40EE-8CA1-A5ADBE193E41}"/>
    <dgm:cxn modelId="{C4DCD723-6CD3-4090-B22A-DB0DFD879B36}" type="presParOf" srcId="{84066BA4-7140-476F-B74B-699757DD270F}" destId="{2D7168F9-096C-4653-A00C-AB12F8637B60}" srcOrd="0" destOrd="0" presId="urn:microsoft.com/office/officeart/2008/layout/VerticalCurvedList"/>
    <dgm:cxn modelId="{CF1A282F-C0F4-4605-9D66-13AA395271D2}" type="presParOf" srcId="{2D7168F9-096C-4653-A00C-AB12F8637B60}" destId="{3CEE06A6-E55B-48AA-A3AF-2F540D9F77E3}" srcOrd="0" destOrd="0" presId="urn:microsoft.com/office/officeart/2008/layout/VerticalCurvedList"/>
    <dgm:cxn modelId="{A43FB6F1-635E-48A3-9BA3-8CCDE3963E8F}" type="presParOf" srcId="{3CEE06A6-E55B-48AA-A3AF-2F540D9F77E3}" destId="{725D15F0-4F08-4A23-965B-AB4D88920639}" srcOrd="0" destOrd="0" presId="urn:microsoft.com/office/officeart/2008/layout/VerticalCurvedList"/>
    <dgm:cxn modelId="{939983E3-BBFF-42B7-AA25-B0038EDA388B}" type="presParOf" srcId="{3CEE06A6-E55B-48AA-A3AF-2F540D9F77E3}" destId="{B244C160-726F-4146-BDBE-B1D371FACD75}" srcOrd="1" destOrd="0" presId="urn:microsoft.com/office/officeart/2008/layout/VerticalCurvedList"/>
    <dgm:cxn modelId="{0E098F91-676E-4DA4-B52F-B24542B55350}" type="presParOf" srcId="{3CEE06A6-E55B-48AA-A3AF-2F540D9F77E3}" destId="{B0AEFDC2-47A5-4EDF-AFF1-F369D76E531F}" srcOrd="2" destOrd="0" presId="urn:microsoft.com/office/officeart/2008/layout/VerticalCurvedList"/>
    <dgm:cxn modelId="{DD5B89BD-FEB2-4F76-8274-737E888362DF}" type="presParOf" srcId="{3CEE06A6-E55B-48AA-A3AF-2F540D9F77E3}" destId="{1156183D-A53E-4B8F-AFA4-3AC94A66983B}" srcOrd="3" destOrd="0" presId="urn:microsoft.com/office/officeart/2008/layout/VerticalCurvedList"/>
    <dgm:cxn modelId="{CF46538C-6355-496C-95EB-A1C91E6A3C1B}" type="presParOf" srcId="{2D7168F9-096C-4653-A00C-AB12F8637B60}" destId="{2F79670A-1070-4BD1-A7EC-C5C7EA86CD83}" srcOrd="1" destOrd="0" presId="urn:microsoft.com/office/officeart/2008/layout/VerticalCurvedList"/>
    <dgm:cxn modelId="{708225BC-9B5C-4521-93C8-EA049006C0BC}" type="presParOf" srcId="{2D7168F9-096C-4653-A00C-AB12F8637B60}" destId="{9DD2B85C-478F-4ADD-9C3A-DC435422027F}" srcOrd="2" destOrd="0" presId="urn:microsoft.com/office/officeart/2008/layout/VerticalCurvedList"/>
    <dgm:cxn modelId="{0A491445-0FB7-429F-8C26-F5EE584ADC0B}" type="presParOf" srcId="{9DD2B85C-478F-4ADD-9C3A-DC435422027F}" destId="{25293968-0475-49D0-858E-743535E0151C}" srcOrd="0" destOrd="0" presId="urn:microsoft.com/office/officeart/2008/layout/VerticalCurvedList"/>
    <dgm:cxn modelId="{15DF98B5-5BC4-4A94-B625-EE57813E4FE6}" type="presParOf" srcId="{2D7168F9-096C-4653-A00C-AB12F8637B60}" destId="{CA4D8E91-2DA0-46FB-A67F-AA56CE4B2657}" srcOrd="3" destOrd="0" presId="urn:microsoft.com/office/officeart/2008/layout/VerticalCurvedList"/>
    <dgm:cxn modelId="{D6C1DBF2-87F6-4D85-8845-C61814A850D4}" type="presParOf" srcId="{2D7168F9-096C-4653-A00C-AB12F8637B60}" destId="{377EA132-4FE0-4055-9B17-567B600BBE30}" srcOrd="4" destOrd="0" presId="urn:microsoft.com/office/officeart/2008/layout/VerticalCurvedList"/>
    <dgm:cxn modelId="{6073D49D-F4C2-4293-8107-C00D72CDC4FE}" type="presParOf" srcId="{377EA132-4FE0-4055-9B17-567B600BBE30}" destId="{9D3FC36F-EA49-4F81-ACB1-D00529071F08}" srcOrd="0" destOrd="0" presId="urn:microsoft.com/office/officeart/2008/layout/VerticalCurvedList"/>
    <dgm:cxn modelId="{85CA086B-4622-43F4-92B6-3A28C66A6FC3}" type="presParOf" srcId="{2D7168F9-096C-4653-A00C-AB12F8637B60}" destId="{5A8497FB-E928-46FF-A09D-1CE74B1DD4EC}" srcOrd="5" destOrd="0" presId="urn:microsoft.com/office/officeart/2008/layout/VerticalCurvedList"/>
    <dgm:cxn modelId="{C814070A-A12B-40A7-8A4E-BC5E2A4A0850}" type="presParOf" srcId="{2D7168F9-096C-4653-A00C-AB12F8637B60}" destId="{4A28811B-257A-4759-AEEE-B1AB273A864A}" srcOrd="6" destOrd="0" presId="urn:microsoft.com/office/officeart/2008/layout/VerticalCurvedList"/>
    <dgm:cxn modelId="{8E9CCD8F-18E2-4CFB-9C66-CCEC90CB7F21}" type="presParOf" srcId="{4A28811B-257A-4759-AEEE-B1AB273A864A}" destId="{18343275-9179-471B-ACD0-D9C4F35F867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562863-5C01-4346-92A0-B1EA709B72FA}" type="doc">
      <dgm:prSet loTypeId="urn:microsoft.com/office/officeart/2005/8/layout/arrow3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6C7E599F-AA8F-4505-B59A-B05C6D2E4CD7}">
      <dgm:prSet phldrT="[Text]"/>
      <dgm:spPr/>
      <dgm:t>
        <a:bodyPr/>
        <a:lstStyle/>
        <a:p>
          <a:r>
            <a:rPr lang="de-CH" dirty="0" smtClean="0"/>
            <a:t>Seller Bids</a:t>
          </a:r>
          <a:endParaRPr lang="de-CH" dirty="0"/>
        </a:p>
      </dgm:t>
    </dgm:pt>
    <dgm:pt modelId="{4C74DC53-509D-45AF-A730-04F2AE27B9E0}" type="parTrans" cxnId="{9729E355-4E2F-4D62-A572-70BCB89EF5F0}">
      <dgm:prSet/>
      <dgm:spPr/>
      <dgm:t>
        <a:bodyPr/>
        <a:lstStyle/>
        <a:p>
          <a:endParaRPr lang="de-CH"/>
        </a:p>
      </dgm:t>
    </dgm:pt>
    <dgm:pt modelId="{E4314441-E5D9-4C7E-A981-210B03CEA7BB}" type="sibTrans" cxnId="{9729E355-4E2F-4D62-A572-70BCB89EF5F0}">
      <dgm:prSet/>
      <dgm:spPr/>
      <dgm:t>
        <a:bodyPr/>
        <a:lstStyle/>
        <a:p>
          <a:endParaRPr lang="de-CH"/>
        </a:p>
      </dgm:t>
    </dgm:pt>
    <dgm:pt modelId="{738A814A-1549-4DEA-9050-9A6F6ADCF099}">
      <dgm:prSet phldrT="[Text]"/>
      <dgm:spPr/>
      <dgm:t>
        <a:bodyPr/>
        <a:lstStyle/>
        <a:p>
          <a:r>
            <a:rPr lang="de-CH" dirty="0" smtClean="0"/>
            <a:t>Buyer Bids</a:t>
          </a:r>
          <a:endParaRPr lang="de-CH" dirty="0"/>
        </a:p>
      </dgm:t>
    </dgm:pt>
    <dgm:pt modelId="{1745D90C-009B-4E27-8C92-9AF728FA2763}" type="parTrans" cxnId="{C7EB7682-36A9-44EC-96C1-43E4A2607AC1}">
      <dgm:prSet/>
      <dgm:spPr/>
      <dgm:t>
        <a:bodyPr/>
        <a:lstStyle/>
        <a:p>
          <a:endParaRPr lang="de-CH"/>
        </a:p>
      </dgm:t>
    </dgm:pt>
    <dgm:pt modelId="{7EAE6FC1-ED2E-49C4-9922-2157209BA1D2}" type="sibTrans" cxnId="{C7EB7682-36A9-44EC-96C1-43E4A2607AC1}">
      <dgm:prSet/>
      <dgm:spPr/>
      <dgm:t>
        <a:bodyPr/>
        <a:lstStyle/>
        <a:p>
          <a:endParaRPr lang="de-CH"/>
        </a:p>
      </dgm:t>
    </dgm:pt>
    <dgm:pt modelId="{5CF2A5C6-180C-4E9B-AA2A-A015BA49A706}" type="pres">
      <dgm:prSet presAssocID="{F4562863-5C01-4346-92A0-B1EA709B72F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6CAA3A71-74CB-4E8A-A18E-1DE33305762A}" type="pres">
      <dgm:prSet presAssocID="{F4562863-5C01-4346-92A0-B1EA709B72FA}" presName="divider" presStyleLbl="fgShp" presStyleIdx="0" presStyleCnt="1"/>
      <dgm:spPr/>
    </dgm:pt>
    <dgm:pt modelId="{137044FC-4555-4BD6-A937-8440A14087BB}" type="pres">
      <dgm:prSet presAssocID="{6C7E599F-AA8F-4505-B59A-B05C6D2E4CD7}" presName="downArrow" presStyleLbl="node1" presStyleIdx="0" presStyleCnt="2"/>
      <dgm:spPr/>
    </dgm:pt>
    <dgm:pt modelId="{9AA10C4F-8958-4B75-A570-B1882A9D9D24}" type="pres">
      <dgm:prSet presAssocID="{6C7E599F-AA8F-4505-B59A-B05C6D2E4CD7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931A7C2-2FE6-4139-9544-0FA09BD1EA5C}" type="pres">
      <dgm:prSet presAssocID="{738A814A-1549-4DEA-9050-9A6F6ADCF099}" presName="upArrow" presStyleLbl="node1" presStyleIdx="1" presStyleCnt="2"/>
      <dgm:spPr/>
    </dgm:pt>
    <dgm:pt modelId="{C08A5CC0-34C4-4310-9DB2-5F5166FFE874}" type="pres">
      <dgm:prSet presAssocID="{738A814A-1549-4DEA-9050-9A6F6ADCF099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9729E355-4E2F-4D62-A572-70BCB89EF5F0}" srcId="{F4562863-5C01-4346-92A0-B1EA709B72FA}" destId="{6C7E599F-AA8F-4505-B59A-B05C6D2E4CD7}" srcOrd="0" destOrd="0" parTransId="{4C74DC53-509D-45AF-A730-04F2AE27B9E0}" sibTransId="{E4314441-E5D9-4C7E-A981-210B03CEA7BB}"/>
    <dgm:cxn modelId="{E359B66B-176D-4560-8383-56C590946450}" type="presOf" srcId="{738A814A-1549-4DEA-9050-9A6F6ADCF099}" destId="{C08A5CC0-34C4-4310-9DB2-5F5166FFE874}" srcOrd="0" destOrd="0" presId="urn:microsoft.com/office/officeart/2005/8/layout/arrow3"/>
    <dgm:cxn modelId="{132D6323-CAFF-4A39-8D6B-98E239F76A24}" type="presOf" srcId="{6C7E599F-AA8F-4505-B59A-B05C6D2E4CD7}" destId="{9AA10C4F-8958-4B75-A570-B1882A9D9D24}" srcOrd="0" destOrd="0" presId="urn:microsoft.com/office/officeart/2005/8/layout/arrow3"/>
    <dgm:cxn modelId="{C7EB7682-36A9-44EC-96C1-43E4A2607AC1}" srcId="{F4562863-5C01-4346-92A0-B1EA709B72FA}" destId="{738A814A-1549-4DEA-9050-9A6F6ADCF099}" srcOrd="1" destOrd="0" parTransId="{1745D90C-009B-4E27-8C92-9AF728FA2763}" sibTransId="{7EAE6FC1-ED2E-49C4-9922-2157209BA1D2}"/>
    <dgm:cxn modelId="{120482B5-E205-4242-A2B2-DD3496B6B60E}" type="presOf" srcId="{F4562863-5C01-4346-92A0-B1EA709B72FA}" destId="{5CF2A5C6-180C-4E9B-AA2A-A015BA49A706}" srcOrd="0" destOrd="0" presId="urn:microsoft.com/office/officeart/2005/8/layout/arrow3"/>
    <dgm:cxn modelId="{8EC8C702-10E0-40B7-9F9F-020E38255405}" type="presParOf" srcId="{5CF2A5C6-180C-4E9B-AA2A-A015BA49A706}" destId="{6CAA3A71-74CB-4E8A-A18E-1DE33305762A}" srcOrd="0" destOrd="0" presId="urn:microsoft.com/office/officeart/2005/8/layout/arrow3"/>
    <dgm:cxn modelId="{A1A6647B-0CB8-42DA-86DE-910CF9BFAA93}" type="presParOf" srcId="{5CF2A5C6-180C-4E9B-AA2A-A015BA49A706}" destId="{137044FC-4555-4BD6-A937-8440A14087BB}" srcOrd="1" destOrd="0" presId="urn:microsoft.com/office/officeart/2005/8/layout/arrow3"/>
    <dgm:cxn modelId="{74E8FAF9-94FA-4115-8F04-69C70466ABCB}" type="presParOf" srcId="{5CF2A5C6-180C-4E9B-AA2A-A015BA49A706}" destId="{9AA10C4F-8958-4B75-A570-B1882A9D9D24}" srcOrd="2" destOrd="0" presId="urn:microsoft.com/office/officeart/2005/8/layout/arrow3"/>
    <dgm:cxn modelId="{1375ECD1-C602-42FE-A151-7160596EDFF6}" type="presParOf" srcId="{5CF2A5C6-180C-4E9B-AA2A-A015BA49A706}" destId="{2931A7C2-2FE6-4139-9544-0FA09BD1EA5C}" srcOrd="3" destOrd="0" presId="urn:microsoft.com/office/officeart/2005/8/layout/arrow3"/>
    <dgm:cxn modelId="{597C3C31-821E-441E-B992-6C25869E164B}" type="presParOf" srcId="{5CF2A5C6-180C-4E9B-AA2A-A015BA49A706}" destId="{C08A5CC0-34C4-4310-9DB2-5F5166FFE874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1D595E-5984-400C-857C-17A4D64D3DA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30A34-83A2-43ED-83CB-5DEA3CA4D949}" type="pres">
      <dgm:prSet presAssocID="{2E1D595E-5984-400C-857C-17A4D64D3DA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D0CD7C6-75E5-49E1-822D-440AE1A5D88E}" type="presOf" srcId="{2E1D595E-5984-400C-857C-17A4D64D3DA0}" destId="{02530A34-83A2-43ED-83CB-5DEA3CA4D94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CBAE48-CF27-4E45-863D-5221DBA15605}" type="doc">
      <dgm:prSet loTypeId="urn:microsoft.com/office/officeart/2005/8/layout/cycle2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de-CH"/>
        </a:p>
      </dgm:t>
    </dgm:pt>
    <dgm:pt modelId="{C4657297-7F75-45FA-A2A3-20F86A4B4E43}">
      <dgm:prSet phldrT="[Text]"/>
      <dgm:spPr/>
      <dgm:t>
        <a:bodyPr/>
        <a:lstStyle/>
        <a:p>
          <a:r>
            <a:rPr lang="de-CH" dirty="0" smtClean="0"/>
            <a:t>Choose Trader</a:t>
          </a:r>
          <a:endParaRPr lang="de-CH" dirty="0"/>
        </a:p>
      </dgm:t>
    </dgm:pt>
    <dgm:pt modelId="{633D9A33-2808-4F4F-8798-357CE6FAE714}" type="parTrans" cxnId="{875A3C07-30F6-4ECE-AB32-68DB4D1EA5C9}">
      <dgm:prSet/>
      <dgm:spPr/>
      <dgm:t>
        <a:bodyPr/>
        <a:lstStyle/>
        <a:p>
          <a:endParaRPr lang="de-CH"/>
        </a:p>
      </dgm:t>
    </dgm:pt>
    <dgm:pt modelId="{91521FB1-958B-48A2-BEB8-C3383CC6CDA1}" type="sibTrans" cxnId="{875A3C07-30F6-4ECE-AB32-68DB4D1EA5C9}">
      <dgm:prSet/>
      <dgm:spPr/>
      <dgm:t>
        <a:bodyPr/>
        <a:lstStyle/>
        <a:p>
          <a:endParaRPr lang="de-CH"/>
        </a:p>
      </dgm:t>
    </dgm:pt>
    <dgm:pt modelId="{DE6651F9-8CFC-4270-AABA-C79726F21A56}">
      <dgm:prSet phldrT="[Text]"/>
      <dgm:spPr/>
      <dgm:t>
        <a:bodyPr/>
        <a:lstStyle/>
        <a:p>
          <a:r>
            <a:rPr lang="de-CH" dirty="0" smtClean="0"/>
            <a:t>Trader Places Buy or Sell Bid</a:t>
          </a:r>
          <a:endParaRPr lang="de-CH" dirty="0"/>
        </a:p>
      </dgm:t>
    </dgm:pt>
    <dgm:pt modelId="{C01BC2B0-D44F-4041-A872-B055FBDAB5BF}" type="parTrans" cxnId="{075632EF-C617-4CBB-9948-165A32FC775E}">
      <dgm:prSet/>
      <dgm:spPr/>
      <dgm:t>
        <a:bodyPr/>
        <a:lstStyle/>
        <a:p>
          <a:endParaRPr lang="de-CH"/>
        </a:p>
      </dgm:t>
    </dgm:pt>
    <dgm:pt modelId="{BE66914C-7E2E-417D-A5C9-E03D1225F15B}" type="sibTrans" cxnId="{075632EF-C617-4CBB-9948-165A32FC775E}">
      <dgm:prSet/>
      <dgm:spPr/>
      <dgm:t>
        <a:bodyPr/>
        <a:lstStyle/>
        <a:p>
          <a:endParaRPr lang="de-CH"/>
        </a:p>
      </dgm:t>
    </dgm:pt>
    <dgm:pt modelId="{EAFDB296-647C-4796-B09F-63AB8773EB95}">
      <dgm:prSet phldrT="[Text]"/>
      <dgm:spPr/>
      <dgm:t>
        <a:bodyPr/>
        <a:lstStyle/>
        <a:p>
          <a:r>
            <a:rPr lang="de-CH" dirty="0" smtClean="0"/>
            <a:t>Execute Transaction if necessary</a:t>
          </a:r>
          <a:endParaRPr lang="de-CH" dirty="0"/>
        </a:p>
      </dgm:t>
    </dgm:pt>
    <dgm:pt modelId="{76449735-AC10-44AA-966B-72DDC5D0FB68}" type="parTrans" cxnId="{F0B63659-A579-42EE-A0C5-0266859E6A7E}">
      <dgm:prSet/>
      <dgm:spPr/>
      <dgm:t>
        <a:bodyPr/>
        <a:lstStyle/>
        <a:p>
          <a:endParaRPr lang="de-CH"/>
        </a:p>
      </dgm:t>
    </dgm:pt>
    <dgm:pt modelId="{1CF549AD-3DDC-4616-AF87-C90B76B9346D}" type="sibTrans" cxnId="{F0B63659-A579-42EE-A0C5-0266859E6A7E}">
      <dgm:prSet/>
      <dgm:spPr/>
      <dgm:t>
        <a:bodyPr/>
        <a:lstStyle/>
        <a:p>
          <a:endParaRPr lang="de-CH"/>
        </a:p>
      </dgm:t>
    </dgm:pt>
    <dgm:pt modelId="{3626FAEF-BAB5-4405-B473-69486124DC4C}">
      <dgm:prSet phldrT="[Text]"/>
      <dgm:spPr/>
      <dgm:t>
        <a:bodyPr/>
        <a:lstStyle/>
        <a:p>
          <a:r>
            <a:rPr lang="de-CH" dirty="0" smtClean="0"/>
            <a:t>Wait</a:t>
          </a:r>
          <a:endParaRPr lang="de-CH" dirty="0"/>
        </a:p>
      </dgm:t>
    </dgm:pt>
    <dgm:pt modelId="{8FA47A4A-D9A2-40EF-AB81-D11CF551785F}" type="parTrans" cxnId="{E8BFFB9A-8784-4695-AC4E-D4C42C2FD679}">
      <dgm:prSet/>
      <dgm:spPr/>
      <dgm:t>
        <a:bodyPr/>
        <a:lstStyle/>
        <a:p>
          <a:endParaRPr lang="de-CH"/>
        </a:p>
      </dgm:t>
    </dgm:pt>
    <dgm:pt modelId="{785CC0C8-756E-4EE3-BB70-8F9B25ECAED3}" type="sibTrans" cxnId="{E8BFFB9A-8784-4695-AC4E-D4C42C2FD679}">
      <dgm:prSet/>
      <dgm:spPr/>
      <dgm:t>
        <a:bodyPr/>
        <a:lstStyle/>
        <a:p>
          <a:endParaRPr lang="de-CH"/>
        </a:p>
      </dgm:t>
    </dgm:pt>
    <dgm:pt modelId="{85EAECCF-4836-4031-859B-42D438B6A729}" type="pres">
      <dgm:prSet presAssocID="{4ECBAE48-CF27-4E45-863D-5221DBA1560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B03C6259-F060-4C18-987D-49AF09666DC3}" type="pres">
      <dgm:prSet presAssocID="{C4657297-7F75-45FA-A2A3-20F86A4B4E4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DB2326B-BDED-49A7-897F-03B2B5DB467D}" type="pres">
      <dgm:prSet presAssocID="{91521FB1-958B-48A2-BEB8-C3383CC6CDA1}" presName="sibTrans" presStyleLbl="sibTrans2D1" presStyleIdx="0" presStyleCnt="4"/>
      <dgm:spPr/>
      <dgm:t>
        <a:bodyPr/>
        <a:lstStyle/>
        <a:p>
          <a:endParaRPr lang="de-CH"/>
        </a:p>
      </dgm:t>
    </dgm:pt>
    <dgm:pt modelId="{9B1A99A1-6D28-4192-B4FB-EDC2701EC929}" type="pres">
      <dgm:prSet presAssocID="{91521FB1-958B-48A2-BEB8-C3383CC6CDA1}" presName="connectorText" presStyleLbl="sibTrans2D1" presStyleIdx="0" presStyleCnt="4"/>
      <dgm:spPr/>
      <dgm:t>
        <a:bodyPr/>
        <a:lstStyle/>
        <a:p>
          <a:endParaRPr lang="de-CH"/>
        </a:p>
      </dgm:t>
    </dgm:pt>
    <dgm:pt modelId="{AD7974A0-B3C9-4F79-8977-B27E0505732A}" type="pres">
      <dgm:prSet presAssocID="{DE6651F9-8CFC-4270-AABA-C79726F21A5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135F4EB-B2AA-4E69-BBAF-6B45CF5ED339}" type="pres">
      <dgm:prSet presAssocID="{BE66914C-7E2E-417D-A5C9-E03D1225F15B}" presName="sibTrans" presStyleLbl="sibTrans2D1" presStyleIdx="1" presStyleCnt="4"/>
      <dgm:spPr/>
      <dgm:t>
        <a:bodyPr/>
        <a:lstStyle/>
        <a:p>
          <a:endParaRPr lang="de-CH"/>
        </a:p>
      </dgm:t>
    </dgm:pt>
    <dgm:pt modelId="{06EC4B7D-CB83-409A-8A9E-26A947C3B996}" type="pres">
      <dgm:prSet presAssocID="{BE66914C-7E2E-417D-A5C9-E03D1225F15B}" presName="connectorText" presStyleLbl="sibTrans2D1" presStyleIdx="1" presStyleCnt="4"/>
      <dgm:spPr/>
      <dgm:t>
        <a:bodyPr/>
        <a:lstStyle/>
        <a:p>
          <a:endParaRPr lang="de-CH"/>
        </a:p>
      </dgm:t>
    </dgm:pt>
    <dgm:pt modelId="{A18E0EBC-6286-4797-BE71-125E6A4CA1C4}" type="pres">
      <dgm:prSet presAssocID="{EAFDB296-647C-4796-B09F-63AB8773EB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5607F29-DE50-4061-A65D-EA9731B5CEEA}" type="pres">
      <dgm:prSet presAssocID="{1CF549AD-3DDC-4616-AF87-C90B76B9346D}" presName="sibTrans" presStyleLbl="sibTrans2D1" presStyleIdx="2" presStyleCnt="4"/>
      <dgm:spPr/>
      <dgm:t>
        <a:bodyPr/>
        <a:lstStyle/>
        <a:p>
          <a:endParaRPr lang="de-CH"/>
        </a:p>
      </dgm:t>
    </dgm:pt>
    <dgm:pt modelId="{5FF3F0AB-81B2-4C0D-8334-7B20137B3ADB}" type="pres">
      <dgm:prSet presAssocID="{1CF549AD-3DDC-4616-AF87-C90B76B9346D}" presName="connectorText" presStyleLbl="sibTrans2D1" presStyleIdx="2" presStyleCnt="4"/>
      <dgm:spPr/>
      <dgm:t>
        <a:bodyPr/>
        <a:lstStyle/>
        <a:p>
          <a:endParaRPr lang="de-CH"/>
        </a:p>
      </dgm:t>
    </dgm:pt>
    <dgm:pt modelId="{31899FB4-8271-49A4-832D-6BD5A8DC0A2C}" type="pres">
      <dgm:prSet presAssocID="{3626FAEF-BAB5-4405-B473-69486124DC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BAF6393-FFA9-4CCA-AC02-F65E011AF8CE}" type="pres">
      <dgm:prSet presAssocID="{785CC0C8-756E-4EE3-BB70-8F9B25ECAED3}" presName="sibTrans" presStyleLbl="sibTrans2D1" presStyleIdx="3" presStyleCnt="4"/>
      <dgm:spPr/>
      <dgm:t>
        <a:bodyPr/>
        <a:lstStyle/>
        <a:p>
          <a:endParaRPr lang="de-CH"/>
        </a:p>
      </dgm:t>
    </dgm:pt>
    <dgm:pt modelId="{0207AC37-49F1-4562-823E-BA25CA1864D3}" type="pres">
      <dgm:prSet presAssocID="{785CC0C8-756E-4EE3-BB70-8F9B25ECAED3}" presName="connectorText" presStyleLbl="sibTrans2D1" presStyleIdx="3" presStyleCnt="4"/>
      <dgm:spPr/>
      <dgm:t>
        <a:bodyPr/>
        <a:lstStyle/>
        <a:p>
          <a:endParaRPr lang="de-CH"/>
        </a:p>
      </dgm:t>
    </dgm:pt>
  </dgm:ptLst>
  <dgm:cxnLst>
    <dgm:cxn modelId="{4DCC89F6-FD69-4547-90A2-4AE727B7F119}" type="presOf" srcId="{1CF549AD-3DDC-4616-AF87-C90B76B9346D}" destId="{5FF3F0AB-81B2-4C0D-8334-7B20137B3ADB}" srcOrd="1" destOrd="0" presId="urn:microsoft.com/office/officeart/2005/8/layout/cycle2"/>
    <dgm:cxn modelId="{0E76FCBF-7D94-407E-977C-8A44AC4EC87E}" type="presOf" srcId="{785CC0C8-756E-4EE3-BB70-8F9B25ECAED3}" destId="{2BAF6393-FFA9-4CCA-AC02-F65E011AF8CE}" srcOrd="0" destOrd="0" presId="urn:microsoft.com/office/officeart/2005/8/layout/cycle2"/>
    <dgm:cxn modelId="{62D9BF2E-A5D4-45F9-9053-6C98277F2E79}" type="presOf" srcId="{EAFDB296-647C-4796-B09F-63AB8773EB95}" destId="{A18E0EBC-6286-4797-BE71-125E6A4CA1C4}" srcOrd="0" destOrd="0" presId="urn:microsoft.com/office/officeart/2005/8/layout/cycle2"/>
    <dgm:cxn modelId="{EC0A4B46-BD05-4CED-AB91-9F1A6B8AB79B}" type="presOf" srcId="{4ECBAE48-CF27-4E45-863D-5221DBA15605}" destId="{85EAECCF-4836-4031-859B-42D438B6A729}" srcOrd="0" destOrd="0" presId="urn:microsoft.com/office/officeart/2005/8/layout/cycle2"/>
    <dgm:cxn modelId="{858988C2-1450-493D-9495-B80CCD63F178}" type="presOf" srcId="{1CF549AD-3DDC-4616-AF87-C90B76B9346D}" destId="{65607F29-DE50-4061-A65D-EA9731B5CEEA}" srcOrd="0" destOrd="0" presId="urn:microsoft.com/office/officeart/2005/8/layout/cycle2"/>
    <dgm:cxn modelId="{E951EF31-BE27-4805-8C0D-51CF5BDE662A}" type="presOf" srcId="{91521FB1-958B-48A2-BEB8-C3383CC6CDA1}" destId="{0DB2326B-BDED-49A7-897F-03B2B5DB467D}" srcOrd="0" destOrd="0" presId="urn:microsoft.com/office/officeart/2005/8/layout/cycle2"/>
    <dgm:cxn modelId="{F901F2F6-F5A8-4CD6-8C87-2BD4BE43F64D}" type="presOf" srcId="{C4657297-7F75-45FA-A2A3-20F86A4B4E43}" destId="{B03C6259-F060-4C18-987D-49AF09666DC3}" srcOrd="0" destOrd="0" presId="urn:microsoft.com/office/officeart/2005/8/layout/cycle2"/>
    <dgm:cxn modelId="{C8E82197-0833-450C-BBAF-AE6C1AC5B93E}" type="presOf" srcId="{DE6651F9-8CFC-4270-AABA-C79726F21A56}" destId="{AD7974A0-B3C9-4F79-8977-B27E0505732A}" srcOrd="0" destOrd="0" presId="urn:microsoft.com/office/officeart/2005/8/layout/cycle2"/>
    <dgm:cxn modelId="{5A4495D0-2B25-47DD-9289-FBC9F937D3EC}" type="presOf" srcId="{3626FAEF-BAB5-4405-B473-69486124DC4C}" destId="{31899FB4-8271-49A4-832D-6BD5A8DC0A2C}" srcOrd="0" destOrd="0" presId="urn:microsoft.com/office/officeart/2005/8/layout/cycle2"/>
    <dgm:cxn modelId="{E8BFFB9A-8784-4695-AC4E-D4C42C2FD679}" srcId="{4ECBAE48-CF27-4E45-863D-5221DBA15605}" destId="{3626FAEF-BAB5-4405-B473-69486124DC4C}" srcOrd="3" destOrd="0" parTransId="{8FA47A4A-D9A2-40EF-AB81-D11CF551785F}" sibTransId="{785CC0C8-756E-4EE3-BB70-8F9B25ECAED3}"/>
    <dgm:cxn modelId="{D37D0D25-20CD-42A7-BCC5-171F7CCAF5DB}" type="presOf" srcId="{BE66914C-7E2E-417D-A5C9-E03D1225F15B}" destId="{06EC4B7D-CB83-409A-8A9E-26A947C3B996}" srcOrd="1" destOrd="0" presId="urn:microsoft.com/office/officeart/2005/8/layout/cycle2"/>
    <dgm:cxn modelId="{875A3C07-30F6-4ECE-AB32-68DB4D1EA5C9}" srcId="{4ECBAE48-CF27-4E45-863D-5221DBA15605}" destId="{C4657297-7F75-45FA-A2A3-20F86A4B4E43}" srcOrd="0" destOrd="0" parTransId="{633D9A33-2808-4F4F-8798-357CE6FAE714}" sibTransId="{91521FB1-958B-48A2-BEB8-C3383CC6CDA1}"/>
    <dgm:cxn modelId="{FD88F290-4699-48F5-835A-CC3B1F294EA5}" type="presOf" srcId="{785CC0C8-756E-4EE3-BB70-8F9B25ECAED3}" destId="{0207AC37-49F1-4562-823E-BA25CA1864D3}" srcOrd="1" destOrd="0" presId="urn:microsoft.com/office/officeart/2005/8/layout/cycle2"/>
    <dgm:cxn modelId="{F0B63659-A579-42EE-A0C5-0266859E6A7E}" srcId="{4ECBAE48-CF27-4E45-863D-5221DBA15605}" destId="{EAFDB296-647C-4796-B09F-63AB8773EB95}" srcOrd="2" destOrd="0" parTransId="{76449735-AC10-44AA-966B-72DDC5D0FB68}" sibTransId="{1CF549AD-3DDC-4616-AF87-C90B76B9346D}"/>
    <dgm:cxn modelId="{7224FDEE-A023-45C6-9931-74EBC958E52B}" type="presOf" srcId="{91521FB1-958B-48A2-BEB8-C3383CC6CDA1}" destId="{9B1A99A1-6D28-4192-B4FB-EDC2701EC929}" srcOrd="1" destOrd="0" presId="urn:microsoft.com/office/officeart/2005/8/layout/cycle2"/>
    <dgm:cxn modelId="{075632EF-C617-4CBB-9948-165A32FC775E}" srcId="{4ECBAE48-CF27-4E45-863D-5221DBA15605}" destId="{DE6651F9-8CFC-4270-AABA-C79726F21A56}" srcOrd="1" destOrd="0" parTransId="{C01BC2B0-D44F-4041-A872-B055FBDAB5BF}" sibTransId="{BE66914C-7E2E-417D-A5C9-E03D1225F15B}"/>
    <dgm:cxn modelId="{2AD23141-5FD3-43E3-AD23-FA01D262EAC2}" type="presOf" srcId="{BE66914C-7E2E-417D-A5C9-E03D1225F15B}" destId="{D135F4EB-B2AA-4E69-BBAF-6B45CF5ED339}" srcOrd="0" destOrd="0" presId="urn:microsoft.com/office/officeart/2005/8/layout/cycle2"/>
    <dgm:cxn modelId="{86B49F8A-3624-4177-85CF-D3570E0BA14E}" type="presParOf" srcId="{85EAECCF-4836-4031-859B-42D438B6A729}" destId="{B03C6259-F060-4C18-987D-49AF09666DC3}" srcOrd="0" destOrd="0" presId="urn:microsoft.com/office/officeart/2005/8/layout/cycle2"/>
    <dgm:cxn modelId="{51B0064A-F9F2-44FB-BAE4-6B31746E99A3}" type="presParOf" srcId="{85EAECCF-4836-4031-859B-42D438B6A729}" destId="{0DB2326B-BDED-49A7-897F-03B2B5DB467D}" srcOrd="1" destOrd="0" presId="urn:microsoft.com/office/officeart/2005/8/layout/cycle2"/>
    <dgm:cxn modelId="{03EE0804-176D-4A0F-9971-5A9BA76F6BEC}" type="presParOf" srcId="{0DB2326B-BDED-49A7-897F-03B2B5DB467D}" destId="{9B1A99A1-6D28-4192-B4FB-EDC2701EC929}" srcOrd="0" destOrd="0" presId="urn:microsoft.com/office/officeart/2005/8/layout/cycle2"/>
    <dgm:cxn modelId="{14B1EC18-86C3-4C19-BAD1-412A010C8645}" type="presParOf" srcId="{85EAECCF-4836-4031-859B-42D438B6A729}" destId="{AD7974A0-B3C9-4F79-8977-B27E0505732A}" srcOrd="2" destOrd="0" presId="urn:microsoft.com/office/officeart/2005/8/layout/cycle2"/>
    <dgm:cxn modelId="{3EAE0D2A-5E6E-45B9-96EB-6ACECD063554}" type="presParOf" srcId="{85EAECCF-4836-4031-859B-42D438B6A729}" destId="{D135F4EB-B2AA-4E69-BBAF-6B45CF5ED339}" srcOrd="3" destOrd="0" presId="urn:microsoft.com/office/officeart/2005/8/layout/cycle2"/>
    <dgm:cxn modelId="{B1909D54-C1D2-417E-8ACD-845AD6D5FBD0}" type="presParOf" srcId="{D135F4EB-B2AA-4E69-BBAF-6B45CF5ED339}" destId="{06EC4B7D-CB83-409A-8A9E-26A947C3B996}" srcOrd="0" destOrd="0" presId="urn:microsoft.com/office/officeart/2005/8/layout/cycle2"/>
    <dgm:cxn modelId="{066B9E96-134F-447C-8C0C-74A83F9B314D}" type="presParOf" srcId="{85EAECCF-4836-4031-859B-42D438B6A729}" destId="{A18E0EBC-6286-4797-BE71-125E6A4CA1C4}" srcOrd="4" destOrd="0" presId="urn:microsoft.com/office/officeart/2005/8/layout/cycle2"/>
    <dgm:cxn modelId="{CA70E49E-9112-4BF4-87A3-8259B15CDD57}" type="presParOf" srcId="{85EAECCF-4836-4031-859B-42D438B6A729}" destId="{65607F29-DE50-4061-A65D-EA9731B5CEEA}" srcOrd="5" destOrd="0" presId="urn:microsoft.com/office/officeart/2005/8/layout/cycle2"/>
    <dgm:cxn modelId="{1DDE05C0-224A-4EB5-B549-B087894FD953}" type="presParOf" srcId="{65607F29-DE50-4061-A65D-EA9731B5CEEA}" destId="{5FF3F0AB-81B2-4C0D-8334-7B20137B3ADB}" srcOrd="0" destOrd="0" presId="urn:microsoft.com/office/officeart/2005/8/layout/cycle2"/>
    <dgm:cxn modelId="{BE362F2D-B716-4B67-92CC-D4FE0A584BB4}" type="presParOf" srcId="{85EAECCF-4836-4031-859B-42D438B6A729}" destId="{31899FB4-8271-49A4-832D-6BD5A8DC0A2C}" srcOrd="6" destOrd="0" presId="urn:microsoft.com/office/officeart/2005/8/layout/cycle2"/>
    <dgm:cxn modelId="{E4D0CEC4-C5D3-4344-AB64-2062E7B9D444}" type="presParOf" srcId="{85EAECCF-4836-4031-859B-42D438B6A729}" destId="{2BAF6393-FFA9-4CCA-AC02-F65E011AF8CE}" srcOrd="7" destOrd="0" presId="urn:microsoft.com/office/officeart/2005/8/layout/cycle2"/>
    <dgm:cxn modelId="{15138849-25ED-4F3E-83B6-80744F5FA9D3}" type="presParOf" srcId="{2BAF6393-FFA9-4CCA-AC02-F65E011AF8CE}" destId="{0207AC37-49F1-4562-823E-BA25CA1864D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69364-7A50-4119-A99E-459539055A3D}">
      <dsp:nvSpPr>
        <dsp:cNvPr id="0" name=""/>
        <dsp:cNvSpPr/>
      </dsp:nvSpPr>
      <dsp:spPr>
        <a:xfrm>
          <a:off x="0" y="0"/>
          <a:ext cx="6454140" cy="84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700" kern="1200" dirty="0" smtClean="0"/>
            <a:t>The Big Picture</a:t>
          </a:r>
          <a:endParaRPr lang="de-CH" sz="3700" kern="1200" dirty="0"/>
        </a:p>
      </dsp:txBody>
      <dsp:txXfrm>
        <a:off x="24664" y="24664"/>
        <a:ext cx="5446917" cy="792777"/>
      </dsp:txXfrm>
    </dsp:sp>
    <dsp:sp modelId="{59831DFB-CFA9-4363-97EA-68F349F666D1}">
      <dsp:nvSpPr>
        <dsp:cNvPr id="0" name=""/>
        <dsp:cNvSpPr/>
      </dsp:nvSpPr>
      <dsp:spPr>
        <a:xfrm>
          <a:off x="481965" y="959064"/>
          <a:ext cx="6454140" cy="84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700" kern="1200" dirty="0" smtClean="0"/>
            <a:t>Description of the Model</a:t>
          </a:r>
          <a:endParaRPr lang="de-CH" sz="3700" kern="1200" dirty="0"/>
        </a:p>
      </dsp:txBody>
      <dsp:txXfrm>
        <a:off x="506629" y="983728"/>
        <a:ext cx="5375478" cy="792777"/>
      </dsp:txXfrm>
    </dsp:sp>
    <dsp:sp modelId="{D2E0B54D-609C-4A75-BF85-E2A303527F6D}">
      <dsp:nvSpPr>
        <dsp:cNvPr id="0" name=""/>
        <dsp:cNvSpPr/>
      </dsp:nvSpPr>
      <dsp:spPr>
        <a:xfrm>
          <a:off x="963930" y="1918128"/>
          <a:ext cx="6454140" cy="84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700" kern="1200" dirty="0" smtClean="0"/>
            <a:t>Results</a:t>
          </a:r>
          <a:endParaRPr lang="de-CH" sz="3700" kern="1200" dirty="0"/>
        </a:p>
      </dsp:txBody>
      <dsp:txXfrm>
        <a:off x="988594" y="1942792"/>
        <a:ext cx="5375478" cy="792777"/>
      </dsp:txXfrm>
    </dsp:sp>
    <dsp:sp modelId="{FA69A534-1259-425F-8200-121B8084D999}">
      <dsp:nvSpPr>
        <dsp:cNvPr id="0" name=""/>
        <dsp:cNvSpPr/>
      </dsp:nvSpPr>
      <dsp:spPr>
        <a:xfrm>
          <a:off x="1445895" y="2877192"/>
          <a:ext cx="6454140" cy="84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700" kern="1200" dirty="0" smtClean="0"/>
            <a:t>Implementation</a:t>
          </a:r>
          <a:endParaRPr lang="de-CH" sz="3700" kern="1200" dirty="0"/>
        </a:p>
      </dsp:txBody>
      <dsp:txXfrm>
        <a:off x="1470559" y="2901856"/>
        <a:ext cx="5375478" cy="792777"/>
      </dsp:txXfrm>
    </dsp:sp>
    <dsp:sp modelId="{5DDB355E-2890-45D9-817C-C4399F3D41BF}">
      <dsp:nvSpPr>
        <dsp:cNvPr id="0" name=""/>
        <dsp:cNvSpPr/>
      </dsp:nvSpPr>
      <dsp:spPr>
        <a:xfrm>
          <a:off x="1927860" y="3836256"/>
          <a:ext cx="6454140" cy="842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700" kern="1200" dirty="0" smtClean="0"/>
            <a:t>Our Experience</a:t>
          </a:r>
          <a:endParaRPr lang="de-CH" sz="3700" kern="1200" dirty="0"/>
        </a:p>
      </dsp:txBody>
      <dsp:txXfrm>
        <a:off x="1952524" y="3860920"/>
        <a:ext cx="5375478" cy="792777"/>
      </dsp:txXfrm>
    </dsp:sp>
    <dsp:sp modelId="{B776EB9A-9278-44C1-9023-7F43E7E9E04D}">
      <dsp:nvSpPr>
        <dsp:cNvPr id="0" name=""/>
        <dsp:cNvSpPr/>
      </dsp:nvSpPr>
      <dsp:spPr>
        <a:xfrm>
          <a:off x="5906771" y="615204"/>
          <a:ext cx="547368" cy="5473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2600" kern="1200"/>
        </a:p>
      </dsp:txBody>
      <dsp:txXfrm>
        <a:off x="6029929" y="615204"/>
        <a:ext cx="301052" cy="411894"/>
      </dsp:txXfrm>
    </dsp:sp>
    <dsp:sp modelId="{D2280F35-AC63-49C8-B6F8-C23DF25E1876}">
      <dsp:nvSpPr>
        <dsp:cNvPr id="0" name=""/>
        <dsp:cNvSpPr/>
      </dsp:nvSpPr>
      <dsp:spPr>
        <a:xfrm>
          <a:off x="6388736" y="1574268"/>
          <a:ext cx="547368" cy="54736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2600" kern="1200"/>
        </a:p>
      </dsp:txBody>
      <dsp:txXfrm>
        <a:off x="6511894" y="1574268"/>
        <a:ext cx="301052" cy="411894"/>
      </dsp:txXfrm>
    </dsp:sp>
    <dsp:sp modelId="{085FEFA8-CB9E-44E3-932D-36E80065612A}">
      <dsp:nvSpPr>
        <dsp:cNvPr id="0" name=""/>
        <dsp:cNvSpPr/>
      </dsp:nvSpPr>
      <dsp:spPr>
        <a:xfrm>
          <a:off x="6870701" y="2519297"/>
          <a:ext cx="547368" cy="54736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2600" kern="1200"/>
        </a:p>
      </dsp:txBody>
      <dsp:txXfrm>
        <a:off x="6993859" y="2519297"/>
        <a:ext cx="301052" cy="411894"/>
      </dsp:txXfrm>
    </dsp:sp>
    <dsp:sp modelId="{1FDE1111-7DE8-4FE4-9B2F-0B14B519C7BE}">
      <dsp:nvSpPr>
        <dsp:cNvPr id="0" name=""/>
        <dsp:cNvSpPr/>
      </dsp:nvSpPr>
      <dsp:spPr>
        <a:xfrm>
          <a:off x="7352666" y="3487718"/>
          <a:ext cx="547368" cy="54736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2600" kern="1200"/>
        </a:p>
      </dsp:txBody>
      <dsp:txXfrm>
        <a:off x="7475824" y="3487718"/>
        <a:ext cx="301052" cy="411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1D1E1-7375-4825-9C99-CC4060B5AA4C}">
      <dsp:nvSpPr>
        <dsp:cNvPr id="0" name=""/>
        <dsp:cNvSpPr/>
      </dsp:nvSpPr>
      <dsp:spPr>
        <a:xfrm>
          <a:off x="1529161" y="2213348"/>
          <a:ext cx="1056476" cy="10564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Stock Market</a:t>
          </a:r>
          <a:endParaRPr lang="de-CH" sz="1800" kern="1200" dirty="0"/>
        </a:p>
      </dsp:txBody>
      <dsp:txXfrm>
        <a:off x="1683878" y="2368065"/>
        <a:ext cx="747042" cy="747042"/>
      </dsp:txXfrm>
    </dsp:sp>
    <dsp:sp modelId="{CB617C5D-68E1-4711-B149-A3914AAFF8D5}">
      <dsp:nvSpPr>
        <dsp:cNvPr id="0" name=""/>
        <dsp:cNvSpPr/>
      </dsp:nvSpPr>
      <dsp:spPr>
        <a:xfrm rot="16200000">
          <a:off x="1944718" y="1874081"/>
          <a:ext cx="225363" cy="266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1978523" y="1961101"/>
        <a:ext cx="157754" cy="159645"/>
      </dsp:txXfrm>
    </dsp:sp>
    <dsp:sp modelId="{317A5796-B5EA-4E44-891C-306CFFEABEEF}">
      <dsp:nvSpPr>
        <dsp:cNvPr id="0" name=""/>
        <dsp:cNvSpPr/>
      </dsp:nvSpPr>
      <dsp:spPr>
        <a:xfrm>
          <a:off x="1401228" y="475792"/>
          <a:ext cx="1312342" cy="13123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Investor Confidence</a:t>
          </a:r>
          <a:endParaRPr lang="de-CH" sz="1200" kern="1200" dirty="0"/>
        </a:p>
      </dsp:txBody>
      <dsp:txXfrm>
        <a:off x="1593416" y="667980"/>
        <a:ext cx="927966" cy="927966"/>
      </dsp:txXfrm>
    </dsp:sp>
    <dsp:sp modelId="{77DFA563-8E09-45D2-A0B6-AE6CB1A7F54D}">
      <dsp:nvSpPr>
        <dsp:cNvPr id="0" name=""/>
        <dsp:cNvSpPr/>
      </dsp:nvSpPr>
      <dsp:spPr>
        <a:xfrm rot="1800000">
          <a:off x="2580785" y="2975782"/>
          <a:ext cx="225363" cy="266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82796"/>
            <a:satOff val="24785"/>
            <a:lumOff val="-833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>
        <a:off x="2585314" y="3012095"/>
        <a:ext cx="157754" cy="159645"/>
      </dsp:txXfrm>
    </dsp:sp>
    <dsp:sp modelId="{51A0C841-A561-463F-B7A8-DE8F6248D5B0}">
      <dsp:nvSpPr>
        <dsp:cNvPr id="0" name=""/>
        <dsp:cNvSpPr/>
      </dsp:nvSpPr>
      <dsp:spPr>
        <a:xfrm>
          <a:off x="2795203" y="2890227"/>
          <a:ext cx="1312342" cy="1312342"/>
        </a:xfrm>
        <a:prstGeom prst="ellipse">
          <a:avLst/>
        </a:prstGeom>
        <a:solidFill>
          <a:schemeClr val="accent4">
            <a:hueOff val="-5282796"/>
            <a:satOff val="24785"/>
            <a:lumOff val="-833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Economy as a Whole</a:t>
          </a:r>
          <a:endParaRPr lang="de-CH" sz="1200" kern="1200" dirty="0"/>
        </a:p>
      </dsp:txBody>
      <dsp:txXfrm>
        <a:off x="2987391" y="3082415"/>
        <a:ext cx="927966" cy="927966"/>
      </dsp:txXfrm>
    </dsp:sp>
    <dsp:sp modelId="{0982341D-2CF7-4187-896A-A4D6D7D448C7}">
      <dsp:nvSpPr>
        <dsp:cNvPr id="0" name=""/>
        <dsp:cNvSpPr/>
      </dsp:nvSpPr>
      <dsp:spPr>
        <a:xfrm rot="9000000">
          <a:off x="1308651" y="2975782"/>
          <a:ext cx="225363" cy="266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65593"/>
            <a:satOff val="49571"/>
            <a:lumOff val="-1666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200" kern="1200"/>
        </a:p>
      </dsp:txBody>
      <dsp:txXfrm rot="10800000">
        <a:off x="1371731" y="3012095"/>
        <a:ext cx="157754" cy="159645"/>
      </dsp:txXfrm>
    </dsp:sp>
    <dsp:sp modelId="{043E232B-7609-4DCB-8B38-E26A083E3E73}">
      <dsp:nvSpPr>
        <dsp:cNvPr id="0" name=""/>
        <dsp:cNvSpPr/>
      </dsp:nvSpPr>
      <dsp:spPr>
        <a:xfrm>
          <a:off x="7254" y="2890227"/>
          <a:ext cx="1312342" cy="1312342"/>
        </a:xfrm>
        <a:prstGeom prst="ellipse">
          <a:avLst/>
        </a:prstGeom>
        <a:solidFill>
          <a:schemeClr val="accent4">
            <a:hueOff val="-10565593"/>
            <a:satOff val="49571"/>
            <a:lumOff val="-1666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Individual Corporations</a:t>
          </a:r>
          <a:endParaRPr lang="de-CH" sz="1200" kern="1200" dirty="0"/>
        </a:p>
      </dsp:txBody>
      <dsp:txXfrm>
        <a:off x="199442" y="3082415"/>
        <a:ext cx="927966" cy="927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4C160-726F-4146-BDBE-B1D371FACD75}">
      <dsp:nvSpPr>
        <dsp:cNvPr id="0" name=""/>
        <dsp:cNvSpPr/>
      </dsp:nvSpPr>
      <dsp:spPr>
        <a:xfrm>
          <a:off x="-5289085" y="-810078"/>
          <a:ext cx="6298518" cy="6298518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9670A-1070-4BD1-A7EC-C5C7EA86CD83}">
      <dsp:nvSpPr>
        <dsp:cNvPr id="0" name=""/>
        <dsp:cNvSpPr/>
      </dsp:nvSpPr>
      <dsp:spPr>
        <a:xfrm>
          <a:off x="649356" y="467836"/>
          <a:ext cx="7668081" cy="93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6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900" kern="1200" dirty="0" smtClean="0"/>
            <a:t>How does past market volatility affect the future price of a stock</a:t>
          </a:r>
          <a:endParaRPr lang="de-CH" sz="2900" kern="1200" dirty="0"/>
        </a:p>
      </dsp:txBody>
      <dsp:txXfrm>
        <a:off x="649356" y="467836"/>
        <a:ext cx="7668081" cy="935672"/>
      </dsp:txXfrm>
    </dsp:sp>
    <dsp:sp modelId="{25293968-0475-49D0-858E-743535E0151C}">
      <dsp:nvSpPr>
        <dsp:cNvPr id="0" name=""/>
        <dsp:cNvSpPr/>
      </dsp:nvSpPr>
      <dsp:spPr>
        <a:xfrm>
          <a:off x="64561" y="350877"/>
          <a:ext cx="1169590" cy="1169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D8E91-2DA0-46FB-A67F-AA56CE4B2657}">
      <dsp:nvSpPr>
        <dsp:cNvPr id="0" name=""/>
        <dsp:cNvSpPr/>
      </dsp:nvSpPr>
      <dsp:spPr>
        <a:xfrm>
          <a:off x="989473" y="1871344"/>
          <a:ext cx="7327965" cy="93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6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900" kern="1200" dirty="0" smtClean="0"/>
            <a:t>To what extent can price regulation be used to stabilize a volatile market</a:t>
          </a:r>
          <a:endParaRPr lang="de-CH" sz="2900" kern="1200" dirty="0"/>
        </a:p>
      </dsp:txBody>
      <dsp:txXfrm>
        <a:off x="989473" y="1871344"/>
        <a:ext cx="7327965" cy="935672"/>
      </dsp:txXfrm>
    </dsp:sp>
    <dsp:sp modelId="{9D3FC36F-EA49-4F81-ACB1-D00529071F08}">
      <dsp:nvSpPr>
        <dsp:cNvPr id="0" name=""/>
        <dsp:cNvSpPr/>
      </dsp:nvSpPr>
      <dsp:spPr>
        <a:xfrm>
          <a:off x="404678" y="1754385"/>
          <a:ext cx="1169590" cy="1169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497FB-E928-46FF-A09D-1CE74B1DD4EC}">
      <dsp:nvSpPr>
        <dsp:cNvPr id="0" name=""/>
        <dsp:cNvSpPr/>
      </dsp:nvSpPr>
      <dsp:spPr>
        <a:xfrm>
          <a:off x="649356" y="3274853"/>
          <a:ext cx="7668081" cy="93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6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900" kern="1200" dirty="0" smtClean="0"/>
            <a:t>How accurately can financially unfavorable situations be modelled</a:t>
          </a:r>
          <a:endParaRPr lang="de-CH" sz="2900" kern="1200" dirty="0"/>
        </a:p>
      </dsp:txBody>
      <dsp:txXfrm>
        <a:off x="649356" y="3274853"/>
        <a:ext cx="7668081" cy="935672"/>
      </dsp:txXfrm>
    </dsp:sp>
    <dsp:sp modelId="{18343275-9179-471B-ACD0-D9C4F35F8675}">
      <dsp:nvSpPr>
        <dsp:cNvPr id="0" name=""/>
        <dsp:cNvSpPr/>
      </dsp:nvSpPr>
      <dsp:spPr>
        <a:xfrm>
          <a:off x="64561" y="3157894"/>
          <a:ext cx="1169590" cy="1169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A3A71-74CB-4E8A-A18E-1DE33305762A}">
      <dsp:nvSpPr>
        <dsp:cNvPr id="0" name=""/>
        <dsp:cNvSpPr/>
      </dsp:nvSpPr>
      <dsp:spPr>
        <a:xfrm rot="21300000">
          <a:off x="17614" y="2048015"/>
          <a:ext cx="4079570" cy="582330"/>
        </a:xfrm>
        <a:prstGeom prst="mathMin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7044FC-4555-4BD6-A937-8440A14087BB}">
      <dsp:nvSpPr>
        <dsp:cNvPr id="0" name=""/>
        <dsp:cNvSpPr/>
      </dsp:nvSpPr>
      <dsp:spPr>
        <a:xfrm>
          <a:off x="493776" y="233918"/>
          <a:ext cx="1234440" cy="1871344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A10C4F-8958-4B75-A570-B1882A9D9D24}">
      <dsp:nvSpPr>
        <dsp:cNvPr id="0" name=""/>
        <dsp:cNvSpPr/>
      </dsp:nvSpPr>
      <dsp:spPr>
        <a:xfrm>
          <a:off x="2180843" y="0"/>
          <a:ext cx="1316736" cy="196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700" kern="1200" dirty="0" smtClean="0"/>
            <a:t>Seller Bids</a:t>
          </a:r>
          <a:endParaRPr lang="de-CH" sz="2700" kern="1200" dirty="0"/>
        </a:p>
      </dsp:txBody>
      <dsp:txXfrm>
        <a:off x="2180843" y="0"/>
        <a:ext cx="1316736" cy="1964912"/>
      </dsp:txXfrm>
    </dsp:sp>
    <dsp:sp modelId="{2931A7C2-2FE6-4139-9544-0FA09BD1EA5C}">
      <dsp:nvSpPr>
        <dsp:cNvPr id="0" name=""/>
        <dsp:cNvSpPr/>
      </dsp:nvSpPr>
      <dsp:spPr>
        <a:xfrm>
          <a:off x="2386584" y="2573099"/>
          <a:ext cx="1234440" cy="1871344"/>
        </a:xfrm>
        <a:prstGeom prst="up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A5CC0-34C4-4310-9DB2-5F5166FFE874}">
      <dsp:nvSpPr>
        <dsp:cNvPr id="0" name=""/>
        <dsp:cNvSpPr/>
      </dsp:nvSpPr>
      <dsp:spPr>
        <a:xfrm>
          <a:off x="617220" y="2713449"/>
          <a:ext cx="1316736" cy="196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700" kern="1200" dirty="0" smtClean="0"/>
            <a:t>Buyer Bids</a:t>
          </a:r>
          <a:endParaRPr lang="de-CH" sz="2700" kern="1200" dirty="0"/>
        </a:p>
      </dsp:txBody>
      <dsp:txXfrm>
        <a:off x="617220" y="2713449"/>
        <a:ext cx="1316736" cy="1964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C6259-F060-4C18-987D-49AF09666DC3}">
      <dsp:nvSpPr>
        <dsp:cNvPr id="0" name=""/>
        <dsp:cNvSpPr/>
      </dsp:nvSpPr>
      <dsp:spPr>
        <a:xfrm>
          <a:off x="1463129" y="152520"/>
          <a:ext cx="1379041" cy="13790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Choose Trader</a:t>
          </a:r>
          <a:endParaRPr lang="de-CH" sz="1400" kern="1200" dirty="0"/>
        </a:p>
      </dsp:txBody>
      <dsp:txXfrm>
        <a:off x="1665085" y="354476"/>
        <a:ext cx="975129" cy="975129"/>
      </dsp:txXfrm>
    </dsp:sp>
    <dsp:sp modelId="{0DB2326B-BDED-49A7-897F-03B2B5DB467D}">
      <dsp:nvSpPr>
        <dsp:cNvPr id="0" name=""/>
        <dsp:cNvSpPr/>
      </dsp:nvSpPr>
      <dsp:spPr>
        <a:xfrm rot="2700000">
          <a:off x="2693995" y="1333513"/>
          <a:ext cx="365682" cy="465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100" kern="1200"/>
        </a:p>
      </dsp:txBody>
      <dsp:txXfrm>
        <a:off x="2710061" y="1387811"/>
        <a:ext cx="255977" cy="279256"/>
      </dsp:txXfrm>
    </dsp:sp>
    <dsp:sp modelId="{AD7974A0-B3C9-4F79-8977-B27E0505732A}">
      <dsp:nvSpPr>
        <dsp:cNvPr id="0" name=""/>
        <dsp:cNvSpPr/>
      </dsp:nvSpPr>
      <dsp:spPr>
        <a:xfrm>
          <a:off x="2926138" y="1615529"/>
          <a:ext cx="1379041" cy="13790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Trader Places Buy or Sell Bid</a:t>
          </a:r>
          <a:endParaRPr lang="de-CH" sz="1400" kern="1200" dirty="0"/>
        </a:p>
      </dsp:txBody>
      <dsp:txXfrm>
        <a:off x="3128094" y="1817485"/>
        <a:ext cx="975129" cy="975129"/>
      </dsp:txXfrm>
    </dsp:sp>
    <dsp:sp modelId="{D135F4EB-B2AA-4E69-BBAF-6B45CF5ED339}">
      <dsp:nvSpPr>
        <dsp:cNvPr id="0" name=""/>
        <dsp:cNvSpPr/>
      </dsp:nvSpPr>
      <dsp:spPr>
        <a:xfrm rot="8100000">
          <a:off x="2708631" y="2796523"/>
          <a:ext cx="365682" cy="465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100" kern="1200"/>
        </a:p>
      </dsp:txBody>
      <dsp:txXfrm rot="10800000">
        <a:off x="2802270" y="2850821"/>
        <a:ext cx="255977" cy="279256"/>
      </dsp:txXfrm>
    </dsp:sp>
    <dsp:sp modelId="{A18E0EBC-6286-4797-BE71-125E6A4CA1C4}">
      <dsp:nvSpPr>
        <dsp:cNvPr id="0" name=""/>
        <dsp:cNvSpPr/>
      </dsp:nvSpPr>
      <dsp:spPr>
        <a:xfrm>
          <a:off x="1463129" y="3078538"/>
          <a:ext cx="1379041" cy="13790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Execute Transaction if necessary</a:t>
          </a:r>
          <a:endParaRPr lang="de-CH" sz="1400" kern="1200" dirty="0"/>
        </a:p>
      </dsp:txBody>
      <dsp:txXfrm>
        <a:off x="1665085" y="3280494"/>
        <a:ext cx="975129" cy="975129"/>
      </dsp:txXfrm>
    </dsp:sp>
    <dsp:sp modelId="{65607F29-DE50-4061-A65D-EA9731B5CEEA}">
      <dsp:nvSpPr>
        <dsp:cNvPr id="0" name=""/>
        <dsp:cNvSpPr/>
      </dsp:nvSpPr>
      <dsp:spPr>
        <a:xfrm rot="13500000">
          <a:off x="1245622" y="2811159"/>
          <a:ext cx="365682" cy="465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100" kern="1200"/>
        </a:p>
      </dsp:txBody>
      <dsp:txXfrm rot="10800000">
        <a:off x="1339261" y="2943031"/>
        <a:ext cx="255977" cy="279256"/>
      </dsp:txXfrm>
    </dsp:sp>
    <dsp:sp modelId="{31899FB4-8271-49A4-832D-6BD5A8DC0A2C}">
      <dsp:nvSpPr>
        <dsp:cNvPr id="0" name=""/>
        <dsp:cNvSpPr/>
      </dsp:nvSpPr>
      <dsp:spPr>
        <a:xfrm>
          <a:off x="120" y="1615529"/>
          <a:ext cx="1379041" cy="13790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Wait</a:t>
          </a:r>
          <a:endParaRPr lang="de-CH" sz="1400" kern="1200" dirty="0"/>
        </a:p>
      </dsp:txBody>
      <dsp:txXfrm>
        <a:off x="202076" y="1817485"/>
        <a:ext cx="975129" cy="975129"/>
      </dsp:txXfrm>
    </dsp:sp>
    <dsp:sp modelId="{2BAF6393-FFA9-4CCA-AC02-F65E011AF8CE}">
      <dsp:nvSpPr>
        <dsp:cNvPr id="0" name=""/>
        <dsp:cNvSpPr/>
      </dsp:nvSpPr>
      <dsp:spPr>
        <a:xfrm rot="18900000">
          <a:off x="1230986" y="1348150"/>
          <a:ext cx="365682" cy="465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100" kern="1200"/>
        </a:p>
      </dsp:txBody>
      <dsp:txXfrm>
        <a:off x="1247052" y="1480022"/>
        <a:ext cx="255977" cy="279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238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 dirty="0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87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461-6593-495B-88AE-C71AB7EFCCE7}" type="datetime2">
              <a:rPr lang="de-DE" smtClean="0"/>
              <a:pPr/>
              <a:t>Montag, 12. November 2012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461-6593-495B-88AE-C71AB7EFCCE7}" type="datetime2">
              <a:rPr lang="de-DE" smtClean="0"/>
              <a:pPr/>
              <a:t>Montag, 12. November 2012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A343B0-3342-4D55-8156-0324F09499EE}" type="datetime2">
              <a:rPr lang="de-DE" smtClean="0"/>
              <a:pPr/>
              <a:t>Montag, 12. November 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862AB-DB0E-4AB6-A196-7A9757B5D5D5}" type="datetime2">
              <a:rPr lang="de-DE" smtClean="0"/>
              <a:pPr/>
              <a:t>Montag, 12. November 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C2B8F2-8E09-4AC6-98B7-19679AD855BE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DC03E-1051-4A9F-A814-9D467E3FC61E}" type="datetime2">
              <a:rPr lang="de-DE" smtClean="0"/>
              <a:pPr/>
              <a:t>Montag, 12. November 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A804-C4CD-44ED-9306-9FDEDB42260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1C182-9011-41AD-B7AB-8AB2C2994CAE}" type="datetime2">
              <a:rPr lang="de-DE" smtClean="0"/>
              <a:pPr/>
              <a:t>Montag, 12. November 2012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8229F4-D04A-4D3F-B0C5-1ADC171ACFA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C54ED-AD98-40BC-B9DB-CFCB917B845A}" type="datetime2">
              <a:rPr lang="de-DE" smtClean="0"/>
              <a:pPr/>
              <a:t>Montag, 12. November 2012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76A38-9ED5-47EA-8F4B-032E003524A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F31F7-A41E-4D39-81A1-53A33384BAD1}" type="datetime2">
              <a:rPr lang="de-DE" smtClean="0"/>
              <a:pPr/>
              <a:t>Montag, 12. November 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9D2B4C2A-971D-45BE-BF51-D2352592CAB5}" type="datetime2">
              <a:rPr lang="de-DE" smtClean="0"/>
              <a:pPr/>
              <a:t>Montag, 12. November 2012</a:t>
            </a:fld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muster_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Simulation of Trading in an artificial Stock Market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0525" y="2400300"/>
            <a:ext cx="8382000" cy="776288"/>
          </a:xfrm>
        </p:spPr>
        <p:txBody>
          <a:bodyPr/>
          <a:lstStyle/>
          <a:p>
            <a:pPr algn="ctr"/>
            <a:r>
              <a:rPr lang="de-CH" dirty="0" smtClean="0"/>
              <a:t>Nicholas Eyring       Youri Popoff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Results – Without Volatility Feedback</a:t>
            </a:r>
            <a:endParaRPr lang="de-CH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" y="1790700"/>
            <a:ext cx="4374211" cy="440151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1723746"/>
            <a:ext cx="4450873" cy="463895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815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Results – With Volatility Feedback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" y="1762125"/>
            <a:ext cx="4618724" cy="46863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24026"/>
            <a:ext cx="4362450" cy="486727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1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Using Price Regulation to stabilize the Market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Combination of price floor/ceiling</a:t>
                </a:r>
              </a:p>
              <a:p>
                <a:r>
                  <a:rPr lang="de-CH" dirty="0" smtClean="0"/>
                  <a:t>In the model : prices which would be out of bounds are set to the nearest legal limit</a:t>
                </a:r>
              </a:p>
              <a:p>
                <a:r>
                  <a:rPr lang="de-CH" dirty="0" smtClean="0"/>
                  <a:t>Enable growth (% per day)</a:t>
                </a:r>
              </a:p>
              <a:p>
                <a:r>
                  <a:rPr lang="de-CH" dirty="0" smtClean="0"/>
                  <a:t>Result : regulation works. Market stays within bounds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stability</a:t>
                </a:r>
              </a:p>
              <a:p>
                <a:r>
                  <a:rPr lang="de-CH" dirty="0" smtClean="0"/>
                  <a:t>However, no longer a free market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less economic welfare</a:t>
                </a:r>
              </a:p>
              <a:p>
                <a:r>
                  <a:rPr lang="de-CH" dirty="0" smtClean="0"/>
                  <a:t>Tradeoff between stability and free market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556" t="-651" r="-503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de-CH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de-CH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de-CH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de-CH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CH" i="1">
                                      <a:latin typeface="Cambria Math"/>
                                    </a:rPr>
                                    <m:t>24</m:t>
                                  </m:r>
                                  <m:r>
                                    <a:rPr lang="de-CH" i="1">
                                      <a:latin typeface="Cambria Math"/>
                                      <a:ea typeface="Cambria Math"/>
                                    </a:rPr>
                                    <m:t>∙60∙60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de-CH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de-CH" dirty="0">
                                  <a:ea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de-CH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de-CH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de-CH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CH" i="1">
                                      <a:latin typeface="Cambria Math"/>
                                    </a:rPr>
                                    <m:t>24</m:t>
                                  </m:r>
                                  <m:r>
                                    <a:rPr lang="de-CH" i="1">
                                      <a:latin typeface="Cambria Math"/>
                                      <a:ea typeface="Cambria Math"/>
                                    </a:rPr>
                                    <m:t>∙60∙60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de-CH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de-CH" dirty="0">
                                  <a:ea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:r>
                  <a:rPr lang="de-CH" sz="1800" i="1" dirty="0" smtClean="0"/>
                  <a:t>With g = growth ( % per day )</a:t>
                </a:r>
                <a:r>
                  <a:rPr lang="de-CH" sz="1800" dirty="0" smtClean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</a:t>
            </a:r>
            <a:r>
              <a:rPr lang="de-DE" dirty="0" smtClean="0"/>
              <a:t>12th,  </a:t>
            </a:r>
            <a:r>
              <a:rPr lang="de-DE" dirty="0"/>
              <a:t>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1" y="3594535"/>
            <a:ext cx="4210049" cy="26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100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Modelling Financial Bubbles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CH" dirty="0"/>
                  <a:t>Stock is consistently overvalued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/>
                  <a:t> prices explode</a:t>
                </a:r>
              </a:p>
              <a:p>
                <a:r>
                  <a:rPr lang="de-CH" dirty="0"/>
                  <a:t>Awareness of overvaluation   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/>
                  <a:t> prices fall </a:t>
                </a:r>
                <a:r>
                  <a:rPr lang="de-CH" dirty="0" smtClean="0"/>
                  <a:t>(bubble burst)</a:t>
                </a:r>
                <a:endParaRPr lang="de-CH" dirty="0"/>
              </a:p>
              <a:p>
                <a:r>
                  <a:rPr lang="de-CH" dirty="0"/>
                  <a:t>In the model : at some point switch to a non-symmetric probability distribution for bid prices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</a:rPr>
                      <m:t>⇒</m:t>
                    </m:r>
                  </m:oMath>
                </a14:m>
                <a:r>
                  <a:rPr lang="de-CH" dirty="0"/>
                  <a:t> prices are much more likely to increase. Later reverse the trend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</a:rPr>
                      <m:t>⇒ </m:t>
                    </m:r>
                  </m:oMath>
                </a14:m>
                <a:r>
                  <a:rPr lang="de-CH" dirty="0"/>
                  <a:t>prices are extremely likely to fall and keep falling</a:t>
                </a:r>
              </a:p>
              <a:p>
                <a:r>
                  <a:rPr lang="de-CH" dirty="0"/>
                  <a:t>Challenge : what causes the switch? When do we do it?</a:t>
                </a:r>
              </a:p>
              <a:p>
                <a:r>
                  <a:rPr lang="de-CH" dirty="0"/>
                  <a:t>Too many parameters</a:t>
                </a:r>
              </a:p>
              <a:p>
                <a:pPr marL="0" indent="0">
                  <a:buNone/>
                </a:pPr>
                <a:endParaRPr lang="de-CH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3556" t="-651" r="-2370" b="-6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225"/>
            <a:ext cx="4638675" cy="4524375"/>
          </a:xfrm>
        </p:spPr>
      </p:pic>
    </p:spTree>
    <p:extLst>
      <p:ext uri="{BB962C8B-B14F-4D97-AF65-F5344CB8AC3E}">
        <p14:creationId xmlns:p14="http://schemas.microsoft.com/office/powerpoint/2010/main" val="35816938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(1)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Model implemented in 3 main sections: </a:t>
                </a:r>
              </a:p>
              <a:p>
                <a:pPr marL="0" indent="0">
                  <a:buNone/>
                </a:pPr>
                <a:r>
                  <a:rPr lang="de-CH" b="0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input generation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 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computation/simulation</a:t>
                </a:r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result analysis (plot)</a:t>
                </a:r>
              </a:p>
              <a:p>
                <a:r>
                  <a:rPr lang="de-CH" dirty="0" smtClean="0"/>
                  <a:t>Sections may be called seperately (independent)</a:t>
                </a:r>
              </a:p>
              <a:p>
                <a:r>
                  <a:rPr lang="de-CH" dirty="0" smtClean="0"/>
                  <a:t>Input generation:</a:t>
                </a:r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creates different sets of input parameters according to parameter sweep</a:t>
                </a:r>
              </a:p>
              <a:p>
                <a:pPr marL="0" indent="0">
                  <a:buNone/>
                </a:pPr>
                <a:r>
                  <a:rPr lang="de-CH" dirty="0"/>
                  <a:t> </a:t>
                </a:r>
                <a:r>
                  <a:rPr lang="de-CH" dirty="0" smtClean="0"/>
                  <a:t>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saves to input files </a:t>
                </a:r>
                <a:endParaRPr lang="de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852" t="-651" r="-163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531" y="1751013"/>
            <a:ext cx="2576137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378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(2)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Computation/simulation:</a:t>
                </a:r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runs model on specific set of parameters and saves the results</a:t>
                </a:r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</a:t>
                </a:r>
                <a:r>
                  <a:rPr lang="de-CH" i="1" dirty="0" smtClean="0"/>
                  <a:t>main.m</a:t>
                </a:r>
                <a:r>
                  <a:rPr lang="de-CH" dirty="0" smtClean="0"/>
                  <a:t> function contains for-loop which iterates through each simulation second and calls different sub-functions (auction age update, new auction, book emptying, etc...)</a:t>
                </a:r>
              </a:p>
              <a:p>
                <a:r>
                  <a:rPr lang="de-CH" dirty="0" smtClean="0"/>
                  <a:t>Result analysis:</a:t>
                </a:r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generates plot of the results</a:t>
                </a:r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live plot also available (simulation takes more time)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55" t="-1042" r="-145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133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 smtClean="0"/>
              <a:t>main.m</a:t>
            </a:r>
            <a:r>
              <a:rPr lang="de-CH" dirty="0" smtClean="0"/>
              <a:t> (sample)</a:t>
            </a:r>
            <a:endParaRPr lang="de-CH" dirty="0"/>
          </a:p>
        </p:txBody>
      </p:sp>
      <p:pic>
        <p:nvPicPr>
          <p:cNvPr id="7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111" y="2020352"/>
            <a:ext cx="8177778" cy="413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69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Parameter Sweep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i="1" dirty="0"/>
                  <a:t>p</a:t>
                </a:r>
                <a:r>
                  <a:rPr lang="de-CH" i="1" dirty="0" smtClean="0"/>
                  <a:t>aram.txt</a:t>
                </a:r>
                <a:r>
                  <a:rPr lang="de-CH" dirty="0" smtClean="0"/>
                  <a:t> defines the sweep range of the involved parameters</a:t>
                </a:r>
              </a:p>
              <a:p>
                <a:r>
                  <a:rPr lang="de-CH" dirty="0" smtClean="0"/>
                  <a:t>Every possible combination of parameters is then generated</a:t>
                </a:r>
              </a:p>
              <a:p>
                <a:r>
                  <a:rPr lang="de-CH" dirty="0" smtClean="0"/>
                  <a:t>Input files are created</a:t>
                </a:r>
              </a:p>
              <a:p>
                <a:pPr marL="0" indent="0">
                  <a:buNone/>
                </a:pPr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Example of </a:t>
                </a:r>
                <a:r>
                  <a:rPr lang="de-CH" i="1" dirty="0" smtClean="0"/>
                  <a:t>param.txt </a:t>
                </a:r>
                <a:r>
                  <a:rPr lang="de-CH" dirty="0" smtClean="0"/>
                  <a:t>:</a:t>
                </a:r>
              </a:p>
              <a:p>
                <a:pPr marL="0" indent="0" algn="ctr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09" t="-10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927600"/>
            <a:ext cx="32766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92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Automatic File Structure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CH" i="1" dirty="0" smtClean="0"/>
                  <a:t>control.m</a:t>
                </a:r>
                <a:r>
                  <a:rPr lang="de-CH" dirty="0" smtClean="0"/>
                  <a:t>:</a:t>
                </a:r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i="1" dirty="0" smtClean="0"/>
                  <a:t> </a:t>
                </a:r>
                <a:r>
                  <a:rPr lang="de-CH" dirty="0" smtClean="0"/>
                  <a:t>generates file and folder structure using bash commands</a:t>
                </a:r>
              </a:p>
              <a:p>
                <a:pPr marL="0" indent="0">
                  <a:buNone/>
                </a:pPr>
                <a:r>
                  <a:rPr lang="de-CH" i="1" dirty="0" smtClean="0"/>
                  <a:t> 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i="1" dirty="0" smtClean="0"/>
                  <a:t> </a:t>
                </a:r>
                <a:r>
                  <a:rPr lang="de-CH" dirty="0" smtClean="0"/>
                  <a:t>executes parameter sweep according to chosen parameters (</a:t>
                </a:r>
                <a:r>
                  <a:rPr lang="de-CH" i="1" dirty="0" smtClean="0"/>
                  <a:t>param.txt</a:t>
                </a:r>
                <a:r>
                  <a:rPr lang="de-CH" dirty="0" smtClean="0"/>
                  <a:t>) and creates input files</a:t>
                </a:r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i="1" dirty="0" smtClean="0"/>
                  <a:t> </a:t>
                </a:r>
                <a:r>
                  <a:rPr lang="de-CH" dirty="0" smtClean="0"/>
                  <a:t>runs simulation and calls plot functions</a:t>
                </a:r>
              </a:p>
              <a:p>
                <a:r>
                  <a:rPr lang="de-CH" i="1" dirty="0" smtClean="0"/>
                  <a:t>info-files </a:t>
                </a:r>
                <a:r>
                  <a:rPr lang="de-CH" dirty="0" smtClean="0"/>
                  <a:t>and </a:t>
                </a:r>
                <a:r>
                  <a:rPr lang="de-CH" i="1" dirty="0" smtClean="0"/>
                  <a:t>log-files</a:t>
                </a:r>
                <a:r>
                  <a:rPr lang="de-CH" dirty="0" smtClean="0"/>
                  <a:t> created for each simulation</a:t>
                </a:r>
              </a:p>
              <a:p>
                <a:r>
                  <a:rPr lang="en-US" i="1" dirty="0" smtClean="0"/>
                  <a:t>“Compare folder</a:t>
                </a:r>
                <a:r>
                  <a:rPr lang="en-US" dirty="0" smtClean="0"/>
                  <a:t>” with graphs to be compared</a:t>
                </a:r>
                <a:endParaRPr lang="en-US" i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852" t="-651" r="-32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600" y="2058448"/>
            <a:ext cx="3200000" cy="406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5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Information File (</a:t>
            </a:r>
            <a:r>
              <a:rPr lang="de-CH" i="1" dirty="0" smtClean="0"/>
              <a:t>sim0info.txt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10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0044" y="1751013"/>
            <a:ext cx="5443912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64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09327"/>
              </p:ext>
            </p:extLst>
          </p:nvPr>
        </p:nvGraphicFramePr>
        <p:xfrm>
          <a:off x="381000" y="1751013"/>
          <a:ext cx="8382000" cy="467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November 12th,  2012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Nicholas Eyring    Youri Popoff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42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Our Experience - Why </a:t>
            </a:r>
            <a:r>
              <a:rPr lang="de-CH" dirty="0" smtClean="0"/>
              <a:t>we didn’t hand it in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Time management</a:t>
                </a:r>
              </a:p>
              <a:p>
                <a:pPr marL="0" indent="0">
                  <a:buNone/>
                </a:pPr>
                <a:r>
                  <a:rPr lang="de-CH" dirty="0"/>
                  <a:t> </a:t>
                </a:r>
                <a:r>
                  <a:rPr lang="de-CH" dirty="0" smtClean="0"/>
                  <a:t>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debugging can be VERY time consuming!</a:t>
                </a:r>
              </a:p>
              <a:p>
                <a:pPr marL="0" indent="0">
                  <a:buNone/>
                </a:pPr>
                <a:r>
                  <a:rPr lang="de-CH" dirty="0"/>
                  <a:t> </a:t>
                </a:r>
                <a:r>
                  <a:rPr lang="de-CH" dirty="0" smtClean="0"/>
                  <a:t>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eg.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de-CH" dirty="0" smtClean="0"/>
                  <a:t>12h : parameter is too big by a factor of 100</a:t>
                </a:r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09" t="-10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961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 </a:t>
            </a:r>
            <a:r>
              <a:rPr lang="de-CH" dirty="0" smtClean="0"/>
              <a:t>we had to overcome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Model badly described in paper </a:t>
                </a:r>
                <a:endParaRPr lang="de-CH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de-C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led to a lot of testing and bouncing ideas off eachother</a:t>
                </a:r>
              </a:p>
              <a:p>
                <a:r>
                  <a:rPr lang="de-CH" dirty="0" smtClean="0"/>
                  <a:t>Very unclear concerning implementation of the model</a:t>
                </a:r>
              </a:p>
              <a:p>
                <a:pPr marL="0" indent="0">
                  <a:buNone/>
                </a:pPr>
                <a:r>
                  <a:rPr lang="de-CH" dirty="0">
                    <a:ea typeface="Cambria Math"/>
                  </a:rPr>
                  <a:t> </a:t>
                </a:r>
                <a:r>
                  <a:rPr lang="de-CH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eg. parameter choice</a:t>
                </a:r>
              </a:p>
              <a:p>
                <a:r>
                  <a:rPr lang="de-CH" dirty="0" smtClean="0"/>
                  <a:t>Hard to control the model due to large number of random events</a:t>
                </a:r>
              </a:p>
              <a:p>
                <a:pPr marL="0" indent="0">
                  <a:buNone/>
                </a:pPr>
                <a:r>
                  <a:rPr lang="de-CH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First simulated without random variables</a:t>
                </a:r>
              </a:p>
              <a:p>
                <a:r>
                  <a:rPr lang="de-CH" dirty="0" smtClean="0"/>
                  <a:t>Things got complicated very quickly</a:t>
                </a:r>
              </a:p>
              <a:p>
                <a:pPr marL="0" indent="0">
                  <a:buNone/>
                </a:pPr>
                <a:r>
                  <a:rPr lang="de-CH" dirty="0"/>
                  <a:t> </a:t>
                </a:r>
                <a:r>
                  <a:rPr lang="de-CH" dirty="0" smtClean="0"/>
                  <a:t>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Started with the bare minimum and slowly added to it</a:t>
                </a:r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09" t="-10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87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Things we did well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MatLab Script/Function hierarchy/organization</a:t>
                </a:r>
              </a:p>
              <a:p>
                <a:pPr marL="0" indent="0">
                  <a:buNone/>
                </a:pPr>
                <a:r>
                  <a:rPr lang="de-CH" dirty="0"/>
                  <a:t> </a:t>
                </a:r>
                <a:r>
                  <a:rPr lang="de-CH" dirty="0" smtClean="0"/>
                  <a:t> 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keep track of the big picture</a:t>
                </a:r>
              </a:p>
              <a:p>
                <a:r>
                  <a:rPr lang="de-CH" dirty="0" smtClean="0"/>
                  <a:t>Commenting almost every line of code</a:t>
                </a:r>
              </a:p>
              <a:p>
                <a:pPr marL="0" indent="0">
                  <a:buNone/>
                </a:pP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easier to find your way around a complex model</a:t>
                </a:r>
              </a:p>
              <a:p>
                <a:r>
                  <a:rPr lang="de-CH" dirty="0" smtClean="0"/>
                  <a:t>Using existing MatLab functions</a:t>
                </a:r>
              </a:p>
              <a:p>
                <a:r>
                  <a:rPr lang="de-CH" dirty="0" smtClean="0"/>
                  <a:t>Using data structures (eg. MatLab structs)</a:t>
                </a:r>
              </a:p>
              <a:p>
                <a:pPr marL="0" indent="0">
                  <a:buNone/>
                </a:pPr>
                <a:r>
                  <a:rPr lang="de-CH" dirty="0"/>
                  <a:t> </a:t>
                </a:r>
                <a:r>
                  <a:rPr lang="de-CH" dirty="0" smtClean="0"/>
                  <a:t>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system state matrices as function inputs/outputs</a:t>
                </a:r>
              </a:p>
              <a:p>
                <a:pPr marL="0" indent="0">
                  <a:buNone/>
                </a:pP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grouping important output variables together</a:t>
                </a:r>
              </a:p>
              <a:p>
                <a:pPr marL="0" indent="0">
                  <a:buNone/>
                </a:pPr>
                <a:r>
                  <a:rPr lang="de-CH" dirty="0"/>
                  <a:t> </a:t>
                </a:r>
                <a:r>
                  <a:rPr lang="de-CH" dirty="0" smtClean="0"/>
                  <a:t> 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CH" dirty="0" smtClean="0"/>
                  <a:t> simplifies data analysis</a:t>
                </a:r>
                <a:endParaRPr lang="de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09" t="-10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423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90525" y="1790700"/>
            <a:ext cx="8382000" cy="776288"/>
          </a:xfrm>
        </p:spPr>
        <p:txBody>
          <a:bodyPr/>
          <a:lstStyle/>
          <a:p>
            <a:pPr algn="ctr"/>
            <a:r>
              <a:rPr lang="de-CH" dirty="0" smtClean="0"/>
              <a:t>Thanks for listening!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76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Big Picture – Why do we want a Model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The financial system is flawed</a:t>
            </a:r>
          </a:p>
          <a:p>
            <a:r>
              <a:rPr lang="de-CH" dirty="0" smtClean="0"/>
              <a:t>A financial crisis has very broad repercussions on the general prosperity of the population</a:t>
            </a:r>
          </a:p>
          <a:p>
            <a:r>
              <a:rPr lang="de-CH" dirty="0" smtClean="0"/>
              <a:t>The </a:t>
            </a:r>
            <a:r>
              <a:rPr lang="de-CH" dirty="0"/>
              <a:t>stock market can be used as a general indicator of the state of an </a:t>
            </a:r>
            <a:r>
              <a:rPr lang="de-CH" dirty="0" smtClean="0"/>
              <a:t>economy</a:t>
            </a:r>
          </a:p>
          <a:p>
            <a:r>
              <a:rPr lang="de-CH" dirty="0"/>
              <a:t>The goal : to </a:t>
            </a:r>
            <a:r>
              <a:rPr lang="de-CH" dirty="0" smtClean="0"/>
              <a:t>foresee/prevent </a:t>
            </a:r>
            <a:r>
              <a:rPr lang="de-CH" dirty="0"/>
              <a:t>financially unfavorable </a:t>
            </a:r>
            <a:r>
              <a:rPr lang="de-CH" dirty="0" smtClean="0"/>
              <a:t>situations by modelling trading on the stock market</a:t>
            </a:r>
          </a:p>
          <a:p>
            <a:endParaRPr lang="de-CH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5939896"/>
              </p:ext>
            </p:extLst>
          </p:nvPr>
        </p:nvGraphicFramePr>
        <p:xfrm>
          <a:off x="4648200" y="1751013"/>
          <a:ext cx="4114800" cy="467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Fundamental Research Questions</a:t>
            </a:r>
            <a:endParaRPr lang="de-CH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408942"/>
              </p:ext>
            </p:extLst>
          </p:nvPr>
        </p:nvGraphicFramePr>
        <p:xfrm>
          <a:off x="381000" y="1751013"/>
          <a:ext cx="8382000" cy="467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17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Model (1)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One publically traded firm</a:t>
            </a:r>
          </a:p>
          <a:p>
            <a:r>
              <a:rPr lang="de-CH" dirty="0" smtClean="0"/>
              <a:t>Based on paper (Raberto, 2005)</a:t>
            </a:r>
          </a:p>
          <a:p>
            <a:r>
              <a:rPr lang="de-CH" dirty="0" smtClean="0"/>
              <a:t>Agent-based simulation : Traders (agents) interact in the market</a:t>
            </a:r>
            <a:r>
              <a:rPr lang="de-CH" dirty="0"/>
              <a:t> </a:t>
            </a:r>
            <a:r>
              <a:rPr lang="de-CH" dirty="0" smtClean="0"/>
              <a:t>(playground)</a:t>
            </a:r>
          </a:p>
          <a:p>
            <a:r>
              <a:rPr lang="de-CH" dirty="0" smtClean="0"/>
              <a:t>Fixed number of traders each of which have a specific amount of shares and liquidities which evolve over time</a:t>
            </a:r>
          </a:p>
          <a:p>
            <a:r>
              <a:rPr lang="de-CH" dirty="0"/>
              <a:t>Limit order book (double auction) mechanism : sellers and buyers bid seperately; price overlap of bids causes a </a:t>
            </a:r>
            <a:r>
              <a:rPr lang="de-CH" dirty="0" smtClean="0"/>
              <a:t>transaction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857191"/>
              </p:ext>
            </p:extLst>
          </p:nvPr>
        </p:nvGraphicFramePr>
        <p:xfrm>
          <a:off x="4648200" y="1751013"/>
          <a:ext cx="4114800" cy="467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89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Model (2)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Time is separated into days</a:t>
            </a:r>
          </a:p>
          <a:p>
            <a:r>
              <a:rPr lang="de-CH" dirty="0" smtClean="0"/>
              <a:t>At the end of a day the market closes : all remaining bids are cleared from the books</a:t>
            </a:r>
          </a:p>
          <a:p>
            <a:r>
              <a:rPr lang="de-CH" dirty="0"/>
              <a:t>Input : initial </a:t>
            </a:r>
            <a:r>
              <a:rPr lang="de-CH" dirty="0" smtClean="0"/>
              <a:t>bid prices </a:t>
            </a:r>
            <a:r>
              <a:rPr lang="de-CH" dirty="0"/>
              <a:t>(IPO parameters), number of traders, </a:t>
            </a:r>
            <a:r>
              <a:rPr lang="de-CH" dirty="0" smtClean="0"/>
              <a:t>distribution parameters for random variables, etc...</a:t>
            </a:r>
            <a:endParaRPr lang="de-CH" dirty="0"/>
          </a:p>
          <a:p>
            <a:r>
              <a:rPr lang="de-CH" dirty="0"/>
              <a:t>Output : </a:t>
            </a:r>
            <a:r>
              <a:rPr lang="de-CH" dirty="0" smtClean="0"/>
              <a:t>Average transaction </a:t>
            </a:r>
            <a:r>
              <a:rPr lang="de-CH" dirty="0"/>
              <a:t>price over </a:t>
            </a:r>
            <a:r>
              <a:rPr lang="de-CH" dirty="0" smtClean="0"/>
              <a:t>time, trader assets over time, value of firm over time, etc...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02" y="1751013"/>
            <a:ext cx="2246795" cy="467836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864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Sequence of Events – When the market is open</a:t>
            </a:r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1868131"/>
              </p:ext>
            </p:extLst>
          </p:nvPr>
        </p:nvGraphicFramePr>
        <p:xfrm>
          <a:off x="381000" y="1751013"/>
          <a:ext cx="4114800" cy="467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The waiting time follows an exponential distribution</a:t>
            </a:r>
          </a:p>
          <a:p>
            <a:r>
              <a:rPr lang="de-CH" dirty="0" smtClean="0"/>
              <a:t>A trader is chosen based on a uniform distribution</a:t>
            </a:r>
          </a:p>
          <a:p>
            <a:r>
              <a:rPr lang="de-CH" dirty="0" smtClean="0"/>
              <a:t>The trader will place either a buy or sell order with a predetermined probability</a:t>
            </a:r>
          </a:p>
          <a:p>
            <a:r>
              <a:rPr lang="de-CH" dirty="0" smtClean="0"/>
              <a:t>The price of the order follows a Gaussian distribution with the price of the most competitive valid order as the mean</a:t>
            </a:r>
          </a:p>
          <a:p>
            <a:r>
              <a:rPr lang="de-CH" dirty="0" smtClean="0"/>
              <a:t>The number of shares ordered is uniformly distributed between 1 and the trader’s maximum</a:t>
            </a:r>
          </a:p>
          <a:p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62268518"/>
              </p:ext>
            </p:extLst>
          </p:nvPr>
        </p:nvGraphicFramePr>
        <p:xfrm>
          <a:off x="219076" y="1800225"/>
          <a:ext cx="4305300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153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Measuring Market Volatility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Rate of Return (ROR) : ratio of money gained or lost on an investment relative to the amount of money invested (%)</a:t>
                </a:r>
              </a:p>
              <a:p>
                <a:r>
                  <a:rPr lang="de-CH" dirty="0"/>
                  <a:t>Logarithmic returns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CH" i="1">
                              <a:latin typeface="Cambria Math"/>
                            </a:rPr>
                            <m:t>𝑙𝑜𝑔</m:t>
                          </m:r>
                        </m:sub>
                      </m:sSub>
                      <m:r>
                        <a:rPr lang="de-CH" i="1">
                          <a:latin typeface="Cambria Math"/>
                        </a:rPr>
                        <m:t>=100</m:t>
                      </m:r>
                      <m:r>
                        <a:rPr lang="de-CH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de-CH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/>
                                          <a:ea typeface="Cambria Math"/>
                                        </a:rPr>
                                        <m:t>𝑓𝑖𝑛𝑎𝑙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/>
                                          <a:ea typeface="Cambria Math"/>
                                        </a:rPr>
                                        <m:t>𝑖𝑛𝑖𝑡𝑖𝑎𝑙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CH" dirty="0" smtClean="0"/>
              </a:p>
              <a:p>
                <a:r>
                  <a:rPr lang="de-CH" dirty="0" smtClean="0"/>
                  <a:t>Single-period vs. Multiperiod</a:t>
                </a:r>
              </a:p>
              <a:p>
                <a:r>
                  <a:rPr lang="de-CH" dirty="0" smtClean="0"/>
                  <a:t>Take standard deviation of multiple single-period return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de-CH" b="0" i="1" smtClean="0">
                        <a:latin typeface="Cambria Math"/>
                      </a:rPr>
                      <m:t>)</m:t>
                    </m:r>
                  </m:oMath>
                </a14:m>
                <a:endParaRPr lang="de-CH" dirty="0" smtClean="0"/>
              </a:p>
              <a:p>
                <a:r>
                  <a:rPr lang="de-CH" dirty="0" smtClean="0"/>
                  <a:t>Stable market : small deviations</a:t>
                </a:r>
              </a:p>
              <a:p>
                <a:r>
                  <a:rPr lang="de-CH" dirty="0" smtClean="0"/>
                  <a:t>Volatile market : large deviations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556" t="-651" r="-4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438275"/>
            <a:ext cx="4667250" cy="509587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62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Taking past Market Volatility into Account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Volatility feedback occurs solely in the prices of new bids</a:t>
                </a:r>
              </a:p>
              <a:p>
                <a:r>
                  <a:rPr lang="de-CH" dirty="0" smtClean="0"/>
                  <a:t>The principle : if the transaction price has fluctuated in the past traders are less sure of the true value of the stock</a:t>
                </a:r>
              </a:p>
              <a:p>
                <a:r>
                  <a:rPr lang="de-CH" dirty="0" smtClean="0"/>
                  <a:t>As a result, prices tend to deviate more from the latest bid values</a:t>
                </a:r>
              </a:p>
              <a:p>
                <a:r>
                  <a:rPr lang="de-CH" dirty="0" smtClean="0"/>
                  <a:t>We can achieve this by modifying the variance of the Gaussian distribution that the new bid prices are based on</a:t>
                </a:r>
                <a:r>
                  <a:rPr lang="de-CH" dirty="0"/>
                  <a:t> </a:t>
                </a:r>
                <a:r>
                  <a:rPr lang="de-CH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de-CH" b="0" i="1" smtClean="0">
                              <a:latin typeface="Cambria Math"/>
                              <a:ea typeface="Cambria Math"/>
                            </a:rPr>
                            <m:t>𝑛𝑒𝑤</m:t>
                          </m:r>
                        </m:sub>
                      </m:sSub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CH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de-CH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𝑐𝑜𝑛𝑠𝑡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de-CH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CH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de-CH" i="1">
                              <a:latin typeface="Cambria Math"/>
                              <a:ea typeface="Cambria Math"/>
                            </a:rPr>
                            <m:t>𝑛𝑒𝑤</m:t>
                          </m:r>
                        </m:sub>
                      </m:sSub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de-CH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de-CH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e-CH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]"/>
                          <m:endChr m:val="]"/>
                          <m:ctrlPr>
                            <a:rPr lang="de-CH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de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556" t="-651" r="-503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885951"/>
            <a:ext cx="4440968" cy="425767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12th,  2012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Nicholas Eyring    Youri Popoff</a:t>
            </a:r>
          </a:p>
          <a:p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2" y="129420"/>
            <a:ext cx="1476088" cy="4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25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1359</Words>
  <Application>Microsoft Office PowerPoint</Application>
  <PresentationFormat>On-screen Show (4:3)</PresentationFormat>
  <Paragraphs>198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Master CC ETH Zürich</vt:lpstr>
      <vt:lpstr>Simulation of Trading in an artificial Stock Market</vt:lpstr>
      <vt:lpstr>Contents</vt:lpstr>
      <vt:lpstr>The Big Picture – Why do we want a Model</vt:lpstr>
      <vt:lpstr>Fundamental Research Questions</vt:lpstr>
      <vt:lpstr>The Model (1)</vt:lpstr>
      <vt:lpstr>The Model (2)</vt:lpstr>
      <vt:lpstr>Sequence of Events – When the market is open</vt:lpstr>
      <vt:lpstr>Measuring Market Volatility</vt:lpstr>
      <vt:lpstr>Taking past Market Volatility into Account</vt:lpstr>
      <vt:lpstr>Results – Without Volatility Feedback</vt:lpstr>
      <vt:lpstr>Results – With Volatility Feedback</vt:lpstr>
      <vt:lpstr>Using Price Regulation to stabilize the Market</vt:lpstr>
      <vt:lpstr>Modelling Financial Bubbles</vt:lpstr>
      <vt:lpstr>Implementation (1)</vt:lpstr>
      <vt:lpstr>Implementation (2)</vt:lpstr>
      <vt:lpstr>main.m (sample)</vt:lpstr>
      <vt:lpstr>Parameter Sweep</vt:lpstr>
      <vt:lpstr>Automatic File Structure</vt:lpstr>
      <vt:lpstr>Information File (sim0info.txt)</vt:lpstr>
      <vt:lpstr>Our Experience - Why we didn’t hand it in</vt:lpstr>
      <vt:lpstr>Problems we had to overcome</vt:lpstr>
      <vt:lpstr>Things we did well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Nick</cp:lastModifiedBy>
  <cp:revision>334</cp:revision>
  <cp:lastPrinted>2008-03-19T15:04:09Z</cp:lastPrinted>
  <dcterms:modified xsi:type="dcterms:W3CDTF">2012-11-12T12:39:17Z</dcterms:modified>
</cp:coreProperties>
</file>