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d453RdTuHlotsAuB9MwNR2K0X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ES" sz="12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3"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4"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3"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4"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5"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6"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3"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0"/>
          <p:cNvSpPr txBox="1"/>
          <p:nvPr>
            <p:ph idx="2"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472400" y="2766240"/>
            <a:ext cx="92466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Regresión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ogística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 de clasificación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065600" y="2223000"/>
            <a:ext cx="3702240" cy="305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b="0" i="0" lang="es-ES" sz="177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supervisado:</a:t>
            </a:r>
            <a:endParaRPr b="0" i="0" sz="1776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8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b="0" lang="es-ES" sz="1776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no supervisado:</a:t>
            </a:r>
            <a:endParaRPr b="0" sz="1776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Clusterización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b="0" i="0" lang="es-ES" sz="148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Reducción de dimensionalidad</a:t>
            </a:r>
            <a:endParaRPr b="0" i="0" sz="148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8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b="0" lang="es-ES" sz="1776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por refuerzo</a:t>
            </a:r>
            <a:endParaRPr b="0" sz="1776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776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 Algorithm - Backbone of emerging technologies"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9240" y="1805040"/>
            <a:ext cx="5448240" cy="389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get confused by its name!  Es clasificación.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 tipo de análisis de regresión utilizado para predecir el resultado de una variable categórica (y) en función de las variables independientes (x).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 para modelar la probabilidad de un evento ocurriendo como función de otros factores.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gresión Logística para Clasificación - IArtificial.net"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240" y="1733400"/>
            <a:ext cx="509112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la resolución de problemas de clasificación, este valor de entrada es toda la ecuación de la regresión lineal. 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24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lang="es-ES" sz="18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hacíamos con la regresión lineal, la regresión logística trata de ajustar los valores para “a” y “b”</a:t>
            </a:r>
            <a:endParaRPr b="0" sz="18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for post"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960" y="2103480"/>
            <a:ext cx="5014440" cy="267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 vs Regresión lineal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for post"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440" y="1625760"/>
            <a:ext cx="6428880" cy="465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 vs Regresión lineal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roduction to Logistic Regression | by Ayush Pant | Towards Data Science"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240" y="1690560"/>
            <a:ext cx="9759240" cy="43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b="0" sz="44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590" y="3442125"/>
            <a:ext cx="6462361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1080000" y="1800000"/>
            <a:ext cx="972000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 igual que en Regresión Lineal, la Regresión Logística tiene su función de coste, que hay que minimizar para obtener los pesos (w) de la regresión que minimizan los errores.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solventamos esto? → De nuevo, </a:t>
            </a:r>
            <a:r>
              <a:rPr b="1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b="0" lang="es-E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8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/>
        </p:nvSpPr>
        <p:spPr>
          <a:xfrm>
            <a:off x="4265280" y="2766240"/>
            <a:ext cx="36612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6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b="0" sz="660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