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uew+n0r4EVzDRj9qxvgw9wWuG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d3fe6be66_0_1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9d3fe6be66_0_1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9d3fe6be66_0_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d3fe6be66_0_13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9d3fe6be66_0_13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9d3fe6be66_0_1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d3fe6be66_0_29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9d3fe6be66_0_29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d3fe6be66_0_2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d3fe6be66_0_39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9d3fe6be66_0_39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9d3fe6be66_0_3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2"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2"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3"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4"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2"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3"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4"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5"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6"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3"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3"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2"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1551375" y="2766440"/>
            <a:ext cx="92466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E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– </a:t>
            </a: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Regularización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907825" y="1588700"/>
            <a:ext cx="101043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Proceso que altera ligeramente la formulación matemática de un modelo, con la intención de </a:t>
            </a:r>
            <a:r>
              <a:rPr b="1" lang="es-ES" sz="1500">
                <a:solidFill>
                  <a:schemeClr val="lt1"/>
                </a:solidFill>
              </a:rPr>
              <a:t>prevenir el overfitting</a:t>
            </a:r>
            <a:r>
              <a:rPr lang="es-ES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Una manera de regularizar puede ser eliminando grados de una regresión polinómica o aplanando los pesos (w).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lt1"/>
                </a:solidFill>
              </a:rPr>
              <a:t>De esta manera simplificamos los modelos para que haya menos overfitting y generalicen mejor. A cambio sufriremos un pequeño aumento en los errores. De nuevo, Bias vs Variance.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Se suele aplicar en regresiones lineales y logísticas, pero también existen en otros modelos. Las penalizaciones más populares son: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b="1" lang="es-ES" sz="1500">
                <a:solidFill>
                  <a:schemeClr val="lt1"/>
                </a:solidFill>
              </a:rPr>
              <a:t>L2</a:t>
            </a:r>
            <a:r>
              <a:rPr lang="es-ES" sz="1500">
                <a:solidFill>
                  <a:schemeClr val="lt1"/>
                </a:solidFill>
              </a:rPr>
              <a:t>: consigue que los parámetros estimados por el modelo (w) no tengan (en valor absoluto) un valor demasiado grande, de manera que aplana los pesos y evita los extremos.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b="1" lang="es-ES" sz="1500">
                <a:solidFill>
                  <a:schemeClr val="lt1"/>
                </a:solidFill>
              </a:rPr>
              <a:t>L1</a:t>
            </a:r>
            <a:r>
              <a:rPr lang="es-ES" sz="1500">
                <a:solidFill>
                  <a:schemeClr val="lt1"/>
                </a:solidFill>
              </a:rPr>
              <a:t>: tiende a eliminar los pesos con menor importancia, es como si estuviese realizando un feature selection.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Regresiones que utilizan regularización: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b="1" lang="es-ES" sz="1500">
                <a:solidFill>
                  <a:schemeClr val="lt1"/>
                </a:solidFill>
              </a:rPr>
              <a:t>Ridge</a:t>
            </a:r>
            <a:r>
              <a:rPr lang="es-ES" sz="1500">
                <a:solidFill>
                  <a:schemeClr val="lt1"/>
                </a:solidFill>
              </a:rPr>
              <a:t>: utiliza L2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b="1" lang="es-ES" sz="1500">
                <a:solidFill>
                  <a:schemeClr val="lt1"/>
                </a:solidFill>
              </a:rPr>
              <a:t>Lasso</a:t>
            </a:r>
            <a:r>
              <a:rPr lang="es-ES" sz="1500">
                <a:solidFill>
                  <a:schemeClr val="lt1"/>
                </a:solidFill>
              </a:rPr>
              <a:t>: utiliza L1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b="1" lang="es-ES" sz="1500">
                <a:solidFill>
                  <a:schemeClr val="lt1"/>
                </a:solidFill>
              </a:rPr>
              <a:t>Elastic Net</a:t>
            </a:r>
            <a:r>
              <a:rPr lang="es-ES" sz="1500">
                <a:solidFill>
                  <a:schemeClr val="lt1"/>
                </a:solidFill>
              </a:rPr>
              <a:t>: combinación lineal de L1 y L2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d3fe6be66_0_1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Ridge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9d3fe6be66_0_1"/>
          <p:cNvSpPr txBox="1"/>
          <p:nvPr/>
        </p:nvSpPr>
        <p:spPr>
          <a:xfrm>
            <a:off x="957150" y="1608425"/>
            <a:ext cx="46575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Añade este nuevo término a la función de costes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84" name="Google Shape;84;g9d3fe6be6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50" y="2214725"/>
            <a:ext cx="14001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9d3fe6be66_0_1"/>
          <p:cNvSpPr txBox="1"/>
          <p:nvPr/>
        </p:nvSpPr>
        <p:spPr>
          <a:xfrm>
            <a:off x="957150" y="2871475"/>
            <a:ext cx="4341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De tal manera que: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86" name="Google Shape;86;g9d3fe6be66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900" y="3935550"/>
            <a:ext cx="3475613" cy="6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d3fe6be66_0_1"/>
          <p:cNvSpPr txBox="1"/>
          <p:nvPr/>
        </p:nvSpPr>
        <p:spPr>
          <a:xfrm>
            <a:off x="570200" y="5111400"/>
            <a:ext cx="101043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El hiperparámetro alpha controla cuánto regularizamos el modelo. Si alpha es 0</a:t>
            </a:r>
            <a:r>
              <a:rPr lang="es-ES" sz="1500">
                <a:solidFill>
                  <a:schemeClr val="lt1"/>
                </a:solidFill>
              </a:rPr>
              <a:t>, sería una regresión lineal normal. Sin embargo, si alpha es muy grande todos los pesos serían cercanos a 0 y el resultado de la regresión equivaldría a una línea plana.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88" name="Google Shape;88;g9d3fe6be6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0375" y="1437965"/>
            <a:ext cx="2562847" cy="31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9d3fe6be6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2847" y="1437965"/>
            <a:ext cx="2677455" cy="3116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d3fe6be66_0_1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Lasso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9d3fe6be66_0_13"/>
          <p:cNvSpPr txBox="1"/>
          <p:nvPr/>
        </p:nvSpPr>
        <p:spPr>
          <a:xfrm>
            <a:off x="957150" y="1608425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500">
                <a:solidFill>
                  <a:schemeClr val="lt1"/>
                </a:solidFill>
              </a:rPr>
              <a:t>Least Absolute Shrinkage and Selection Operator Regression</a:t>
            </a:r>
            <a:r>
              <a:rPr lang="es-ES" sz="1500">
                <a:solidFill>
                  <a:schemeClr val="lt1"/>
                </a:solidFill>
              </a:rPr>
              <a:t> (Lasso). Añade un término de regularización a la función de costes, que en este caso es la norma l1 del vector de pesos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97" name="Google Shape;97;g9d3fe6be6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50" y="2392075"/>
            <a:ext cx="24955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9d3fe6be66_0_13"/>
          <p:cNvSpPr txBox="1"/>
          <p:nvPr/>
        </p:nvSpPr>
        <p:spPr>
          <a:xfrm>
            <a:off x="996625" y="3058950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La regresión de Lasso elimina los pesos de las variables menos importantes, como en la siguiente imagen donde pone a 0 los pesos de los grados altos de la regresión polinómica.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99" name="Google Shape;99;g9d3fe6be6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463" y="3848375"/>
            <a:ext cx="5506525" cy="26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d3fe6be66_0_29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Elastic Net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9d3fe6be66_0_29"/>
          <p:cNvSpPr txBox="1"/>
          <p:nvPr/>
        </p:nvSpPr>
        <p:spPr>
          <a:xfrm>
            <a:off x="957150" y="1608425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Término medio entre la regresión de Ridge y la de Lasso. El término de regularización es una mezcla entre ambos: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107" name="Google Shape;107;g9d3fe6be6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200" y="2204575"/>
            <a:ext cx="39052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9d3fe6be66_0_29"/>
          <p:cNvSpPr txBox="1"/>
          <p:nvPr/>
        </p:nvSpPr>
        <p:spPr>
          <a:xfrm>
            <a:off x="996625" y="3058950"/>
            <a:ext cx="9986100" cy="24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¿Cuándo usamos Ridge, Lasso o Elastic Net? En toda regresión siempre se recomienda algo de regularización para que no se produzca overfitting y por tanto el modelo generalice mejor.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Por defecto Ridge funciona bastante bien aunque si sospechas que solo unas pocas features serán las buenas, quizá te encaje mejor Lasso o Elastic Net, ya que van a reducir (eliminar) esas features inútiles.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Elastic Net funciona muy bien cuando tenemos muchas features.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lt1"/>
                </a:solidFill>
              </a:rPr>
              <a:t>Estandarización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Se recomienda utilizar el StandardScaler de sklearn, ya que los modelos de regularización son sensibles a las escalas de las variables.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d3fe6be66_0_39"/>
          <p:cNvSpPr txBox="1"/>
          <p:nvPr/>
        </p:nvSpPr>
        <p:spPr>
          <a:xfrm>
            <a:off x="1551375" y="2766440"/>
            <a:ext cx="92466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¿Cuándo usamos Ridge, Lasso o Elastic Net?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2020-05-12T19:48:30Z</dcterms:created>
  <dc:creator>Gabriel VT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