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58" r:id="rId2"/>
    <p:sldId id="256" r:id="rId3"/>
    <p:sldId id="260" r:id="rId4"/>
    <p:sldId id="310" r:id="rId5"/>
    <p:sldId id="311" r:id="rId6"/>
    <p:sldId id="259" r:id="rId7"/>
    <p:sldId id="264" r:id="rId8"/>
    <p:sldId id="265" r:id="rId9"/>
    <p:sldId id="266" r:id="rId10"/>
    <p:sldId id="261" r:id="rId11"/>
    <p:sldId id="268" r:id="rId12"/>
    <p:sldId id="275" r:id="rId13"/>
    <p:sldId id="276" r:id="rId14"/>
    <p:sldId id="277" r:id="rId15"/>
    <p:sldId id="278" r:id="rId16"/>
    <p:sldId id="279" r:id="rId17"/>
    <p:sldId id="280" r:id="rId18"/>
    <p:sldId id="288" r:id="rId19"/>
    <p:sldId id="285" r:id="rId20"/>
    <p:sldId id="286" r:id="rId21"/>
    <p:sldId id="267" r:id="rId22"/>
    <p:sldId id="271" r:id="rId23"/>
    <p:sldId id="272" r:id="rId24"/>
    <p:sldId id="273" r:id="rId25"/>
    <p:sldId id="309" r:id="rId26"/>
    <p:sldId id="297" r:id="rId27"/>
    <p:sldId id="284" r:id="rId28"/>
    <p:sldId id="282" r:id="rId29"/>
    <p:sldId id="283" r:id="rId30"/>
    <p:sldId id="262" r:id="rId31"/>
    <p:sldId id="292" r:id="rId32"/>
    <p:sldId id="296" r:id="rId33"/>
    <p:sldId id="293" r:id="rId34"/>
    <p:sldId id="294" r:id="rId35"/>
    <p:sldId id="295" r:id="rId36"/>
    <p:sldId id="306" r:id="rId37"/>
    <p:sldId id="290" r:id="rId38"/>
    <p:sldId id="269" r:id="rId39"/>
    <p:sldId id="298" r:id="rId40"/>
    <p:sldId id="299" r:id="rId41"/>
    <p:sldId id="270" r:id="rId42"/>
    <p:sldId id="300" r:id="rId43"/>
    <p:sldId id="301" r:id="rId44"/>
    <p:sldId id="302" r:id="rId45"/>
    <p:sldId id="303" r:id="rId46"/>
    <p:sldId id="304" r:id="rId47"/>
    <p:sldId id="305" r:id="rId48"/>
    <p:sldId id="307" r:id="rId49"/>
    <p:sldId id="30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hni Khincha" initials="RK" lastIdx="7" clrIdx="0">
    <p:extLst>
      <p:ext uri="{19B8F6BF-5375-455C-9EA6-DF929625EA0E}">
        <p15:presenceInfo xmlns:p15="http://schemas.microsoft.com/office/powerpoint/2012/main" userId="S::rkhincha@worldbank.org::d55d695a-1a9d-4f01-92e1-7f38d1eecb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721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diagrams/_rels/data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_rels/data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diagrams/_rels/data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svg"/><Relationship Id="rId1" Type="http://schemas.openxmlformats.org/officeDocument/2006/relationships/image" Target="../media/image26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svg"/><Relationship Id="rId1" Type="http://schemas.openxmlformats.org/officeDocument/2006/relationships/image" Target="../media/image26.png"/></Relationships>
</file>

<file path=ppt/diagrams/_rels/data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svg"/><Relationship Id="rId1" Type="http://schemas.openxmlformats.org/officeDocument/2006/relationships/image" Target="../media/image26.png"/></Relationships>
</file>

<file path=ppt/diagrams/_rels/data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svg"/><Relationship Id="rId1" Type="http://schemas.openxmlformats.org/officeDocument/2006/relationships/image" Target="../media/image26.png"/></Relationships>
</file>

<file path=ppt/diagrams/_rels/data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svg"/><Relationship Id="rId1" Type="http://schemas.openxmlformats.org/officeDocument/2006/relationships/image" Target="../media/image26.png"/></Relationships>
</file>

<file path=ppt/diagrams/_rels/data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svg"/><Relationship Id="rId1" Type="http://schemas.openxmlformats.org/officeDocument/2006/relationships/image" Target="../media/image26.png"/></Relationships>
</file>

<file path=ppt/diagrams/_rels/data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10" Type="http://schemas.openxmlformats.org/officeDocument/2006/relationships/image" Target="../media/image53.svg"/><Relationship Id="rId4" Type="http://schemas.openxmlformats.org/officeDocument/2006/relationships/image" Target="../media/image47.svg"/><Relationship Id="rId9" Type="http://schemas.openxmlformats.org/officeDocument/2006/relationships/image" Target="../media/image52.png"/></Relationships>
</file>

<file path=ppt/diagrams/_rels/data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svg"/><Relationship Id="rId1" Type="http://schemas.openxmlformats.org/officeDocument/2006/relationships/image" Target="../media/image28.png"/></Relationships>
</file>

<file path=ppt/diagrams/_rels/data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svg"/><Relationship Id="rId1" Type="http://schemas.openxmlformats.org/officeDocument/2006/relationships/image" Target="../media/image3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diagrams/_rels/drawing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diagrams/_rels/drawing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diagrams/_rels/drawing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_rels/drawing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diagrams/_rels/drawing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svg"/><Relationship Id="rId1" Type="http://schemas.openxmlformats.org/officeDocument/2006/relationships/image" Target="../media/image2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svg"/><Relationship Id="rId1" Type="http://schemas.openxmlformats.org/officeDocument/2006/relationships/image" Target="../media/image26.png"/></Relationships>
</file>

<file path=ppt/diagrams/_rels/drawing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svg"/><Relationship Id="rId1" Type="http://schemas.openxmlformats.org/officeDocument/2006/relationships/image" Target="../media/image26.png"/></Relationships>
</file>

<file path=ppt/diagrams/_rels/drawing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svg"/><Relationship Id="rId1" Type="http://schemas.openxmlformats.org/officeDocument/2006/relationships/image" Target="../media/image26.png"/></Relationships>
</file>

<file path=ppt/diagrams/_rels/drawing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svg"/><Relationship Id="rId1" Type="http://schemas.openxmlformats.org/officeDocument/2006/relationships/image" Target="../media/image26.png"/></Relationships>
</file>

<file path=ppt/diagrams/_rels/drawing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svg"/><Relationship Id="rId1" Type="http://schemas.openxmlformats.org/officeDocument/2006/relationships/image" Target="../media/image26.png"/></Relationships>
</file>

<file path=ppt/diagrams/_rels/drawing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10" Type="http://schemas.openxmlformats.org/officeDocument/2006/relationships/image" Target="../media/image53.svg"/><Relationship Id="rId4" Type="http://schemas.openxmlformats.org/officeDocument/2006/relationships/image" Target="../media/image47.svg"/><Relationship Id="rId9" Type="http://schemas.openxmlformats.org/officeDocument/2006/relationships/image" Target="../media/image52.png"/></Relationships>
</file>

<file path=ppt/diagrams/_rels/drawing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svg"/><Relationship Id="rId1" Type="http://schemas.openxmlformats.org/officeDocument/2006/relationships/image" Target="../media/image28.png"/></Relationships>
</file>

<file path=ppt/diagrams/_rels/drawing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svg"/><Relationship Id="rId1" Type="http://schemas.openxmlformats.org/officeDocument/2006/relationships/image" Target="../media/image3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C2A68-20FB-4A65-AFDF-7B798B313AF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DED97BD0-4E04-4C03-A021-204379BFAF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Good data is </a:t>
          </a:r>
          <a:r>
            <a:rPr lang="en-US" b="1"/>
            <a:t>uniquely identified</a:t>
          </a:r>
          <a:r>
            <a:rPr lang="en-US"/>
            <a:t>.</a:t>
          </a:r>
        </a:p>
      </dgm:t>
    </dgm:pt>
    <dgm:pt modelId="{14B14E6B-2041-4D23-8892-B6D43F6C7A1F}" type="parTrans" cxnId="{D7BBB3AF-2199-4844-B8F0-01C4E52219AD}">
      <dgm:prSet/>
      <dgm:spPr/>
      <dgm:t>
        <a:bodyPr/>
        <a:lstStyle/>
        <a:p>
          <a:endParaRPr lang="en-US"/>
        </a:p>
      </dgm:t>
    </dgm:pt>
    <dgm:pt modelId="{B4A9428D-E219-4A61-9141-9C270F24D0B8}" type="sibTrans" cxnId="{D7BBB3AF-2199-4844-B8F0-01C4E52219AD}">
      <dgm:prSet/>
      <dgm:spPr/>
      <dgm:t>
        <a:bodyPr/>
        <a:lstStyle/>
        <a:p>
          <a:endParaRPr lang="en-US"/>
        </a:p>
      </dgm:t>
    </dgm:pt>
    <dgm:pt modelId="{DA2212A2-2ED2-44C3-9719-C9432A9C53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Good data </a:t>
          </a:r>
          <a:r>
            <a:rPr lang="en-US" b="1"/>
            <a:t>minimizes enumerator entry errors </a:t>
          </a:r>
          <a:r>
            <a:rPr lang="en-US"/>
            <a:t>and </a:t>
          </a:r>
          <a:r>
            <a:rPr lang="en-US" b="1"/>
            <a:t>respondent recall mistakes</a:t>
          </a:r>
          <a:r>
            <a:rPr lang="en-US"/>
            <a:t>.</a:t>
          </a:r>
        </a:p>
      </dgm:t>
    </dgm:pt>
    <dgm:pt modelId="{88D1CC0F-ADD3-415B-B272-87872787077E}" type="parTrans" cxnId="{004B5C0F-24F6-4891-8988-CAF7290C689C}">
      <dgm:prSet/>
      <dgm:spPr/>
      <dgm:t>
        <a:bodyPr/>
        <a:lstStyle/>
        <a:p>
          <a:endParaRPr lang="en-US"/>
        </a:p>
      </dgm:t>
    </dgm:pt>
    <dgm:pt modelId="{5FDE9A8F-A4EF-42E9-A614-2EA2811B9E3D}" type="sibTrans" cxnId="{004B5C0F-24F6-4891-8988-CAF7290C689C}">
      <dgm:prSet/>
      <dgm:spPr/>
      <dgm:t>
        <a:bodyPr/>
        <a:lstStyle/>
        <a:p>
          <a:endParaRPr lang="en-US"/>
        </a:p>
      </dgm:t>
    </dgm:pt>
    <dgm:pt modelId="{24579B5D-CAD9-45ED-8C24-B70A096B64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Good data has </a:t>
          </a:r>
          <a:r>
            <a:rPr lang="en-US" b="1"/>
            <a:t>verified</a:t>
          </a:r>
          <a:r>
            <a:rPr lang="en-US"/>
            <a:t> </a:t>
          </a:r>
          <a:r>
            <a:rPr lang="en-US" b="1"/>
            <a:t>and</a:t>
          </a:r>
          <a:r>
            <a:rPr lang="en-US"/>
            <a:t> </a:t>
          </a:r>
          <a:r>
            <a:rPr lang="en-US" b="1"/>
            <a:t>confirmed suspicious outliers</a:t>
          </a:r>
          <a:r>
            <a:rPr lang="en-US"/>
            <a:t>.</a:t>
          </a:r>
        </a:p>
      </dgm:t>
    </dgm:pt>
    <dgm:pt modelId="{90EA3F37-7E04-4986-A75A-FE1E85BC97DA}" type="parTrans" cxnId="{3535BE09-6EFB-4996-9459-C652304F4BF1}">
      <dgm:prSet/>
      <dgm:spPr/>
      <dgm:t>
        <a:bodyPr/>
        <a:lstStyle/>
        <a:p>
          <a:endParaRPr lang="en-US"/>
        </a:p>
      </dgm:t>
    </dgm:pt>
    <dgm:pt modelId="{9EC2C7A9-8ECE-424B-A40A-62EA8D05D63B}" type="sibTrans" cxnId="{3535BE09-6EFB-4996-9459-C652304F4BF1}">
      <dgm:prSet/>
      <dgm:spPr/>
      <dgm:t>
        <a:bodyPr/>
        <a:lstStyle/>
        <a:p>
          <a:endParaRPr lang="en-US"/>
        </a:p>
      </dgm:t>
    </dgm:pt>
    <dgm:pt modelId="{F61FCC89-0D0B-4C10-B8D1-DADC8F750DA3}" type="pres">
      <dgm:prSet presAssocID="{855C2A68-20FB-4A65-AFDF-7B798B313AFE}" presName="root" presStyleCnt="0">
        <dgm:presLayoutVars>
          <dgm:dir/>
          <dgm:resizeHandles val="exact"/>
        </dgm:presLayoutVars>
      </dgm:prSet>
      <dgm:spPr/>
    </dgm:pt>
    <dgm:pt modelId="{9C651BFE-AF8B-4F79-82D0-4E2125494F7E}" type="pres">
      <dgm:prSet presAssocID="{DED97BD0-4E04-4C03-A021-204379BFAF89}" presName="compNode" presStyleCnt="0"/>
      <dgm:spPr/>
    </dgm:pt>
    <dgm:pt modelId="{8F6ACF50-F595-49C3-A7FC-5AF3F9D5AC6C}" type="pres">
      <dgm:prSet presAssocID="{DED97BD0-4E04-4C03-A021-204379BFAF89}" presName="bgRect" presStyleLbl="bgShp" presStyleIdx="0" presStyleCnt="3"/>
      <dgm:spPr/>
    </dgm:pt>
    <dgm:pt modelId="{A6A410F5-BEB1-4361-B257-FB1550911E8F}" type="pres">
      <dgm:prSet presAssocID="{DED97BD0-4E04-4C03-A021-204379BFAF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3AFCCA9-7D13-4F44-86B7-8409A508154F}" type="pres">
      <dgm:prSet presAssocID="{DED97BD0-4E04-4C03-A021-204379BFAF89}" presName="spaceRect" presStyleCnt="0"/>
      <dgm:spPr/>
    </dgm:pt>
    <dgm:pt modelId="{FAB651C8-E776-481F-AF12-EC3EB3B7451A}" type="pres">
      <dgm:prSet presAssocID="{DED97BD0-4E04-4C03-A021-204379BFAF89}" presName="parTx" presStyleLbl="revTx" presStyleIdx="0" presStyleCnt="3">
        <dgm:presLayoutVars>
          <dgm:chMax val="0"/>
          <dgm:chPref val="0"/>
        </dgm:presLayoutVars>
      </dgm:prSet>
      <dgm:spPr/>
    </dgm:pt>
    <dgm:pt modelId="{1995539F-314E-4190-85DE-FD23274A5982}" type="pres">
      <dgm:prSet presAssocID="{B4A9428D-E219-4A61-9141-9C270F24D0B8}" presName="sibTrans" presStyleCnt="0"/>
      <dgm:spPr/>
    </dgm:pt>
    <dgm:pt modelId="{16D73815-0B7B-45C3-A0C5-D1E7EB3751B3}" type="pres">
      <dgm:prSet presAssocID="{DA2212A2-2ED2-44C3-9719-C9432A9C5396}" presName="compNode" presStyleCnt="0"/>
      <dgm:spPr/>
    </dgm:pt>
    <dgm:pt modelId="{04412F4B-E669-40D1-AEFE-6F5470FB61CF}" type="pres">
      <dgm:prSet presAssocID="{DA2212A2-2ED2-44C3-9719-C9432A9C5396}" presName="bgRect" presStyleLbl="bgShp" presStyleIdx="1" presStyleCnt="3"/>
      <dgm:spPr/>
    </dgm:pt>
    <dgm:pt modelId="{0C4645DE-95C6-42DC-B8CA-85C89DA777AF}" type="pres">
      <dgm:prSet presAssocID="{DA2212A2-2ED2-44C3-9719-C9432A9C539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A5C4516A-AF7D-42E3-8329-F0231E42D5A4}" type="pres">
      <dgm:prSet presAssocID="{DA2212A2-2ED2-44C3-9719-C9432A9C5396}" presName="spaceRect" presStyleCnt="0"/>
      <dgm:spPr/>
    </dgm:pt>
    <dgm:pt modelId="{8CC0036F-5042-403F-89F8-FEBA47E19BD9}" type="pres">
      <dgm:prSet presAssocID="{DA2212A2-2ED2-44C3-9719-C9432A9C5396}" presName="parTx" presStyleLbl="revTx" presStyleIdx="1" presStyleCnt="3">
        <dgm:presLayoutVars>
          <dgm:chMax val="0"/>
          <dgm:chPref val="0"/>
        </dgm:presLayoutVars>
      </dgm:prSet>
      <dgm:spPr/>
    </dgm:pt>
    <dgm:pt modelId="{D6FD9A95-05D8-4225-8399-7951A6A9E080}" type="pres">
      <dgm:prSet presAssocID="{5FDE9A8F-A4EF-42E9-A614-2EA2811B9E3D}" presName="sibTrans" presStyleCnt="0"/>
      <dgm:spPr/>
    </dgm:pt>
    <dgm:pt modelId="{126E86C7-7317-44D9-9903-ADA51BA7A99F}" type="pres">
      <dgm:prSet presAssocID="{24579B5D-CAD9-45ED-8C24-B70A096B64AA}" presName="compNode" presStyleCnt="0"/>
      <dgm:spPr/>
    </dgm:pt>
    <dgm:pt modelId="{6DA2078B-A729-4240-8F09-003F6CEF7894}" type="pres">
      <dgm:prSet presAssocID="{24579B5D-CAD9-45ED-8C24-B70A096B64AA}" presName="bgRect" presStyleLbl="bgShp" presStyleIdx="2" presStyleCnt="3"/>
      <dgm:spPr/>
    </dgm:pt>
    <dgm:pt modelId="{C82A4696-4979-4090-A60E-CCC864CB2A82}" type="pres">
      <dgm:prSet presAssocID="{24579B5D-CAD9-45ED-8C24-B70A096B64A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77AEA883-3424-4CA4-BFAA-80F7AF6B6DCF}" type="pres">
      <dgm:prSet presAssocID="{24579B5D-CAD9-45ED-8C24-B70A096B64AA}" presName="spaceRect" presStyleCnt="0"/>
      <dgm:spPr/>
    </dgm:pt>
    <dgm:pt modelId="{CC890234-A4F8-47A2-B060-44AED479DA31}" type="pres">
      <dgm:prSet presAssocID="{24579B5D-CAD9-45ED-8C24-B70A096B64A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535BE09-6EFB-4996-9459-C652304F4BF1}" srcId="{855C2A68-20FB-4A65-AFDF-7B798B313AFE}" destId="{24579B5D-CAD9-45ED-8C24-B70A096B64AA}" srcOrd="2" destOrd="0" parTransId="{90EA3F37-7E04-4986-A75A-FE1E85BC97DA}" sibTransId="{9EC2C7A9-8ECE-424B-A40A-62EA8D05D63B}"/>
    <dgm:cxn modelId="{004B5C0F-24F6-4891-8988-CAF7290C689C}" srcId="{855C2A68-20FB-4A65-AFDF-7B798B313AFE}" destId="{DA2212A2-2ED2-44C3-9719-C9432A9C5396}" srcOrd="1" destOrd="0" parTransId="{88D1CC0F-ADD3-415B-B272-87872787077E}" sibTransId="{5FDE9A8F-A4EF-42E9-A614-2EA2811B9E3D}"/>
    <dgm:cxn modelId="{351C4011-37D5-41C7-8BB4-73C43DEEF67D}" type="presOf" srcId="{855C2A68-20FB-4A65-AFDF-7B798B313AFE}" destId="{F61FCC89-0D0B-4C10-B8D1-DADC8F750DA3}" srcOrd="0" destOrd="0" presId="urn:microsoft.com/office/officeart/2018/2/layout/IconVerticalSolidList"/>
    <dgm:cxn modelId="{D973FA62-8407-40DA-8779-0EA1AB00941C}" type="presOf" srcId="{DA2212A2-2ED2-44C3-9719-C9432A9C5396}" destId="{8CC0036F-5042-403F-89F8-FEBA47E19BD9}" srcOrd="0" destOrd="0" presId="urn:microsoft.com/office/officeart/2018/2/layout/IconVerticalSolidList"/>
    <dgm:cxn modelId="{8532A477-9424-40EB-9498-0DAB639E2D78}" type="presOf" srcId="{DED97BD0-4E04-4C03-A021-204379BFAF89}" destId="{FAB651C8-E776-481F-AF12-EC3EB3B7451A}" srcOrd="0" destOrd="0" presId="urn:microsoft.com/office/officeart/2018/2/layout/IconVerticalSolidList"/>
    <dgm:cxn modelId="{D7BBB3AF-2199-4844-B8F0-01C4E52219AD}" srcId="{855C2A68-20FB-4A65-AFDF-7B798B313AFE}" destId="{DED97BD0-4E04-4C03-A021-204379BFAF89}" srcOrd="0" destOrd="0" parTransId="{14B14E6B-2041-4D23-8892-B6D43F6C7A1F}" sibTransId="{B4A9428D-E219-4A61-9141-9C270F24D0B8}"/>
    <dgm:cxn modelId="{CF854DD3-9E3B-4CC2-ABC6-93778CD676DA}" type="presOf" srcId="{24579B5D-CAD9-45ED-8C24-B70A096B64AA}" destId="{CC890234-A4F8-47A2-B060-44AED479DA31}" srcOrd="0" destOrd="0" presId="urn:microsoft.com/office/officeart/2018/2/layout/IconVerticalSolidList"/>
    <dgm:cxn modelId="{33CC528B-3D0B-492D-9C84-EB9BC6708084}" type="presParOf" srcId="{F61FCC89-0D0B-4C10-B8D1-DADC8F750DA3}" destId="{9C651BFE-AF8B-4F79-82D0-4E2125494F7E}" srcOrd="0" destOrd="0" presId="urn:microsoft.com/office/officeart/2018/2/layout/IconVerticalSolidList"/>
    <dgm:cxn modelId="{E57BAC5C-9FDF-40DC-814D-D2317CF57446}" type="presParOf" srcId="{9C651BFE-AF8B-4F79-82D0-4E2125494F7E}" destId="{8F6ACF50-F595-49C3-A7FC-5AF3F9D5AC6C}" srcOrd="0" destOrd="0" presId="urn:microsoft.com/office/officeart/2018/2/layout/IconVerticalSolidList"/>
    <dgm:cxn modelId="{723F45CB-0F22-4767-A54A-2900EB363C88}" type="presParOf" srcId="{9C651BFE-AF8B-4F79-82D0-4E2125494F7E}" destId="{A6A410F5-BEB1-4361-B257-FB1550911E8F}" srcOrd="1" destOrd="0" presId="urn:microsoft.com/office/officeart/2018/2/layout/IconVerticalSolidList"/>
    <dgm:cxn modelId="{53EF523A-FBDA-4844-8CBB-E5D870C61EFC}" type="presParOf" srcId="{9C651BFE-AF8B-4F79-82D0-4E2125494F7E}" destId="{F3AFCCA9-7D13-4F44-86B7-8409A508154F}" srcOrd="2" destOrd="0" presId="urn:microsoft.com/office/officeart/2018/2/layout/IconVerticalSolidList"/>
    <dgm:cxn modelId="{217197F3-9B29-4E1E-A212-243A19FAF656}" type="presParOf" srcId="{9C651BFE-AF8B-4F79-82D0-4E2125494F7E}" destId="{FAB651C8-E776-481F-AF12-EC3EB3B7451A}" srcOrd="3" destOrd="0" presId="urn:microsoft.com/office/officeart/2018/2/layout/IconVerticalSolidList"/>
    <dgm:cxn modelId="{5C76BA99-0D02-404A-8A5F-A89B847604CD}" type="presParOf" srcId="{F61FCC89-0D0B-4C10-B8D1-DADC8F750DA3}" destId="{1995539F-314E-4190-85DE-FD23274A5982}" srcOrd="1" destOrd="0" presId="urn:microsoft.com/office/officeart/2018/2/layout/IconVerticalSolidList"/>
    <dgm:cxn modelId="{F4F355FE-9871-40EC-AAE6-C5AA09C4B83C}" type="presParOf" srcId="{F61FCC89-0D0B-4C10-B8D1-DADC8F750DA3}" destId="{16D73815-0B7B-45C3-A0C5-D1E7EB3751B3}" srcOrd="2" destOrd="0" presId="urn:microsoft.com/office/officeart/2018/2/layout/IconVerticalSolidList"/>
    <dgm:cxn modelId="{91969F63-93A6-47CD-BBF1-AC7268B8152B}" type="presParOf" srcId="{16D73815-0B7B-45C3-A0C5-D1E7EB3751B3}" destId="{04412F4B-E669-40D1-AEFE-6F5470FB61CF}" srcOrd="0" destOrd="0" presId="urn:microsoft.com/office/officeart/2018/2/layout/IconVerticalSolidList"/>
    <dgm:cxn modelId="{E978E093-3A44-4F45-B6A0-DAC6641B18FA}" type="presParOf" srcId="{16D73815-0B7B-45C3-A0C5-D1E7EB3751B3}" destId="{0C4645DE-95C6-42DC-B8CA-85C89DA777AF}" srcOrd="1" destOrd="0" presId="urn:microsoft.com/office/officeart/2018/2/layout/IconVerticalSolidList"/>
    <dgm:cxn modelId="{832E4299-E175-42C6-A143-71C4F946B288}" type="presParOf" srcId="{16D73815-0B7B-45C3-A0C5-D1E7EB3751B3}" destId="{A5C4516A-AF7D-42E3-8329-F0231E42D5A4}" srcOrd="2" destOrd="0" presId="urn:microsoft.com/office/officeart/2018/2/layout/IconVerticalSolidList"/>
    <dgm:cxn modelId="{07CF96ED-544F-405B-89DE-96170088005E}" type="presParOf" srcId="{16D73815-0B7B-45C3-A0C5-D1E7EB3751B3}" destId="{8CC0036F-5042-403F-89F8-FEBA47E19BD9}" srcOrd="3" destOrd="0" presId="urn:microsoft.com/office/officeart/2018/2/layout/IconVerticalSolidList"/>
    <dgm:cxn modelId="{AC1808F7-8AF8-4308-97C7-418F4F0D06C8}" type="presParOf" srcId="{F61FCC89-0D0B-4C10-B8D1-DADC8F750DA3}" destId="{D6FD9A95-05D8-4225-8399-7951A6A9E080}" srcOrd="3" destOrd="0" presId="urn:microsoft.com/office/officeart/2018/2/layout/IconVerticalSolidList"/>
    <dgm:cxn modelId="{FECDD0AC-58AC-4010-9D82-783169385193}" type="presParOf" srcId="{F61FCC89-0D0B-4C10-B8D1-DADC8F750DA3}" destId="{126E86C7-7317-44D9-9903-ADA51BA7A99F}" srcOrd="4" destOrd="0" presId="urn:microsoft.com/office/officeart/2018/2/layout/IconVerticalSolidList"/>
    <dgm:cxn modelId="{D7EC5125-B426-4589-AD4E-2E0F78A61C9E}" type="presParOf" srcId="{126E86C7-7317-44D9-9903-ADA51BA7A99F}" destId="{6DA2078B-A729-4240-8F09-003F6CEF7894}" srcOrd="0" destOrd="0" presId="urn:microsoft.com/office/officeart/2018/2/layout/IconVerticalSolidList"/>
    <dgm:cxn modelId="{CFB71C5E-252C-4AB9-BA74-BD9D51EE171D}" type="presParOf" srcId="{126E86C7-7317-44D9-9903-ADA51BA7A99F}" destId="{C82A4696-4979-4090-A60E-CCC864CB2A82}" srcOrd="1" destOrd="0" presId="urn:microsoft.com/office/officeart/2018/2/layout/IconVerticalSolidList"/>
    <dgm:cxn modelId="{204ADF45-9D92-4E67-B63B-6E5E996BAA72}" type="presParOf" srcId="{126E86C7-7317-44D9-9903-ADA51BA7A99F}" destId="{77AEA883-3424-4CA4-BFAA-80F7AF6B6DCF}" srcOrd="2" destOrd="0" presId="urn:microsoft.com/office/officeart/2018/2/layout/IconVerticalSolidList"/>
    <dgm:cxn modelId="{8B0CDD9F-EDD5-47EB-89EB-27CB0BC4C7D0}" type="presParOf" srcId="{126E86C7-7317-44D9-9903-ADA51BA7A99F}" destId="{CC890234-A4F8-47A2-B060-44AED479DA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E6B9EF2-FCB4-484D-B2E9-31D36916670A}" type="doc">
      <dgm:prSet loTypeId="urn:microsoft.com/office/officeart/2008/layout/PictureStrips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3BBCF2-D00E-CE4D-9325-BF531A758402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r>
            <a:rPr lang="en-US" sz="4200" dirty="0"/>
            <a:t>Outlier Checks</a:t>
          </a:r>
        </a:p>
      </dgm:t>
    </dgm:pt>
    <dgm:pt modelId="{75B91F12-2ADE-8746-A1DA-8F3AF412004A}" type="parTrans" cxnId="{68635CA7-95CC-ED49-AACF-A04D924F359C}">
      <dgm:prSet/>
      <dgm:spPr/>
      <dgm:t>
        <a:bodyPr/>
        <a:lstStyle/>
        <a:p>
          <a:endParaRPr lang="en-US"/>
        </a:p>
      </dgm:t>
    </dgm:pt>
    <dgm:pt modelId="{D14D9511-FEA2-6748-A597-6C1DA92A30C1}" type="sibTrans" cxnId="{68635CA7-95CC-ED49-AACF-A04D924F359C}">
      <dgm:prSet/>
      <dgm:spPr/>
      <dgm:t>
        <a:bodyPr/>
        <a:lstStyle/>
        <a:p>
          <a:endParaRPr lang="en-US"/>
        </a:p>
      </dgm:t>
    </dgm:pt>
    <dgm:pt modelId="{6ECA2AD0-941C-5B47-94CE-72903CDD7AC4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r>
            <a:rPr lang="en-US" sz="2800" dirty="0"/>
            <a:t>Check for values of a variable that fall outside of a certain range</a:t>
          </a:r>
        </a:p>
      </dgm:t>
    </dgm:pt>
    <dgm:pt modelId="{CED2C234-4487-9345-A6B2-BBB47DB2096B}" type="parTrans" cxnId="{0A7D7044-C030-DB49-944B-344DF512AD75}">
      <dgm:prSet/>
      <dgm:spPr/>
      <dgm:t>
        <a:bodyPr/>
        <a:lstStyle/>
        <a:p>
          <a:endParaRPr lang="en-US"/>
        </a:p>
      </dgm:t>
    </dgm:pt>
    <dgm:pt modelId="{29B214EE-9122-2B44-A5E7-AB453116BCFB}" type="sibTrans" cxnId="{0A7D7044-C030-DB49-944B-344DF512AD75}">
      <dgm:prSet/>
      <dgm:spPr/>
      <dgm:t>
        <a:bodyPr/>
        <a:lstStyle/>
        <a:p>
          <a:endParaRPr lang="en-US"/>
        </a:p>
      </dgm:t>
    </dgm:pt>
    <dgm:pt modelId="{A37D67B5-ADC1-844A-A586-81A129A7A9E7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endParaRPr lang="en-US" sz="3300" dirty="0"/>
        </a:p>
      </dgm:t>
    </dgm:pt>
    <dgm:pt modelId="{537D26D4-A7ED-DE40-BF99-6F0B03E2A9A6}" type="parTrans" cxnId="{D763E94C-26BF-DF47-B7D6-A331B48EA5DE}">
      <dgm:prSet/>
      <dgm:spPr/>
    </dgm:pt>
    <dgm:pt modelId="{E8FB57C9-B9CF-6947-BCC3-9F52FBDD439B}" type="sibTrans" cxnId="{D763E94C-26BF-DF47-B7D6-A331B48EA5DE}">
      <dgm:prSet/>
      <dgm:spPr/>
    </dgm:pt>
    <dgm:pt modelId="{E8C9FDB9-2B2E-416F-B1E7-4B9936D6E6C4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r>
            <a:rPr lang="en-US" sz="2800" dirty="0"/>
            <a:t>e.g., any value that is 3 standard errors above or below the mean of the variable</a:t>
          </a:r>
        </a:p>
      </dgm:t>
    </dgm:pt>
    <dgm:pt modelId="{AFEA964B-4C6B-4E61-B315-8B228DAB1306}" type="parTrans" cxnId="{D638E6E7-5900-4BB9-B206-F94C0717EF81}">
      <dgm:prSet/>
      <dgm:spPr/>
    </dgm:pt>
    <dgm:pt modelId="{ECF5AA62-17B6-462A-8618-473A515076B9}" type="sibTrans" cxnId="{D638E6E7-5900-4BB9-B206-F94C0717EF81}">
      <dgm:prSet/>
      <dgm:spPr/>
    </dgm:pt>
    <dgm:pt modelId="{014D86EA-F784-4EC6-81AE-590EC96555D5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endParaRPr lang="en-US" sz="2800" dirty="0"/>
        </a:p>
      </dgm:t>
    </dgm:pt>
    <dgm:pt modelId="{E41EFD34-53FC-4502-B04D-902D31DEDA93}" type="parTrans" cxnId="{8ECE2E7C-AACD-4E55-B006-99F5189EBD64}">
      <dgm:prSet/>
      <dgm:spPr/>
    </dgm:pt>
    <dgm:pt modelId="{DB9FE9F5-D9CA-4D31-9437-291CA553BB84}" type="sibTrans" cxnId="{8ECE2E7C-AACD-4E55-B006-99F5189EBD64}">
      <dgm:prSet/>
      <dgm:spPr/>
    </dgm:pt>
    <dgm:pt modelId="{A4F7F83A-FB00-8349-BA8E-85DAF7328579}" type="pres">
      <dgm:prSet presAssocID="{AE6B9EF2-FCB4-484D-B2E9-31D36916670A}" presName="Name0" presStyleCnt="0">
        <dgm:presLayoutVars>
          <dgm:dir/>
          <dgm:resizeHandles val="exact"/>
        </dgm:presLayoutVars>
      </dgm:prSet>
      <dgm:spPr/>
    </dgm:pt>
    <dgm:pt modelId="{A7167704-9774-AA40-85B8-76D0639A00D5}" type="pres">
      <dgm:prSet presAssocID="{033BBCF2-D00E-CE4D-9325-BF531A758402}" presName="composite" presStyleCnt="0"/>
      <dgm:spPr/>
    </dgm:pt>
    <dgm:pt modelId="{5A90485C-098D-804B-AD73-6954CF4DAE96}" type="pres">
      <dgm:prSet presAssocID="{033BBCF2-D00E-CE4D-9325-BF531A758402}" presName="rect1" presStyleLbl="trAlignAcc1" presStyleIdx="0" presStyleCnt="1" custLinFactNeighborY="-9263">
        <dgm:presLayoutVars>
          <dgm:bulletEnabled val="1"/>
        </dgm:presLayoutVars>
      </dgm:prSet>
      <dgm:spPr/>
    </dgm:pt>
    <dgm:pt modelId="{1571BD8A-FA85-9442-9189-12D8FA3CEBDF}" type="pres">
      <dgm:prSet presAssocID="{033BBCF2-D00E-CE4D-9325-BF531A758402}" presName="rect2" presStyleLbl="fgImgPlace1" presStyleIdx="0" presStyleCnt="1"/>
      <dgm:spPr>
        <a:blipFill>
          <a:blip xmlns:r="http://schemas.openxmlformats.org/officeDocument/2006/relationships" r:embed="rId1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 l="-25000" r="-25000"/>
          </a:stretch>
        </a:blipFill>
        <a:ln>
          <a:solidFill>
            <a:schemeClr val="accent1">
              <a:alpha val="41000"/>
            </a:schemeClr>
          </a:solidFill>
        </a:ln>
      </dgm:spPr>
    </dgm:pt>
  </dgm:ptLst>
  <dgm:cxnLst>
    <dgm:cxn modelId="{AD7B1528-D80E-0740-85F8-269D8D5E173D}" type="presOf" srcId="{6ECA2AD0-941C-5B47-94CE-72903CDD7AC4}" destId="{5A90485C-098D-804B-AD73-6954CF4DAE96}" srcOrd="0" destOrd="1" presId="urn:microsoft.com/office/officeart/2008/layout/PictureStrips"/>
    <dgm:cxn modelId="{0A7D7044-C030-DB49-944B-344DF512AD75}" srcId="{033BBCF2-D00E-CE4D-9325-BF531A758402}" destId="{6ECA2AD0-941C-5B47-94CE-72903CDD7AC4}" srcOrd="0" destOrd="0" parTransId="{CED2C234-4487-9345-A6B2-BBB47DB2096B}" sibTransId="{29B214EE-9122-2B44-A5E7-AB453116BCFB}"/>
    <dgm:cxn modelId="{D763E94C-26BF-DF47-B7D6-A331B48EA5DE}" srcId="{033BBCF2-D00E-CE4D-9325-BF531A758402}" destId="{A37D67B5-ADC1-844A-A586-81A129A7A9E7}" srcOrd="3" destOrd="0" parTransId="{537D26D4-A7ED-DE40-BF99-6F0B03E2A9A6}" sibTransId="{E8FB57C9-B9CF-6947-BCC3-9F52FBDD439B}"/>
    <dgm:cxn modelId="{C5DE8B79-C039-674C-A17C-EBD8E9CCCBFA}" type="presOf" srcId="{033BBCF2-D00E-CE4D-9325-BF531A758402}" destId="{5A90485C-098D-804B-AD73-6954CF4DAE96}" srcOrd="0" destOrd="0" presId="urn:microsoft.com/office/officeart/2008/layout/PictureStrips"/>
    <dgm:cxn modelId="{8ECE2E7C-AACD-4E55-B006-99F5189EBD64}" srcId="{033BBCF2-D00E-CE4D-9325-BF531A758402}" destId="{014D86EA-F784-4EC6-81AE-590EC96555D5}" srcOrd="1" destOrd="0" parTransId="{E41EFD34-53FC-4502-B04D-902D31DEDA93}" sibTransId="{DB9FE9F5-D9CA-4D31-9437-291CA553BB84}"/>
    <dgm:cxn modelId="{A4F1AB7D-6ED4-CC45-B5A3-A66109E843F8}" type="presOf" srcId="{A37D67B5-ADC1-844A-A586-81A129A7A9E7}" destId="{5A90485C-098D-804B-AD73-6954CF4DAE96}" srcOrd="0" destOrd="4" presId="urn:microsoft.com/office/officeart/2008/layout/PictureStrips"/>
    <dgm:cxn modelId="{B501188B-1ACE-41C1-9F9D-1CC214F73EA2}" type="presOf" srcId="{014D86EA-F784-4EC6-81AE-590EC96555D5}" destId="{5A90485C-098D-804B-AD73-6954CF4DAE96}" srcOrd="0" destOrd="2" presId="urn:microsoft.com/office/officeart/2008/layout/PictureStrips"/>
    <dgm:cxn modelId="{68635CA7-95CC-ED49-AACF-A04D924F359C}" srcId="{AE6B9EF2-FCB4-484D-B2E9-31D36916670A}" destId="{033BBCF2-D00E-CE4D-9325-BF531A758402}" srcOrd="0" destOrd="0" parTransId="{75B91F12-2ADE-8746-A1DA-8F3AF412004A}" sibTransId="{D14D9511-FEA2-6748-A597-6C1DA92A30C1}"/>
    <dgm:cxn modelId="{302299AE-77E7-D943-BCCB-1A3D04494FAD}" type="presOf" srcId="{AE6B9EF2-FCB4-484D-B2E9-31D36916670A}" destId="{A4F7F83A-FB00-8349-BA8E-85DAF7328579}" srcOrd="0" destOrd="0" presId="urn:microsoft.com/office/officeart/2008/layout/PictureStrips"/>
    <dgm:cxn modelId="{D638E6E7-5900-4BB9-B206-F94C0717EF81}" srcId="{033BBCF2-D00E-CE4D-9325-BF531A758402}" destId="{E8C9FDB9-2B2E-416F-B1E7-4B9936D6E6C4}" srcOrd="2" destOrd="0" parTransId="{AFEA964B-4C6B-4E61-B315-8B228DAB1306}" sibTransId="{ECF5AA62-17B6-462A-8618-473A515076B9}"/>
    <dgm:cxn modelId="{D79C0BFE-EDBB-452A-90DE-151A7D4BFD75}" type="presOf" srcId="{E8C9FDB9-2B2E-416F-B1E7-4B9936D6E6C4}" destId="{5A90485C-098D-804B-AD73-6954CF4DAE96}" srcOrd="0" destOrd="3" presId="urn:microsoft.com/office/officeart/2008/layout/PictureStrips"/>
    <dgm:cxn modelId="{E37CB46B-0125-E34B-9EE0-668994A7C78E}" type="presParOf" srcId="{A4F7F83A-FB00-8349-BA8E-85DAF7328579}" destId="{A7167704-9774-AA40-85B8-76D0639A00D5}" srcOrd="0" destOrd="0" presId="urn:microsoft.com/office/officeart/2008/layout/PictureStrips"/>
    <dgm:cxn modelId="{9A380610-3A67-9347-A595-36977E6C4AEF}" type="presParOf" srcId="{A7167704-9774-AA40-85B8-76D0639A00D5}" destId="{5A90485C-098D-804B-AD73-6954CF4DAE96}" srcOrd="0" destOrd="0" presId="urn:microsoft.com/office/officeart/2008/layout/PictureStrips"/>
    <dgm:cxn modelId="{E6D29658-14C3-6642-A6D8-54D5613F429C}" type="presParOf" srcId="{A7167704-9774-AA40-85B8-76D0639A00D5}" destId="{1571BD8A-FA85-9442-9189-12D8FA3CEBD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E6B9EF2-FCB4-484D-B2E9-31D36916670A}" type="doc">
      <dgm:prSet loTypeId="urn:microsoft.com/office/officeart/2008/layout/PictureStrips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3BBCF2-D00E-CE4D-9325-BF531A758402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r>
            <a:rPr lang="en-US" sz="4200" dirty="0"/>
            <a:t>Descriptive Statistics</a:t>
          </a:r>
        </a:p>
      </dgm:t>
    </dgm:pt>
    <dgm:pt modelId="{75B91F12-2ADE-8746-A1DA-8F3AF412004A}" type="parTrans" cxnId="{68635CA7-95CC-ED49-AACF-A04D924F359C}">
      <dgm:prSet/>
      <dgm:spPr/>
      <dgm:t>
        <a:bodyPr/>
        <a:lstStyle/>
        <a:p>
          <a:endParaRPr lang="en-US"/>
        </a:p>
      </dgm:t>
    </dgm:pt>
    <dgm:pt modelId="{D14D9511-FEA2-6748-A597-6C1DA92A30C1}" type="sibTrans" cxnId="{68635CA7-95CC-ED49-AACF-A04D924F359C}">
      <dgm:prSet/>
      <dgm:spPr/>
      <dgm:t>
        <a:bodyPr/>
        <a:lstStyle/>
        <a:p>
          <a:endParaRPr lang="en-US"/>
        </a:p>
      </dgm:t>
    </dgm:pt>
    <dgm:pt modelId="{6ECA2AD0-941C-5B47-94CE-72903CDD7AC4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r>
            <a:rPr lang="en-US" sz="3200" dirty="0"/>
            <a:t>Keep an eye on key outcome variables with a small descriptive table</a:t>
          </a:r>
        </a:p>
      </dgm:t>
    </dgm:pt>
    <dgm:pt modelId="{CED2C234-4487-9345-A6B2-BBB47DB2096B}" type="parTrans" cxnId="{0A7D7044-C030-DB49-944B-344DF512AD75}">
      <dgm:prSet/>
      <dgm:spPr/>
      <dgm:t>
        <a:bodyPr/>
        <a:lstStyle/>
        <a:p>
          <a:endParaRPr lang="en-US"/>
        </a:p>
      </dgm:t>
    </dgm:pt>
    <dgm:pt modelId="{29B214EE-9122-2B44-A5E7-AB453116BCFB}" type="sibTrans" cxnId="{0A7D7044-C030-DB49-944B-344DF512AD75}">
      <dgm:prSet/>
      <dgm:spPr/>
      <dgm:t>
        <a:bodyPr/>
        <a:lstStyle/>
        <a:p>
          <a:endParaRPr lang="en-US"/>
        </a:p>
      </dgm:t>
    </dgm:pt>
    <dgm:pt modelId="{A37D67B5-ADC1-844A-A586-81A129A7A9E7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endParaRPr lang="en-US" sz="3300" dirty="0"/>
        </a:p>
      </dgm:t>
    </dgm:pt>
    <dgm:pt modelId="{537D26D4-A7ED-DE40-BF99-6F0B03E2A9A6}" type="parTrans" cxnId="{D763E94C-26BF-DF47-B7D6-A331B48EA5DE}">
      <dgm:prSet/>
      <dgm:spPr/>
      <dgm:t>
        <a:bodyPr/>
        <a:lstStyle/>
        <a:p>
          <a:endParaRPr lang="en-US"/>
        </a:p>
      </dgm:t>
    </dgm:pt>
    <dgm:pt modelId="{E8FB57C9-B9CF-6947-BCC3-9F52FBDD439B}" type="sibTrans" cxnId="{D763E94C-26BF-DF47-B7D6-A331B48EA5DE}">
      <dgm:prSet/>
      <dgm:spPr/>
      <dgm:t>
        <a:bodyPr/>
        <a:lstStyle/>
        <a:p>
          <a:endParaRPr lang="en-US"/>
        </a:p>
      </dgm:t>
    </dgm:pt>
    <dgm:pt modelId="{9EB3B235-D496-404E-B81B-805327946EA0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r>
            <a:rPr lang="en-US" sz="3200" dirty="0"/>
            <a:t>e.g., mean, median, first and third quartiles, standard deviation</a:t>
          </a:r>
        </a:p>
      </dgm:t>
    </dgm:pt>
    <dgm:pt modelId="{13F497D2-1D5A-E742-8C58-17F6AEDC57AB}" type="parTrans" cxnId="{E814AB4B-8AF0-804A-BE2D-FA00FDBD716D}">
      <dgm:prSet/>
      <dgm:spPr/>
      <dgm:t>
        <a:bodyPr/>
        <a:lstStyle/>
        <a:p>
          <a:endParaRPr lang="en-US"/>
        </a:p>
      </dgm:t>
    </dgm:pt>
    <dgm:pt modelId="{295DE746-B8A4-FA4C-9E72-0B0A64154994}" type="sibTrans" cxnId="{E814AB4B-8AF0-804A-BE2D-FA00FDBD716D}">
      <dgm:prSet/>
      <dgm:spPr/>
      <dgm:t>
        <a:bodyPr/>
        <a:lstStyle/>
        <a:p>
          <a:endParaRPr lang="en-US"/>
        </a:p>
      </dgm:t>
    </dgm:pt>
    <dgm:pt modelId="{700AFBD5-0677-4F9A-9025-9125F0E207BD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endParaRPr lang="en-US" sz="3200" dirty="0"/>
        </a:p>
      </dgm:t>
    </dgm:pt>
    <dgm:pt modelId="{CFB1B2FE-B049-40C0-943A-ACD5614019F9}" type="parTrans" cxnId="{F46787EC-C555-45AD-BBDB-8A75FF9B9BEC}">
      <dgm:prSet/>
      <dgm:spPr/>
      <dgm:t>
        <a:bodyPr/>
        <a:lstStyle/>
        <a:p>
          <a:endParaRPr lang="en-US"/>
        </a:p>
      </dgm:t>
    </dgm:pt>
    <dgm:pt modelId="{E1B6B40C-CA14-4A87-8728-8224A23B4B86}" type="sibTrans" cxnId="{F46787EC-C555-45AD-BBDB-8A75FF9B9BEC}">
      <dgm:prSet/>
      <dgm:spPr/>
      <dgm:t>
        <a:bodyPr/>
        <a:lstStyle/>
        <a:p>
          <a:endParaRPr lang="en-US"/>
        </a:p>
      </dgm:t>
    </dgm:pt>
    <dgm:pt modelId="{A4F7F83A-FB00-8349-BA8E-85DAF7328579}" type="pres">
      <dgm:prSet presAssocID="{AE6B9EF2-FCB4-484D-B2E9-31D36916670A}" presName="Name0" presStyleCnt="0">
        <dgm:presLayoutVars>
          <dgm:dir/>
          <dgm:resizeHandles val="exact"/>
        </dgm:presLayoutVars>
      </dgm:prSet>
      <dgm:spPr/>
    </dgm:pt>
    <dgm:pt modelId="{A7167704-9774-AA40-85B8-76D0639A00D5}" type="pres">
      <dgm:prSet presAssocID="{033BBCF2-D00E-CE4D-9325-BF531A758402}" presName="composite" presStyleCnt="0"/>
      <dgm:spPr/>
    </dgm:pt>
    <dgm:pt modelId="{5A90485C-098D-804B-AD73-6954CF4DAE96}" type="pres">
      <dgm:prSet presAssocID="{033BBCF2-D00E-CE4D-9325-BF531A758402}" presName="rect1" presStyleLbl="trAlignAcc1" presStyleIdx="0" presStyleCnt="1" custLinFactNeighborX="51" custLinFactNeighborY="-13276">
        <dgm:presLayoutVars>
          <dgm:bulletEnabled val="1"/>
        </dgm:presLayoutVars>
      </dgm:prSet>
      <dgm:spPr/>
    </dgm:pt>
    <dgm:pt modelId="{1571BD8A-FA85-9442-9189-12D8FA3CEBDF}" type="pres">
      <dgm:prSet presAssocID="{033BBCF2-D00E-CE4D-9325-BF531A758402}" presName="rect2" presStyleLbl="fgImgPlace1" presStyleIdx="0" presStyleCnt="1"/>
      <dgm:spPr>
        <a:blipFill>
          <a:blip xmlns:r="http://schemas.openxmlformats.org/officeDocument/2006/relationships" r:embed="rId1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 l="-25000" r="-25000"/>
          </a:stretch>
        </a:blipFill>
        <a:ln>
          <a:solidFill>
            <a:schemeClr val="accent1">
              <a:alpha val="41000"/>
            </a:schemeClr>
          </a:solidFill>
        </a:ln>
      </dgm:spPr>
    </dgm:pt>
  </dgm:ptLst>
  <dgm:cxnLst>
    <dgm:cxn modelId="{AD7B1528-D80E-0740-85F8-269D8D5E173D}" type="presOf" srcId="{6ECA2AD0-941C-5B47-94CE-72903CDD7AC4}" destId="{5A90485C-098D-804B-AD73-6954CF4DAE96}" srcOrd="0" destOrd="1" presId="urn:microsoft.com/office/officeart/2008/layout/PictureStrips"/>
    <dgm:cxn modelId="{0A7D7044-C030-DB49-944B-344DF512AD75}" srcId="{033BBCF2-D00E-CE4D-9325-BF531A758402}" destId="{6ECA2AD0-941C-5B47-94CE-72903CDD7AC4}" srcOrd="0" destOrd="0" parTransId="{CED2C234-4487-9345-A6B2-BBB47DB2096B}" sibTransId="{29B214EE-9122-2B44-A5E7-AB453116BCFB}"/>
    <dgm:cxn modelId="{E814AB4B-8AF0-804A-BE2D-FA00FDBD716D}" srcId="{033BBCF2-D00E-CE4D-9325-BF531A758402}" destId="{9EB3B235-D496-404E-B81B-805327946EA0}" srcOrd="2" destOrd="0" parTransId="{13F497D2-1D5A-E742-8C58-17F6AEDC57AB}" sibTransId="{295DE746-B8A4-FA4C-9E72-0B0A64154994}"/>
    <dgm:cxn modelId="{D763E94C-26BF-DF47-B7D6-A331B48EA5DE}" srcId="{033BBCF2-D00E-CE4D-9325-BF531A758402}" destId="{A37D67B5-ADC1-844A-A586-81A129A7A9E7}" srcOrd="3" destOrd="0" parTransId="{537D26D4-A7ED-DE40-BF99-6F0B03E2A9A6}" sibTransId="{E8FB57C9-B9CF-6947-BCC3-9F52FBDD439B}"/>
    <dgm:cxn modelId="{0991135D-639E-4E6D-85F4-711D1F6AE208}" type="presOf" srcId="{700AFBD5-0677-4F9A-9025-9125F0E207BD}" destId="{5A90485C-098D-804B-AD73-6954CF4DAE96}" srcOrd="0" destOrd="2" presId="urn:microsoft.com/office/officeart/2008/layout/PictureStrips"/>
    <dgm:cxn modelId="{C5DE8B79-C039-674C-A17C-EBD8E9CCCBFA}" type="presOf" srcId="{033BBCF2-D00E-CE4D-9325-BF531A758402}" destId="{5A90485C-098D-804B-AD73-6954CF4DAE96}" srcOrd="0" destOrd="0" presId="urn:microsoft.com/office/officeart/2008/layout/PictureStrips"/>
    <dgm:cxn modelId="{A4F1AB7D-6ED4-CC45-B5A3-A66109E843F8}" type="presOf" srcId="{A37D67B5-ADC1-844A-A586-81A129A7A9E7}" destId="{5A90485C-098D-804B-AD73-6954CF4DAE96}" srcOrd="0" destOrd="4" presId="urn:microsoft.com/office/officeart/2008/layout/PictureStrips"/>
    <dgm:cxn modelId="{68635CA7-95CC-ED49-AACF-A04D924F359C}" srcId="{AE6B9EF2-FCB4-484D-B2E9-31D36916670A}" destId="{033BBCF2-D00E-CE4D-9325-BF531A758402}" srcOrd="0" destOrd="0" parTransId="{75B91F12-2ADE-8746-A1DA-8F3AF412004A}" sibTransId="{D14D9511-FEA2-6748-A597-6C1DA92A30C1}"/>
    <dgm:cxn modelId="{302299AE-77E7-D943-BCCB-1A3D04494FAD}" type="presOf" srcId="{AE6B9EF2-FCB4-484D-B2E9-31D36916670A}" destId="{A4F7F83A-FB00-8349-BA8E-85DAF7328579}" srcOrd="0" destOrd="0" presId="urn:microsoft.com/office/officeart/2008/layout/PictureStrips"/>
    <dgm:cxn modelId="{05B7BABB-B270-F64B-9F04-354E20AAFB33}" type="presOf" srcId="{9EB3B235-D496-404E-B81B-805327946EA0}" destId="{5A90485C-098D-804B-AD73-6954CF4DAE96}" srcOrd="0" destOrd="3" presId="urn:microsoft.com/office/officeart/2008/layout/PictureStrips"/>
    <dgm:cxn modelId="{F46787EC-C555-45AD-BBDB-8A75FF9B9BEC}" srcId="{033BBCF2-D00E-CE4D-9325-BF531A758402}" destId="{700AFBD5-0677-4F9A-9025-9125F0E207BD}" srcOrd="1" destOrd="0" parTransId="{CFB1B2FE-B049-40C0-943A-ACD5614019F9}" sibTransId="{E1B6B40C-CA14-4A87-8728-8224A23B4B86}"/>
    <dgm:cxn modelId="{E37CB46B-0125-E34B-9EE0-668994A7C78E}" type="presParOf" srcId="{A4F7F83A-FB00-8349-BA8E-85DAF7328579}" destId="{A7167704-9774-AA40-85B8-76D0639A00D5}" srcOrd="0" destOrd="0" presId="urn:microsoft.com/office/officeart/2008/layout/PictureStrips"/>
    <dgm:cxn modelId="{9A380610-3A67-9347-A595-36977E6C4AEF}" type="presParOf" srcId="{A7167704-9774-AA40-85B8-76D0639A00D5}" destId="{5A90485C-098D-804B-AD73-6954CF4DAE96}" srcOrd="0" destOrd="0" presId="urn:microsoft.com/office/officeart/2008/layout/PictureStrips"/>
    <dgm:cxn modelId="{E6D29658-14C3-6642-A6D8-54D5613F429C}" type="presParOf" srcId="{A7167704-9774-AA40-85B8-76D0639A00D5}" destId="{1571BD8A-FA85-9442-9189-12D8FA3CEBD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E6B9EF2-FCB4-484D-B2E9-31D36916670A}" type="doc">
      <dgm:prSet loTypeId="urn:microsoft.com/office/officeart/2008/layout/PictureStrips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3BBCF2-D00E-CE4D-9325-BF531A758402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r>
            <a:rPr lang="en-US" sz="4200" dirty="0"/>
            <a:t>Observation Tracking</a:t>
          </a:r>
        </a:p>
      </dgm:t>
    </dgm:pt>
    <dgm:pt modelId="{75B91F12-2ADE-8746-A1DA-8F3AF412004A}" type="parTrans" cxnId="{68635CA7-95CC-ED49-AACF-A04D924F359C}">
      <dgm:prSet/>
      <dgm:spPr/>
      <dgm:t>
        <a:bodyPr/>
        <a:lstStyle/>
        <a:p>
          <a:endParaRPr lang="en-US"/>
        </a:p>
      </dgm:t>
    </dgm:pt>
    <dgm:pt modelId="{D14D9511-FEA2-6748-A597-6C1DA92A30C1}" type="sibTrans" cxnId="{68635CA7-95CC-ED49-AACF-A04D924F359C}">
      <dgm:prSet/>
      <dgm:spPr/>
      <dgm:t>
        <a:bodyPr/>
        <a:lstStyle/>
        <a:p>
          <a:endParaRPr lang="en-US"/>
        </a:p>
      </dgm:t>
    </dgm:pt>
    <dgm:pt modelId="{6ECA2AD0-941C-5B47-94CE-72903CDD7AC4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r>
            <a:rPr lang="en-US" sz="2800" dirty="0"/>
            <a:t>A table consisting of every respondent with some tracking indicators</a:t>
          </a:r>
        </a:p>
      </dgm:t>
    </dgm:pt>
    <dgm:pt modelId="{CED2C234-4487-9345-A6B2-BBB47DB2096B}" type="parTrans" cxnId="{0A7D7044-C030-DB49-944B-344DF512AD75}">
      <dgm:prSet/>
      <dgm:spPr/>
      <dgm:t>
        <a:bodyPr/>
        <a:lstStyle/>
        <a:p>
          <a:endParaRPr lang="en-US"/>
        </a:p>
      </dgm:t>
    </dgm:pt>
    <dgm:pt modelId="{29B214EE-9122-2B44-A5E7-AB453116BCFB}" type="sibTrans" cxnId="{0A7D7044-C030-DB49-944B-344DF512AD75}">
      <dgm:prSet/>
      <dgm:spPr/>
      <dgm:t>
        <a:bodyPr/>
        <a:lstStyle/>
        <a:p>
          <a:endParaRPr lang="en-US"/>
        </a:p>
      </dgm:t>
    </dgm:pt>
    <dgm:pt modelId="{A37D67B5-ADC1-844A-A586-81A129A7A9E7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endParaRPr lang="en-US" sz="3300" dirty="0"/>
        </a:p>
      </dgm:t>
    </dgm:pt>
    <dgm:pt modelId="{537D26D4-A7ED-DE40-BF99-6F0B03E2A9A6}" type="parTrans" cxnId="{D763E94C-26BF-DF47-B7D6-A331B48EA5DE}">
      <dgm:prSet/>
      <dgm:spPr/>
      <dgm:t>
        <a:bodyPr/>
        <a:lstStyle/>
        <a:p>
          <a:endParaRPr lang="en-US"/>
        </a:p>
      </dgm:t>
    </dgm:pt>
    <dgm:pt modelId="{E8FB57C9-B9CF-6947-BCC3-9F52FBDD439B}" type="sibTrans" cxnId="{D763E94C-26BF-DF47-B7D6-A331B48EA5DE}">
      <dgm:prSet/>
      <dgm:spPr/>
      <dgm:t>
        <a:bodyPr/>
        <a:lstStyle/>
        <a:p>
          <a:endParaRPr lang="en-US"/>
        </a:p>
      </dgm:t>
    </dgm:pt>
    <dgm:pt modelId="{9EB3B235-D496-404E-B81B-805327946EA0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r>
            <a:rPr lang="en-US" sz="2800" dirty="0"/>
            <a:t>e.g., complete survey, incomplete reason, needs replacement</a:t>
          </a:r>
        </a:p>
      </dgm:t>
    </dgm:pt>
    <dgm:pt modelId="{13F497D2-1D5A-E742-8C58-17F6AEDC57AB}" type="parTrans" cxnId="{E814AB4B-8AF0-804A-BE2D-FA00FDBD716D}">
      <dgm:prSet/>
      <dgm:spPr/>
      <dgm:t>
        <a:bodyPr/>
        <a:lstStyle/>
        <a:p>
          <a:endParaRPr lang="en-US"/>
        </a:p>
      </dgm:t>
    </dgm:pt>
    <dgm:pt modelId="{295DE746-B8A4-FA4C-9E72-0B0A64154994}" type="sibTrans" cxnId="{E814AB4B-8AF0-804A-BE2D-FA00FDBD716D}">
      <dgm:prSet/>
      <dgm:spPr/>
      <dgm:t>
        <a:bodyPr/>
        <a:lstStyle/>
        <a:p>
          <a:endParaRPr lang="en-US"/>
        </a:p>
      </dgm:t>
    </dgm:pt>
    <dgm:pt modelId="{89B345C8-92F6-4E35-942D-239EAFA90BBC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endParaRPr lang="en-US" sz="2800" dirty="0"/>
        </a:p>
      </dgm:t>
    </dgm:pt>
    <dgm:pt modelId="{0163C144-3A81-4E71-BF18-4F0ECF984EE7}" type="parTrans" cxnId="{95C23ECC-C2C1-4FD5-850A-BB3C85AADFD2}">
      <dgm:prSet/>
      <dgm:spPr/>
      <dgm:t>
        <a:bodyPr/>
        <a:lstStyle/>
        <a:p>
          <a:endParaRPr lang="en-US"/>
        </a:p>
      </dgm:t>
    </dgm:pt>
    <dgm:pt modelId="{557342D9-1BB8-45FE-9F94-D7FB6EC72F76}" type="sibTrans" cxnId="{95C23ECC-C2C1-4FD5-850A-BB3C85AADFD2}">
      <dgm:prSet/>
      <dgm:spPr/>
      <dgm:t>
        <a:bodyPr/>
        <a:lstStyle/>
        <a:p>
          <a:endParaRPr lang="en-US"/>
        </a:p>
      </dgm:t>
    </dgm:pt>
    <dgm:pt modelId="{A4F7F83A-FB00-8349-BA8E-85DAF7328579}" type="pres">
      <dgm:prSet presAssocID="{AE6B9EF2-FCB4-484D-B2E9-31D36916670A}" presName="Name0" presStyleCnt="0">
        <dgm:presLayoutVars>
          <dgm:dir/>
          <dgm:resizeHandles val="exact"/>
        </dgm:presLayoutVars>
      </dgm:prSet>
      <dgm:spPr/>
    </dgm:pt>
    <dgm:pt modelId="{A7167704-9774-AA40-85B8-76D0639A00D5}" type="pres">
      <dgm:prSet presAssocID="{033BBCF2-D00E-CE4D-9325-BF531A758402}" presName="composite" presStyleCnt="0"/>
      <dgm:spPr/>
    </dgm:pt>
    <dgm:pt modelId="{5A90485C-098D-804B-AD73-6954CF4DAE96}" type="pres">
      <dgm:prSet presAssocID="{033BBCF2-D00E-CE4D-9325-BF531A758402}" presName="rect1" presStyleLbl="trAlignAcc1" presStyleIdx="0" presStyleCnt="1" custLinFactNeighborX="51" custLinFactNeighborY="-12613">
        <dgm:presLayoutVars>
          <dgm:bulletEnabled val="1"/>
        </dgm:presLayoutVars>
      </dgm:prSet>
      <dgm:spPr/>
    </dgm:pt>
    <dgm:pt modelId="{1571BD8A-FA85-9442-9189-12D8FA3CEBDF}" type="pres">
      <dgm:prSet presAssocID="{033BBCF2-D00E-CE4D-9325-BF531A758402}" presName="rect2" presStyleLbl="fgImgPlace1" presStyleIdx="0" presStyleCnt="1"/>
      <dgm:spPr>
        <a:blipFill>
          <a:blip xmlns:r="http://schemas.openxmlformats.org/officeDocument/2006/relationships" r:embed="rId1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 l="-25000" r="-25000"/>
          </a:stretch>
        </a:blipFill>
        <a:ln>
          <a:solidFill>
            <a:schemeClr val="accent1">
              <a:alpha val="41000"/>
            </a:schemeClr>
          </a:solidFill>
        </a:ln>
      </dgm:spPr>
    </dgm:pt>
  </dgm:ptLst>
  <dgm:cxnLst>
    <dgm:cxn modelId="{AD7B1528-D80E-0740-85F8-269D8D5E173D}" type="presOf" srcId="{6ECA2AD0-941C-5B47-94CE-72903CDD7AC4}" destId="{5A90485C-098D-804B-AD73-6954CF4DAE96}" srcOrd="0" destOrd="1" presId="urn:microsoft.com/office/officeart/2008/layout/PictureStrips"/>
    <dgm:cxn modelId="{0A7D7044-C030-DB49-944B-344DF512AD75}" srcId="{033BBCF2-D00E-CE4D-9325-BF531A758402}" destId="{6ECA2AD0-941C-5B47-94CE-72903CDD7AC4}" srcOrd="0" destOrd="0" parTransId="{CED2C234-4487-9345-A6B2-BBB47DB2096B}" sibTransId="{29B214EE-9122-2B44-A5E7-AB453116BCFB}"/>
    <dgm:cxn modelId="{E814AB4B-8AF0-804A-BE2D-FA00FDBD716D}" srcId="{033BBCF2-D00E-CE4D-9325-BF531A758402}" destId="{9EB3B235-D496-404E-B81B-805327946EA0}" srcOrd="2" destOrd="0" parTransId="{13F497D2-1D5A-E742-8C58-17F6AEDC57AB}" sibTransId="{295DE746-B8A4-FA4C-9E72-0B0A64154994}"/>
    <dgm:cxn modelId="{D763E94C-26BF-DF47-B7D6-A331B48EA5DE}" srcId="{033BBCF2-D00E-CE4D-9325-BF531A758402}" destId="{A37D67B5-ADC1-844A-A586-81A129A7A9E7}" srcOrd="3" destOrd="0" parTransId="{537D26D4-A7ED-DE40-BF99-6F0B03E2A9A6}" sibTransId="{E8FB57C9-B9CF-6947-BCC3-9F52FBDD439B}"/>
    <dgm:cxn modelId="{C5DE8B79-C039-674C-A17C-EBD8E9CCCBFA}" type="presOf" srcId="{033BBCF2-D00E-CE4D-9325-BF531A758402}" destId="{5A90485C-098D-804B-AD73-6954CF4DAE96}" srcOrd="0" destOrd="0" presId="urn:microsoft.com/office/officeart/2008/layout/PictureStrips"/>
    <dgm:cxn modelId="{A4F1AB7D-6ED4-CC45-B5A3-A66109E843F8}" type="presOf" srcId="{A37D67B5-ADC1-844A-A586-81A129A7A9E7}" destId="{5A90485C-098D-804B-AD73-6954CF4DAE96}" srcOrd="0" destOrd="4" presId="urn:microsoft.com/office/officeart/2008/layout/PictureStrips"/>
    <dgm:cxn modelId="{68635CA7-95CC-ED49-AACF-A04D924F359C}" srcId="{AE6B9EF2-FCB4-484D-B2E9-31D36916670A}" destId="{033BBCF2-D00E-CE4D-9325-BF531A758402}" srcOrd="0" destOrd="0" parTransId="{75B91F12-2ADE-8746-A1DA-8F3AF412004A}" sibTransId="{D14D9511-FEA2-6748-A597-6C1DA92A30C1}"/>
    <dgm:cxn modelId="{302299AE-77E7-D943-BCCB-1A3D04494FAD}" type="presOf" srcId="{AE6B9EF2-FCB4-484D-B2E9-31D36916670A}" destId="{A4F7F83A-FB00-8349-BA8E-85DAF7328579}" srcOrd="0" destOrd="0" presId="urn:microsoft.com/office/officeart/2008/layout/PictureStrips"/>
    <dgm:cxn modelId="{05B7BABB-B270-F64B-9F04-354E20AAFB33}" type="presOf" srcId="{9EB3B235-D496-404E-B81B-805327946EA0}" destId="{5A90485C-098D-804B-AD73-6954CF4DAE96}" srcOrd="0" destOrd="3" presId="urn:microsoft.com/office/officeart/2008/layout/PictureStrips"/>
    <dgm:cxn modelId="{95C23ECC-C2C1-4FD5-850A-BB3C85AADFD2}" srcId="{033BBCF2-D00E-CE4D-9325-BF531A758402}" destId="{89B345C8-92F6-4E35-942D-239EAFA90BBC}" srcOrd="1" destOrd="0" parTransId="{0163C144-3A81-4E71-BF18-4F0ECF984EE7}" sibTransId="{557342D9-1BB8-45FE-9F94-D7FB6EC72F76}"/>
    <dgm:cxn modelId="{4F5BEFDB-8D61-487C-A45A-4A03454C1AE1}" type="presOf" srcId="{89B345C8-92F6-4E35-942D-239EAFA90BBC}" destId="{5A90485C-098D-804B-AD73-6954CF4DAE96}" srcOrd="0" destOrd="2" presId="urn:microsoft.com/office/officeart/2008/layout/PictureStrips"/>
    <dgm:cxn modelId="{E37CB46B-0125-E34B-9EE0-668994A7C78E}" type="presParOf" srcId="{A4F7F83A-FB00-8349-BA8E-85DAF7328579}" destId="{A7167704-9774-AA40-85B8-76D0639A00D5}" srcOrd="0" destOrd="0" presId="urn:microsoft.com/office/officeart/2008/layout/PictureStrips"/>
    <dgm:cxn modelId="{9A380610-3A67-9347-A595-36977E6C4AEF}" type="presParOf" srcId="{A7167704-9774-AA40-85B8-76D0639A00D5}" destId="{5A90485C-098D-804B-AD73-6954CF4DAE96}" srcOrd="0" destOrd="0" presId="urn:microsoft.com/office/officeart/2008/layout/PictureStrips"/>
    <dgm:cxn modelId="{E6D29658-14C3-6642-A6D8-54D5613F429C}" type="presParOf" srcId="{A7167704-9774-AA40-85B8-76D0639A00D5}" destId="{1571BD8A-FA85-9442-9189-12D8FA3CEBD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E6B9EF2-FCB4-484D-B2E9-31D36916670A}" type="doc">
      <dgm:prSet loTypeId="urn:microsoft.com/office/officeart/2008/layout/PictureStrips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3BBCF2-D00E-CE4D-9325-BF531A758402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r>
            <a:rPr lang="en-US" sz="4200" dirty="0"/>
            <a:t>Back Checks</a:t>
          </a:r>
        </a:p>
      </dgm:t>
    </dgm:pt>
    <dgm:pt modelId="{75B91F12-2ADE-8746-A1DA-8F3AF412004A}" type="parTrans" cxnId="{68635CA7-95CC-ED49-AACF-A04D924F359C}">
      <dgm:prSet/>
      <dgm:spPr/>
      <dgm:t>
        <a:bodyPr/>
        <a:lstStyle/>
        <a:p>
          <a:endParaRPr lang="en-US"/>
        </a:p>
      </dgm:t>
    </dgm:pt>
    <dgm:pt modelId="{D14D9511-FEA2-6748-A597-6C1DA92A30C1}" type="sibTrans" cxnId="{68635CA7-95CC-ED49-AACF-A04D924F359C}">
      <dgm:prSet/>
      <dgm:spPr/>
      <dgm:t>
        <a:bodyPr/>
        <a:lstStyle/>
        <a:p>
          <a:endParaRPr lang="en-US"/>
        </a:p>
      </dgm:t>
    </dgm:pt>
    <dgm:pt modelId="{6ECA2AD0-941C-5B47-94CE-72903CDD7AC4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r>
            <a:rPr lang="en-US" sz="2600" dirty="0"/>
            <a:t>Supplemental surveys for randomly-chosen data collection subjects</a:t>
          </a:r>
          <a:br>
            <a:rPr lang="en-US" sz="2600" dirty="0"/>
          </a:br>
          <a:endParaRPr lang="en-US" sz="2600" dirty="0"/>
        </a:p>
      </dgm:t>
    </dgm:pt>
    <dgm:pt modelId="{CED2C234-4487-9345-A6B2-BBB47DB2096B}" type="parTrans" cxnId="{0A7D7044-C030-DB49-944B-344DF512AD75}">
      <dgm:prSet/>
      <dgm:spPr/>
      <dgm:t>
        <a:bodyPr/>
        <a:lstStyle/>
        <a:p>
          <a:endParaRPr lang="en-US"/>
        </a:p>
      </dgm:t>
    </dgm:pt>
    <dgm:pt modelId="{29B214EE-9122-2B44-A5E7-AB453116BCFB}" type="sibTrans" cxnId="{0A7D7044-C030-DB49-944B-344DF512AD75}">
      <dgm:prSet/>
      <dgm:spPr/>
      <dgm:t>
        <a:bodyPr/>
        <a:lstStyle/>
        <a:p>
          <a:endParaRPr lang="en-US"/>
        </a:p>
      </dgm:t>
    </dgm:pt>
    <dgm:pt modelId="{A37D67B5-ADC1-844A-A586-81A129A7A9E7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endParaRPr lang="en-US" sz="3300" dirty="0"/>
        </a:p>
      </dgm:t>
    </dgm:pt>
    <dgm:pt modelId="{537D26D4-A7ED-DE40-BF99-6F0B03E2A9A6}" type="parTrans" cxnId="{D763E94C-26BF-DF47-B7D6-A331B48EA5DE}">
      <dgm:prSet/>
      <dgm:spPr/>
      <dgm:t>
        <a:bodyPr/>
        <a:lstStyle/>
        <a:p>
          <a:endParaRPr lang="en-US"/>
        </a:p>
      </dgm:t>
    </dgm:pt>
    <dgm:pt modelId="{E8FB57C9-B9CF-6947-BCC3-9F52FBDD439B}" type="sibTrans" cxnId="{D763E94C-26BF-DF47-B7D6-A331B48EA5DE}">
      <dgm:prSet/>
      <dgm:spPr/>
      <dgm:t>
        <a:bodyPr/>
        <a:lstStyle/>
        <a:p>
          <a:endParaRPr lang="en-US"/>
        </a:p>
      </dgm:t>
    </dgm:pt>
    <dgm:pt modelId="{5B4EFB40-56F1-484B-87D5-A00E41C04EE1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r>
            <a:rPr lang="en-US" sz="2600" dirty="0"/>
            <a:t>Check for :</a:t>
          </a:r>
        </a:p>
      </dgm:t>
    </dgm:pt>
    <dgm:pt modelId="{5F99EE12-4E05-844A-92B4-23174DBB4CF9}" type="parTrans" cxnId="{826C30E7-C8AE-2C45-AC42-D447A93272BF}">
      <dgm:prSet/>
      <dgm:spPr/>
      <dgm:t>
        <a:bodyPr/>
        <a:lstStyle/>
        <a:p>
          <a:endParaRPr lang="en-US"/>
        </a:p>
      </dgm:t>
    </dgm:pt>
    <dgm:pt modelId="{815825C3-2E9E-5C4E-9923-A1C73CEBE9B7}" type="sibTrans" cxnId="{826C30E7-C8AE-2C45-AC42-D447A93272BF}">
      <dgm:prSet/>
      <dgm:spPr/>
      <dgm:t>
        <a:bodyPr/>
        <a:lstStyle/>
        <a:p>
          <a:endParaRPr lang="en-US"/>
        </a:p>
      </dgm:t>
    </dgm:pt>
    <dgm:pt modelId="{51AF7783-A846-B04D-985B-50A2A70AF866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r>
            <a:rPr lang="en-US" sz="2600" dirty="0"/>
            <a:t>Enumerator compliance</a:t>
          </a:r>
        </a:p>
      </dgm:t>
    </dgm:pt>
    <dgm:pt modelId="{DA36F084-127E-E143-9210-82B69253C74F}" type="parTrans" cxnId="{9964EA8B-9F59-9343-9060-97E3A4D3E52E}">
      <dgm:prSet/>
      <dgm:spPr/>
      <dgm:t>
        <a:bodyPr/>
        <a:lstStyle/>
        <a:p>
          <a:endParaRPr lang="en-US"/>
        </a:p>
      </dgm:t>
    </dgm:pt>
    <dgm:pt modelId="{22FBC660-7A49-E146-8791-52BE0777D911}" type="sibTrans" cxnId="{9964EA8B-9F59-9343-9060-97E3A4D3E52E}">
      <dgm:prSet/>
      <dgm:spPr/>
      <dgm:t>
        <a:bodyPr/>
        <a:lstStyle/>
        <a:p>
          <a:endParaRPr lang="en-US"/>
        </a:p>
      </dgm:t>
    </dgm:pt>
    <dgm:pt modelId="{119A2E2B-B644-8F46-BD5A-F65EA0D26964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endParaRPr lang="en-US" sz="2800" dirty="0"/>
        </a:p>
      </dgm:t>
    </dgm:pt>
    <dgm:pt modelId="{A73BB430-58DA-E645-B4A5-9AF7D12C5B35}" type="parTrans" cxnId="{6149DC1B-F6F8-E144-BB89-C2142F1D1889}">
      <dgm:prSet/>
      <dgm:spPr/>
      <dgm:t>
        <a:bodyPr/>
        <a:lstStyle/>
        <a:p>
          <a:endParaRPr lang="en-US"/>
        </a:p>
      </dgm:t>
    </dgm:pt>
    <dgm:pt modelId="{893A83B5-6678-5C41-9F6B-9E862DB0AE28}" type="sibTrans" cxnId="{6149DC1B-F6F8-E144-BB89-C2142F1D1889}">
      <dgm:prSet/>
      <dgm:spPr/>
      <dgm:t>
        <a:bodyPr/>
        <a:lstStyle/>
        <a:p>
          <a:endParaRPr lang="en-US"/>
        </a:p>
      </dgm:t>
    </dgm:pt>
    <dgm:pt modelId="{3E3CDDC7-5D27-A94F-BA9E-8CC2BB0F5C8D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r>
            <a:rPr lang="en-US" sz="2600" dirty="0"/>
            <a:t>Accuracy of outlier values</a:t>
          </a:r>
        </a:p>
      </dgm:t>
    </dgm:pt>
    <dgm:pt modelId="{4D29D3F8-BC27-AC48-9EEA-26F9AA21E139}" type="parTrans" cxnId="{00B0F1D0-1593-6A49-9861-39A0AE5614A7}">
      <dgm:prSet/>
      <dgm:spPr/>
      <dgm:t>
        <a:bodyPr/>
        <a:lstStyle/>
        <a:p>
          <a:endParaRPr lang="en-US"/>
        </a:p>
      </dgm:t>
    </dgm:pt>
    <dgm:pt modelId="{6ACAF0CB-B887-A144-9A89-3A0E0BD971F0}" type="sibTrans" cxnId="{00B0F1D0-1593-6A49-9861-39A0AE5614A7}">
      <dgm:prSet/>
      <dgm:spPr/>
      <dgm:t>
        <a:bodyPr/>
        <a:lstStyle/>
        <a:p>
          <a:endParaRPr lang="en-US"/>
        </a:p>
      </dgm:t>
    </dgm:pt>
    <dgm:pt modelId="{F4697699-6519-3F4E-9235-91F54B0A4880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r>
            <a:rPr lang="en-US" sz="2600" dirty="0"/>
            <a:t>Possible difficult questions to be changed in survey instrument</a:t>
          </a:r>
        </a:p>
      </dgm:t>
    </dgm:pt>
    <dgm:pt modelId="{26E62403-5554-6F4E-AE9E-AC053B8B921E}" type="parTrans" cxnId="{16468ABC-46B3-7048-8EF6-92038EA15EBE}">
      <dgm:prSet/>
      <dgm:spPr/>
      <dgm:t>
        <a:bodyPr/>
        <a:lstStyle/>
        <a:p>
          <a:endParaRPr lang="en-US"/>
        </a:p>
      </dgm:t>
    </dgm:pt>
    <dgm:pt modelId="{C2DC9397-6201-8740-BCA7-C7C4499A919F}" type="sibTrans" cxnId="{16468ABC-46B3-7048-8EF6-92038EA15EBE}">
      <dgm:prSet/>
      <dgm:spPr/>
      <dgm:t>
        <a:bodyPr/>
        <a:lstStyle/>
        <a:p>
          <a:endParaRPr lang="en-US"/>
        </a:p>
      </dgm:t>
    </dgm:pt>
    <dgm:pt modelId="{A4F7F83A-FB00-8349-BA8E-85DAF7328579}" type="pres">
      <dgm:prSet presAssocID="{AE6B9EF2-FCB4-484D-B2E9-31D36916670A}" presName="Name0" presStyleCnt="0">
        <dgm:presLayoutVars>
          <dgm:dir/>
          <dgm:resizeHandles val="exact"/>
        </dgm:presLayoutVars>
      </dgm:prSet>
      <dgm:spPr/>
    </dgm:pt>
    <dgm:pt modelId="{A7167704-9774-AA40-85B8-76D0639A00D5}" type="pres">
      <dgm:prSet presAssocID="{033BBCF2-D00E-CE4D-9325-BF531A758402}" presName="composite" presStyleCnt="0"/>
      <dgm:spPr/>
    </dgm:pt>
    <dgm:pt modelId="{5A90485C-098D-804B-AD73-6954CF4DAE96}" type="pres">
      <dgm:prSet presAssocID="{033BBCF2-D00E-CE4D-9325-BF531A758402}" presName="rect1" presStyleLbl="trAlignAcc1" presStyleIdx="0" presStyleCnt="1" custScaleY="136407" custLinFactNeighborX="51" custLinFactNeighborY="854">
        <dgm:presLayoutVars>
          <dgm:bulletEnabled val="1"/>
        </dgm:presLayoutVars>
      </dgm:prSet>
      <dgm:spPr/>
    </dgm:pt>
    <dgm:pt modelId="{1571BD8A-FA85-9442-9189-12D8FA3CEBDF}" type="pres">
      <dgm:prSet presAssocID="{033BBCF2-D00E-CE4D-9325-BF531A758402}" presName="rect2" presStyleLbl="fgImgPlace1" presStyleIdx="0" presStyleCnt="1" custLinFactNeighborX="164" custLinFactNeighborY="6782"/>
      <dgm:spPr>
        <a:blipFill>
          <a:blip xmlns:r="http://schemas.openxmlformats.org/officeDocument/2006/relationships" r:embed="rId1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 l="-25000" r="-25000"/>
          </a:stretch>
        </a:blipFill>
        <a:ln>
          <a:solidFill>
            <a:schemeClr val="accent1">
              <a:alpha val="41000"/>
            </a:schemeClr>
          </a:solidFill>
        </a:ln>
      </dgm:spPr>
    </dgm:pt>
  </dgm:ptLst>
  <dgm:cxnLst>
    <dgm:cxn modelId="{6149DC1B-F6F8-E144-BB89-C2142F1D1889}" srcId="{5B4EFB40-56F1-484B-87D5-A00E41C04EE1}" destId="{119A2E2B-B644-8F46-BD5A-F65EA0D26964}" srcOrd="3" destOrd="0" parTransId="{A73BB430-58DA-E645-B4A5-9AF7D12C5B35}" sibTransId="{893A83B5-6678-5C41-9F6B-9E862DB0AE28}"/>
    <dgm:cxn modelId="{AD7B1528-D80E-0740-85F8-269D8D5E173D}" type="presOf" srcId="{6ECA2AD0-941C-5B47-94CE-72903CDD7AC4}" destId="{5A90485C-098D-804B-AD73-6954CF4DAE96}" srcOrd="0" destOrd="1" presId="urn:microsoft.com/office/officeart/2008/layout/PictureStrips"/>
    <dgm:cxn modelId="{0A7D7044-C030-DB49-944B-344DF512AD75}" srcId="{033BBCF2-D00E-CE4D-9325-BF531A758402}" destId="{6ECA2AD0-941C-5B47-94CE-72903CDD7AC4}" srcOrd="0" destOrd="0" parTransId="{CED2C234-4487-9345-A6B2-BBB47DB2096B}" sibTransId="{29B214EE-9122-2B44-A5E7-AB453116BCFB}"/>
    <dgm:cxn modelId="{D763E94C-26BF-DF47-B7D6-A331B48EA5DE}" srcId="{033BBCF2-D00E-CE4D-9325-BF531A758402}" destId="{A37D67B5-ADC1-844A-A586-81A129A7A9E7}" srcOrd="2" destOrd="0" parTransId="{537D26D4-A7ED-DE40-BF99-6F0B03E2A9A6}" sibTransId="{E8FB57C9-B9CF-6947-BCC3-9F52FBDD439B}"/>
    <dgm:cxn modelId="{E6F51F60-E3FE-2740-AFAC-ACC6BD9E7F0A}" type="presOf" srcId="{51AF7783-A846-B04D-985B-50A2A70AF866}" destId="{5A90485C-098D-804B-AD73-6954CF4DAE96}" srcOrd="0" destOrd="3" presId="urn:microsoft.com/office/officeart/2008/layout/PictureStrips"/>
    <dgm:cxn modelId="{78A01E64-2BDB-7247-A3F3-F2C4ABFD08B5}" type="presOf" srcId="{3E3CDDC7-5D27-A94F-BA9E-8CC2BB0F5C8D}" destId="{5A90485C-098D-804B-AD73-6954CF4DAE96}" srcOrd="0" destOrd="4" presId="urn:microsoft.com/office/officeart/2008/layout/PictureStrips"/>
    <dgm:cxn modelId="{12D9E876-7306-5741-BB14-0A2291A94FD5}" type="presOf" srcId="{F4697699-6519-3F4E-9235-91F54B0A4880}" destId="{5A90485C-098D-804B-AD73-6954CF4DAE96}" srcOrd="0" destOrd="5" presId="urn:microsoft.com/office/officeart/2008/layout/PictureStrips"/>
    <dgm:cxn modelId="{C5DE8B79-C039-674C-A17C-EBD8E9CCCBFA}" type="presOf" srcId="{033BBCF2-D00E-CE4D-9325-BF531A758402}" destId="{5A90485C-098D-804B-AD73-6954CF4DAE96}" srcOrd="0" destOrd="0" presId="urn:microsoft.com/office/officeart/2008/layout/PictureStrips"/>
    <dgm:cxn modelId="{A4F1AB7D-6ED4-CC45-B5A3-A66109E843F8}" type="presOf" srcId="{A37D67B5-ADC1-844A-A586-81A129A7A9E7}" destId="{5A90485C-098D-804B-AD73-6954CF4DAE96}" srcOrd="0" destOrd="7" presId="urn:microsoft.com/office/officeart/2008/layout/PictureStrips"/>
    <dgm:cxn modelId="{0880BE7F-0643-664A-8DAB-08CD8B9609A5}" type="presOf" srcId="{5B4EFB40-56F1-484B-87D5-A00E41C04EE1}" destId="{5A90485C-098D-804B-AD73-6954CF4DAE96}" srcOrd="0" destOrd="2" presId="urn:microsoft.com/office/officeart/2008/layout/PictureStrips"/>
    <dgm:cxn modelId="{9964EA8B-9F59-9343-9060-97E3A4D3E52E}" srcId="{5B4EFB40-56F1-484B-87D5-A00E41C04EE1}" destId="{51AF7783-A846-B04D-985B-50A2A70AF866}" srcOrd="0" destOrd="0" parTransId="{DA36F084-127E-E143-9210-82B69253C74F}" sibTransId="{22FBC660-7A49-E146-8791-52BE0777D911}"/>
    <dgm:cxn modelId="{68635CA7-95CC-ED49-AACF-A04D924F359C}" srcId="{AE6B9EF2-FCB4-484D-B2E9-31D36916670A}" destId="{033BBCF2-D00E-CE4D-9325-BF531A758402}" srcOrd="0" destOrd="0" parTransId="{75B91F12-2ADE-8746-A1DA-8F3AF412004A}" sibTransId="{D14D9511-FEA2-6748-A597-6C1DA92A30C1}"/>
    <dgm:cxn modelId="{3DE875AE-FDC1-0A4C-BC36-5DFBE8D00135}" type="presOf" srcId="{119A2E2B-B644-8F46-BD5A-F65EA0D26964}" destId="{5A90485C-098D-804B-AD73-6954CF4DAE96}" srcOrd="0" destOrd="6" presId="urn:microsoft.com/office/officeart/2008/layout/PictureStrips"/>
    <dgm:cxn modelId="{302299AE-77E7-D943-BCCB-1A3D04494FAD}" type="presOf" srcId="{AE6B9EF2-FCB4-484D-B2E9-31D36916670A}" destId="{A4F7F83A-FB00-8349-BA8E-85DAF7328579}" srcOrd="0" destOrd="0" presId="urn:microsoft.com/office/officeart/2008/layout/PictureStrips"/>
    <dgm:cxn modelId="{16468ABC-46B3-7048-8EF6-92038EA15EBE}" srcId="{5B4EFB40-56F1-484B-87D5-A00E41C04EE1}" destId="{F4697699-6519-3F4E-9235-91F54B0A4880}" srcOrd="2" destOrd="0" parTransId="{26E62403-5554-6F4E-AE9E-AC053B8B921E}" sibTransId="{C2DC9397-6201-8740-BCA7-C7C4499A919F}"/>
    <dgm:cxn modelId="{00B0F1D0-1593-6A49-9861-39A0AE5614A7}" srcId="{5B4EFB40-56F1-484B-87D5-A00E41C04EE1}" destId="{3E3CDDC7-5D27-A94F-BA9E-8CC2BB0F5C8D}" srcOrd="1" destOrd="0" parTransId="{4D29D3F8-BC27-AC48-9EEA-26F9AA21E139}" sibTransId="{6ACAF0CB-B887-A144-9A89-3A0E0BD971F0}"/>
    <dgm:cxn modelId="{826C30E7-C8AE-2C45-AC42-D447A93272BF}" srcId="{033BBCF2-D00E-CE4D-9325-BF531A758402}" destId="{5B4EFB40-56F1-484B-87D5-A00E41C04EE1}" srcOrd="1" destOrd="0" parTransId="{5F99EE12-4E05-844A-92B4-23174DBB4CF9}" sibTransId="{815825C3-2E9E-5C4E-9923-A1C73CEBE9B7}"/>
    <dgm:cxn modelId="{E37CB46B-0125-E34B-9EE0-668994A7C78E}" type="presParOf" srcId="{A4F7F83A-FB00-8349-BA8E-85DAF7328579}" destId="{A7167704-9774-AA40-85B8-76D0639A00D5}" srcOrd="0" destOrd="0" presId="urn:microsoft.com/office/officeart/2008/layout/PictureStrips"/>
    <dgm:cxn modelId="{9A380610-3A67-9347-A595-36977E6C4AEF}" type="presParOf" srcId="{A7167704-9774-AA40-85B8-76D0639A00D5}" destId="{5A90485C-098D-804B-AD73-6954CF4DAE96}" srcOrd="0" destOrd="0" presId="urn:microsoft.com/office/officeart/2008/layout/PictureStrips"/>
    <dgm:cxn modelId="{E6D29658-14C3-6642-A6D8-54D5613F429C}" type="presParOf" srcId="{A7167704-9774-AA40-85B8-76D0639A00D5}" destId="{1571BD8A-FA85-9442-9189-12D8FA3CEBD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FF75A7C-59FE-4F61-9A55-67964783559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2FFE068C-F019-4CD1-9F14-50470D1DF5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The content of the check you are creating should determine the structure of your dataset.</a:t>
          </a:r>
        </a:p>
      </dgm:t>
    </dgm:pt>
    <dgm:pt modelId="{BC35EADC-EB91-4605-BCFA-997F3263BE3A}" type="parTrans" cxnId="{8E7EC36C-1B6B-4E5C-A57E-49CD58D435A3}">
      <dgm:prSet/>
      <dgm:spPr/>
      <dgm:t>
        <a:bodyPr/>
        <a:lstStyle/>
        <a:p>
          <a:endParaRPr lang="en-US"/>
        </a:p>
      </dgm:t>
    </dgm:pt>
    <dgm:pt modelId="{6FB58262-B52C-45AE-BEFB-5D857798EC38}" type="sibTrans" cxnId="{8E7EC36C-1B6B-4E5C-A57E-49CD58D435A3}">
      <dgm:prSet/>
      <dgm:spPr/>
      <dgm:t>
        <a:bodyPr/>
        <a:lstStyle/>
        <a:p>
          <a:endParaRPr lang="en-US"/>
        </a:p>
      </dgm:t>
    </dgm:pt>
    <dgm:pt modelId="{94F5134F-FA95-4C74-AD14-6EE44FA9AE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 example, to create enumerator checks, you should aim to create a dataset in which:</a:t>
          </a:r>
        </a:p>
      </dgm:t>
    </dgm:pt>
    <dgm:pt modelId="{8897C311-BA4C-4EB5-9D88-5B9C8AE1D578}" type="parTrans" cxnId="{176B23F6-5610-42E8-BA1B-9E3B611DF92E}">
      <dgm:prSet/>
      <dgm:spPr/>
      <dgm:t>
        <a:bodyPr/>
        <a:lstStyle/>
        <a:p>
          <a:endParaRPr lang="en-US"/>
        </a:p>
      </dgm:t>
    </dgm:pt>
    <dgm:pt modelId="{A1589464-F6F9-4D45-970B-E26F12D51267}" type="sibTrans" cxnId="{176B23F6-5610-42E8-BA1B-9E3B611DF92E}">
      <dgm:prSet/>
      <dgm:spPr/>
      <dgm:t>
        <a:bodyPr/>
        <a:lstStyle/>
        <a:p>
          <a:endParaRPr lang="en-US"/>
        </a:p>
      </dgm:t>
    </dgm:pt>
    <dgm:pt modelId="{895CC3DF-1833-45E2-A217-7ADDB39F68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Each row corresponds to an </a:t>
          </a:r>
          <a:r>
            <a:rPr lang="en-US" b="1"/>
            <a:t>enumerator</a:t>
          </a:r>
          <a:r>
            <a:rPr lang="en-US"/>
            <a:t> </a:t>
          </a:r>
        </a:p>
      </dgm:t>
    </dgm:pt>
    <dgm:pt modelId="{DBA4715B-C1D7-46E5-9841-B4A15DFAC1D8}" type="parTrans" cxnId="{52F568BE-F1DE-44B7-9EA5-A5ED023B7079}">
      <dgm:prSet/>
      <dgm:spPr/>
      <dgm:t>
        <a:bodyPr/>
        <a:lstStyle/>
        <a:p>
          <a:endParaRPr lang="en-US"/>
        </a:p>
      </dgm:t>
    </dgm:pt>
    <dgm:pt modelId="{5782A29C-8B0A-43F7-9AA9-278EA7E81D6C}" type="sibTrans" cxnId="{52F568BE-F1DE-44B7-9EA5-A5ED023B7079}">
      <dgm:prSet/>
      <dgm:spPr/>
      <dgm:t>
        <a:bodyPr/>
        <a:lstStyle/>
        <a:p>
          <a:endParaRPr lang="en-US"/>
        </a:p>
      </dgm:t>
    </dgm:pt>
    <dgm:pt modelId="{54073C7E-E4DF-49D0-BC47-20FF565F3F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Each column corresponds to a </a:t>
          </a:r>
          <a:r>
            <a:rPr lang="en-US" b="1" dirty="0"/>
            <a:t>data quality indicator</a:t>
          </a:r>
          <a:r>
            <a:rPr lang="en-US" dirty="0"/>
            <a:t> (e.g., number of surveys completed, average survey duration, etc.)</a:t>
          </a:r>
        </a:p>
      </dgm:t>
    </dgm:pt>
    <dgm:pt modelId="{B399AB49-4910-46B9-8DB4-E1C9B140F82D}" type="parTrans" cxnId="{BAEA0DE2-B6F4-4659-B52F-0AAB3EB8D9D3}">
      <dgm:prSet/>
      <dgm:spPr/>
      <dgm:t>
        <a:bodyPr/>
        <a:lstStyle/>
        <a:p>
          <a:endParaRPr lang="en-US"/>
        </a:p>
      </dgm:t>
    </dgm:pt>
    <dgm:pt modelId="{2D3CCF79-93C5-4C64-8884-87330ABC7A92}" type="sibTrans" cxnId="{BAEA0DE2-B6F4-4659-B52F-0AAB3EB8D9D3}">
      <dgm:prSet/>
      <dgm:spPr/>
      <dgm:t>
        <a:bodyPr/>
        <a:lstStyle/>
        <a:p>
          <a:endParaRPr lang="en-US"/>
        </a:p>
      </dgm:t>
    </dgm:pt>
    <dgm:pt modelId="{90C41707-6CA9-4BE9-87C6-C1FE4DC1DECD}" type="pres">
      <dgm:prSet presAssocID="{AFF75A7C-59FE-4F61-9A55-679647835599}" presName="root" presStyleCnt="0">
        <dgm:presLayoutVars>
          <dgm:dir/>
          <dgm:resizeHandles val="exact"/>
        </dgm:presLayoutVars>
      </dgm:prSet>
      <dgm:spPr/>
    </dgm:pt>
    <dgm:pt modelId="{087CFC51-D676-4A04-9637-879B173EB5B4}" type="pres">
      <dgm:prSet presAssocID="{2FFE068C-F019-4CD1-9F14-50470D1DF58B}" presName="compNode" presStyleCnt="0"/>
      <dgm:spPr/>
    </dgm:pt>
    <dgm:pt modelId="{29FFCBDA-ADD7-414C-9344-E12A2C76D65F}" type="pres">
      <dgm:prSet presAssocID="{2FFE068C-F019-4CD1-9F14-50470D1DF58B}" presName="bgRect" presStyleLbl="bgShp" presStyleIdx="0" presStyleCnt="2"/>
      <dgm:spPr/>
    </dgm:pt>
    <dgm:pt modelId="{C8296149-BE50-4353-A7DB-B7DBABE2EA3A}" type="pres">
      <dgm:prSet presAssocID="{2FFE068C-F019-4CD1-9F14-50470D1DF58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4C6B6C2-C46E-4463-8EEE-EC984FF7939C}" type="pres">
      <dgm:prSet presAssocID="{2FFE068C-F019-4CD1-9F14-50470D1DF58B}" presName="spaceRect" presStyleCnt="0"/>
      <dgm:spPr/>
    </dgm:pt>
    <dgm:pt modelId="{B74A4E94-CF59-41A1-B9CB-CB4FA35AD190}" type="pres">
      <dgm:prSet presAssocID="{2FFE068C-F019-4CD1-9F14-50470D1DF58B}" presName="parTx" presStyleLbl="revTx" presStyleIdx="0" presStyleCnt="3">
        <dgm:presLayoutVars>
          <dgm:chMax val="0"/>
          <dgm:chPref val="0"/>
        </dgm:presLayoutVars>
      </dgm:prSet>
      <dgm:spPr/>
    </dgm:pt>
    <dgm:pt modelId="{C2DE570D-0EFF-47E2-B915-B5E43CA4FC2A}" type="pres">
      <dgm:prSet presAssocID="{6FB58262-B52C-45AE-BEFB-5D857798EC38}" presName="sibTrans" presStyleCnt="0"/>
      <dgm:spPr/>
    </dgm:pt>
    <dgm:pt modelId="{056715A2-EC22-44E2-A2FD-AC16008F83DE}" type="pres">
      <dgm:prSet presAssocID="{94F5134F-FA95-4C74-AD14-6EE44FA9AEA2}" presName="compNode" presStyleCnt="0"/>
      <dgm:spPr/>
    </dgm:pt>
    <dgm:pt modelId="{201A8615-66E7-4EE3-9B84-048A2306FCBE}" type="pres">
      <dgm:prSet presAssocID="{94F5134F-FA95-4C74-AD14-6EE44FA9AEA2}" presName="bgRect" presStyleLbl="bgShp" presStyleIdx="1" presStyleCnt="2"/>
      <dgm:spPr/>
    </dgm:pt>
    <dgm:pt modelId="{ABEEB6B9-081B-462E-A6A4-2BFE732A9CE5}" type="pres">
      <dgm:prSet presAssocID="{94F5134F-FA95-4C74-AD14-6EE44FA9AEA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F760B01-8F7A-4275-AE2A-4C3F2F0FE187}" type="pres">
      <dgm:prSet presAssocID="{94F5134F-FA95-4C74-AD14-6EE44FA9AEA2}" presName="spaceRect" presStyleCnt="0"/>
      <dgm:spPr/>
    </dgm:pt>
    <dgm:pt modelId="{21094DB1-CF8B-45BA-AE46-9A8B8B810B2D}" type="pres">
      <dgm:prSet presAssocID="{94F5134F-FA95-4C74-AD14-6EE44FA9AEA2}" presName="parTx" presStyleLbl="revTx" presStyleIdx="1" presStyleCnt="3">
        <dgm:presLayoutVars>
          <dgm:chMax val="0"/>
          <dgm:chPref val="0"/>
        </dgm:presLayoutVars>
      </dgm:prSet>
      <dgm:spPr/>
    </dgm:pt>
    <dgm:pt modelId="{EB5902AA-7196-4EB1-8877-BC870655DE8D}" type="pres">
      <dgm:prSet presAssocID="{94F5134F-FA95-4C74-AD14-6EE44FA9AEA2}" presName="desTx" presStyleLbl="revTx" presStyleIdx="2" presStyleCnt="3">
        <dgm:presLayoutVars/>
      </dgm:prSet>
      <dgm:spPr/>
    </dgm:pt>
  </dgm:ptLst>
  <dgm:cxnLst>
    <dgm:cxn modelId="{D131F913-EDFC-469E-A560-5B9C2C8C13E5}" type="presOf" srcId="{54073C7E-E4DF-49D0-BC47-20FF565F3FFB}" destId="{EB5902AA-7196-4EB1-8877-BC870655DE8D}" srcOrd="0" destOrd="1" presId="urn:microsoft.com/office/officeart/2018/2/layout/IconVerticalSolidList"/>
    <dgm:cxn modelId="{0838931A-02B2-410B-BFF2-D052BC420AED}" type="presOf" srcId="{94F5134F-FA95-4C74-AD14-6EE44FA9AEA2}" destId="{21094DB1-CF8B-45BA-AE46-9A8B8B810B2D}" srcOrd="0" destOrd="0" presId="urn:microsoft.com/office/officeart/2018/2/layout/IconVerticalSolidList"/>
    <dgm:cxn modelId="{25E4CC3F-E8D9-448B-979F-8F64275EFCB9}" type="presOf" srcId="{AFF75A7C-59FE-4F61-9A55-679647835599}" destId="{90C41707-6CA9-4BE9-87C6-C1FE4DC1DECD}" srcOrd="0" destOrd="0" presId="urn:microsoft.com/office/officeart/2018/2/layout/IconVerticalSolidList"/>
    <dgm:cxn modelId="{8E7EC36C-1B6B-4E5C-A57E-49CD58D435A3}" srcId="{AFF75A7C-59FE-4F61-9A55-679647835599}" destId="{2FFE068C-F019-4CD1-9F14-50470D1DF58B}" srcOrd="0" destOrd="0" parTransId="{BC35EADC-EB91-4605-BCFA-997F3263BE3A}" sibTransId="{6FB58262-B52C-45AE-BEFB-5D857798EC38}"/>
    <dgm:cxn modelId="{6F976B82-9E48-4F77-B805-9E69DF020495}" type="presOf" srcId="{895CC3DF-1833-45E2-A217-7ADDB39F685D}" destId="{EB5902AA-7196-4EB1-8877-BC870655DE8D}" srcOrd="0" destOrd="0" presId="urn:microsoft.com/office/officeart/2018/2/layout/IconVerticalSolidList"/>
    <dgm:cxn modelId="{52F568BE-F1DE-44B7-9EA5-A5ED023B7079}" srcId="{94F5134F-FA95-4C74-AD14-6EE44FA9AEA2}" destId="{895CC3DF-1833-45E2-A217-7ADDB39F685D}" srcOrd="0" destOrd="0" parTransId="{DBA4715B-C1D7-46E5-9841-B4A15DFAC1D8}" sibTransId="{5782A29C-8B0A-43F7-9AA9-278EA7E81D6C}"/>
    <dgm:cxn modelId="{BAEA0DE2-B6F4-4659-B52F-0AAB3EB8D9D3}" srcId="{94F5134F-FA95-4C74-AD14-6EE44FA9AEA2}" destId="{54073C7E-E4DF-49D0-BC47-20FF565F3FFB}" srcOrd="1" destOrd="0" parTransId="{B399AB49-4910-46B9-8DB4-E1C9B140F82D}" sibTransId="{2D3CCF79-93C5-4C64-8884-87330ABC7A92}"/>
    <dgm:cxn modelId="{47B053EA-C656-4A2B-99C0-1B99A7150F83}" type="presOf" srcId="{2FFE068C-F019-4CD1-9F14-50470D1DF58B}" destId="{B74A4E94-CF59-41A1-B9CB-CB4FA35AD190}" srcOrd="0" destOrd="0" presId="urn:microsoft.com/office/officeart/2018/2/layout/IconVerticalSolidList"/>
    <dgm:cxn modelId="{176B23F6-5610-42E8-BA1B-9E3B611DF92E}" srcId="{AFF75A7C-59FE-4F61-9A55-679647835599}" destId="{94F5134F-FA95-4C74-AD14-6EE44FA9AEA2}" srcOrd="1" destOrd="0" parTransId="{8897C311-BA4C-4EB5-9D88-5B9C8AE1D578}" sibTransId="{A1589464-F6F9-4D45-970B-E26F12D51267}"/>
    <dgm:cxn modelId="{B5B4ED1A-D69C-4530-8A8C-5757BA6DDAAB}" type="presParOf" srcId="{90C41707-6CA9-4BE9-87C6-C1FE4DC1DECD}" destId="{087CFC51-D676-4A04-9637-879B173EB5B4}" srcOrd="0" destOrd="0" presId="urn:microsoft.com/office/officeart/2018/2/layout/IconVerticalSolidList"/>
    <dgm:cxn modelId="{214305D7-EFE5-4EB3-94CE-ADE18CDE131B}" type="presParOf" srcId="{087CFC51-D676-4A04-9637-879B173EB5B4}" destId="{29FFCBDA-ADD7-414C-9344-E12A2C76D65F}" srcOrd="0" destOrd="0" presId="urn:microsoft.com/office/officeart/2018/2/layout/IconVerticalSolidList"/>
    <dgm:cxn modelId="{7E1E813D-38EF-47C4-8EFD-F03F2F44409C}" type="presParOf" srcId="{087CFC51-D676-4A04-9637-879B173EB5B4}" destId="{C8296149-BE50-4353-A7DB-B7DBABE2EA3A}" srcOrd="1" destOrd="0" presId="urn:microsoft.com/office/officeart/2018/2/layout/IconVerticalSolidList"/>
    <dgm:cxn modelId="{303495EA-BBAB-45B3-8285-CF24C9E45BBC}" type="presParOf" srcId="{087CFC51-D676-4A04-9637-879B173EB5B4}" destId="{94C6B6C2-C46E-4463-8EEE-EC984FF7939C}" srcOrd="2" destOrd="0" presId="urn:microsoft.com/office/officeart/2018/2/layout/IconVerticalSolidList"/>
    <dgm:cxn modelId="{C8118627-4432-4B0B-A997-2A6D0BB2978A}" type="presParOf" srcId="{087CFC51-D676-4A04-9637-879B173EB5B4}" destId="{B74A4E94-CF59-41A1-B9CB-CB4FA35AD190}" srcOrd="3" destOrd="0" presId="urn:microsoft.com/office/officeart/2018/2/layout/IconVerticalSolidList"/>
    <dgm:cxn modelId="{CF9BDD0C-2F61-4CD4-BBA6-AD381E121FA1}" type="presParOf" srcId="{90C41707-6CA9-4BE9-87C6-C1FE4DC1DECD}" destId="{C2DE570D-0EFF-47E2-B915-B5E43CA4FC2A}" srcOrd="1" destOrd="0" presId="urn:microsoft.com/office/officeart/2018/2/layout/IconVerticalSolidList"/>
    <dgm:cxn modelId="{40B129CE-6ACF-4B15-8C52-F0604F4FB68B}" type="presParOf" srcId="{90C41707-6CA9-4BE9-87C6-C1FE4DC1DECD}" destId="{056715A2-EC22-44E2-A2FD-AC16008F83DE}" srcOrd="2" destOrd="0" presId="urn:microsoft.com/office/officeart/2018/2/layout/IconVerticalSolidList"/>
    <dgm:cxn modelId="{532A635D-FB80-449A-8EFB-F3CDB183E3E2}" type="presParOf" srcId="{056715A2-EC22-44E2-A2FD-AC16008F83DE}" destId="{201A8615-66E7-4EE3-9B84-048A2306FCBE}" srcOrd="0" destOrd="0" presId="urn:microsoft.com/office/officeart/2018/2/layout/IconVerticalSolidList"/>
    <dgm:cxn modelId="{76A6402A-AC36-4CF9-8C26-EF2EAA623742}" type="presParOf" srcId="{056715A2-EC22-44E2-A2FD-AC16008F83DE}" destId="{ABEEB6B9-081B-462E-A6A4-2BFE732A9CE5}" srcOrd="1" destOrd="0" presId="urn:microsoft.com/office/officeart/2018/2/layout/IconVerticalSolidList"/>
    <dgm:cxn modelId="{4B55E233-CAE8-4D31-98F9-0446B5FC5CAD}" type="presParOf" srcId="{056715A2-EC22-44E2-A2FD-AC16008F83DE}" destId="{9F760B01-8F7A-4275-AE2A-4C3F2F0FE187}" srcOrd="2" destOrd="0" presId="urn:microsoft.com/office/officeart/2018/2/layout/IconVerticalSolidList"/>
    <dgm:cxn modelId="{92B62241-6033-4613-AEAC-23311551D693}" type="presParOf" srcId="{056715A2-EC22-44E2-A2FD-AC16008F83DE}" destId="{21094DB1-CF8B-45BA-AE46-9A8B8B810B2D}" srcOrd="3" destOrd="0" presId="urn:microsoft.com/office/officeart/2018/2/layout/IconVerticalSolidList"/>
    <dgm:cxn modelId="{BE393AFA-4C96-488C-80E7-01A46D493403}" type="presParOf" srcId="{056715A2-EC22-44E2-A2FD-AC16008F83DE}" destId="{EB5902AA-7196-4EB1-8877-BC870655DE8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C7CED78-3DCC-46EF-A6D5-6F3E8A0DB28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058CECE8-68AA-47D6-B3CD-0A0E099073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Your goal in creating a data monitoring instrument should be to streamline the process as much as possible</a:t>
          </a:r>
        </a:p>
      </dgm:t>
    </dgm:pt>
    <dgm:pt modelId="{1AC17D7E-C7F5-4880-8B3F-B11A15457E1A}" type="parTrans" cxnId="{6B63FCE8-6615-4ED6-B1F5-27AB3F3AE872}">
      <dgm:prSet/>
      <dgm:spPr/>
      <dgm:t>
        <a:bodyPr/>
        <a:lstStyle/>
        <a:p>
          <a:endParaRPr lang="en-US"/>
        </a:p>
      </dgm:t>
    </dgm:pt>
    <dgm:pt modelId="{95942F89-F579-4E76-B092-EA9192F76015}" type="sibTrans" cxnId="{6B63FCE8-6615-4ED6-B1F5-27AB3F3AE872}">
      <dgm:prSet/>
      <dgm:spPr/>
      <dgm:t>
        <a:bodyPr/>
        <a:lstStyle/>
        <a:p>
          <a:endParaRPr lang="en-US"/>
        </a:p>
      </dgm:t>
    </dgm:pt>
    <dgm:pt modelId="{3A13890F-529C-482C-9D8C-AA36396D88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Think of ways to efficiently output the information you need to check your data: e.g., graphs, tables, or dashboards</a:t>
          </a:r>
        </a:p>
      </dgm:t>
    </dgm:pt>
    <dgm:pt modelId="{1DEAC3D2-35B8-4502-A020-047B85C535E0}" type="parTrans" cxnId="{E77FDFBB-3F28-4581-8CDF-3B59A5BDF5BC}">
      <dgm:prSet/>
      <dgm:spPr/>
      <dgm:t>
        <a:bodyPr/>
        <a:lstStyle/>
        <a:p>
          <a:endParaRPr lang="en-US"/>
        </a:p>
      </dgm:t>
    </dgm:pt>
    <dgm:pt modelId="{6ADFE1C5-1ED1-470C-BB3B-7BBF8B5F4235}" type="sibTrans" cxnId="{E77FDFBB-3F28-4581-8CDF-3B59A5BDF5BC}">
      <dgm:prSet/>
      <dgm:spPr/>
      <dgm:t>
        <a:bodyPr/>
        <a:lstStyle/>
        <a:p>
          <a:endParaRPr lang="en-US"/>
        </a:p>
      </dgm:t>
    </dgm:pt>
    <dgm:pt modelId="{9FCC1F20-0CE3-447E-9562-5422F4ECF6E7}" type="pres">
      <dgm:prSet presAssocID="{4C7CED78-3DCC-46EF-A6D5-6F3E8A0DB283}" presName="root" presStyleCnt="0">
        <dgm:presLayoutVars>
          <dgm:dir/>
          <dgm:resizeHandles val="exact"/>
        </dgm:presLayoutVars>
      </dgm:prSet>
      <dgm:spPr/>
    </dgm:pt>
    <dgm:pt modelId="{69F0C032-6484-4F36-B53A-1E467B9DB06F}" type="pres">
      <dgm:prSet presAssocID="{058CECE8-68AA-47D6-B3CD-0A0E0990738D}" presName="compNode" presStyleCnt="0"/>
      <dgm:spPr/>
    </dgm:pt>
    <dgm:pt modelId="{6F93A7B3-BBD4-41B5-8713-53E88DB9E2DC}" type="pres">
      <dgm:prSet presAssocID="{058CECE8-68AA-47D6-B3CD-0A0E0990738D}" presName="bgRect" presStyleLbl="bgShp" presStyleIdx="0" presStyleCnt="2"/>
      <dgm:spPr/>
    </dgm:pt>
    <dgm:pt modelId="{6296AE0C-9C1D-4AD7-94FF-BAF77EFA4CB4}" type="pres">
      <dgm:prSet presAssocID="{058CECE8-68AA-47D6-B3CD-0A0E099073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820A02B-101B-47BB-B02A-4BBB35C7A13B}" type="pres">
      <dgm:prSet presAssocID="{058CECE8-68AA-47D6-B3CD-0A0E0990738D}" presName="spaceRect" presStyleCnt="0"/>
      <dgm:spPr/>
    </dgm:pt>
    <dgm:pt modelId="{BF368F15-A9B3-40EB-A2E3-5B99926451AB}" type="pres">
      <dgm:prSet presAssocID="{058CECE8-68AA-47D6-B3CD-0A0E0990738D}" presName="parTx" presStyleLbl="revTx" presStyleIdx="0" presStyleCnt="2">
        <dgm:presLayoutVars>
          <dgm:chMax val="0"/>
          <dgm:chPref val="0"/>
        </dgm:presLayoutVars>
      </dgm:prSet>
      <dgm:spPr/>
    </dgm:pt>
    <dgm:pt modelId="{213B192C-C373-4885-97E0-405025CC45DF}" type="pres">
      <dgm:prSet presAssocID="{95942F89-F579-4E76-B092-EA9192F76015}" presName="sibTrans" presStyleCnt="0"/>
      <dgm:spPr/>
    </dgm:pt>
    <dgm:pt modelId="{F92876F1-CAE5-4A3E-9650-6E0ACCBD6577}" type="pres">
      <dgm:prSet presAssocID="{3A13890F-529C-482C-9D8C-AA36396D8892}" presName="compNode" presStyleCnt="0"/>
      <dgm:spPr/>
    </dgm:pt>
    <dgm:pt modelId="{A54B5DFB-A2FA-4E4A-BFE6-1A9B8334A344}" type="pres">
      <dgm:prSet presAssocID="{3A13890F-529C-482C-9D8C-AA36396D8892}" presName="bgRect" presStyleLbl="bgShp" presStyleIdx="1" presStyleCnt="2"/>
      <dgm:spPr/>
    </dgm:pt>
    <dgm:pt modelId="{AB31661F-E08D-4DD0-B162-D11FCE42AB4A}" type="pres">
      <dgm:prSet presAssocID="{3A13890F-529C-482C-9D8C-AA36396D889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963C957-2E01-44BA-A392-2691B0BDDC3F}" type="pres">
      <dgm:prSet presAssocID="{3A13890F-529C-482C-9D8C-AA36396D8892}" presName="spaceRect" presStyleCnt="0"/>
      <dgm:spPr/>
    </dgm:pt>
    <dgm:pt modelId="{9963A440-8446-42B1-910D-393F356ECB0D}" type="pres">
      <dgm:prSet presAssocID="{3A13890F-529C-482C-9D8C-AA36396D889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8638312-4F51-4A4B-A5EA-8E4005761FED}" type="presOf" srcId="{058CECE8-68AA-47D6-B3CD-0A0E0990738D}" destId="{BF368F15-A9B3-40EB-A2E3-5B99926451AB}" srcOrd="0" destOrd="0" presId="urn:microsoft.com/office/officeart/2018/2/layout/IconVerticalSolidList"/>
    <dgm:cxn modelId="{59004D27-53E0-4666-A66B-D7515BDEA59A}" type="presOf" srcId="{3A13890F-529C-482C-9D8C-AA36396D8892}" destId="{9963A440-8446-42B1-910D-393F356ECB0D}" srcOrd="0" destOrd="0" presId="urn:microsoft.com/office/officeart/2018/2/layout/IconVerticalSolidList"/>
    <dgm:cxn modelId="{E77FDFBB-3F28-4581-8CDF-3B59A5BDF5BC}" srcId="{4C7CED78-3DCC-46EF-A6D5-6F3E8A0DB283}" destId="{3A13890F-529C-482C-9D8C-AA36396D8892}" srcOrd="1" destOrd="0" parTransId="{1DEAC3D2-35B8-4502-A020-047B85C535E0}" sibTransId="{6ADFE1C5-1ED1-470C-BB3B-7BBF8B5F4235}"/>
    <dgm:cxn modelId="{6B63FCE8-6615-4ED6-B1F5-27AB3F3AE872}" srcId="{4C7CED78-3DCC-46EF-A6D5-6F3E8A0DB283}" destId="{058CECE8-68AA-47D6-B3CD-0A0E0990738D}" srcOrd="0" destOrd="0" parTransId="{1AC17D7E-C7F5-4880-8B3F-B11A15457E1A}" sibTransId="{95942F89-F579-4E76-B092-EA9192F76015}"/>
    <dgm:cxn modelId="{D8D5DEE9-D2C9-4746-8620-5D34D22A7EB7}" type="presOf" srcId="{4C7CED78-3DCC-46EF-A6D5-6F3E8A0DB283}" destId="{9FCC1F20-0CE3-447E-9562-5422F4ECF6E7}" srcOrd="0" destOrd="0" presId="urn:microsoft.com/office/officeart/2018/2/layout/IconVerticalSolidList"/>
    <dgm:cxn modelId="{46863D11-AAFA-447C-8C4B-8E5281BBBA6F}" type="presParOf" srcId="{9FCC1F20-0CE3-447E-9562-5422F4ECF6E7}" destId="{69F0C032-6484-4F36-B53A-1E467B9DB06F}" srcOrd="0" destOrd="0" presId="urn:microsoft.com/office/officeart/2018/2/layout/IconVerticalSolidList"/>
    <dgm:cxn modelId="{1B8FE693-4C5F-475B-88FC-312CDD812601}" type="presParOf" srcId="{69F0C032-6484-4F36-B53A-1E467B9DB06F}" destId="{6F93A7B3-BBD4-41B5-8713-53E88DB9E2DC}" srcOrd="0" destOrd="0" presId="urn:microsoft.com/office/officeart/2018/2/layout/IconVerticalSolidList"/>
    <dgm:cxn modelId="{2E1B971D-3892-408E-AF83-BAC91BA1F556}" type="presParOf" srcId="{69F0C032-6484-4F36-B53A-1E467B9DB06F}" destId="{6296AE0C-9C1D-4AD7-94FF-BAF77EFA4CB4}" srcOrd="1" destOrd="0" presId="urn:microsoft.com/office/officeart/2018/2/layout/IconVerticalSolidList"/>
    <dgm:cxn modelId="{54C70C67-AC76-4346-AFC5-E848506EFC7E}" type="presParOf" srcId="{69F0C032-6484-4F36-B53A-1E467B9DB06F}" destId="{E820A02B-101B-47BB-B02A-4BBB35C7A13B}" srcOrd="2" destOrd="0" presId="urn:microsoft.com/office/officeart/2018/2/layout/IconVerticalSolidList"/>
    <dgm:cxn modelId="{35E09114-5EEB-4C42-B636-7636D94316AC}" type="presParOf" srcId="{69F0C032-6484-4F36-B53A-1E467B9DB06F}" destId="{BF368F15-A9B3-40EB-A2E3-5B99926451AB}" srcOrd="3" destOrd="0" presId="urn:microsoft.com/office/officeart/2018/2/layout/IconVerticalSolidList"/>
    <dgm:cxn modelId="{EEE15C35-7F20-42A0-B598-D978547A4BFF}" type="presParOf" srcId="{9FCC1F20-0CE3-447E-9562-5422F4ECF6E7}" destId="{213B192C-C373-4885-97E0-405025CC45DF}" srcOrd="1" destOrd="0" presId="urn:microsoft.com/office/officeart/2018/2/layout/IconVerticalSolidList"/>
    <dgm:cxn modelId="{B76741A7-8CA6-4F6F-B064-4E82DEE9CDCE}" type="presParOf" srcId="{9FCC1F20-0CE3-447E-9562-5422F4ECF6E7}" destId="{F92876F1-CAE5-4A3E-9650-6E0ACCBD6577}" srcOrd="2" destOrd="0" presId="urn:microsoft.com/office/officeart/2018/2/layout/IconVerticalSolidList"/>
    <dgm:cxn modelId="{981763FF-31F8-4218-9050-F1900468708B}" type="presParOf" srcId="{F92876F1-CAE5-4A3E-9650-6E0ACCBD6577}" destId="{A54B5DFB-A2FA-4E4A-BFE6-1A9B8334A344}" srcOrd="0" destOrd="0" presId="urn:microsoft.com/office/officeart/2018/2/layout/IconVerticalSolidList"/>
    <dgm:cxn modelId="{99292A59-7692-4B92-8269-204632B6B43C}" type="presParOf" srcId="{F92876F1-CAE5-4A3E-9650-6E0ACCBD6577}" destId="{AB31661F-E08D-4DD0-B162-D11FCE42AB4A}" srcOrd="1" destOrd="0" presId="urn:microsoft.com/office/officeart/2018/2/layout/IconVerticalSolidList"/>
    <dgm:cxn modelId="{B33EE3B1-E00F-4454-B8C1-0FB875B59CAB}" type="presParOf" srcId="{F92876F1-CAE5-4A3E-9650-6E0ACCBD6577}" destId="{2963C957-2E01-44BA-A392-2691B0BDDC3F}" srcOrd="2" destOrd="0" presId="urn:microsoft.com/office/officeart/2018/2/layout/IconVerticalSolidList"/>
    <dgm:cxn modelId="{7DC19939-E015-4DFC-8642-D478446F6458}" type="presParOf" srcId="{F92876F1-CAE5-4A3E-9650-6E0ACCBD6577}" destId="{9963A440-8446-42B1-910D-393F356ECB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C7CED78-3DCC-46EF-A6D5-6F3E8A0DB28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058CECE8-68AA-47D6-B3CD-0A0E099073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Your goal in creating a data monitoring instrument should be to streamline the process as much as possible</a:t>
          </a:r>
        </a:p>
      </dgm:t>
    </dgm:pt>
    <dgm:pt modelId="{1AC17D7E-C7F5-4880-8B3F-B11A15457E1A}" type="parTrans" cxnId="{6B63FCE8-6615-4ED6-B1F5-27AB3F3AE872}">
      <dgm:prSet/>
      <dgm:spPr/>
      <dgm:t>
        <a:bodyPr/>
        <a:lstStyle/>
        <a:p>
          <a:endParaRPr lang="en-US"/>
        </a:p>
      </dgm:t>
    </dgm:pt>
    <dgm:pt modelId="{95942F89-F579-4E76-B092-EA9192F76015}" type="sibTrans" cxnId="{6B63FCE8-6615-4ED6-B1F5-27AB3F3AE872}">
      <dgm:prSet/>
      <dgm:spPr/>
      <dgm:t>
        <a:bodyPr/>
        <a:lstStyle/>
        <a:p>
          <a:endParaRPr lang="en-US"/>
        </a:p>
      </dgm:t>
    </dgm:pt>
    <dgm:pt modelId="{3A13890F-529C-482C-9D8C-AA36396D88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Think of ways to efficiently output the information you need to check your data: e.g., graphs, tables, or dashboards</a:t>
          </a:r>
        </a:p>
      </dgm:t>
    </dgm:pt>
    <dgm:pt modelId="{1DEAC3D2-35B8-4502-A020-047B85C535E0}" type="parTrans" cxnId="{E77FDFBB-3F28-4581-8CDF-3B59A5BDF5BC}">
      <dgm:prSet/>
      <dgm:spPr/>
      <dgm:t>
        <a:bodyPr/>
        <a:lstStyle/>
        <a:p>
          <a:endParaRPr lang="en-US"/>
        </a:p>
      </dgm:t>
    </dgm:pt>
    <dgm:pt modelId="{6ADFE1C5-1ED1-470C-BB3B-7BBF8B5F4235}" type="sibTrans" cxnId="{E77FDFBB-3F28-4581-8CDF-3B59A5BDF5BC}">
      <dgm:prSet/>
      <dgm:spPr/>
      <dgm:t>
        <a:bodyPr/>
        <a:lstStyle/>
        <a:p>
          <a:endParaRPr lang="en-US"/>
        </a:p>
      </dgm:t>
    </dgm:pt>
    <dgm:pt modelId="{9FCC1F20-0CE3-447E-9562-5422F4ECF6E7}" type="pres">
      <dgm:prSet presAssocID="{4C7CED78-3DCC-46EF-A6D5-6F3E8A0DB283}" presName="root" presStyleCnt="0">
        <dgm:presLayoutVars>
          <dgm:dir/>
          <dgm:resizeHandles val="exact"/>
        </dgm:presLayoutVars>
      </dgm:prSet>
      <dgm:spPr/>
    </dgm:pt>
    <dgm:pt modelId="{69F0C032-6484-4F36-B53A-1E467B9DB06F}" type="pres">
      <dgm:prSet presAssocID="{058CECE8-68AA-47D6-B3CD-0A0E0990738D}" presName="compNode" presStyleCnt="0"/>
      <dgm:spPr/>
    </dgm:pt>
    <dgm:pt modelId="{6F93A7B3-BBD4-41B5-8713-53E88DB9E2DC}" type="pres">
      <dgm:prSet presAssocID="{058CECE8-68AA-47D6-B3CD-0A0E0990738D}" presName="bgRect" presStyleLbl="bgShp" presStyleIdx="0" presStyleCnt="2"/>
      <dgm:spPr/>
    </dgm:pt>
    <dgm:pt modelId="{6296AE0C-9C1D-4AD7-94FF-BAF77EFA4CB4}" type="pres">
      <dgm:prSet presAssocID="{058CECE8-68AA-47D6-B3CD-0A0E099073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820A02B-101B-47BB-B02A-4BBB35C7A13B}" type="pres">
      <dgm:prSet presAssocID="{058CECE8-68AA-47D6-B3CD-0A0E0990738D}" presName="spaceRect" presStyleCnt="0"/>
      <dgm:spPr/>
    </dgm:pt>
    <dgm:pt modelId="{BF368F15-A9B3-40EB-A2E3-5B99926451AB}" type="pres">
      <dgm:prSet presAssocID="{058CECE8-68AA-47D6-B3CD-0A0E0990738D}" presName="parTx" presStyleLbl="revTx" presStyleIdx="0" presStyleCnt="2">
        <dgm:presLayoutVars>
          <dgm:chMax val="0"/>
          <dgm:chPref val="0"/>
        </dgm:presLayoutVars>
      </dgm:prSet>
      <dgm:spPr/>
    </dgm:pt>
    <dgm:pt modelId="{213B192C-C373-4885-97E0-405025CC45DF}" type="pres">
      <dgm:prSet presAssocID="{95942F89-F579-4E76-B092-EA9192F76015}" presName="sibTrans" presStyleCnt="0"/>
      <dgm:spPr/>
    </dgm:pt>
    <dgm:pt modelId="{F92876F1-CAE5-4A3E-9650-6E0ACCBD6577}" type="pres">
      <dgm:prSet presAssocID="{3A13890F-529C-482C-9D8C-AA36396D8892}" presName="compNode" presStyleCnt="0"/>
      <dgm:spPr/>
    </dgm:pt>
    <dgm:pt modelId="{A54B5DFB-A2FA-4E4A-BFE6-1A9B8334A344}" type="pres">
      <dgm:prSet presAssocID="{3A13890F-529C-482C-9D8C-AA36396D8892}" presName="bgRect" presStyleLbl="bgShp" presStyleIdx="1" presStyleCnt="2"/>
      <dgm:spPr/>
    </dgm:pt>
    <dgm:pt modelId="{AB31661F-E08D-4DD0-B162-D11FCE42AB4A}" type="pres">
      <dgm:prSet presAssocID="{3A13890F-529C-482C-9D8C-AA36396D889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963C957-2E01-44BA-A392-2691B0BDDC3F}" type="pres">
      <dgm:prSet presAssocID="{3A13890F-529C-482C-9D8C-AA36396D8892}" presName="spaceRect" presStyleCnt="0"/>
      <dgm:spPr/>
    </dgm:pt>
    <dgm:pt modelId="{9963A440-8446-42B1-910D-393F356ECB0D}" type="pres">
      <dgm:prSet presAssocID="{3A13890F-529C-482C-9D8C-AA36396D889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8638312-4F51-4A4B-A5EA-8E4005761FED}" type="presOf" srcId="{058CECE8-68AA-47D6-B3CD-0A0E0990738D}" destId="{BF368F15-A9B3-40EB-A2E3-5B99926451AB}" srcOrd="0" destOrd="0" presId="urn:microsoft.com/office/officeart/2018/2/layout/IconVerticalSolidList"/>
    <dgm:cxn modelId="{59004D27-53E0-4666-A66B-D7515BDEA59A}" type="presOf" srcId="{3A13890F-529C-482C-9D8C-AA36396D8892}" destId="{9963A440-8446-42B1-910D-393F356ECB0D}" srcOrd="0" destOrd="0" presId="urn:microsoft.com/office/officeart/2018/2/layout/IconVerticalSolidList"/>
    <dgm:cxn modelId="{E77FDFBB-3F28-4581-8CDF-3B59A5BDF5BC}" srcId="{4C7CED78-3DCC-46EF-A6D5-6F3E8A0DB283}" destId="{3A13890F-529C-482C-9D8C-AA36396D8892}" srcOrd="1" destOrd="0" parTransId="{1DEAC3D2-35B8-4502-A020-047B85C535E0}" sibTransId="{6ADFE1C5-1ED1-470C-BB3B-7BBF8B5F4235}"/>
    <dgm:cxn modelId="{6B63FCE8-6615-4ED6-B1F5-27AB3F3AE872}" srcId="{4C7CED78-3DCC-46EF-A6D5-6F3E8A0DB283}" destId="{058CECE8-68AA-47D6-B3CD-0A0E0990738D}" srcOrd="0" destOrd="0" parTransId="{1AC17D7E-C7F5-4880-8B3F-B11A15457E1A}" sibTransId="{95942F89-F579-4E76-B092-EA9192F76015}"/>
    <dgm:cxn modelId="{D8D5DEE9-D2C9-4746-8620-5D34D22A7EB7}" type="presOf" srcId="{4C7CED78-3DCC-46EF-A6D5-6F3E8A0DB283}" destId="{9FCC1F20-0CE3-447E-9562-5422F4ECF6E7}" srcOrd="0" destOrd="0" presId="urn:microsoft.com/office/officeart/2018/2/layout/IconVerticalSolidList"/>
    <dgm:cxn modelId="{46863D11-AAFA-447C-8C4B-8E5281BBBA6F}" type="presParOf" srcId="{9FCC1F20-0CE3-447E-9562-5422F4ECF6E7}" destId="{69F0C032-6484-4F36-B53A-1E467B9DB06F}" srcOrd="0" destOrd="0" presId="urn:microsoft.com/office/officeart/2018/2/layout/IconVerticalSolidList"/>
    <dgm:cxn modelId="{1B8FE693-4C5F-475B-88FC-312CDD812601}" type="presParOf" srcId="{69F0C032-6484-4F36-B53A-1E467B9DB06F}" destId="{6F93A7B3-BBD4-41B5-8713-53E88DB9E2DC}" srcOrd="0" destOrd="0" presId="urn:microsoft.com/office/officeart/2018/2/layout/IconVerticalSolidList"/>
    <dgm:cxn modelId="{2E1B971D-3892-408E-AF83-BAC91BA1F556}" type="presParOf" srcId="{69F0C032-6484-4F36-B53A-1E467B9DB06F}" destId="{6296AE0C-9C1D-4AD7-94FF-BAF77EFA4CB4}" srcOrd="1" destOrd="0" presId="urn:microsoft.com/office/officeart/2018/2/layout/IconVerticalSolidList"/>
    <dgm:cxn modelId="{54C70C67-AC76-4346-AFC5-E848506EFC7E}" type="presParOf" srcId="{69F0C032-6484-4F36-B53A-1E467B9DB06F}" destId="{E820A02B-101B-47BB-B02A-4BBB35C7A13B}" srcOrd="2" destOrd="0" presId="urn:microsoft.com/office/officeart/2018/2/layout/IconVerticalSolidList"/>
    <dgm:cxn modelId="{35E09114-5EEB-4C42-B636-7636D94316AC}" type="presParOf" srcId="{69F0C032-6484-4F36-B53A-1E467B9DB06F}" destId="{BF368F15-A9B3-40EB-A2E3-5B99926451AB}" srcOrd="3" destOrd="0" presId="urn:microsoft.com/office/officeart/2018/2/layout/IconVerticalSolidList"/>
    <dgm:cxn modelId="{EEE15C35-7F20-42A0-B598-D978547A4BFF}" type="presParOf" srcId="{9FCC1F20-0CE3-447E-9562-5422F4ECF6E7}" destId="{213B192C-C373-4885-97E0-405025CC45DF}" srcOrd="1" destOrd="0" presId="urn:microsoft.com/office/officeart/2018/2/layout/IconVerticalSolidList"/>
    <dgm:cxn modelId="{B76741A7-8CA6-4F6F-B064-4E82DEE9CDCE}" type="presParOf" srcId="{9FCC1F20-0CE3-447E-9562-5422F4ECF6E7}" destId="{F92876F1-CAE5-4A3E-9650-6E0ACCBD6577}" srcOrd="2" destOrd="0" presId="urn:microsoft.com/office/officeart/2018/2/layout/IconVerticalSolidList"/>
    <dgm:cxn modelId="{981763FF-31F8-4218-9050-F1900468708B}" type="presParOf" srcId="{F92876F1-CAE5-4A3E-9650-6E0ACCBD6577}" destId="{A54B5DFB-A2FA-4E4A-BFE6-1A9B8334A344}" srcOrd="0" destOrd="0" presId="urn:microsoft.com/office/officeart/2018/2/layout/IconVerticalSolidList"/>
    <dgm:cxn modelId="{99292A59-7692-4B92-8269-204632B6B43C}" type="presParOf" srcId="{F92876F1-CAE5-4A3E-9650-6E0ACCBD6577}" destId="{AB31661F-E08D-4DD0-B162-D11FCE42AB4A}" srcOrd="1" destOrd="0" presId="urn:microsoft.com/office/officeart/2018/2/layout/IconVerticalSolidList"/>
    <dgm:cxn modelId="{B33EE3B1-E00F-4454-B8C1-0FB875B59CAB}" type="presParOf" srcId="{F92876F1-CAE5-4A3E-9650-6E0ACCBD6577}" destId="{2963C957-2E01-44BA-A392-2691B0BDDC3F}" srcOrd="2" destOrd="0" presId="urn:microsoft.com/office/officeart/2018/2/layout/IconVerticalSolidList"/>
    <dgm:cxn modelId="{7DC19939-E015-4DFC-8642-D478446F6458}" type="presParOf" srcId="{F92876F1-CAE5-4A3E-9650-6E0ACCBD6577}" destId="{9963A440-8446-42B1-910D-393F356ECB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E6B9EF2-FCB4-484D-B2E9-31D36916670A}" type="doc">
      <dgm:prSet loTypeId="urn:microsoft.com/office/officeart/2008/layout/PictureStrips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3BBCF2-D00E-CE4D-9325-BF531A758402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endParaRPr lang="en-US" sz="400" dirty="0"/>
        </a:p>
      </dgm:t>
    </dgm:pt>
    <dgm:pt modelId="{75B91F12-2ADE-8746-A1DA-8F3AF412004A}" type="parTrans" cxnId="{68635CA7-95CC-ED49-AACF-A04D924F359C}">
      <dgm:prSet/>
      <dgm:spPr/>
      <dgm:t>
        <a:bodyPr/>
        <a:lstStyle/>
        <a:p>
          <a:endParaRPr lang="en-US"/>
        </a:p>
      </dgm:t>
    </dgm:pt>
    <dgm:pt modelId="{D14D9511-FEA2-6748-A597-6C1DA92A30C1}" type="sibTrans" cxnId="{68635CA7-95CC-ED49-AACF-A04D924F359C}">
      <dgm:prSet/>
      <dgm:spPr/>
      <dgm:t>
        <a:bodyPr/>
        <a:lstStyle/>
        <a:p>
          <a:endParaRPr lang="en-US"/>
        </a:p>
      </dgm:t>
    </dgm:pt>
    <dgm:pt modelId="{09EA7F56-B40A-5646-9A65-7B1F3B9EB88D}">
      <dgm:prSet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It is also perfectly fine to use Microsoft Excel to output your checks. Whatever works best!</a:t>
          </a:r>
          <a:endParaRPr lang="en-US" sz="2800" dirty="0"/>
        </a:p>
      </dgm:t>
    </dgm:pt>
    <dgm:pt modelId="{950AEBFB-6F99-5B4B-B38A-0D816C7D6EF0}" type="sibTrans" cxnId="{A5E2EDA9-B20F-664E-928E-3CB43CCB187E}">
      <dgm:prSet/>
      <dgm:spPr/>
      <dgm:t>
        <a:bodyPr/>
        <a:lstStyle/>
        <a:p>
          <a:endParaRPr lang="en-US"/>
        </a:p>
      </dgm:t>
    </dgm:pt>
    <dgm:pt modelId="{86BCCC01-C179-8243-9B51-A55932ED863C}" type="parTrans" cxnId="{A5E2EDA9-B20F-664E-928E-3CB43CCB187E}">
      <dgm:prSet/>
      <dgm:spPr/>
      <dgm:t>
        <a:bodyPr/>
        <a:lstStyle/>
        <a:p>
          <a:endParaRPr lang="en-US"/>
        </a:p>
      </dgm:t>
    </dgm:pt>
    <dgm:pt modelId="{A37D67B5-ADC1-844A-A586-81A129A7A9E7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Pick a tool that’s easiest for sharing with all relevant stakeholders (PIs, country office partners, etc.)</a:t>
          </a:r>
          <a:endParaRPr lang="en-US" sz="2800" dirty="0"/>
        </a:p>
      </dgm:t>
    </dgm:pt>
    <dgm:pt modelId="{E8FB57C9-B9CF-6947-BCC3-9F52FBDD439B}" type="sibTrans" cxnId="{D763E94C-26BF-DF47-B7D6-A331B48EA5DE}">
      <dgm:prSet/>
      <dgm:spPr/>
      <dgm:t>
        <a:bodyPr/>
        <a:lstStyle/>
        <a:p>
          <a:endParaRPr lang="en-US"/>
        </a:p>
      </dgm:t>
    </dgm:pt>
    <dgm:pt modelId="{537D26D4-A7ED-DE40-BF99-6F0B03E2A9A6}" type="parTrans" cxnId="{D763E94C-26BF-DF47-B7D6-A331B48EA5DE}">
      <dgm:prSet/>
      <dgm:spPr/>
      <dgm:t>
        <a:bodyPr/>
        <a:lstStyle/>
        <a:p>
          <a:endParaRPr lang="en-US"/>
        </a:p>
      </dgm:t>
    </dgm:pt>
    <dgm:pt modelId="{DC75C08F-1C59-48C0-B51C-7D7E22CEE9BF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endParaRPr lang="en-US" sz="2800" dirty="0"/>
        </a:p>
      </dgm:t>
    </dgm:pt>
    <dgm:pt modelId="{D8F1B8D3-1308-4647-A813-18AD46E45164}" type="parTrans" cxnId="{72D71BAE-D047-4848-8F80-748A389FD4FF}">
      <dgm:prSet/>
      <dgm:spPr/>
      <dgm:t>
        <a:bodyPr/>
        <a:lstStyle/>
        <a:p>
          <a:endParaRPr lang="en-US"/>
        </a:p>
      </dgm:t>
    </dgm:pt>
    <dgm:pt modelId="{D789786F-71DB-43D4-B25B-9277524813AA}" type="sibTrans" cxnId="{72D71BAE-D047-4848-8F80-748A389FD4FF}">
      <dgm:prSet/>
      <dgm:spPr/>
      <dgm:t>
        <a:bodyPr/>
        <a:lstStyle/>
        <a:p>
          <a:endParaRPr lang="en-US"/>
        </a:p>
      </dgm:t>
    </dgm:pt>
    <dgm:pt modelId="{FFDDCCEB-6F2B-4BBB-8694-6807AA26128D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I like Google Sheets or a Shiny app because they are easy to share with research assistants, field coordinators, survey firms, or PIs</a:t>
          </a:r>
          <a:endParaRPr lang="en-US" sz="2800" dirty="0"/>
        </a:p>
      </dgm:t>
    </dgm:pt>
    <dgm:pt modelId="{21DEB306-5584-423A-A5D0-C39D155CA629}" type="parTrans" cxnId="{39459ABF-42CE-4892-BC56-E449550B1CD7}">
      <dgm:prSet/>
      <dgm:spPr/>
      <dgm:t>
        <a:bodyPr/>
        <a:lstStyle/>
        <a:p>
          <a:endParaRPr lang="en-US"/>
        </a:p>
      </dgm:t>
    </dgm:pt>
    <dgm:pt modelId="{CB77A199-D0EC-4782-A377-5259347874E3}" type="sibTrans" cxnId="{39459ABF-42CE-4892-BC56-E449550B1CD7}">
      <dgm:prSet/>
      <dgm:spPr/>
      <dgm:t>
        <a:bodyPr/>
        <a:lstStyle/>
        <a:p>
          <a:endParaRPr lang="en-US"/>
        </a:p>
      </dgm:t>
    </dgm:pt>
    <dgm:pt modelId="{8C11EDDB-8091-48EB-87EB-5D106D0E91DD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endParaRPr lang="en-US" sz="2800" dirty="0"/>
        </a:p>
      </dgm:t>
    </dgm:pt>
    <dgm:pt modelId="{453C53BF-562B-439C-98F1-12F7327C1909}" type="parTrans" cxnId="{F49E3B2B-18FF-409A-93E7-B71D50EFB022}">
      <dgm:prSet/>
      <dgm:spPr/>
      <dgm:t>
        <a:bodyPr/>
        <a:lstStyle/>
        <a:p>
          <a:endParaRPr lang="en-US"/>
        </a:p>
      </dgm:t>
    </dgm:pt>
    <dgm:pt modelId="{89C0B41A-695A-4310-A38A-BC56D72A3A9C}" type="sibTrans" cxnId="{F49E3B2B-18FF-409A-93E7-B71D50EFB022}">
      <dgm:prSet/>
      <dgm:spPr/>
      <dgm:t>
        <a:bodyPr/>
        <a:lstStyle/>
        <a:p>
          <a:endParaRPr lang="en-US"/>
        </a:p>
      </dgm:t>
    </dgm:pt>
    <dgm:pt modelId="{A4F7F83A-FB00-8349-BA8E-85DAF7328579}" type="pres">
      <dgm:prSet presAssocID="{AE6B9EF2-FCB4-484D-B2E9-31D36916670A}" presName="Name0" presStyleCnt="0">
        <dgm:presLayoutVars>
          <dgm:dir/>
          <dgm:resizeHandles val="exact"/>
        </dgm:presLayoutVars>
      </dgm:prSet>
      <dgm:spPr/>
    </dgm:pt>
    <dgm:pt modelId="{A7167704-9774-AA40-85B8-76D0639A00D5}" type="pres">
      <dgm:prSet presAssocID="{033BBCF2-D00E-CE4D-9325-BF531A758402}" presName="composite" presStyleCnt="0"/>
      <dgm:spPr/>
    </dgm:pt>
    <dgm:pt modelId="{5A90485C-098D-804B-AD73-6954CF4DAE96}" type="pres">
      <dgm:prSet presAssocID="{033BBCF2-D00E-CE4D-9325-BF531A758402}" presName="rect1" presStyleLbl="trAlignAcc1" presStyleIdx="0" presStyleCnt="1" custScaleY="78607" custLinFactNeighborX="-2083" custLinFactNeighborY="-32228">
        <dgm:presLayoutVars>
          <dgm:bulletEnabled val="1"/>
        </dgm:presLayoutVars>
      </dgm:prSet>
      <dgm:spPr/>
    </dgm:pt>
    <dgm:pt modelId="{1571BD8A-FA85-9442-9189-12D8FA3CEBDF}" type="pres">
      <dgm:prSet presAssocID="{033BBCF2-D00E-CE4D-9325-BF531A758402}" presName="rect2" presStyleLbl="fgImgPlace1" presStyleIdx="0" presStyleCnt="1" custLinFactNeighborX="397" custLinFactNeighborY="-4540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solidFill>
            <a:schemeClr val="accent1">
              <a:alpha val="41000"/>
            </a:schemeClr>
          </a:solidFill>
        </a:ln>
      </dgm:spPr>
    </dgm:pt>
  </dgm:ptLst>
  <dgm:cxnLst>
    <dgm:cxn modelId="{06CA9711-2954-47EE-BD33-94B3D4CFF009}" type="presOf" srcId="{8C11EDDB-8091-48EB-87EB-5D106D0E91DD}" destId="{5A90485C-098D-804B-AD73-6954CF4DAE96}" srcOrd="0" destOrd="2" presId="urn:microsoft.com/office/officeart/2008/layout/PictureStrips"/>
    <dgm:cxn modelId="{F49E3B2B-18FF-409A-93E7-B71D50EFB022}" srcId="{033BBCF2-D00E-CE4D-9325-BF531A758402}" destId="{8C11EDDB-8091-48EB-87EB-5D106D0E91DD}" srcOrd="1" destOrd="0" parTransId="{453C53BF-562B-439C-98F1-12F7327C1909}" sibTransId="{89C0B41A-695A-4310-A38A-BC56D72A3A9C}"/>
    <dgm:cxn modelId="{D763E94C-26BF-DF47-B7D6-A331B48EA5DE}" srcId="{033BBCF2-D00E-CE4D-9325-BF531A758402}" destId="{A37D67B5-ADC1-844A-A586-81A129A7A9E7}" srcOrd="0" destOrd="0" parTransId="{537D26D4-A7ED-DE40-BF99-6F0B03E2A9A6}" sibTransId="{E8FB57C9-B9CF-6947-BCC3-9F52FBDD439B}"/>
    <dgm:cxn modelId="{C5DE8B79-C039-674C-A17C-EBD8E9CCCBFA}" type="presOf" srcId="{033BBCF2-D00E-CE4D-9325-BF531A758402}" destId="{5A90485C-098D-804B-AD73-6954CF4DAE96}" srcOrd="0" destOrd="0" presId="urn:microsoft.com/office/officeart/2008/layout/PictureStrips"/>
    <dgm:cxn modelId="{A4F1AB7D-6ED4-CC45-B5A3-A66109E843F8}" type="presOf" srcId="{A37D67B5-ADC1-844A-A586-81A129A7A9E7}" destId="{5A90485C-098D-804B-AD73-6954CF4DAE96}" srcOrd="0" destOrd="1" presId="urn:microsoft.com/office/officeart/2008/layout/PictureStrips"/>
    <dgm:cxn modelId="{68635CA7-95CC-ED49-AACF-A04D924F359C}" srcId="{AE6B9EF2-FCB4-484D-B2E9-31D36916670A}" destId="{033BBCF2-D00E-CE4D-9325-BF531A758402}" srcOrd="0" destOrd="0" parTransId="{75B91F12-2ADE-8746-A1DA-8F3AF412004A}" sibTransId="{D14D9511-FEA2-6748-A597-6C1DA92A30C1}"/>
    <dgm:cxn modelId="{A5E2EDA9-B20F-664E-928E-3CB43CCB187E}" srcId="{033BBCF2-D00E-CE4D-9325-BF531A758402}" destId="{09EA7F56-B40A-5646-9A65-7B1F3B9EB88D}" srcOrd="4" destOrd="0" parTransId="{86BCCC01-C179-8243-9B51-A55932ED863C}" sibTransId="{950AEBFB-6F99-5B4B-B38A-0D816C7D6EF0}"/>
    <dgm:cxn modelId="{72D71BAE-D047-4848-8F80-748A389FD4FF}" srcId="{033BBCF2-D00E-CE4D-9325-BF531A758402}" destId="{DC75C08F-1C59-48C0-B51C-7D7E22CEE9BF}" srcOrd="3" destOrd="0" parTransId="{D8F1B8D3-1308-4647-A813-18AD46E45164}" sibTransId="{D789786F-71DB-43D4-B25B-9277524813AA}"/>
    <dgm:cxn modelId="{302299AE-77E7-D943-BCCB-1A3D04494FAD}" type="presOf" srcId="{AE6B9EF2-FCB4-484D-B2E9-31D36916670A}" destId="{A4F7F83A-FB00-8349-BA8E-85DAF7328579}" srcOrd="0" destOrd="0" presId="urn:microsoft.com/office/officeart/2008/layout/PictureStrips"/>
    <dgm:cxn modelId="{39459ABF-42CE-4892-BC56-E449550B1CD7}" srcId="{033BBCF2-D00E-CE4D-9325-BF531A758402}" destId="{FFDDCCEB-6F2B-4BBB-8694-6807AA26128D}" srcOrd="2" destOrd="0" parTransId="{21DEB306-5584-423A-A5D0-C39D155CA629}" sibTransId="{CB77A199-D0EC-4782-A377-5259347874E3}"/>
    <dgm:cxn modelId="{9C1D3FF2-F3FD-4CEE-88CE-E02FDFC0CE08}" type="presOf" srcId="{DC75C08F-1C59-48C0-B51C-7D7E22CEE9BF}" destId="{5A90485C-098D-804B-AD73-6954CF4DAE96}" srcOrd="0" destOrd="4" presId="urn:microsoft.com/office/officeart/2008/layout/PictureStrips"/>
    <dgm:cxn modelId="{02D7BCF8-B3A9-D64F-99CA-DCA1CD74D496}" type="presOf" srcId="{09EA7F56-B40A-5646-9A65-7B1F3B9EB88D}" destId="{5A90485C-098D-804B-AD73-6954CF4DAE96}" srcOrd="0" destOrd="5" presId="urn:microsoft.com/office/officeart/2008/layout/PictureStrips"/>
    <dgm:cxn modelId="{95381BFC-B9EB-426C-BB68-F73953D536C2}" type="presOf" srcId="{FFDDCCEB-6F2B-4BBB-8694-6807AA26128D}" destId="{5A90485C-098D-804B-AD73-6954CF4DAE96}" srcOrd="0" destOrd="3" presId="urn:microsoft.com/office/officeart/2008/layout/PictureStrips"/>
    <dgm:cxn modelId="{E37CB46B-0125-E34B-9EE0-668994A7C78E}" type="presParOf" srcId="{A4F7F83A-FB00-8349-BA8E-85DAF7328579}" destId="{A7167704-9774-AA40-85B8-76D0639A00D5}" srcOrd="0" destOrd="0" presId="urn:microsoft.com/office/officeart/2008/layout/PictureStrips"/>
    <dgm:cxn modelId="{9A380610-3A67-9347-A595-36977E6C4AEF}" type="presParOf" srcId="{A7167704-9774-AA40-85B8-76D0639A00D5}" destId="{5A90485C-098D-804B-AD73-6954CF4DAE96}" srcOrd="0" destOrd="0" presId="urn:microsoft.com/office/officeart/2008/layout/PictureStrips"/>
    <dgm:cxn modelId="{E6D29658-14C3-6642-A6D8-54D5613F429C}" type="presParOf" srcId="{A7167704-9774-AA40-85B8-76D0639A00D5}" destId="{1571BD8A-FA85-9442-9189-12D8FA3CEBD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4C26B20-773E-4B5F-8D34-6B24BC25E071}" type="doc">
      <dgm:prSet loTypeId="urn:microsoft.com/office/officeart/2005/8/layout/list1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1A526CB-94BA-4C68-AA03-29DDD8AFDA18}">
      <dgm:prSet/>
      <dgm:spPr/>
      <dgm:t>
        <a:bodyPr/>
        <a:lstStyle/>
        <a:p>
          <a:r>
            <a:rPr lang="en-US" b="1" dirty="0"/>
            <a:t>Stata</a:t>
          </a:r>
        </a:p>
      </dgm:t>
    </dgm:pt>
    <dgm:pt modelId="{703485CF-45F9-406D-82D2-95DF4B955457}" type="parTrans" cxnId="{1605E51D-F397-47DA-83FC-C4D28EE43FB4}">
      <dgm:prSet/>
      <dgm:spPr/>
      <dgm:t>
        <a:bodyPr/>
        <a:lstStyle/>
        <a:p>
          <a:endParaRPr lang="en-US"/>
        </a:p>
      </dgm:t>
    </dgm:pt>
    <dgm:pt modelId="{B1487251-7D20-4EDF-B042-507AAA4746ED}" type="sibTrans" cxnId="{1605E51D-F397-47DA-83FC-C4D28EE43FB4}">
      <dgm:prSet/>
      <dgm:spPr/>
      <dgm:t>
        <a:bodyPr/>
        <a:lstStyle/>
        <a:p>
          <a:endParaRPr lang="en-US"/>
        </a:p>
      </dgm:t>
    </dgm:pt>
    <dgm:pt modelId="{2D1286BD-ACD1-4C64-A8A7-D70D045C2477}">
      <dgm:prSet/>
      <dgm:spPr/>
      <dgm:t>
        <a:bodyPr/>
        <a:lstStyle/>
        <a:p>
          <a:r>
            <a:rPr lang="en-US"/>
            <a:t> excel import/excel export</a:t>
          </a:r>
          <a:endParaRPr lang="en-US" dirty="0"/>
        </a:p>
      </dgm:t>
    </dgm:pt>
    <dgm:pt modelId="{A6EFFFFB-ABCC-405E-BCD3-DB6D70333B87}" type="parTrans" cxnId="{995C4951-43F6-4941-BBD1-296C40E5B4B1}">
      <dgm:prSet/>
      <dgm:spPr/>
      <dgm:t>
        <a:bodyPr/>
        <a:lstStyle/>
        <a:p>
          <a:endParaRPr lang="en-US"/>
        </a:p>
      </dgm:t>
    </dgm:pt>
    <dgm:pt modelId="{BADBA2E5-846A-4A5D-BE55-E217DEC218CB}" type="sibTrans" cxnId="{995C4951-43F6-4941-BBD1-296C40E5B4B1}">
      <dgm:prSet/>
      <dgm:spPr/>
      <dgm:t>
        <a:bodyPr/>
        <a:lstStyle/>
        <a:p>
          <a:endParaRPr lang="en-US"/>
        </a:p>
      </dgm:t>
    </dgm:pt>
    <dgm:pt modelId="{A0296618-9E23-4D39-81B7-0E4826151BE3}">
      <dgm:prSet/>
      <dgm:spPr/>
      <dgm:t>
        <a:bodyPr/>
        <a:lstStyle/>
        <a:p>
          <a:r>
            <a:rPr lang="en-US" b="1" dirty="0"/>
            <a:t>R</a:t>
          </a:r>
        </a:p>
      </dgm:t>
    </dgm:pt>
    <dgm:pt modelId="{0700AE6C-F4A9-46A1-9770-3DEEE5116B44}" type="parTrans" cxnId="{0252BC25-F400-48D4-BA05-83B792314D24}">
      <dgm:prSet/>
      <dgm:spPr/>
      <dgm:t>
        <a:bodyPr/>
        <a:lstStyle/>
        <a:p>
          <a:endParaRPr lang="en-US"/>
        </a:p>
      </dgm:t>
    </dgm:pt>
    <dgm:pt modelId="{208D9A79-017C-4FC6-811C-DB618E5AF1C5}" type="sibTrans" cxnId="{0252BC25-F400-48D4-BA05-83B792314D24}">
      <dgm:prSet/>
      <dgm:spPr/>
      <dgm:t>
        <a:bodyPr/>
        <a:lstStyle/>
        <a:p>
          <a:endParaRPr lang="en-US"/>
        </a:p>
      </dgm:t>
    </dgm:pt>
    <dgm:pt modelId="{CCBDB22D-044F-444B-AFBC-FE3BADC9D793}">
      <dgm:prSet/>
      <dgm:spPr/>
      <dgm:t>
        <a:bodyPr/>
        <a:lstStyle/>
        <a:p>
          <a:r>
            <a:rPr lang="en-US"/>
            <a:t> openxlsx</a:t>
          </a:r>
          <a:endParaRPr lang="en-US" dirty="0"/>
        </a:p>
      </dgm:t>
    </dgm:pt>
    <dgm:pt modelId="{D8314717-9ECF-47B3-A544-7C973F930258}" type="parTrans" cxnId="{E2B2B835-3166-4263-AF0B-CD5B3F4541E3}">
      <dgm:prSet/>
      <dgm:spPr/>
      <dgm:t>
        <a:bodyPr/>
        <a:lstStyle/>
        <a:p>
          <a:endParaRPr lang="en-US"/>
        </a:p>
      </dgm:t>
    </dgm:pt>
    <dgm:pt modelId="{CB7EDD23-9CEE-4876-9642-AFF0CE0FB9FC}" type="sibTrans" cxnId="{E2B2B835-3166-4263-AF0B-CD5B3F4541E3}">
      <dgm:prSet/>
      <dgm:spPr/>
      <dgm:t>
        <a:bodyPr/>
        <a:lstStyle/>
        <a:p>
          <a:endParaRPr lang="en-US"/>
        </a:p>
      </dgm:t>
    </dgm:pt>
    <dgm:pt modelId="{1308CDA4-D93A-4870-935C-3356488C192A}">
      <dgm:prSet/>
      <dgm:spPr/>
      <dgm:t>
        <a:bodyPr/>
        <a:lstStyle/>
        <a:p>
          <a:r>
            <a:rPr lang="en-US"/>
            <a:t> googledrive/googlesheets4</a:t>
          </a:r>
          <a:endParaRPr lang="en-US" dirty="0"/>
        </a:p>
      </dgm:t>
    </dgm:pt>
    <dgm:pt modelId="{C1BFE2E1-4398-425F-AA1E-9FCC3BD4BE88}" type="parTrans" cxnId="{FFDD5176-7C09-4C2E-9A71-A09CB3FEA457}">
      <dgm:prSet/>
      <dgm:spPr/>
      <dgm:t>
        <a:bodyPr/>
        <a:lstStyle/>
        <a:p>
          <a:endParaRPr lang="en-US"/>
        </a:p>
      </dgm:t>
    </dgm:pt>
    <dgm:pt modelId="{2DB2E3E9-C76F-491B-9F5F-939C7ECACF42}" type="sibTrans" cxnId="{FFDD5176-7C09-4C2E-9A71-A09CB3FEA457}">
      <dgm:prSet/>
      <dgm:spPr/>
      <dgm:t>
        <a:bodyPr/>
        <a:lstStyle/>
        <a:p>
          <a:endParaRPr lang="en-US"/>
        </a:p>
      </dgm:t>
    </dgm:pt>
    <dgm:pt modelId="{6E5B6DEE-FAEF-44A1-BC07-D4BB2C874860}">
      <dgm:prSet/>
      <dgm:spPr/>
      <dgm:t>
        <a:bodyPr/>
        <a:lstStyle/>
        <a:p>
          <a:r>
            <a:rPr lang="en-US" b="1" dirty="0"/>
            <a:t>Python</a:t>
          </a:r>
        </a:p>
      </dgm:t>
    </dgm:pt>
    <dgm:pt modelId="{C8EC7679-BB43-49E5-B8AA-0AACFA479CA5}" type="parTrans" cxnId="{48323AF3-D197-473A-887A-F066D2501824}">
      <dgm:prSet/>
      <dgm:spPr/>
      <dgm:t>
        <a:bodyPr/>
        <a:lstStyle/>
        <a:p>
          <a:endParaRPr lang="en-US"/>
        </a:p>
      </dgm:t>
    </dgm:pt>
    <dgm:pt modelId="{A4EC517C-7963-4345-A797-18DF4383360B}" type="sibTrans" cxnId="{48323AF3-D197-473A-887A-F066D2501824}">
      <dgm:prSet/>
      <dgm:spPr/>
      <dgm:t>
        <a:bodyPr/>
        <a:lstStyle/>
        <a:p>
          <a:endParaRPr lang="en-US"/>
        </a:p>
      </dgm:t>
    </dgm:pt>
    <dgm:pt modelId="{4BE3E4B4-EAD3-4625-8BFB-3AD6D24850A2}">
      <dgm:prSet/>
      <dgm:spPr/>
      <dgm:t>
        <a:bodyPr/>
        <a:lstStyle/>
        <a:p>
          <a:r>
            <a:rPr lang="en-US"/>
            <a:t> pandas.dataFrame.to_excel</a:t>
          </a:r>
          <a:endParaRPr lang="en-US" dirty="0"/>
        </a:p>
      </dgm:t>
    </dgm:pt>
    <dgm:pt modelId="{375A1953-7A80-45C2-A27B-E06AA80A07C3}" type="parTrans" cxnId="{40A07F44-B05D-48A0-8C5B-7F5F5CD0628A}">
      <dgm:prSet/>
      <dgm:spPr/>
      <dgm:t>
        <a:bodyPr/>
        <a:lstStyle/>
        <a:p>
          <a:endParaRPr lang="en-US"/>
        </a:p>
      </dgm:t>
    </dgm:pt>
    <dgm:pt modelId="{309D5A8A-E15C-4EA6-ABC1-9619F4A4C6DE}" type="sibTrans" cxnId="{40A07F44-B05D-48A0-8C5B-7F5F5CD0628A}">
      <dgm:prSet/>
      <dgm:spPr/>
      <dgm:t>
        <a:bodyPr/>
        <a:lstStyle/>
        <a:p>
          <a:endParaRPr lang="en-US"/>
        </a:p>
      </dgm:t>
    </dgm:pt>
    <dgm:pt modelId="{2033A0DB-3175-4D0B-94BD-26132D43BA92}">
      <dgm:prSet/>
      <dgm:spPr/>
      <dgm:t>
        <a:bodyPr/>
        <a:lstStyle/>
        <a:p>
          <a:r>
            <a:rPr lang="en-US"/>
            <a:t> pygsheets</a:t>
          </a:r>
          <a:endParaRPr lang="en-US" dirty="0"/>
        </a:p>
      </dgm:t>
    </dgm:pt>
    <dgm:pt modelId="{64CAECF3-47D8-4F5B-B546-7692035D0BB3}" type="parTrans" cxnId="{E365CA76-E25A-442B-8DDB-E62C8E138AC7}">
      <dgm:prSet/>
      <dgm:spPr/>
      <dgm:t>
        <a:bodyPr/>
        <a:lstStyle/>
        <a:p>
          <a:endParaRPr lang="en-US"/>
        </a:p>
      </dgm:t>
    </dgm:pt>
    <dgm:pt modelId="{CD0F2BD6-2ABF-4855-A12C-D7F61C2159C1}" type="sibTrans" cxnId="{E365CA76-E25A-442B-8DDB-E62C8E138AC7}">
      <dgm:prSet/>
      <dgm:spPr/>
      <dgm:t>
        <a:bodyPr/>
        <a:lstStyle/>
        <a:p>
          <a:endParaRPr lang="en-US"/>
        </a:p>
      </dgm:t>
    </dgm:pt>
    <dgm:pt modelId="{C989CF6B-BD8B-3240-A317-725A5BF42210}" type="pres">
      <dgm:prSet presAssocID="{C4C26B20-773E-4B5F-8D34-6B24BC25E071}" presName="linear" presStyleCnt="0">
        <dgm:presLayoutVars>
          <dgm:dir/>
          <dgm:animLvl val="lvl"/>
          <dgm:resizeHandles val="exact"/>
        </dgm:presLayoutVars>
      </dgm:prSet>
      <dgm:spPr/>
    </dgm:pt>
    <dgm:pt modelId="{E548B24D-6818-4D4F-99C6-4E2A04C98E11}" type="pres">
      <dgm:prSet presAssocID="{31A526CB-94BA-4C68-AA03-29DDD8AFDA18}" presName="parentLin" presStyleCnt="0"/>
      <dgm:spPr/>
    </dgm:pt>
    <dgm:pt modelId="{A8F276E0-8EE9-7F4E-8EE3-0A657B34A2B3}" type="pres">
      <dgm:prSet presAssocID="{31A526CB-94BA-4C68-AA03-29DDD8AFDA18}" presName="parentLeftMargin" presStyleLbl="node1" presStyleIdx="0" presStyleCnt="3"/>
      <dgm:spPr/>
    </dgm:pt>
    <dgm:pt modelId="{C4568E57-6B54-7548-8F5C-7904232505E3}" type="pres">
      <dgm:prSet presAssocID="{31A526CB-94BA-4C68-AA03-29DDD8AFDA1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697921A-7D82-E649-9E33-0252D01F4CDD}" type="pres">
      <dgm:prSet presAssocID="{31A526CB-94BA-4C68-AA03-29DDD8AFDA18}" presName="negativeSpace" presStyleCnt="0"/>
      <dgm:spPr/>
    </dgm:pt>
    <dgm:pt modelId="{78562084-89AC-C445-8110-E4B32EE8B022}" type="pres">
      <dgm:prSet presAssocID="{31A526CB-94BA-4C68-AA03-29DDD8AFDA18}" presName="childText" presStyleLbl="conFgAcc1" presStyleIdx="0" presStyleCnt="3">
        <dgm:presLayoutVars>
          <dgm:bulletEnabled val="1"/>
        </dgm:presLayoutVars>
      </dgm:prSet>
      <dgm:spPr/>
    </dgm:pt>
    <dgm:pt modelId="{83A5E32F-4AED-7E44-BCF9-07F396958464}" type="pres">
      <dgm:prSet presAssocID="{B1487251-7D20-4EDF-B042-507AAA4746ED}" presName="spaceBetweenRectangles" presStyleCnt="0"/>
      <dgm:spPr/>
    </dgm:pt>
    <dgm:pt modelId="{B11D026D-D510-234C-ACC0-1D34C7E8ADB4}" type="pres">
      <dgm:prSet presAssocID="{A0296618-9E23-4D39-81B7-0E4826151BE3}" presName="parentLin" presStyleCnt="0"/>
      <dgm:spPr/>
    </dgm:pt>
    <dgm:pt modelId="{95C1C57D-DC95-CF46-A21C-BBB614BDC8E1}" type="pres">
      <dgm:prSet presAssocID="{A0296618-9E23-4D39-81B7-0E4826151BE3}" presName="parentLeftMargin" presStyleLbl="node1" presStyleIdx="0" presStyleCnt="3"/>
      <dgm:spPr/>
    </dgm:pt>
    <dgm:pt modelId="{2595868D-9F0E-3A48-AD24-D1DBF713920E}" type="pres">
      <dgm:prSet presAssocID="{A0296618-9E23-4D39-81B7-0E4826151BE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F855D3C-1145-914A-9E21-B83C8FD3908E}" type="pres">
      <dgm:prSet presAssocID="{A0296618-9E23-4D39-81B7-0E4826151BE3}" presName="negativeSpace" presStyleCnt="0"/>
      <dgm:spPr/>
    </dgm:pt>
    <dgm:pt modelId="{9A25AFED-5987-C045-9212-D7C0B9783925}" type="pres">
      <dgm:prSet presAssocID="{A0296618-9E23-4D39-81B7-0E4826151BE3}" presName="childText" presStyleLbl="conFgAcc1" presStyleIdx="1" presStyleCnt="3">
        <dgm:presLayoutVars>
          <dgm:bulletEnabled val="1"/>
        </dgm:presLayoutVars>
      </dgm:prSet>
      <dgm:spPr/>
    </dgm:pt>
    <dgm:pt modelId="{926BE373-A7D2-B04B-B331-6524CFAEAD48}" type="pres">
      <dgm:prSet presAssocID="{208D9A79-017C-4FC6-811C-DB618E5AF1C5}" presName="spaceBetweenRectangles" presStyleCnt="0"/>
      <dgm:spPr/>
    </dgm:pt>
    <dgm:pt modelId="{7D34F406-B8D1-F945-982F-E11B872F4F01}" type="pres">
      <dgm:prSet presAssocID="{6E5B6DEE-FAEF-44A1-BC07-D4BB2C874860}" presName="parentLin" presStyleCnt="0"/>
      <dgm:spPr/>
    </dgm:pt>
    <dgm:pt modelId="{285B7015-94DB-1645-A86A-580D5D72DB93}" type="pres">
      <dgm:prSet presAssocID="{6E5B6DEE-FAEF-44A1-BC07-D4BB2C874860}" presName="parentLeftMargin" presStyleLbl="node1" presStyleIdx="1" presStyleCnt="3"/>
      <dgm:spPr/>
    </dgm:pt>
    <dgm:pt modelId="{E4F55586-42C0-BF4D-95C0-809389D34412}" type="pres">
      <dgm:prSet presAssocID="{6E5B6DEE-FAEF-44A1-BC07-D4BB2C87486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059C500-AAAD-EA4D-904C-CBDDDA63C46D}" type="pres">
      <dgm:prSet presAssocID="{6E5B6DEE-FAEF-44A1-BC07-D4BB2C874860}" presName="negativeSpace" presStyleCnt="0"/>
      <dgm:spPr/>
    </dgm:pt>
    <dgm:pt modelId="{9E8E7C3C-1D07-0E4A-8FAA-15F45631B0D5}" type="pres">
      <dgm:prSet presAssocID="{6E5B6DEE-FAEF-44A1-BC07-D4BB2C87486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605E51D-F397-47DA-83FC-C4D28EE43FB4}" srcId="{C4C26B20-773E-4B5F-8D34-6B24BC25E071}" destId="{31A526CB-94BA-4C68-AA03-29DDD8AFDA18}" srcOrd="0" destOrd="0" parTransId="{703485CF-45F9-406D-82D2-95DF4B955457}" sibTransId="{B1487251-7D20-4EDF-B042-507AAA4746ED}"/>
    <dgm:cxn modelId="{0252BC25-F400-48D4-BA05-83B792314D24}" srcId="{C4C26B20-773E-4B5F-8D34-6B24BC25E071}" destId="{A0296618-9E23-4D39-81B7-0E4826151BE3}" srcOrd="1" destOrd="0" parTransId="{0700AE6C-F4A9-46A1-9770-3DEEE5116B44}" sibTransId="{208D9A79-017C-4FC6-811C-DB618E5AF1C5}"/>
    <dgm:cxn modelId="{E2B2B835-3166-4263-AF0B-CD5B3F4541E3}" srcId="{A0296618-9E23-4D39-81B7-0E4826151BE3}" destId="{CCBDB22D-044F-444B-AFBC-FE3BADC9D793}" srcOrd="0" destOrd="0" parTransId="{D8314717-9ECF-47B3-A544-7C973F930258}" sibTransId="{CB7EDD23-9CEE-4876-9642-AFF0CE0FB9FC}"/>
    <dgm:cxn modelId="{40A07F44-B05D-48A0-8C5B-7F5F5CD0628A}" srcId="{6E5B6DEE-FAEF-44A1-BC07-D4BB2C874860}" destId="{4BE3E4B4-EAD3-4625-8BFB-3AD6D24850A2}" srcOrd="0" destOrd="0" parTransId="{375A1953-7A80-45C2-A27B-E06AA80A07C3}" sibTransId="{309D5A8A-E15C-4EA6-ABC1-9619F4A4C6DE}"/>
    <dgm:cxn modelId="{F8E21345-07AC-FB4B-AFC4-2C10191BFB57}" type="presOf" srcId="{6E5B6DEE-FAEF-44A1-BC07-D4BB2C874860}" destId="{285B7015-94DB-1645-A86A-580D5D72DB93}" srcOrd="0" destOrd="0" presId="urn:microsoft.com/office/officeart/2005/8/layout/list1"/>
    <dgm:cxn modelId="{995C4951-43F6-4941-BBD1-296C40E5B4B1}" srcId="{31A526CB-94BA-4C68-AA03-29DDD8AFDA18}" destId="{2D1286BD-ACD1-4C64-A8A7-D70D045C2477}" srcOrd="0" destOrd="0" parTransId="{A6EFFFFB-ABCC-405E-BCD3-DB6D70333B87}" sibTransId="{BADBA2E5-846A-4A5D-BE55-E217DEC218CB}"/>
    <dgm:cxn modelId="{B3909E51-F302-E248-90EC-FCA5C52DE56C}" type="presOf" srcId="{31A526CB-94BA-4C68-AA03-29DDD8AFDA18}" destId="{A8F276E0-8EE9-7F4E-8EE3-0A657B34A2B3}" srcOrd="0" destOrd="0" presId="urn:microsoft.com/office/officeart/2005/8/layout/list1"/>
    <dgm:cxn modelId="{376CC455-3FBA-6249-9F5F-1AECE476A221}" type="presOf" srcId="{4BE3E4B4-EAD3-4625-8BFB-3AD6D24850A2}" destId="{9E8E7C3C-1D07-0E4A-8FAA-15F45631B0D5}" srcOrd="0" destOrd="0" presId="urn:microsoft.com/office/officeart/2005/8/layout/list1"/>
    <dgm:cxn modelId="{FFDD5176-7C09-4C2E-9A71-A09CB3FEA457}" srcId="{A0296618-9E23-4D39-81B7-0E4826151BE3}" destId="{1308CDA4-D93A-4870-935C-3356488C192A}" srcOrd="1" destOrd="0" parTransId="{C1BFE2E1-4398-425F-AA1E-9FCC3BD4BE88}" sibTransId="{2DB2E3E9-C76F-491B-9F5F-939C7ECACF42}"/>
    <dgm:cxn modelId="{E365CA76-E25A-442B-8DDB-E62C8E138AC7}" srcId="{6E5B6DEE-FAEF-44A1-BC07-D4BB2C874860}" destId="{2033A0DB-3175-4D0B-94BD-26132D43BA92}" srcOrd="1" destOrd="0" parTransId="{64CAECF3-47D8-4F5B-B546-7692035D0BB3}" sibTransId="{CD0F2BD6-2ABF-4855-A12C-D7F61C2159C1}"/>
    <dgm:cxn modelId="{A04B5583-0484-894E-956F-EAD78E8AB873}" type="presOf" srcId="{C4C26B20-773E-4B5F-8D34-6B24BC25E071}" destId="{C989CF6B-BD8B-3240-A317-725A5BF42210}" srcOrd="0" destOrd="0" presId="urn:microsoft.com/office/officeart/2005/8/layout/list1"/>
    <dgm:cxn modelId="{E63C6D9C-A589-E142-B257-958B982F878C}" type="presOf" srcId="{1308CDA4-D93A-4870-935C-3356488C192A}" destId="{9A25AFED-5987-C045-9212-D7C0B9783925}" srcOrd="0" destOrd="1" presId="urn:microsoft.com/office/officeart/2005/8/layout/list1"/>
    <dgm:cxn modelId="{DAEAF59F-04FC-D64D-B6C5-B6C56EC3F98C}" type="presOf" srcId="{A0296618-9E23-4D39-81B7-0E4826151BE3}" destId="{95C1C57D-DC95-CF46-A21C-BBB614BDC8E1}" srcOrd="0" destOrd="0" presId="urn:microsoft.com/office/officeart/2005/8/layout/list1"/>
    <dgm:cxn modelId="{464007A3-62B9-D340-947E-89E2DFA59537}" type="presOf" srcId="{2033A0DB-3175-4D0B-94BD-26132D43BA92}" destId="{9E8E7C3C-1D07-0E4A-8FAA-15F45631B0D5}" srcOrd="0" destOrd="1" presId="urn:microsoft.com/office/officeart/2005/8/layout/list1"/>
    <dgm:cxn modelId="{672117B3-BC06-E546-8CBC-E1811E7B845F}" type="presOf" srcId="{CCBDB22D-044F-444B-AFBC-FE3BADC9D793}" destId="{9A25AFED-5987-C045-9212-D7C0B9783925}" srcOrd="0" destOrd="0" presId="urn:microsoft.com/office/officeart/2005/8/layout/list1"/>
    <dgm:cxn modelId="{1C6E80B4-BF22-7F4D-A067-9C3FCE8A1344}" type="presOf" srcId="{31A526CB-94BA-4C68-AA03-29DDD8AFDA18}" destId="{C4568E57-6B54-7548-8F5C-7904232505E3}" srcOrd="1" destOrd="0" presId="urn:microsoft.com/office/officeart/2005/8/layout/list1"/>
    <dgm:cxn modelId="{C11D9FD7-8250-424B-A89A-DB5149A8BB2F}" type="presOf" srcId="{6E5B6DEE-FAEF-44A1-BC07-D4BB2C874860}" destId="{E4F55586-42C0-BF4D-95C0-809389D34412}" srcOrd="1" destOrd="0" presId="urn:microsoft.com/office/officeart/2005/8/layout/list1"/>
    <dgm:cxn modelId="{9C0A6DDA-AB9E-2C4D-BB83-F17EE311C97A}" type="presOf" srcId="{2D1286BD-ACD1-4C64-A8A7-D70D045C2477}" destId="{78562084-89AC-C445-8110-E4B32EE8B022}" srcOrd="0" destOrd="0" presId="urn:microsoft.com/office/officeart/2005/8/layout/list1"/>
    <dgm:cxn modelId="{48323AF3-D197-473A-887A-F066D2501824}" srcId="{C4C26B20-773E-4B5F-8D34-6B24BC25E071}" destId="{6E5B6DEE-FAEF-44A1-BC07-D4BB2C874860}" srcOrd="2" destOrd="0" parTransId="{C8EC7679-BB43-49E5-B8AA-0AACFA479CA5}" sibTransId="{A4EC517C-7963-4345-A797-18DF4383360B}"/>
    <dgm:cxn modelId="{407F3CFF-DD9B-974D-BB88-0F25F6FD789D}" type="presOf" srcId="{A0296618-9E23-4D39-81B7-0E4826151BE3}" destId="{2595868D-9F0E-3A48-AD24-D1DBF713920E}" srcOrd="1" destOrd="0" presId="urn:microsoft.com/office/officeart/2005/8/layout/list1"/>
    <dgm:cxn modelId="{188406AD-B14E-0D44-B25D-5AC6DD0497A6}" type="presParOf" srcId="{C989CF6B-BD8B-3240-A317-725A5BF42210}" destId="{E548B24D-6818-4D4F-99C6-4E2A04C98E11}" srcOrd="0" destOrd="0" presId="urn:microsoft.com/office/officeart/2005/8/layout/list1"/>
    <dgm:cxn modelId="{9A928093-DC99-254C-8426-DBCB5871BC45}" type="presParOf" srcId="{E548B24D-6818-4D4F-99C6-4E2A04C98E11}" destId="{A8F276E0-8EE9-7F4E-8EE3-0A657B34A2B3}" srcOrd="0" destOrd="0" presId="urn:microsoft.com/office/officeart/2005/8/layout/list1"/>
    <dgm:cxn modelId="{B0778D94-DBED-E945-93E7-A86B39EAFFC5}" type="presParOf" srcId="{E548B24D-6818-4D4F-99C6-4E2A04C98E11}" destId="{C4568E57-6B54-7548-8F5C-7904232505E3}" srcOrd="1" destOrd="0" presId="urn:microsoft.com/office/officeart/2005/8/layout/list1"/>
    <dgm:cxn modelId="{2895AFEC-26DD-B34E-BB51-0DF1458F07BC}" type="presParOf" srcId="{C989CF6B-BD8B-3240-A317-725A5BF42210}" destId="{E697921A-7D82-E649-9E33-0252D01F4CDD}" srcOrd="1" destOrd="0" presId="urn:microsoft.com/office/officeart/2005/8/layout/list1"/>
    <dgm:cxn modelId="{AE3718C3-23A3-7642-AA71-5B60E6708A6E}" type="presParOf" srcId="{C989CF6B-BD8B-3240-A317-725A5BF42210}" destId="{78562084-89AC-C445-8110-E4B32EE8B022}" srcOrd="2" destOrd="0" presId="urn:microsoft.com/office/officeart/2005/8/layout/list1"/>
    <dgm:cxn modelId="{D168080E-E134-9C48-ACAF-CAD69A2FA2DD}" type="presParOf" srcId="{C989CF6B-BD8B-3240-A317-725A5BF42210}" destId="{83A5E32F-4AED-7E44-BCF9-07F396958464}" srcOrd="3" destOrd="0" presId="urn:microsoft.com/office/officeart/2005/8/layout/list1"/>
    <dgm:cxn modelId="{5F2A1F18-4E3E-2F41-A1AE-DB90FB91647D}" type="presParOf" srcId="{C989CF6B-BD8B-3240-A317-725A5BF42210}" destId="{B11D026D-D510-234C-ACC0-1D34C7E8ADB4}" srcOrd="4" destOrd="0" presId="urn:microsoft.com/office/officeart/2005/8/layout/list1"/>
    <dgm:cxn modelId="{C625A71D-1358-5345-86B5-0920AD023766}" type="presParOf" srcId="{B11D026D-D510-234C-ACC0-1D34C7E8ADB4}" destId="{95C1C57D-DC95-CF46-A21C-BBB614BDC8E1}" srcOrd="0" destOrd="0" presId="urn:microsoft.com/office/officeart/2005/8/layout/list1"/>
    <dgm:cxn modelId="{92EE76E2-77A7-794E-8FB6-19F54AFB962B}" type="presParOf" srcId="{B11D026D-D510-234C-ACC0-1D34C7E8ADB4}" destId="{2595868D-9F0E-3A48-AD24-D1DBF713920E}" srcOrd="1" destOrd="0" presId="urn:microsoft.com/office/officeart/2005/8/layout/list1"/>
    <dgm:cxn modelId="{A54C8699-F7E2-AB4D-A70E-C87460BAFDB8}" type="presParOf" srcId="{C989CF6B-BD8B-3240-A317-725A5BF42210}" destId="{7F855D3C-1145-914A-9E21-B83C8FD3908E}" srcOrd="5" destOrd="0" presId="urn:microsoft.com/office/officeart/2005/8/layout/list1"/>
    <dgm:cxn modelId="{ECE302C7-2B78-9740-922B-FA165A1F4B89}" type="presParOf" srcId="{C989CF6B-BD8B-3240-A317-725A5BF42210}" destId="{9A25AFED-5987-C045-9212-D7C0B9783925}" srcOrd="6" destOrd="0" presId="urn:microsoft.com/office/officeart/2005/8/layout/list1"/>
    <dgm:cxn modelId="{2076FB41-E3C8-824A-AA2D-C00E05BC5337}" type="presParOf" srcId="{C989CF6B-BD8B-3240-A317-725A5BF42210}" destId="{926BE373-A7D2-B04B-B331-6524CFAEAD48}" srcOrd="7" destOrd="0" presId="urn:microsoft.com/office/officeart/2005/8/layout/list1"/>
    <dgm:cxn modelId="{48C1E9BA-452A-A14D-82FC-309DF65A03D8}" type="presParOf" srcId="{C989CF6B-BD8B-3240-A317-725A5BF42210}" destId="{7D34F406-B8D1-F945-982F-E11B872F4F01}" srcOrd="8" destOrd="0" presId="urn:microsoft.com/office/officeart/2005/8/layout/list1"/>
    <dgm:cxn modelId="{EACE5E56-471D-C848-8F09-6A89EC4A13A7}" type="presParOf" srcId="{7D34F406-B8D1-F945-982F-E11B872F4F01}" destId="{285B7015-94DB-1645-A86A-580D5D72DB93}" srcOrd="0" destOrd="0" presId="urn:microsoft.com/office/officeart/2005/8/layout/list1"/>
    <dgm:cxn modelId="{9EB51A95-CFEB-9040-9BA0-31A8A55D110F}" type="presParOf" srcId="{7D34F406-B8D1-F945-982F-E11B872F4F01}" destId="{E4F55586-42C0-BF4D-95C0-809389D34412}" srcOrd="1" destOrd="0" presId="urn:microsoft.com/office/officeart/2005/8/layout/list1"/>
    <dgm:cxn modelId="{EF3F2A7A-FF4F-2E40-A414-02817877DF96}" type="presParOf" srcId="{C989CF6B-BD8B-3240-A317-725A5BF42210}" destId="{5059C500-AAAD-EA4D-904C-CBDDDA63C46D}" srcOrd="9" destOrd="0" presId="urn:microsoft.com/office/officeart/2005/8/layout/list1"/>
    <dgm:cxn modelId="{EDB07B37-DD53-7045-87A6-D04A0CEBABEC}" type="presParOf" srcId="{C989CF6B-BD8B-3240-A317-725A5BF42210}" destId="{9E8E7C3C-1D07-0E4A-8FAA-15F45631B0D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E6B9EF2-FCB4-484D-B2E9-31D36916670A}" type="doc">
      <dgm:prSet loTypeId="urn:microsoft.com/office/officeart/2008/layout/PictureStrips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3BBCF2-D00E-CE4D-9325-BF531A758402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r>
            <a:rPr lang="en-US" sz="3200" b="1" dirty="0"/>
            <a:t>Division of responsibilities – Who does </a:t>
          </a:r>
          <a:r>
            <a:rPr lang="en-US" sz="3200" b="1"/>
            <a:t>what?</a:t>
          </a:r>
        </a:p>
        <a:p>
          <a:r>
            <a:rPr lang="en-US" sz="2400"/>
            <a:t>Who downloads the data and runs the quality checks? Is it the research assistant? Is it the field coordinator?</a:t>
          </a:r>
        </a:p>
        <a:p>
          <a:endParaRPr lang="en-US" sz="2400"/>
        </a:p>
        <a:p>
          <a:r>
            <a:rPr lang="en-US" sz="2400"/>
            <a:t>Who makes corrections to the data if needed?</a:t>
          </a:r>
        </a:p>
        <a:p>
          <a:endParaRPr lang="en-US" sz="2400"/>
        </a:p>
        <a:p>
          <a:r>
            <a:rPr lang="en-US" sz="2400"/>
            <a:t>How and when do participants in the data monitoring process communicate? How do time zones affect this</a:t>
          </a:r>
          <a:r>
            <a:rPr lang="en-US" sz="2800"/>
            <a:t>?</a:t>
          </a:r>
          <a:endParaRPr lang="en-US" sz="2800" dirty="0"/>
        </a:p>
      </dgm:t>
    </dgm:pt>
    <dgm:pt modelId="{75B91F12-2ADE-8746-A1DA-8F3AF412004A}" type="parTrans" cxnId="{68635CA7-95CC-ED49-AACF-A04D924F359C}">
      <dgm:prSet/>
      <dgm:spPr/>
      <dgm:t>
        <a:bodyPr/>
        <a:lstStyle/>
        <a:p>
          <a:endParaRPr lang="en-US"/>
        </a:p>
      </dgm:t>
    </dgm:pt>
    <dgm:pt modelId="{D14D9511-FEA2-6748-A597-6C1DA92A30C1}" type="sibTrans" cxnId="{68635CA7-95CC-ED49-AACF-A04D924F359C}">
      <dgm:prSet/>
      <dgm:spPr/>
      <dgm:t>
        <a:bodyPr/>
        <a:lstStyle/>
        <a:p>
          <a:endParaRPr lang="en-US"/>
        </a:p>
      </dgm:t>
    </dgm:pt>
    <dgm:pt modelId="{A4F7F83A-FB00-8349-BA8E-85DAF7328579}" type="pres">
      <dgm:prSet presAssocID="{AE6B9EF2-FCB4-484D-B2E9-31D36916670A}" presName="Name0" presStyleCnt="0">
        <dgm:presLayoutVars>
          <dgm:dir/>
          <dgm:resizeHandles val="exact"/>
        </dgm:presLayoutVars>
      </dgm:prSet>
      <dgm:spPr/>
    </dgm:pt>
    <dgm:pt modelId="{A7167704-9774-AA40-85B8-76D0639A00D5}" type="pres">
      <dgm:prSet presAssocID="{033BBCF2-D00E-CE4D-9325-BF531A758402}" presName="composite" presStyleCnt="0"/>
      <dgm:spPr/>
    </dgm:pt>
    <dgm:pt modelId="{5A90485C-098D-804B-AD73-6954CF4DAE96}" type="pres">
      <dgm:prSet presAssocID="{033BBCF2-D00E-CE4D-9325-BF531A758402}" presName="rect1" presStyleLbl="trAlignAcc1" presStyleIdx="0" presStyleCnt="1" custScaleY="122984" custLinFactNeighborX="51" custLinFactNeighborY="-10222">
        <dgm:presLayoutVars>
          <dgm:bulletEnabled val="1"/>
        </dgm:presLayoutVars>
      </dgm:prSet>
      <dgm:spPr/>
    </dgm:pt>
    <dgm:pt modelId="{1571BD8A-FA85-9442-9189-12D8FA3CEBDF}" type="pres">
      <dgm:prSet presAssocID="{033BBCF2-D00E-CE4D-9325-BF531A758402}" presName="rect2" presStyleLbl="fgImgPlace1" presStyleIdx="0" presStyleCnt="1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solidFill>
            <a:schemeClr val="accent1">
              <a:alpha val="41000"/>
            </a:schemeClr>
          </a:solidFill>
        </a:ln>
      </dgm:spPr>
    </dgm:pt>
  </dgm:ptLst>
  <dgm:cxnLst>
    <dgm:cxn modelId="{C5DE8B79-C039-674C-A17C-EBD8E9CCCBFA}" type="presOf" srcId="{033BBCF2-D00E-CE4D-9325-BF531A758402}" destId="{5A90485C-098D-804B-AD73-6954CF4DAE96}" srcOrd="0" destOrd="0" presId="urn:microsoft.com/office/officeart/2008/layout/PictureStrips"/>
    <dgm:cxn modelId="{68635CA7-95CC-ED49-AACF-A04D924F359C}" srcId="{AE6B9EF2-FCB4-484D-B2E9-31D36916670A}" destId="{033BBCF2-D00E-CE4D-9325-BF531A758402}" srcOrd="0" destOrd="0" parTransId="{75B91F12-2ADE-8746-A1DA-8F3AF412004A}" sibTransId="{D14D9511-FEA2-6748-A597-6C1DA92A30C1}"/>
    <dgm:cxn modelId="{302299AE-77E7-D943-BCCB-1A3D04494FAD}" type="presOf" srcId="{AE6B9EF2-FCB4-484D-B2E9-31D36916670A}" destId="{A4F7F83A-FB00-8349-BA8E-85DAF7328579}" srcOrd="0" destOrd="0" presId="urn:microsoft.com/office/officeart/2008/layout/PictureStrips"/>
    <dgm:cxn modelId="{E37CB46B-0125-E34B-9EE0-668994A7C78E}" type="presParOf" srcId="{A4F7F83A-FB00-8349-BA8E-85DAF7328579}" destId="{A7167704-9774-AA40-85B8-76D0639A00D5}" srcOrd="0" destOrd="0" presId="urn:microsoft.com/office/officeart/2008/layout/PictureStrips"/>
    <dgm:cxn modelId="{9A380610-3A67-9347-A595-36977E6C4AEF}" type="presParOf" srcId="{A7167704-9774-AA40-85B8-76D0639A00D5}" destId="{5A90485C-098D-804B-AD73-6954CF4DAE96}" srcOrd="0" destOrd="0" presId="urn:microsoft.com/office/officeart/2008/layout/PictureStrips"/>
    <dgm:cxn modelId="{E6D29658-14C3-6642-A6D8-54D5613F429C}" type="presParOf" srcId="{A7167704-9774-AA40-85B8-76D0639A00D5}" destId="{1571BD8A-FA85-9442-9189-12D8FA3CEBD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AED159-BE17-4180-B903-6BFB591F9DC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261493C4-3FCB-4D63-8D55-45CE529948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They catch data collection errors early</a:t>
          </a:r>
        </a:p>
      </dgm:t>
    </dgm:pt>
    <dgm:pt modelId="{6A143A7A-1656-48A0-AD9A-1767972D4FD3}" type="parTrans" cxnId="{6B5392FC-AFDB-4F7F-A08C-D875BA219C9E}">
      <dgm:prSet/>
      <dgm:spPr/>
      <dgm:t>
        <a:bodyPr/>
        <a:lstStyle/>
        <a:p>
          <a:endParaRPr lang="en-US"/>
        </a:p>
      </dgm:t>
    </dgm:pt>
    <dgm:pt modelId="{27C3DA48-1B3E-49FF-91AE-AA171C7B54E7}" type="sibTrans" cxnId="{6B5392FC-AFDB-4F7F-A08C-D875BA219C9E}">
      <dgm:prSet/>
      <dgm:spPr/>
      <dgm:t>
        <a:bodyPr/>
        <a:lstStyle/>
        <a:p>
          <a:endParaRPr lang="en-US"/>
        </a:p>
      </dgm:t>
    </dgm:pt>
    <dgm:pt modelId="{E5411106-0BD0-4FEA-BDF0-546F7D28D3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They ensure successful delivery of your data collection instrument (e.g., survey)</a:t>
          </a:r>
        </a:p>
      </dgm:t>
    </dgm:pt>
    <dgm:pt modelId="{7E3D952E-BE44-49D7-8C07-CE355105E680}" type="parTrans" cxnId="{1CBCA836-B85D-4A6E-8A79-48F31683B5FA}">
      <dgm:prSet/>
      <dgm:spPr/>
      <dgm:t>
        <a:bodyPr/>
        <a:lstStyle/>
        <a:p>
          <a:endParaRPr lang="en-US"/>
        </a:p>
      </dgm:t>
    </dgm:pt>
    <dgm:pt modelId="{CFE8F659-4606-4B37-AE72-FFDB62B22145}" type="sibTrans" cxnId="{1CBCA836-B85D-4A6E-8A79-48F31683B5FA}">
      <dgm:prSet/>
      <dgm:spPr/>
      <dgm:t>
        <a:bodyPr/>
        <a:lstStyle/>
        <a:p>
          <a:endParaRPr lang="en-US"/>
        </a:p>
      </dgm:t>
    </dgm:pt>
    <dgm:pt modelId="{7B2B0DCF-690A-4166-B49C-588CA2D5D9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They provide an automatized process to track data collection progress</a:t>
          </a:r>
        </a:p>
      </dgm:t>
    </dgm:pt>
    <dgm:pt modelId="{DC923EAD-1FD6-49FD-82B3-CBE6F60009B1}" type="parTrans" cxnId="{515AF23A-7ABF-4465-85D4-3EC1D453F205}">
      <dgm:prSet/>
      <dgm:spPr/>
      <dgm:t>
        <a:bodyPr/>
        <a:lstStyle/>
        <a:p>
          <a:endParaRPr lang="en-US"/>
        </a:p>
      </dgm:t>
    </dgm:pt>
    <dgm:pt modelId="{AFD85F95-68A2-4B5C-AE27-215AD1D648B3}" type="sibTrans" cxnId="{515AF23A-7ABF-4465-85D4-3EC1D453F205}">
      <dgm:prSet/>
      <dgm:spPr/>
      <dgm:t>
        <a:bodyPr/>
        <a:lstStyle/>
        <a:p>
          <a:endParaRPr lang="en-US"/>
        </a:p>
      </dgm:t>
    </dgm:pt>
    <dgm:pt modelId="{C420C098-150D-4DD5-AC8A-F3E2D065C3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They’re the first building building block of your data analysis infrastructure</a:t>
          </a:r>
        </a:p>
      </dgm:t>
    </dgm:pt>
    <dgm:pt modelId="{2961A7B0-6AD1-4C8B-B1A9-0BB739ADB5E9}" type="parTrans" cxnId="{E29C3C26-675C-4BBD-B342-0AE6909C9631}">
      <dgm:prSet/>
      <dgm:spPr/>
      <dgm:t>
        <a:bodyPr/>
        <a:lstStyle/>
        <a:p>
          <a:endParaRPr lang="en-US"/>
        </a:p>
      </dgm:t>
    </dgm:pt>
    <dgm:pt modelId="{19DF4B67-7327-4F2C-ACB0-D301F92BF9C2}" type="sibTrans" cxnId="{E29C3C26-675C-4BBD-B342-0AE6909C9631}">
      <dgm:prSet/>
      <dgm:spPr/>
      <dgm:t>
        <a:bodyPr/>
        <a:lstStyle/>
        <a:p>
          <a:endParaRPr lang="en-US"/>
        </a:p>
      </dgm:t>
    </dgm:pt>
    <dgm:pt modelId="{FEC0A7C0-C1F1-4983-B4BC-839432067496}" type="pres">
      <dgm:prSet presAssocID="{A5AED159-BE17-4180-B903-6BFB591F9DCA}" presName="root" presStyleCnt="0">
        <dgm:presLayoutVars>
          <dgm:dir/>
          <dgm:resizeHandles val="exact"/>
        </dgm:presLayoutVars>
      </dgm:prSet>
      <dgm:spPr/>
    </dgm:pt>
    <dgm:pt modelId="{38ACA954-E9BD-4D53-B9D8-F3A2ECDC4BC2}" type="pres">
      <dgm:prSet presAssocID="{261493C4-3FCB-4D63-8D55-45CE5299485D}" presName="compNode" presStyleCnt="0"/>
      <dgm:spPr/>
    </dgm:pt>
    <dgm:pt modelId="{D26495FC-6733-4067-B1CE-46C7E0A666E1}" type="pres">
      <dgm:prSet presAssocID="{261493C4-3FCB-4D63-8D55-45CE5299485D}" presName="bgRect" presStyleLbl="bgShp" presStyleIdx="0" presStyleCnt="4"/>
      <dgm:spPr/>
    </dgm:pt>
    <dgm:pt modelId="{0A09B868-C2E5-4019-99B1-8BACA2298AE4}" type="pres">
      <dgm:prSet presAssocID="{261493C4-3FCB-4D63-8D55-45CE5299485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3C9283E9-61C4-49B0-800C-E9E8B11B017E}" type="pres">
      <dgm:prSet presAssocID="{261493C4-3FCB-4D63-8D55-45CE5299485D}" presName="spaceRect" presStyleCnt="0"/>
      <dgm:spPr/>
    </dgm:pt>
    <dgm:pt modelId="{E319963C-71DE-4CA5-8BE6-7566706EF010}" type="pres">
      <dgm:prSet presAssocID="{261493C4-3FCB-4D63-8D55-45CE5299485D}" presName="parTx" presStyleLbl="revTx" presStyleIdx="0" presStyleCnt="4">
        <dgm:presLayoutVars>
          <dgm:chMax val="0"/>
          <dgm:chPref val="0"/>
        </dgm:presLayoutVars>
      </dgm:prSet>
      <dgm:spPr/>
    </dgm:pt>
    <dgm:pt modelId="{48009F93-2DA5-49D4-B23C-EFF97A7E1450}" type="pres">
      <dgm:prSet presAssocID="{27C3DA48-1B3E-49FF-91AE-AA171C7B54E7}" presName="sibTrans" presStyleCnt="0"/>
      <dgm:spPr/>
    </dgm:pt>
    <dgm:pt modelId="{2710CCF5-CD27-443B-A908-24AE94BC6A01}" type="pres">
      <dgm:prSet presAssocID="{E5411106-0BD0-4FEA-BDF0-546F7D28D34B}" presName="compNode" presStyleCnt="0"/>
      <dgm:spPr/>
    </dgm:pt>
    <dgm:pt modelId="{E3845431-2986-4A04-A373-6CD470B5D523}" type="pres">
      <dgm:prSet presAssocID="{E5411106-0BD0-4FEA-BDF0-546F7D28D34B}" presName="bgRect" presStyleLbl="bgShp" presStyleIdx="1" presStyleCnt="4"/>
      <dgm:spPr/>
    </dgm:pt>
    <dgm:pt modelId="{3BF73778-21FC-4C93-81A4-9F69CEB1E53C}" type="pres">
      <dgm:prSet presAssocID="{E5411106-0BD0-4FEA-BDF0-546F7D28D3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A374718F-24E2-41A1-B29B-F1F0E7D070CC}" type="pres">
      <dgm:prSet presAssocID="{E5411106-0BD0-4FEA-BDF0-546F7D28D34B}" presName="spaceRect" presStyleCnt="0"/>
      <dgm:spPr/>
    </dgm:pt>
    <dgm:pt modelId="{ECF8B270-F4C5-4FC7-BCC2-152051E71B33}" type="pres">
      <dgm:prSet presAssocID="{E5411106-0BD0-4FEA-BDF0-546F7D28D34B}" presName="parTx" presStyleLbl="revTx" presStyleIdx="1" presStyleCnt="4">
        <dgm:presLayoutVars>
          <dgm:chMax val="0"/>
          <dgm:chPref val="0"/>
        </dgm:presLayoutVars>
      </dgm:prSet>
      <dgm:spPr/>
    </dgm:pt>
    <dgm:pt modelId="{8B6C4F44-FA9C-45FE-9D37-A511EB2EEA8C}" type="pres">
      <dgm:prSet presAssocID="{CFE8F659-4606-4B37-AE72-FFDB62B22145}" presName="sibTrans" presStyleCnt="0"/>
      <dgm:spPr/>
    </dgm:pt>
    <dgm:pt modelId="{3B1B27BB-C3F3-4754-80D2-A8984E990C37}" type="pres">
      <dgm:prSet presAssocID="{7B2B0DCF-690A-4166-B49C-588CA2D5D9C3}" presName="compNode" presStyleCnt="0"/>
      <dgm:spPr/>
    </dgm:pt>
    <dgm:pt modelId="{D6B40408-7501-4A91-9E95-0FC91F46A939}" type="pres">
      <dgm:prSet presAssocID="{7B2B0DCF-690A-4166-B49C-588CA2D5D9C3}" presName="bgRect" presStyleLbl="bgShp" presStyleIdx="2" presStyleCnt="4"/>
      <dgm:spPr/>
    </dgm:pt>
    <dgm:pt modelId="{DCEAA2B9-0822-4137-A56A-BE4F978FE9D2}" type="pres">
      <dgm:prSet presAssocID="{7B2B0DCF-690A-4166-B49C-588CA2D5D9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B9F754A7-58F8-445B-9F2B-57499D82610B}" type="pres">
      <dgm:prSet presAssocID="{7B2B0DCF-690A-4166-B49C-588CA2D5D9C3}" presName="spaceRect" presStyleCnt="0"/>
      <dgm:spPr/>
    </dgm:pt>
    <dgm:pt modelId="{380DCD83-0281-4F84-B388-470EDD782E37}" type="pres">
      <dgm:prSet presAssocID="{7B2B0DCF-690A-4166-B49C-588CA2D5D9C3}" presName="parTx" presStyleLbl="revTx" presStyleIdx="2" presStyleCnt="4">
        <dgm:presLayoutVars>
          <dgm:chMax val="0"/>
          <dgm:chPref val="0"/>
        </dgm:presLayoutVars>
      </dgm:prSet>
      <dgm:spPr/>
    </dgm:pt>
    <dgm:pt modelId="{08BB7F42-EF1B-4874-9036-40237B5F2994}" type="pres">
      <dgm:prSet presAssocID="{AFD85F95-68A2-4B5C-AE27-215AD1D648B3}" presName="sibTrans" presStyleCnt="0"/>
      <dgm:spPr/>
    </dgm:pt>
    <dgm:pt modelId="{5C634FEB-8458-4958-B95C-5213BBD4F1AC}" type="pres">
      <dgm:prSet presAssocID="{C420C098-150D-4DD5-AC8A-F3E2D065C362}" presName="compNode" presStyleCnt="0"/>
      <dgm:spPr/>
    </dgm:pt>
    <dgm:pt modelId="{61FA3920-F140-4874-AE2A-3C2926B8BA02}" type="pres">
      <dgm:prSet presAssocID="{C420C098-150D-4DD5-AC8A-F3E2D065C362}" presName="bgRect" presStyleLbl="bgShp" presStyleIdx="3" presStyleCnt="4"/>
      <dgm:spPr/>
    </dgm:pt>
    <dgm:pt modelId="{BB331AA6-F704-4E16-946F-1EEB761D5B9E}" type="pres">
      <dgm:prSet presAssocID="{C420C098-150D-4DD5-AC8A-F3E2D065C36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</dgm:pt>
    <dgm:pt modelId="{B02F2D6D-590F-4F5C-BC88-9AFEACB45C67}" type="pres">
      <dgm:prSet presAssocID="{C420C098-150D-4DD5-AC8A-F3E2D065C362}" presName="spaceRect" presStyleCnt="0"/>
      <dgm:spPr/>
    </dgm:pt>
    <dgm:pt modelId="{528FE194-456A-47AD-8F63-AF5FCFA0549F}" type="pres">
      <dgm:prSet presAssocID="{C420C098-150D-4DD5-AC8A-F3E2D065C36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29C3C26-675C-4BBD-B342-0AE6909C9631}" srcId="{A5AED159-BE17-4180-B903-6BFB591F9DCA}" destId="{C420C098-150D-4DD5-AC8A-F3E2D065C362}" srcOrd="3" destOrd="0" parTransId="{2961A7B0-6AD1-4C8B-B1A9-0BB739ADB5E9}" sibTransId="{19DF4B67-7327-4F2C-ACB0-D301F92BF9C2}"/>
    <dgm:cxn modelId="{1CBCA836-B85D-4A6E-8A79-48F31683B5FA}" srcId="{A5AED159-BE17-4180-B903-6BFB591F9DCA}" destId="{E5411106-0BD0-4FEA-BDF0-546F7D28D34B}" srcOrd="1" destOrd="0" parTransId="{7E3D952E-BE44-49D7-8C07-CE355105E680}" sibTransId="{CFE8F659-4606-4B37-AE72-FFDB62B22145}"/>
    <dgm:cxn modelId="{5CDB7B37-D8BD-494F-B5B2-24C39556BDCB}" type="presOf" srcId="{A5AED159-BE17-4180-B903-6BFB591F9DCA}" destId="{FEC0A7C0-C1F1-4983-B4BC-839432067496}" srcOrd="0" destOrd="0" presId="urn:microsoft.com/office/officeart/2018/2/layout/IconVerticalSolidList"/>
    <dgm:cxn modelId="{515AF23A-7ABF-4465-85D4-3EC1D453F205}" srcId="{A5AED159-BE17-4180-B903-6BFB591F9DCA}" destId="{7B2B0DCF-690A-4166-B49C-588CA2D5D9C3}" srcOrd="2" destOrd="0" parTransId="{DC923EAD-1FD6-49FD-82B3-CBE6F60009B1}" sibTransId="{AFD85F95-68A2-4B5C-AE27-215AD1D648B3}"/>
    <dgm:cxn modelId="{537A3C4F-67F4-4458-911F-07C5104D121B}" type="presOf" srcId="{C420C098-150D-4DD5-AC8A-F3E2D065C362}" destId="{528FE194-456A-47AD-8F63-AF5FCFA0549F}" srcOrd="0" destOrd="0" presId="urn:microsoft.com/office/officeart/2018/2/layout/IconVerticalSolidList"/>
    <dgm:cxn modelId="{F117B463-5579-44E5-9310-5121F3908A7B}" type="presOf" srcId="{E5411106-0BD0-4FEA-BDF0-546F7D28D34B}" destId="{ECF8B270-F4C5-4FC7-BCC2-152051E71B33}" srcOrd="0" destOrd="0" presId="urn:microsoft.com/office/officeart/2018/2/layout/IconVerticalSolidList"/>
    <dgm:cxn modelId="{0770627B-D384-401D-860D-B869F888E74A}" type="presOf" srcId="{7B2B0DCF-690A-4166-B49C-588CA2D5D9C3}" destId="{380DCD83-0281-4F84-B388-470EDD782E37}" srcOrd="0" destOrd="0" presId="urn:microsoft.com/office/officeart/2018/2/layout/IconVerticalSolidList"/>
    <dgm:cxn modelId="{E71D0CF0-027C-44B8-91BB-EFD8E0EBA5CE}" type="presOf" srcId="{261493C4-3FCB-4D63-8D55-45CE5299485D}" destId="{E319963C-71DE-4CA5-8BE6-7566706EF010}" srcOrd="0" destOrd="0" presId="urn:microsoft.com/office/officeart/2018/2/layout/IconVerticalSolidList"/>
    <dgm:cxn modelId="{6B5392FC-AFDB-4F7F-A08C-D875BA219C9E}" srcId="{A5AED159-BE17-4180-B903-6BFB591F9DCA}" destId="{261493C4-3FCB-4D63-8D55-45CE5299485D}" srcOrd="0" destOrd="0" parTransId="{6A143A7A-1656-48A0-AD9A-1767972D4FD3}" sibTransId="{27C3DA48-1B3E-49FF-91AE-AA171C7B54E7}"/>
    <dgm:cxn modelId="{AE73806E-AE9B-4554-9F5B-7416DD3D09F4}" type="presParOf" srcId="{FEC0A7C0-C1F1-4983-B4BC-839432067496}" destId="{38ACA954-E9BD-4D53-B9D8-F3A2ECDC4BC2}" srcOrd="0" destOrd="0" presId="urn:microsoft.com/office/officeart/2018/2/layout/IconVerticalSolidList"/>
    <dgm:cxn modelId="{E92E7DF7-330C-4A5D-AEAD-44B1534316C0}" type="presParOf" srcId="{38ACA954-E9BD-4D53-B9D8-F3A2ECDC4BC2}" destId="{D26495FC-6733-4067-B1CE-46C7E0A666E1}" srcOrd="0" destOrd="0" presId="urn:microsoft.com/office/officeart/2018/2/layout/IconVerticalSolidList"/>
    <dgm:cxn modelId="{8F7CC829-5754-4C23-8299-161D6D469763}" type="presParOf" srcId="{38ACA954-E9BD-4D53-B9D8-F3A2ECDC4BC2}" destId="{0A09B868-C2E5-4019-99B1-8BACA2298AE4}" srcOrd="1" destOrd="0" presId="urn:microsoft.com/office/officeart/2018/2/layout/IconVerticalSolidList"/>
    <dgm:cxn modelId="{E6CFA936-0A8F-4619-8C68-082533E70956}" type="presParOf" srcId="{38ACA954-E9BD-4D53-B9D8-F3A2ECDC4BC2}" destId="{3C9283E9-61C4-49B0-800C-E9E8B11B017E}" srcOrd="2" destOrd="0" presId="urn:microsoft.com/office/officeart/2018/2/layout/IconVerticalSolidList"/>
    <dgm:cxn modelId="{4BD811D2-A949-4D3C-A63F-B8FF32ABBC85}" type="presParOf" srcId="{38ACA954-E9BD-4D53-B9D8-F3A2ECDC4BC2}" destId="{E319963C-71DE-4CA5-8BE6-7566706EF010}" srcOrd="3" destOrd="0" presId="urn:microsoft.com/office/officeart/2018/2/layout/IconVerticalSolidList"/>
    <dgm:cxn modelId="{65C31948-B2FE-4DC3-A18D-022F00D225AD}" type="presParOf" srcId="{FEC0A7C0-C1F1-4983-B4BC-839432067496}" destId="{48009F93-2DA5-49D4-B23C-EFF97A7E1450}" srcOrd="1" destOrd="0" presId="urn:microsoft.com/office/officeart/2018/2/layout/IconVerticalSolidList"/>
    <dgm:cxn modelId="{0A184E6E-416B-4947-8866-D411A1502F0C}" type="presParOf" srcId="{FEC0A7C0-C1F1-4983-B4BC-839432067496}" destId="{2710CCF5-CD27-443B-A908-24AE94BC6A01}" srcOrd="2" destOrd="0" presId="urn:microsoft.com/office/officeart/2018/2/layout/IconVerticalSolidList"/>
    <dgm:cxn modelId="{33E7ECAA-5357-49B0-B237-571C01FDD5C4}" type="presParOf" srcId="{2710CCF5-CD27-443B-A908-24AE94BC6A01}" destId="{E3845431-2986-4A04-A373-6CD470B5D523}" srcOrd="0" destOrd="0" presId="urn:microsoft.com/office/officeart/2018/2/layout/IconVerticalSolidList"/>
    <dgm:cxn modelId="{94330B04-51C3-4466-9824-BACA43D7A402}" type="presParOf" srcId="{2710CCF5-CD27-443B-A908-24AE94BC6A01}" destId="{3BF73778-21FC-4C93-81A4-9F69CEB1E53C}" srcOrd="1" destOrd="0" presId="urn:microsoft.com/office/officeart/2018/2/layout/IconVerticalSolidList"/>
    <dgm:cxn modelId="{58C19418-23E0-4E55-BD83-ABF82AB49A01}" type="presParOf" srcId="{2710CCF5-CD27-443B-A908-24AE94BC6A01}" destId="{A374718F-24E2-41A1-B29B-F1F0E7D070CC}" srcOrd="2" destOrd="0" presId="urn:microsoft.com/office/officeart/2018/2/layout/IconVerticalSolidList"/>
    <dgm:cxn modelId="{0FD343B8-82C7-48BA-B030-6D2B6A38B0D4}" type="presParOf" srcId="{2710CCF5-CD27-443B-A908-24AE94BC6A01}" destId="{ECF8B270-F4C5-4FC7-BCC2-152051E71B33}" srcOrd="3" destOrd="0" presId="urn:microsoft.com/office/officeart/2018/2/layout/IconVerticalSolidList"/>
    <dgm:cxn modelId="{EE6A32DA-BBF7-42AF-81E1-F17FD214E9C5}" type="presParOf" srcId="{FEC0A7C0-C1F1-4983-B4BC-839432067496}" destId="{8B6C4F44-FA9C-45FE-9D37-A511EB2EEA8C}" srcOrd="3" destOrd="0" presId="urn:microsoft.com/office/officeart/2018/2/layout/IconVerticalSolidList"/>
    <dgm:cxn modelId="{A4F3DF7C-84DA-4B54-B3EB-20CB8DCFBD87}" type="presParOf" srcId="{FEC0A7C0-C1F1-4983-B4BC-839432067496}" destId="{3B1B27BB-C3F3-4754-80D2-A8984E990C37}" srcOrd="4" destOrd="0" presId="urn:microsoft.com/office/officeart/2018/2/layout/IconVerticalSolidList"/>
    <dgm:cxn modelId="{5CC13792-BE84-4915-A8DE-76FF6089D472}" type="presParOf" srcId="{3B1B27BB-C3F3-4754-80D2-A8984E990C37}" destId="{D6B40408-7501-4A91-9E95-0FC91F46A939}" srcOrd="0" destOrd="0" presId="urn:microsoft.com/office/officeart/2018/2/layout/IconVerticalSolidList"/>
    <dgm:cxn modelId="{3A507998-2D73-4F09-9399-AFC5E64E0A6C}" type="presParOf" srcId="{3B1B27BB-C3F3-4754-80D2-A8984E990C37}" destId="{DCEAA2B9-0822-4137-A56A-BE4F978FE9D2}" srcOrd="1" destOrd="0" presId="urn:microsoft.com/office/officeart/2018/2/layout/IconVerticalSolidList"/>
    <dgm:cxn modelId="{17407E7F-917F-47B0-AAEA-4E64903B6B11}" type="presParOf" srcId="{3B1B27BB-C3F3-4754-80D2-A8984E990C37}" destId="{B9F754A7-58F8-445B-9F2B-57499D82610B}" srcOrd="2" destOrd="0" presId="urn:microsoft.com/office/officeart/2018/2/layout/IconVerticalSolidList"/>
    <dgm:cxn modelId="{95C1BBF6-D117-4D32-A824-41DAEF79BEB8}" type="presParOf" srcId="{3B1B27BB-C3F3-4754-80D2-A8984E990C37}" destId="{380DCD83-0281-4F84-B388-470EDD782E37}" srcOrd="3" destOrd="0" presId="urn:microsoft.com/office/officeart/2018/2/layout/IconVerticalSolidList"/>
    <dgm:cxn modelId="{AF00E512-598A-438A-B044-57B5CEA521D9}" type="presParOf" srcId="{FEC0A7C0-C1F1-4983-B4BC-839432067496}" destId="{08BB7F42-EF1B-4874-9036-40237B5F2994}" srcOrd="5" destOrd="0" presId="urn:microsoft.com/office/officeart/2018/2/layout/IconVerticalSolidList"/>
    <dgm:cxn modelId="{7458B717-2350-470B-B269-13C7F8BAD35D}" type="presParOf" srcId="{FEC0A7C0-C1F1-4983-B4BC-839432067496}" destId="{5C634FEB-8458-4958-B95C-5213BBD4F1AC}" srcOrd="6" destOrd="0" presId="urn:microsoft.com/office/officeart/2018/2/layout/IconVerticalSolidList"/>
    <dgm:cxn modelId="{58454DD1-38F4-4927-BFA7-D1EB67479B0C}" type="presParOf" srcId="{5C634FEB-8458-4958-B95C-5213BBD4F1AC}" destId="{61FA3920-F140-4874-AE2A-3C2926B8BA02}" srcOrd="0" destOrd="0" presId="urn:microsoft.com/office/officeart/2018/2/layout/IconVerticalSolidList"/>
    <dgm:cxn modelId="{2E16235E-9BE3-48BC-8313-F1F965FF5B8F}" type="presParOf" srcId="{5C634FEB-8458-4958-B95C-5213BBD4F1AC}" destId="{BB331AA6-F704-4E16-946F-1EEB761D5B9E}" srcOrd="1" destOrd="0" presId="urn:microsoft.com/office/officeart/2018/2/layout/IconVerticalSolidList"/>
    <dgm:cxn modelId="{EDA936DF-E7B6-4DC5-B0DB-1B0E76632A43}" type="presParOf" srcId="{5C634FEB-8458-4958-B95C-5213BBD4F1AC}" destId="{B02F2D6D-590F-4F5C-BC88-9AFEACB45C67}" srcOrd="2" destOrd="0" presId="urn:microsoft.com/office/officeart/2018/2/layout/IconVerticalSolidList"/>
    <dgm:cxn modelId="{DCBCBD0B-9D1B-4C17-B810-96C08BBE6F4D}" type="presParOf" srcId="{5C634FEB-8458-4958-B95C-5213BBD4F1AC}" destId="{528FE194-456A-47AD-8F63-AF5FCFA054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E6B9EF2-FCB4-484D-B2E9-31D36916670A}" type="doc">
      <dgm:prSet loTypeId="urn:microsoft.com/office/officeart/2008/layout/PictureStrips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3BBCF2-D00E-CE4D-9325-BF531A758402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r>
            <a:rPr lang="en-US" sz="3200" b="1" dirty="0"/>
            <a:t>Correcting data</a:t>
          </a:r>
        </a:p>
        <a:p>
          <a:r>
            <a:rPr lang="en-US" sz="2800" dirty="0"/>
            <a:t>In the event of an error, at what stage is data corrected?</a:t>
          </a:r>
          <a:br>
            <a:rPr lang="en-US" sz="2800" dirty="0"/>
          </a:br>
          <a:endParaRPr lang="en-US" sz="2800" dirty="0"/>
        </a:p>
        <a:p>
          <a:r>
            <a:rPr lang="en-US" sz="2800" dirty="0"/>
            <a:t>How will you keep track of these corrections?</a:t>
          </a:r>
          <a:endParaRPr lang="en-US" sz="2400" dirty="0"/>
        </a:p>
      </dgm:t>
    </dgm:pt>
    <dgm:pt modelId="{75B91F12-2ADE-8746-A1DA-8F3AF412004A}" type="parTrans" cxnId="{68635CA7-95CC-ED49-AACF-A04D924F359C}">
      <dgm:prSet/>
      <dgm:spPr/>
      <dgm:t>
        <a:bodyPr/>
        <a:lstStyle/>
        <a:p>
          <a:endParaRPr lang="en-US"/>
        </a:p>
      </dgm:t>
    </dgm:pt>
    <dgm:pt modelId="{D14D9511-FEA2-6748-A597-6C1DA92A30C1}" type="sibTrans" cxnId="{68635CA7-95CC-ED49-AACF-A04D924F359C}">
      <dgm:prSet/>
      <dgm:spPr/>
      <dgm:t>
        <a:bodyPr/>
        <a:lstStyle/>
        <a:p>
          <a:endParaRPr lang="en-US"/>
        </a:p>
      </dgm:t>
    </dgm:pt>
    <dgm:pt modelId="{A4F7F83A-FB00-8349-BA8E-85DAF7328579}" type="pres">
      <dgm:prSet presAssocID="{AE6B9EF2-FCB4-484D-B2E9-31D36916670A}" presName="Name0" presStyleCnt="0">
        <dgm:presLayoutVars>
          <dgm:dir/>
          <dgm:resizeHandles val="exact"/>
        </dgm:presLayoutVars>
      </dgm:prSet>
      <dgm:spPr/>
    </dgm:pt>
    <dgm:pt modelId="{A7167704-9774-AA40-85B8-76D0639A00D5}" type="pres">
      <dgm:prSet presAssocID="{033BBCF2-D00E-CE4D-9325-BF531A758402}" presName="composite" presStyleCnt="0"/>
      <dgm:spPr/>
    </dgm:pt>
    <dgm:pt modelId="{5A90485C-098D-804B-AD73-6954CF4DAE96}" type="pres">
      <dgm:prSet presAssocID="{033BBCF2-D00E-CE4D-9325-BF531A758402}" presName="rect1" presStyleLbl="trAlignAcc1" presStyleIdx="0" presStyleCnt="1" custScaleY="122984" custLinFactNeighborX="51" custLinFactNeighborY="-10222">
        <dgm:presLayoutVars>
          <dgm:bulletEnabled val="1"/>
        </dgm:presLayoutVars>
      </dgm:prSet>
      <dgm:spPr/>
    </dgm:pt>
    <dgm:pt modelId="{1571BD8A-FA85-9442-9189-12D8FA3CEBDF}" type="pres">
      <dgm:prSet presAssocID="{033BBCF2-D00E-CE4D-9325-BF531A758402}" presName="rect2" presStyleLbl="fgImgPlace1" presStyleIdx="0" presStyleCnt="1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solidFill>
            <a:schemeClr val="accent1">
              <a:alpha val="41000"/>
            </a:schemeClr>
          </a:solidFill>
        </a:ln>
      </dgm:spPr>
    </dgm:pt>
  </dgm:ptLst>
  <dgm:cxnLst>
    <dgm:cxn modelId="{C5DE8B79-C039-674C-A17C-EBD8E9CCCBFA}" type="presOf" srcId="{033BBCF2-D00E-CE4D-9325-BF531A758402}" destId="{5A90485C-098D-804B-AD73-6954CF4DAE96}" srcOrd="0" destOrd="0" presId="urn:microsoft.com/office/officeart/2008/layout/PictureStrips"/>
    <dgm:cxn modelId="{68635CA7-95CC-ED49-AACF-A04D924F359C}" srcId="{AE6B9EF2-FCB4-484D-B2E9-31D36916670A}" destId="{033BBCF2-D00E-CE4D-9325-BF531A758402}" srcOrd="0" destOrd="0" parTransId="{75B91F12-2ADE-8746-A1DA-8F3AF412004A}" sibTransId="{D14D9511-FEA2-6748-A597-6C1DA92A30C1}"/>
    <dgm:cxn modelId="{302299AE-77E7-D943-BCCB-1A3D04494FAD}" type="presOf" srcId="{AE6B9EF2-FCB4-484D-B2E9-31D36916670A}" destId="{A4F7F83A-FB00-8349-BA8E-85DAF7328579}" srcOrd="0" destOrd="0" presId="urn:microsoft.com/office/officeart/2008/layout/PictureStrips"/>
    <dgm:cxn modelId="{E37CB46B-0125-E34B-9EE0-668994A7C78E}" type="presParOf" srcId="{A4F7F83A-FB00-8349-BA8E-85DAF7328579}" destId="{A7167704-9774-AA40-85B8-76D0639A00D5}" srcOrd="0" destOrd="0" presId="urn:microsoft.com/office/officeart/2008/layout/PictureStrips"/>
    <dgm:cxn modelId="{9A380610-3A67-9347-A595-36977E6C4AEF}" type="presParOf" srcId="{A7167704-9774-AA40-85B8-76D0639A00D5}" destId="{5A90485C-098D-804B-AD73-6954CF4DAE96}" srcOrd="0" destOrd="0" presId="urn:microsoft.com/office/officeart/2008/layout/PictureStrips"/>
    <dgm:cxn modelId="{E6D29658-14C3-6642-A6D8-54D5613F429C}" type="presParOf" srcId="{A7167704-9774-AA40-85B8-76D0639A00D5}" destId="{1571BD8A-FA85-9442-9189-12D8FA3CEBD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E6B9EF2-FCB4-484D-B2E9-31D36916670A}" type="doc">
      <dgm:prSet loTypeId="urn:microsoft.com/office/officeart/2008/layout/PictureStrips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3BBCF2-D00E-CE4D-9325-BF531A758402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r>
            <a:rPr lang="en-US" sz="3200" b="1" dirty="0"/>
            <a:t>Enumerator accountability</a:t>
          </a:r>
        </a:p>
        <a:p>
          <a:r>
            <a:rPr lang="en-US" sz="2400" dirty="0"/>
            <a:t>How will you communicate and confirm mistakes or data discrepancies with enumerators?</a:t>
          </a:r>
          <a:br>
            <a:rPr lang="en-US" sz="2400" dirty="0"/>
          </a:br>
          <a:endParaRPr lang="en-US" sz="2400" dirty="0"/>
        </a:p>
        <a:p>
          <a:r>
            <a:rPr lang="en-US" sz="2400" dirty="0"/>
            <a:t>What happens if data monitoring shows that an enumerator consistently makes errors, or is rushing through questions, or even is entering fake data?</a:t>
          </a:r>
        </a:p>
      </dgm:t>
    </dgm:pt>
    <dgm:pt modelId="{75B91F12-2ADE-8746-A1DA-8F3AF412004A}" type="parTrans" cxnId="{68635CA7-95CC-ED49-AACF-A04D924F359C}">
      <dgm:prSet/>
      <dgm:spPr/>
      <dgm:t>
        <a:bodyPr/>
        <a:lstStyle/>
        <a:p>
          <a:endParaRPr lang="en-US"/>
        </a:p>
      </dgm:t>
    </dgm:pt>
    <dgm:pt modelId="{D14D9511-FEA2-6748-A597-6C1DA92A30C1}" type="sibTrans" cxnId="{68635CA7-95CC-ED49-AACF-A04D924F359C}">
      <dgm:prSet/>
      <dgm:spPr/>
      <dgm:t>
        <a:bodyPr/>
        <a:lstStyle/>
        <a:p>
          <a:endParaRPr lang="en-US"/>
        </a:p>
      </dgm:t>
    </dgm:pt>
    <dgm:pt modelId="{A4F7F83A-FB00-8349-BA8E-85DAF7328579}" type="pres">
      <dgm:prSet presAssocID="{AE6B9EF2-FCB4-484D-B2E9-31D36916670A}" presName="Name0" presStyleCnt="0">
        <dgm:presLayoutVars>
          <dgm:dir/>
          <dgm:resizeHandles val="exact"/>
        </dgm:presLayoutVars>
      </dgm:prSet>
      <dgm:spPr/>
    </dgm:pt>
    <dgm:pt modelId="{A7167704-9774-AA40-85B8-76D0639A00D5}" type="pres">
      <dgm:prSet presAssocID="{033BBCF2-D00E-CE4D-9325-BF531A758402}" presName="composite" presStyleCnt="0"/>
      <dgm:spPr/>
    </dgm:pt>
    <dgm:pt modelId="{5A90485C-098D-804B-AD73-6954CF4DAE96}" type="pres">
      <dgm:prSet presAssocID="{033BBCF2-D00E-CE4D-9325-BF531A758402}" presName="rect1" presStyleLbl="trAlignAcc1" presStyleIdx="0" presStyleCnt="1" custScaleY="122984" custLinFactNeighborX="51" custLinFactNeighborY="-10222">
        <dgm:presLayoutVars>
          <dgm:bulletEnabled val="1"/>
        </dgm:presLayoutVars>
      </dgm:prSet>
      <dgm:spPr/>
    </dgm:pt>
    <dgm:pt modelId="{1571BD8A-FA85-9442-9189-12D8FA3CEBDF}" type="pres">
      <dgm:prSet presAssocID="{033BBCF2-D00E-CE4D-9325-BF531A758402}" presName="rect2" presStyleLbl="fgImgPlace1" presStyleIdx="0" presStyleCnt="1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solidFill>
            <a:schemeClr val="accent1">
              <a:alpha val="41000"/>
            </a:schemeClr>
          </a:solidFill>
        </a:ln>
      </dgm:spPr>
    </dgm:pt>
  </dgm:ptLst>
  <dgm:cxnLst>
    <dgm:cxn modelId="{C5DE8B79-C039-674C-A17C-EBD8E9CCCBFA}" type="presOf" srcId="{033BBCF2-D00E-CE4D-9325-BF531A758402}" destId="{5A90485C-098D-804B-AD73-6954CF4DAE96}" srcOrd="0" destOrd="0" presId="urn:microsoft.com/office/officeart/2008/layout/PictureStrips"/>
    <dgm:cxn modelId="{68635CA7-95CC-ED49-AACF-A04D924F359C}" srcId="{AE6B9EF2-FCB4-484D-B2E9-31D36916670A}" destId="{033BBCF2-D00E-CE4D-9325-BF531A758402}" srcOrd="0" destOrd="0" parTransId="{75B91F12-2ADE-8746-A1DA-8F3AF412004A}" sibTransId="{D14D9511-FEA2-6748-A597-6C1DA92A30C1}"/>
    <dgm:cxn modelId="{302299AE-77E7-D943-BCCB-1A3D04494FAD}" type="presOf" srcId="{AE6B9EF2-FCB4-484D-B2E9-31D36916670A}" destId="{A4F7F83A-FB00-8349-BA8E-85DAF7328579}" srcOrd="0" destOrd="0" presId="urn:microsoft.com/office/officeart/2008/layout/PictureStrips"/>
    <dgm:cxn modelId="{E37CB46B-0125-E34B-9EE0-668994A7C78E}" type="presParOf" srcId="{A4F7F83A-FB00-8349-BA8E-85DAF7328579}" destId="{A7167704-9774-AA40-85B8-76D0639A00D5}" srcOrd="0" destOrd="0" presId="urn:microsoft.com/office/officeart/2008/layout/PictureStrips"/>
    <dgm:cxn modelId="{9A380610-3A67-9347-A595-36977E6C4AEF}" type="presParOf" srcId="{A7167704-9774-AA40-85B8-76D0639A00D5}" destId="{5A90485C-098D-804B-AD73-6954CF4DAE96}" srcOrd="0" destOrd="0" presId="urn:microsoft.com/office/officeart/2008/layout/PictureStrips"/>
    <dgm:cxn modelId="{E6D29658-14C3-6642-A6D8-54D5613F429C}" type="presParOf" srcId="{A7167704-9774-AA40-85B8-76D0639A00D5}" destId="{1571BD8A-FA85-9442-9189-12D8FA3CEBD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E6B9EF2-FCB4-484D-B2E9-31D36916670A}" type="doc">
      <dgm:prSet loTypeId="urn:microsoft.com/office/officeart/2008/layout/PictureStrips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3BBCF2-D00E-CE4D-9325-BF531A758402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r>
            <a:rPr lang="en-US" sz="3200" b="1" dirty="0"/>
            <a:t>Replacements</a:t>
          </a:r>
        </a:p>
        <a:p>
          <a:r>
            <a:rPr lang="en-US" sz="2400" dirty="0"/>
            <a:t>What happens if a survey needs to be replaced?</a:t>
          </a:r>
          <a:br>
            <a:rPr lang="en-US" sz="2400" dirty="0"/>
          </a:br>
          <a:endParaRPr lang="en-US" sz="2400" dirty="0"/>
        </a:p>
        <a:p>
          <a:r>
            <a:rPr lang="en-US" sz="2400" dirty="0"/>
            <a:t>Are there backup households/respondents from which to select a replacement?</a:t>
          </a:r>
          <a:br>
            <a:rPr lang="en-US" sz="2400" dirty="0"/>
          </a:br>
          <a:endParaRPr lang="en-US" sz="2400" dirty="0"/>
        </a:p>
        <a:p>
          <a:r>
            <a:rPr lang="en-US" sz="2400" dirty="0"/>
            <a:t>How is this communicated to the field team? How will you keep track of replacements?</a:t>
          </a:r>
        </a:p>
      </dgm:t>
    </dgm:pt>
    <dgm:pt modelId="{75B91F12-2ADE-8746-A1DA-8F3AF412004A}" type="parTrans" cxnId="{68635CA7-95CC-ED49-AACF-A04D924F359C}">
      <dgm:prSet/>
      <dgm:spPr/>
      <dgm:t>
        <a:bodyPr/>
        <a:lstStyle/>
        <a:p>
          <a:endParaRPr lang="en-US"/>
        </a:p>
      </dgm:t>
    </dgm:pt>
    <dgm:pt modelId="{D14D9511-FEA2-6748-A597-6C1DA92A30C1}" type="sibTrans" cxnId="{68635CA7-95CC-ED49-AACF-A04D924F359C}">
      <dgm:prSet/>
      <dgm:spPr/>
      <dgm:t>
        <a:bodyPr/>
        <a:lstStyle/>
        <a:p>
          <a:endParaRPr lang="en-US"/>
        </a:p>
      </dgm:t>
    </dgm:pt>
    <dgm:pt modelId="{A4F7F83A-FB00-8349-BA8E-85DAF7328579}" type="pres">
      <dgm:prSet presAssocID="{AE6B9EF2-FCB4-484D-B2E9-31D36916670A}" presName="Name0" presStyleCnt="0">
        <dgm:presLayoutVars>
          <dgm:dir/>
          <dgm:resizeHandles val="exact"/>
        </dgm:presLayoutVars>
      </dgm:prSet>
      <dgm:spPr/>
    </dgm:pt>
    <dgm:pt modelId="{A7167704-9774-AA40-85B8-76D0639A00D5}" type="pres">
      <dgm:prSet presAssocID="{033BBCF2-D00E-CE4D-9325-BF531A758402}" presName="composite" presStyleCnt="0"/>
      <dgm:spPr/>
    </dgm:pt>
    <dgm:pt modelId="{5A90485C-098D-804B-AD73-6954CF4DAE96}" type="pres">
      <dgm:prSet presAssocID="{033BBCF2-D00E-CE4D-9325-BF531A758402}" presName="rect1" presStyleLbl="trAlignAcc1" presStyleIdx="0" presStyleCnt="1" custScaleY="122984" custLinFactNeighborX="51" custLinFactNeighborY="-10222">
        <dgm:presLayoutVars>
          <dgm:bulletEnabled val="1"/>
        </dgm:presLayoutVars>
      </dgm:prSet>
      <dgm:spPr/>
    </dgm:pt>
    <dgm:pt modelId="{1571BD8A-FA85-9442-9189-12D8FA3CEBDF}" type="pres">
      <dgm:prSet presAssocID="{033BBCF2-D00E-CE4D-9325-BF531A758402}" presName="rect2" presStyleLbl="fgImgPlace1" presStyleIdx="0" presStyleCnt="1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solidFill>
            <a:schemeClr val="accent1">
              <a:alpha val="41000"/>
            </a:schemeClr>
          </a:solidFill>
        </a:ln>
      </dgm:spPr>
    </dgm:pt>
  </dgm:ptLst>
  <dgm:cxnLst>
    <dgm:cxn modelId="{C5DE8B79-C039-674C-A17C-EBD8E9CCCBFA}" type="presOf" srcId="{033BBCF2-D00E-CE4D-9325-BF531A758402}" destId="{5A90485C-098D-804B-AD73-6954CF4DAE96}" srcOrd="0" destOrd="0" presId="urn:microsoft.com/office/officeart/2008/layout/PictureStrips"/>
    <dgm:cxn modelId="{68635CA7-95CC-ED49-AACF-A04D924F359C}" srcId="{AE6B9EF2-FCB4-484D-B2E9-31D36916670A}" destId="{033BBCF2-D00E-CE4D-9325-BF531A758402}" srcOrd="0" destOrd="0" parTransId="{75B91F12-2ADE-8746-A1DA-8F3AF412004A}" sibTransId="{D14D9511-FEA2-6748-A597-6C1DA92A30C1}"/>
    <dgm:cxn modelId="{302299AE-77E7-D943-BCCB-1A3D04494FAD}" type="presOf" srcId="{AE6B9EF2-FCB4-484D-B2E9-31D36916670A}" destId="{A4F7F83A-FB00-8349-BA8E-85DAF7328579}" srcOrd="0" destOrd="0" presId="urn:microsoft.com/office/officeart/2008/layout/PictureStrips"/>
    <dgm:cxn modelId="{E37CB46B-0125-E34B-9EE0-668994A7C78E}" type="presParOf" srcId="{A4F7F83A-FB00-8349-BA8E-85DAF7328579}" destId="{A7167704-9774-AA40-85B8-76D0639A00D5}" srcOrd="0" destOrd="0" presId="urn:microsoft.com/office/officeart/2008/layout/PictureStrips"/>
    <dgm:cxn modelId="{9A380610-3A67-9347-A595-36977E6C4AEF}" type="presParOf" srcId="{A7167704-9774-AA40-85B8-76D0639A00D5}" destId="{5A90485C-098D-804B-AD73-6954CF4DAE96}" srcOrd="0" destOrd="0" presId="urn:microsoft.com/office/officeart/2008/layout/PictureStrips"/>
    <dgm:cxn modelId="{E6D29658-14C3-6642-A6D8-54D5613F429C}" type="presParOf" srcId="{A7167704-9774-AA40-85B8-76D0639A00D5}" destId="{1571BD8A-FA85-9442-9189-12D8FA3CEBD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E6B9EF2-FCB4-484D-B2E9-31D36916670A}" type="doc">
      <dgm:prSet loTypeId="urn:microsoft.com/office/officeart/2008/layout/PictureStrips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3BBCF2-D00E-CE4D-9325-BF531A758402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r>
            <a:rPr lang="en-US" sz="3200" b="1" dirty="0"/>
            <a:t>Encryption</a:t>
          </a:r>
        </a:p>
        <a:p>
          <a:r>
            <a:rPr lang="en-US" sz="2400" dirty="0"/>
            <a:t>You will be regularly downloading data with personally identifiable information (PII)</a:t>
          </a:r>
          <a:br>
            <a:rPr lang="en-US" sz="2400" dirty="0"/>
          </a:br>
          <a:endParaRPr lang="en-US" sz="2400" dirty="0"/>
        </a:p>
        <a:p>
          <a:r>
            <a:rPr lang="en-US" sz="2400" dirty="0"/>
            <a:t>How will you keep the data safe? How will you encrypt it? Will you de-identify it before running the data monitoring scripts?</a:t>
          </a:r>
        </a:p>
      </dgm:t>
    </dgm:pt>
    <dgm:pt modelId="{75B91F12-2ADE-8746-A1DA-8F3AF412004A}" type="parTrans" cxnId="{68635CA7-95CC-ED49-AACF-A04D924F359C}">
      <dgm:prSet/>
      <dgm:spPr/>
      <dgm:t>
        <a:bodyPr/>
        <a:lstStyle/>
        <a:p>
          <a:endParaRPr lang="en-US"/>
        </a:p>
      </dgm:t>
    </dgm:pt>
    <dgm:pt modelId="{D14D9511-FEA2-6748-A597-6C1DA92A30C1}" type="sibTrans" cxnId="{68635CA7-95CC-ED49-AACF-A04D924F359C}">
      <dgm:prSet/>
      <dgm:spPr/>
      <dgm:t>
        <a:bodyPr/>
        <a:lstStyle/>
        <a:p>
          <a:endParaRPr lang="en-US"/>
        </a:p>
      </dgm:t>
    </dgm:pt>
    <dgm:pt modelId="{A4F7F83A-FB00-8349-BA8E-85DAF7328579}" type="pres">
      <dgm:prSet presAssocID="{AE6B9EF2-FCB4-484D-B2E9-31D36916670A}" presName="Name0" presStyleCnt="0">
        <dgm:presLayoutVars>
          <dgm:dir/>
          <dgm:resizeHandles val="exact"/>
        </dgm:presLayoutVars>
      </dgm:prSet>
      <dgm:spPr/>
    </dgm:pt>
    <dgm:pt modelId="{A7167704-9774-AA40-85B8-76D0639A00D5}" type="pres">
      <dgm:prSet presAssocID="{033BBCF2-D00E-CE4D-9325-BF531A758402}" presName="composite" presStyleCnt="0"/>
      <dgm:spPr/>
    </dgm:pt>
    <dgm:pt modelId="{5A90485C-098D-804B-AD73-6954CF4DAE96}" type="pres">
      <dgm:prSet presAssocID="{033BBCF2-D00E-CE4D-9325-BF531A758402}" presName="rect1" presStyleLbl="trAlignAcc1" presStyleIdx="0" presStyleCnt="1" custScaleY="122984" custLinFactNeighborX="51" custLinFactNeighborY="-10222">
        <dgm:presLayoutVars>
          <dgm:bulletEnabled val="1"/>
        </dgm:presLayoutVars>
      </dgm:prSet>
      <dgm:spPr/>
    </dgm:pt>
    <dgm:pt modelId="{1571BD8A-FA85-9442-9189-12D8FA3CEBDF}" type="pres">
      <dgm:prSet presAssocID="{033BBCF2-D00E-CE4D-9325-BF531A758402}" presName="rect2" presStyleLbl="fgImgPlace1" presStyleIdx="0" presStyleCnt="1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solidFill>
            <a:schemeClr val="accent1">
              <a:alpha val="41000"/>
            </a:schemeClr>
          </a:solidFill>
        </a:ln>
      </dgm:spPr>
    </dgm:pt>
  </dgm:ptLst>
  <dgm:cxnLst>
    <dgm:cxn modelId="{C5DE8B79-C039-674C-A17C-EBD8E9CCCBFA}" type="presOf" srcId="{033BBCF2-D00E-CE4D-9325-BF531A758402}" destId="{5A90485C-098D-804B-AD73-6954CF4DAE96}" srcOrd="0" destOrd="0" presId="urn:microsoft.com/office/officeart/2008/layout/PictureStrips"/>
    <dgm:cxn modelId="{68635CA7-95CC-ED49-AACF-A04D924F359C}" srcId="{AE6B9EF2-FCB4-484D-B2E9-31D36916670A}" destId="{033BBCF2-D00E-CE4D-9325-BF531A758402}" srcOrd="0" destOrd="0" parTransId="{75B91F12-2ADE-8746-A1DA-8F3AF412004A}" sibTransId="{D14D9511-FEA2-6748-A597-6C1DA92A30C1}"/>
    <dgm:cxn modelId="{302299AE-77E7-D943-BCCB-1A3D04494FAD}" type="presOf" srcId="{AE6B9EF2-FCB4-484D-B2E9-31D36916670A}" destId="{A4F7F83A-FB00-8349-BA8E-85DAF7328579}" srcOrd="0" destOrd="0" presId="urn:microsoft.com/office/officeart/2008/layout/PictureStrips"/>
    <dgm:cxn modelId="{E37CB46B-0125-E34B-9EE0-668994A7C78E}" type="presParOf" srcId="{A4F7F83A-FB00-8349-BA8E-85DAF7328579}" destId="{A7167704-9774-AA40-85B8-76D0639A00D5}" srcOrd="0" destOrd="0" presId="urn:microsoft.com/office/officeart/2008/layout/PictureStrips"/>
    <dgm:cxn modelId="{9A380610-3A67-9347-A595-36977E6C4AEF}" type="presParOf" srcId="{A7167704-9774-AA40-85B8-76D0639A00D5}" destId="{5A90485C-098D-804B-AD73-6954CF4DAE96}" srcOrd="0" destOrd="0" presId="urn:microsoft.com/office/officeart/2008/layout/PictureStrips"/>
    <dgm:cxn modelId="{E6D29658-14C3-6642-A6D8-54D5613F429C}" type="presParOf" srcId="{A7167704-9774-AA40-85B8-76D0639A00D5}" destId="{1571BD8A-FA85-9442-9189-12D8FA3CEBD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E6B9EF2-FCB4-484D-B2E9-31D36916670A}" type="doc">
      <dgm:prSet loTypeId="urn:microsoft.com/office/officeart/2008/layout/PictureStrips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3BBCF2-D00E-CE4D-9325-BF531A758402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r>
            <a:rPr lang="en-US" sz="3200" b="1" dirty="0"/>
            <a:t>Back checks</a:t>
          </a:r>
        </a:p>
        <a:p>
          <a:r>
            <a:rPr lang="en-US" sz="2400" dirty="0"/>
            <a:t>When will you run back checks and with how many respondents? Will they be in person or over the phone?</a:t>
          </a:r>
          <a:br>
            <a:rPr lang="en-US" sz="2400" dirty="0"/>
          </a:br>
          <a:endParaRPr lang="en-US" sz="2400" dirty="0"/>
        </a:p>
        <a:p>
          <a:r>
            <a:rPr lang="en-US" sz="2400" dirty="0"/>
            <a:t>What do you do if back checks show many inaccuracies for an enumerator? What about if they show that respondents aren’t understanding a question?</a:t>
          </a:r>
        </a:p>
      </dgm:t>
    </dgm:pt>
    <dgm:pt modelId="{75B91F12-2ADE-8746-A1DA-8F3AF412004A}" type="parTrans" cxnId="{68635CA7-95CC-ED49-AACF-A04D924F359C}">
      <dgm:prSet/>
      <dgm:spPr/>
      <dgm:t>
        <a:bodyPr/>
        <a:lstStyle/>
        <a:p>
          <a:endParaRPr lang="en-US"/>
        </a:p>
      </dgm:t>
    </dgm:pt>
    <dgm:pt modelId="{D14D9511-FEA2-6748-A597-6C1DA92A30C1}" type="sibTrans" cxnId="{68635CA7-95CC-ED49-AACF-A04D924F359C}">
      <dgm:prSet/>
      <dgm:spPr/>
      <dgm:t>
        <a:bodyPr/>
        <a:lstStyle/>
        <a:p>
          <a:endParaRPr lang="en-US"/>
        </a:p>
      </dgm:t>
    </dgm:pt>
    <dgm:pt modelId="{A4F7F83A-FB00-8349-BA8E-85DAF7328579}" type="pres">
      <dgm:prSet presAssocID="{AE6B9EF2-FCB4-484D-B2E9-31D36916670A}" presName="Name0" presStyleCnt="0">
        <dgm:presLayoutVars>
          <dgm:dir/>
          <dgm:resizeHandles val="exact"/>
        </dgm:presLayoutVars>
      </dgm:prSet>
      <dgm:spPr/>
    </dgm:pt>
    <dgm:pt modelId="{A7167704-9774-AA40-85B8-76D0639A00D5}" type="pres">
      <dgm:prSet presAssocID="{033BBCF2-D00E-CE4D-9325-BF531A758402}" presName="composite" presStyleCnt="0"/>
      <dgm:spPr/>
    </dgm:pt>
    <dgm:pt modelId="{5A90485C-098D-804B-AD73-6954CF4DAE96}" type="pres">
      <dgm:prSet presAssocID="{033BBCF2-D00E-CE4D-9325-BF531A758402}" presName="rect1" presStyleLbl="trAlignAcc1" presStyleIdx="0" presStyleCnt="1" custScaleY="122984" custLinFactNeighborX="51" custLinFactNeighborY="-10222">
        <dgm:presLayoutVars>
          <dgm:bulletEnabled val="1"/>
        </dgm:presLayoutVars>
      </dgm:prSet>
      <dgm:spPr/>
    </dgm:pt>
    <dgm:pt modelId="{1571BD8A-FA85-9442-9189-12D8FA3CEBDF}" type="pres">
      <dgm:prSet presAssocID="{033BBCF2-D00E-CE4D-9325-BF531A758402}" presName="rect2" presStyleLbl="fgImgPlace1" presStyleIdx="0" presStyleCnt="1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solidFill>
            <a:schemeClr val="accent1">
              <a:alpha val="41000"/>
            </a:schemeClr>
          </a:solidFill>
        </a:ln>
      </dgm:spPr>
    </dgm:pt>
  </dgm:ptLst>
  <dgm:cxnLst>
    <dgm:cxn modelId="{C5DE8B79-C039-674C-A17C-EBD8E9CCCBFA}" type="presOf" srcId="{033BBCF2-D00E-CE4D-9325-BF531A758402}" destId="{5A90485C-098D-804B-AD73-6954CF4DAE96}" srcOrd="0" destOrd="0" presId="urn:microsoft.com/office/officeart/2008/layout/PictureStrips"/>
    <dgm:cxn modelId="{68635CA7-95CC-ED49-AACF-A04D924F359C}" srcId="{AE6B9EF2-FCB4-484D-B2E9-31D36916670A}" destId="{033BBCF2-D00E-CE4D-9325-BF531A758402}" srcOrd="0" destOrd="0" parTransId="{75B91F12-2ADE-8746-A1DA-8F3AF412004A}" sibTransId="{D14D9511-FEA2-6748-A597-6C1DA92A30C1}"/>
    <dgm:cxn modelId="{302299AE-77E7-D943-BCCB-1A3D04494FAD}" type="presOf" srcId="{AE6B9EF2-FCB4-484D-B2E9-31D36916670A}" destId="{A4F7F83A-FB00-8349-BA8E-85DAF7328579}" srcOrd="0" destOrd="0" presId="urn:microsoft.com/office/officeart/2008/layout/PictureStrips"/>
    <dgm:cxn modelId="{E37CB46B-0125-E34B-9EE0-668994A7C78E}" type="presParOf" srcId="{A4F7F83A-FB00-8349-BA8E-85DAF7328579}" destId="{A7167704-9774-AA40-85B8-76D0639A00D5}" srcOrd="0" destOrd="0" presId="urn:microsoft.com/office/officeart/2008/layout/PictureStrips"/>
    <dgm:cxn modelId="{9A380610-3A67-9347-A595-36977E6C4AEF}" type="presParOf" srcId="{A7167704-9774-AA40-85B8-76D0639A00D5}" destId="{5A90485C-098D-804B-AD73-6954CF4DAE96}" srcOrd="0" destOrd="0" presId="urn:microsoft.com/office/officeart/2008/layout/PictureStrips"/>
    <dgm:cxn modelId="{E6D29658-14C3-6642-A6D8-54D5613F429C}" type="presParOf" srcId="{A7167704-9774-AA40-85B8-76D0639A00D5}" destId="{1571BD8A-FA85-9442-9189-12D8FA3CEBD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E57DB7EC-92FA-408A-8A3B-F7A4C4BBEDB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1B76B7CB-45A7-4D30-9796-AAF252A9B0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 Data Process Workflow</a:t>
          </a:r>
          <a:endParaRPr lang="en-US"/>
        </a:p>
      </dgm:t>
    </dgm:pt>
    <dgm:pt modelId="{125C9E47-2508-41B2-AE0B-4F0F71B9BEF0}" type="parTrans" cxnId="{78E990BC-3235-49A8-88A5-3447DA14582E}">
      <dgm:prSet/>
      <dgm:spPr/>
      <dgm:t>
        <a:bodyPr/>
        <a:lstStyle/>
        <a:p>
          <a:endParaRPr lang="en-US"/>
        </a:p>
      </dgm:t>
    </dgm:pt>
    <dgm:pt modelId="{BE6154BB-9C09-4B8B-8BBB-0078B58CD343}" type="sibTrans" cxnId="{78E990BC-3235-49A8-88A5-3447DA14582E}">
      <dgm:prSet/>
      <dgm:spPr/>
      <dgm:t>
        <a:bodyPr/>
        <a:lstStyle/>
        <a:p>
          <a:endParaRPr lang="en-US"/>
        </a:p>
      </dgm:t>
    </dgm:pt>
    <dgm:pt modelId="{7FFC0466-D571-425A-96E7-D963E5318D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Explains responsibilities, data download process, scripts used, links to dashboards, etc.</a:t>
          </a:r>
        </a:p>
      </dgm:t>
    </dgm:pt>
    <dgm:pt modelId="{6415C498-EE6D-47DF-A5F9-61A88131C0B5}" type="parTrans" cxnId="{0C02C072-896F-41C3-A885-9E845F16E544}">
      <dgm:prSet/>
      <dgm:spPr/>
      <dgm:t>
        <a:bodyPr/>
        <a:lstStyle/>
        <a:p>
          <a:endParaRPr lang="en-US"/>
        </a:p>
      </dgm:t>
    </dgm:pt>
    <dgm:pt modelId="{BD6260C9-1B13-47D4-8413-D2CDEF61F64A}" type="sibTrans" cxnId="{0C02C072-896F-41C3-A885-9E845F16E544}">
      <dgm:prSet/>
      <dgm:spPr/>
      <dgm:t>
        <a:bodyPr/>
        <a:lstStyle/>
        <a:p>
          <a:endParaRPr lang="en-US"/>
        </a:p>
      </dgm:t>
    </dgm:pt>
    <dgm:pt modelId="{7D02A709-6A4A-4E08-92B1-03DBA9B44F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 Corrections Protocol</a:t>
          </a:r>
          <a:endParaRPr lang="en-US"/>
        </a:p>
      </dgm:t>
    </dgm:pt>
    <dgm:pt modelId="{B3C0F056-0272-452E-BC0C-FF38FA2CA26E}" type="parTrans" cxnId="{4117C1D5-E217-4383-A37A-0F08B60D8169}">
      <dgm:prSet/>
      <dgm:spPr/>
      <dgm:t>
        <a:bodyPr/>
        <a:lstStyle/>
        <a:p>
          <a:endParaRPr lang="en-US"/>
        </a:p>
      </dgm:t>
    </dgm:pt>
    <dgm:pt modelId="{12143B74-0F5D-493B-BC12-DE138E17194A}" type="sibTrans" cxnId="{4117C1D5-E217-4383-A37A-0F08B60D8169}">
      <dgm:prSet/>
      <dgm:spPr/>
      <dgm:t>
        <a:bodyPr/>
        <a:lstStyle/>
        <a:p>
          <a:endParaRPr lang="en-US"/>
        </a:p>
      </dgm:t>
    </dgm:pt>
    <dgm:pt modelId="{AB644A58-FAE7-4ABD-9111-758575F85D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Explains corrections method, categories of corrected errors, etc.</a:t>
          </a:r>
        </a:p>
      </dgm:t>
    </dgm:pt>
    <dgm:pt modelId="{6B67C33C-DFE9-4908-AB24-36E32C0429BD}" type="parTrans" cxnId="{70C82683-F08D-48CA-B3A0-AA2AA83F1CDD}">
      <dgm:prSet/>
      <dgm:spPr/>
      <dgm:t>
        <a:bodyPr/>
        <a:lstStyle/>
        <a:p>
          <a:endParaRPr lang="en-US"/>
        </a:p>
      </dgm:t>
    </dgm:pt>
    <dgm:pt modelId="{6E423D5D-CF73-46AA-AF60-8DA2797C077E}" type="sibTrans" cxnId="{70C82683-F08D-48CA-B3A0-AA2AA83F1CDD}">
      <dgm:prSet/>
      <dgm:spPr/>
      <dgm:t>
        <a:bodyPr/>
        <a:lstStyle/>
        <a:p>
          <a:endParaRPr lang="en-US"/>
        </a:p>
      </dgm:t>
    </dgm:pt>
    <dgm:pt modelId="{5E13169E-49B6-4BB7-8A0A-F6C676C154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 Replacements Protocol</a:t>
          </a:r>
          <a:endParaRPr lang="en-US"/>
        </a:p>
      </dgm:t>
    </dgm:pt>
    <dgm:pt modelId="{D8E7C69B-CB6E-4B65-9489-109AF567FDBE}" type="parTrans" cxnId="{CADE07E2-1F7D-47A2-AEC6-153A88923E4C}">
      <dgm:prSet/>
      <dgm:spPr/>
      <dgm:t>
        <a:bodyPr/>
        <a:lstStyle/>
        <a:p>
          <a:endParaRPr lang="en-US"/>
        </a:p>
      </dgm:t>
    </dgm:pt>
    <dgm:pt modelId="{1947FF63-017A-4FA7-AD4D-18823060E28A}" type="sibTrans" cxnId="{CADE07E2-1F7D-47A2-AEC6-153A88923E4C}">
      <dgm:prSet/>
      <dgm:spPr/>
      <dgm:t>
        <a:bodyPr/>
        <a:lstStyle/>
        <a:p>
          <a:endParaRPr lang="en-US"/>
        </a:p>
      </dgm:t>
    </dgm:pt>
    <dgm:pt modelId="{21665AFF-478B-4A8C-BEA6-402A215119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Explains method of detection and communication of replacement need and tracks replaced/replacement observations</a:t>
          </a:r>
        </a:p>
      </dgm:t>
    </dgm:pt>
    <dgm:pt modelId="{A998B128-26B7-4B76-AC69-BB26CDF74EB7}" type="parTrans" cxnId="{9A766878-93D9-4CDB-9D3B-0C4D11034442}">
      <dgm:prSet/>
      <dgm:spPr/>
      <dgm:t>
        <a:bodyPr/>
        <a:lstStyle/>
        <a:p>
          <a:endParaRPr lang="en-US"/>
        </a:p>
      </dgm:t>
    </dgm:pt>
    <dgm:pt modelId="{15327629-D00F-4513-85A4-BED5B46D05EA}" type="sibTrans" cxnId="{9A766878-93D9-4CDB-9D3B-0C4D11034442}">
      <dgm:prSet/>
      <dgm:spPr/>
      <dgm:t>
        <a:bodyPr/>
        <a:lstStyle/>
        <a:p>
          <a:endParaRPr lang="en-US"/>
        </a:p>
      </dgm:t>
    </dgm:pt>
    <dgm:pt modelId="{7C7EF56C-3AA3-40F0-8961-1482AB5745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An Encryption Protocol</a:t>
          </a:r>
          <a:endParaRPr lang="en-US"/>
        </a:p>
      </dgm:t>
    </dgm:pt>
    <dgm:pt modelId="{701BE487-E519-40D8-A559-9788421ECBCE}" type="parTrans" cxnId="{33A9D1AE-3444-4DDB-AB45-4B9920865C9C}">
      <dgm:prSet/>
      <dgm:spPr/>
      <dgm:t>
        <a:bodyPr/>
        <a:lstStyle/>
        <a:p>
          <a:endParaRPr lang="en-US"/>
        </a:p>
      </dgm:t>
    </dgm:pt>
    <dgm:pt modelId="{DF20BB47-B067-4F89-A4A8-7D7EA95FECC8}" type="sibTrans" cxnId="{33A9D1AE-3444-4DDB-AB45-4B9920865C9C}">
      <dgm:prSet/>
      <dgm:spPr/>
      <dgm:t>
        <a:bodyPr/>
        <a:lstStyle/>
        <a:p>
          <a:endParaRPr lang="en-US"/>
        </a:p>
      </dgm:t>
    </dgm:pt>
    <dgm:pt modelId="{F57CFF2A-D62F-41BC-B316-9CED48457F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Explains encryption practices followed by the team, as well as instructions on how to follow them </a:t>
          </a:r>
        </a:p>
      </dgm:t>
    </dgm:pt>
    <dgm:pt modelId="{9B65919D-120C-411B-954C-A858B5601FDA}" type="parTrans" cxnId="{429E67AB-D782-4CAD-90FA-860E06F5E590}">
      <dgm:prSet/>
      <dgm:spPr/>
      <dgm:t>
        <a:bodyPr/>
        <a:lstStyle/>
        <a:p>
          <a:endParaRPr lang="en-US"/>
        </a:p>
      </dgm:t>
    </dgm:pt>
    <dgm:pt modelId="{6A079036-52C4-4F1A-A9FA-674BCB96C109}" type="sibTrans" cxnId="{429E67AB-D782-4CAD-90FA-860E06F5E590}">
      <dgm:prSet/>
      <dgm:spPr/>
      <dgm:t>
        <a:bodyPr/>
        <a:lstStyle/>
        <a:p>
          <a:endParaRPr lang="en-US"/>
        </a:p>
      </dgm:t>
    </dgm:pt>
    <dgm:pt modelId="{8202009F-8EF7-44E0-86D6-7F26790D15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 Back Checks Protocol</a:t>
          </a:r>
        </a:p>
      </dgm:t>
    </dgm:pt>
    <dgm:pt modelId="{8C787456-4032-4AB3-88B2-474DCC42A366}" type="parTrans" cxnId="{364DAB8F-9466-4B3C-A85E-C859D165DB04}">
      <dgm:prSet/>
      <dgm:spPr/>
      <dgm:t>
        <a:bodyPr/>
        <a:lstStyle/>
        <a:p>
          <a:endParaRPr lang="en-US"/>
        </a:p>
      </dgm:t>
    </dgm:pt>
    <dgm:pt modelId="{86597202-81FD-4301-9155-49978C57FE33}" type="sibTrans" cxnId="{364DAB8F-9466-4B3C-A85E-C859D165DB04}">
      <dgm:prSet/>
      <dgm:spPr/>
      <dgm:t>
        <a:bodyPr/>
        <a:lstStyle/>
        <a:p>
          <a:endParaRPr lang="en-US"/>
        </a:p>
      </dgm:t>
    </dgm:pt>
    <dgm:pt modelId="{2A9222AF-D3FD-42E1-9C46-92177F8ABC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Explains when and how back checks will be conducted, and what the process will be to make use of their findings</a:t>
          </a:r>
        </a:p>
      </dgm:t>
    </dgm:pt>
    <dgm:pt modelId="{79D32655-67F2-49F0-8FDD-ECA0796553DC}" type="parTrans" cxnId="{FA62D3EE-6F0C-4EFE-AC5D-BC5F3B6A2AF6}">
      <dgm:prSet/>
      <dgm:spPr/>
      <dgm:t>
        <a:bodyPr/>
        <a:lstStyle/>
        <a:p>
          <a:endParaRPr lang="en-US"/>
        </a:p>
      </dgm:t>
    </dgm:pt>
    <dgm:pt modelId="{A3268554-63B0-4A4B-B268-BC987D0CDAD3}" type="sibTrans" cxnId="{FA62D3EE-6F0C-4EFE-AC5D-BC5F3B6A2AF6}">
      <dgm:prSet/>
      <dgm:spPr/>
      <dgm:t>
        <a:bodyPr/>
        <a:lstStyle/>
        <a:p>
          <a:endParaRPr lang="en-US"/>
        </a:p>
      </dgm:t>
    </dgm:pt>
    <dgm:pt modelId="{8B1A0EF8-417F-47CC-91FC-B97ABCDBA2AA}" type="pres">
      <dgm:prSet presAssocID="{E57DB7EC-92FA-408A-8A3B-F7A4C4BBEDB5}" presName="root" presStyleCnt="0">
        <dgm:presLayoutVars>
          <dgm:dir/>
          <dgm:resizeHandles val="exact"/>
        </dgm:presLayoutVars>
      </dgm:prSet>
      <dgm:spPr/>
    </dgm:pt>
    <dgm:pt modelId="{11F5F6DA-55DE-4D05-9ED4-BF00695ED5F4}" type="pres">
      <dgm:prSet presAssocID="{1B76B7CB-45A7-4D30-9796-AAF252A9B048}" presName="compNode" presStyleCnt="0"/>
      <dgm:spPr/>
    </dgm:pt>
    <dgm:pt modelId="{B8619602-BE22-48CC-8F02-3BD57C6C73B3}" type="pres">
      <dgm:prSet presAssocID="{1B76B7CB-45A7-4D30-9796-AAF252A9B048}" presName="bgRect" presStyleLbl="bgShp" presStyleIdx="0" presStyleCnt="5"/>
      <dgm:spPr/>
    </dgm:pt>
    <dgm:pt modelId="{C0E0585A-060E-4FC1-B5AA-E5822AC40EB1}" type="pres">
      <dgm:prSet presAssocID="{1B76B7CB-45A7-4D30-9796-AAF252A9B04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78CB8AA7-4EDF-4914-9B9A-756E70C6E62F}" type="pres">
      <dgm:prSet presAssocID="{1B76B7CB-45A7-4D30-9796-AAF252A9B048}" presName="spaceRect" presStyleCnt="0"/>
      <dgm:spPr/>
    </dgm:pt>
    <dgm:pt modelId="{98154240-29E8-40E5-B413-1B9F1E20A7EF}" type="pres">
      <dgm:prSet presAssocID="{1B76B7CB-45A7-4D30-9796-AAF252A9B048}" presName="parTx" presStyleLbl="revTx" presStyleIdx="0" presStyleCnt="10">
        <dgm:presLayoutVars>
          <dgm:chMax val="0"/>
          <dgm:chPref val="0"/>
        </dgm:presLayoutVars>
      </dgm:prSet>
      <dgm:spPr/>
    </dgm:pt>
    <dgm:pt modelId="{75E4C7F2-1E81-4244-931B-6A5C71E91B01}" type="pres">
      <dgm:prSet presAssocID="{1B76B7CB-45A7-4D30-9796-AAF252A9B048}" presName="desTx" presStyleLbl="revTx" presStyleIdx="1" presStyleCnt="10">
        <dgm:presLayoutVars/>
      </dgm:prSet>
      <dgm:spPr/>
    </dgm:pt>
    <dgm:pt modelId="{15C97632-F0E0-450A-A7BE-B9C05F891517}" type="pres">
      <dgm:prSet presAssocID="{BE6154BB-9C09-4B8B-8BBB-0078B58CD343}" presName="sibTrans" presStyleCnt="0"/>
      <dgm:spPr/>
    </dgm:pt>
    <dgm:pt modelId="{494DB10A-A0DC-4188-AA5D-3331C31CB07D}" type="pres">
      <dgm:prSet presAssocID="{7D02A709-6A4A-4E08-92B1-03DBA9B44F19}" presName="compNode" presStyleCnt="0"/>
      <dgm:spPr/>
    </dgm:pt>
    <dgm:pt modelId="{A4EF906D-7EF0-467D-B95A-B97E0CE9BC0D}" type="pres">
      <dgm:prSet presAssocID="{7D02A709-6A4A-4E08-92B1-03DBA9B44F19}" presName="bgRect" presStyleLbl="bgShp" presStyleIdx="1" presStyleCnt="5"/>
      <dgm:spPr/>
    </dgm:pt>
    <dgm:pt modelId="{A4E9FFF3-63A5-4012-A523-8EC16026F9EE}" type="pres">
      <dgm:prSet presAssocID="{7D02A709-6A4A-4E08-92B1-03DBA9B44F1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C7601BD-238C-4B36-8F9B-0DC691CE3464}" type="pres">
      <dgm:prSet presAssocID="{7D02A709-6A4A-4E08-92B1-03DBA9B44F19}" presName="spaceRect" presStyleCnt="0"/>
      <dgm:spPr/>
    </dgm:pt>
    <dgm:pt modelId="{DB073FAB-E587-4C0B-B7AF-E5D59C77C39D}" type="pres">
      <dgm:prSet presAssocID="{7D02A709-6A4A-4E08-92B1-03DBA9B44F19}" presName="parTx" presStyleLbl="revTx" presStyleIdx="2" presStyleCnt="10">
        <dgm:presLayoutVars>
          <dgm:chMax val="0"/>
          <dgm:chPref val="0"/>
        </dgm:presLayoutVars>
      </dgm:prSet>
      <dgm:spPr/>
    </dgm:pt>
    <dgm:pt modelId="{B2156253-C321-4090-9787-A2C064DC16A0}" type="pres">
      <dgm:prSet presAssocID="{7D02A709-6A4A-4E08-92B1-03DBA9B44F19}" presName="desTx" presStyleLbl="revTx" presStyleIdx="3" presStyleCnt="10">
        <dgm:presLayoutVars/>
      </dgm:prSet>
      <dgm:spPr/>
    </dgm:pt>
    <dgm:pt modelId="{A78E260A-F677-49D8-B3B4-7F626993700B}" type="pres">
      <dgm:prSet presAssocID="{12143B74-0F5D-493B-BC12-DE138E17194A}" presName="sibTrans" presStyleCnt="0"/>
      <dgm:spPr/>
    </dgm:pt>
    <dgm:pt modelId="{02F3C0BC-9738-48C0-B2D2-8A14E25C6C09}" type="pres">
      <dgm:prSet presAssocID="{5E13169E-49B6-4BB7-8A0A-F6C676C154A8}" presName="compNode" presStyleCnt="0"/>
      <dgm:spPr/>
    </dgm:pt>
    <dgm:pt modelId="{B64FF808-87C2-4F42-AE01-D126646428F0}" type="pres">
      <dgm:prSet presAssocID="{5E13169E-49B6-4BB7-8A0A-F6C676C154A8}" presName="bgRect" presStyleLbl="bgShp" presStyleIdx="2" presStyleCnt="5"/>
      <dgm:spPr/>
    </dgm:pt>
    <dgm:pt modelId="{501FB51D-EE0C-4564-BBF8-EE6F99380930}" type="pres">
      <dgm:prSet presAssocID="{5E13169E-49B6-4BB7-8A0A-F6C676C154A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85AD10DF-A35F-457C-A4EA-C27AEC9FE31D}" type="pres">
      <dgm:prSet presAssocID="{5E13169E-49B6-4BB7-8A0A-F6C676C154A8}" presName="spaceRect" presStyleCnt="0"/>
      <dgm:spPr/>
    </dgm:pt>
    <dgm:pt modelId="{218FDDC4-64E7-47D4-B381-E86D48DEBF5F}" type="pres">
      <dgm:prSet presAssocID="{5E13169E-49B6-4BB7-8A0A-F6C676C154A8}" presName="parTx" presStyleLbl="revTx" presStyleIdx="4" presStyleCnt="10">
        <dgm:presLayoutVars>
          <dgm:chMax val="0"/>
          <dgm:chPref val="0"/>
        </dgm:presLayoutVars>
      </dgm:prSet>
      <dgm:spPr/>
    </dgm:pt>
    <dgm:pt modelId="{FF038793-BE8D-47E2-9B80-B5E56C2C31CE}" type="pres">
      <dgm:prSet presAssocID="{5E13169E-49B6-4BB7-8A0A-F6C676C154A8}" presName="desTx" presStyleLbl="revTx" presStyleIdx="5" presStyleCnt="10">
        <dgm:presLayoutVars/>
      </dgm:prSet>
      <dgm:spPr/>
    </dgm:pt>
    <dgm:pt modelId="{52C412D1-9606-4A82-966B-1EEE6960CACF}" type="pres">
      <dgm:prSet presAssocID="{1947FF63-017A-4FA7-AD4D-18823060E28A}" presName="sibTrans" presStyleCnt="0"/>
      <dgm:spPr/>
    </dgm:pt>
    <dgm:pt modelId="{016C2E51-0CB1-4504-BAAE-73501E6C9326}" type="pres">
      <dgm:prSet presAssocID="{7C7EF56C-3AA3-40F0-8961-1482AB5745FB}" presName="compNode" presStyleCnt="0"/>
      <dgm:spPr/>
    </dgm:pt>
    <dgm:pt modelId="{527C06EC-C3C2-446C-8D36-F56080D143DB}" type="pres">
      <dgm:prSet presAssocID="{7C7EF56C-3AA3-40F0-8961-1482AB5745FB}" presName="bgRect" presStyleLbl="bgShp" presStyleIdx="3" presStyleCnt="5"/>
      <dgm:spPr/>
    </dgm:pt>
    <dgm:pt modelId="{BA66BA28-9428-4D54-8BE3-9F43C16E01C2}" type="pres">
      <dgm:prSet presAssocID="{7C7EF56C-3AA3-40F0-8961-1482AB5745F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E3194ED-08BB-4977-A00D-60420F5C40E0}" type="pres">
      <dgm:prSet presAssocID="{7C7EF56C-3AA3-40F0-8961-1482AB5745FB}" presName="spaceRect" presStyleCnt="0"/>
      <dgm:spPr/>
    </dgm:pt>
    <dgm:pt modelId="{9D5DB323-A575-4621-B36C-772AB1DD7993}" type="pres">
      <dgm:prSet presAssocID="{7C7EF56C-3AA3-40F0-8961-1482AB5745FB}" presName="parTx" presStyleLbl="revTx" presStyleIdx="6" presStyleCnt="10">
        <dgm:presLayoutVars>
          <dgm:chMax val="0"/>
          <dgm:chPref val="0"/>
        </dgm:presLayoutVars>
      </dgm:prSet>
      <dgm:spPr/>
    </dgm:pt>
    <dgm:pt modelId="{2CE9705D-09C0-4E27-8027-34E5D00B8D3A}" type="pres">
      <dgm:prSet presAssocID="{7C7EF56C-3AA3-40F0-8961-1482AB5745FB}" presName="desTx" presStyleLbl="revTx" presStyleIdx="7" presStyleCnt="10">
        <dgm:presLayoutVars/>
      </dgm:prSet>
      <dgm:spPr/>
    </dgm:pt>
    <dgm:pt modelId="{87E3B14E-6B48-4BE6-AC01-23EEBA0F2AAA}" type="pres">
      <dgm:prSet presAssocID="{DF20BB47-B067-4F89-A4A8-7D7EA95FECC8}" presName="sibTrans" presStyleCnt="0"/>
      <dgm:spPr/>
    </dgm:pt>
    <dgm:pt modelId="{50C4BB16-2A28-4176-944B-B44B45401B70}" type="pres">
      <dgm:prSet presAssocID="{8202009F-8EF7-44E0-86D6-7F26790D1574}" presName="compNode" presStyleCnt="0"/>
      <dgm:spPr/>
    </dgm:pt>
    <dgm:pt modelId="{F3C25F6D-D22A-4E96-9D86-F44DAE9B4583}" type="pres">
      <dgm:prSet presAssocID="{8202009F-8EF7-44E0-86D6-7F26790D1574}" presName="bgRect" presStyleLbl="bgShp" presStyleIdx="4" presStyleCnt="5"/>
      <dgm:spPr/>
    </dgm:pt>
    <dgm:pt modelId="{382D53AD-3907-456D-8FF7-787F75EA07DF}" type="pres">
      <dgm:prSet presAssocID="{8202009F-8EF7-44E0-86D6-7F26790D157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D8911EA5-F0F7-437A-96C7-886A4C02BB51}" type="pres">
      <dgm:prSet presAssocID="{8202009F-8EF7-44E0-86D6-7F26790D1574}" presName="spaceRect" presStyleCnt="0"/>
      <dgm:spPr/>
    </dgm:pt>
    <dgm:pt modelId="{FF3593A7-B7B8-47EF-84E4-8EE5560DD5E3}" type="pres">
      <dgm:prSet presAssocID="{8202009F-8EF7-44E0-86D6-7F26790D1574}" presName="parTx" presStyleLbl="revTx" presStyleIdx="8" presStyleCnt="10">
        <dgm:presLayoutVars>
          <dgm:chMax val="0"/>
          <dgm:chPref val="0"/>
        </dgm:presLayoutVars>
      </dgm:prSet>
      <dgm:spPr/>
    </dgm:pt>
    <dgm:pt modelId="{75A91773-8A2C-45AD-8A32-C3F13F2EE6AD}" type="pres">
      <dgm:prSet presAssocID="{8202009F-8EF7-44E0-86D6-7F26790D1574}" presName="desTx" presStyleLbl="revTx" presStyleIdx="9" presStyleCnt="10">
        <dgm:presLayoutVars/>
      </dgm:prSet>
      <dgm:spPr/>
    </dgm:pt>
  </dgm:ptLst>
  <dgm:cxnLst>
    <dgm:cxn modelId="{1AADE115-CC3C-4344-97D1-59BB32C57286}" type="presOf" srcId="{F57CFF2A-D62F-41BC-B316-9CED48457F95}" destId="{2CE9705D-09C0-4E27-8027-34E5D00B8D3A}" srcOrd="0" destOrd="0" presId="urn:microsoft.com/office/officeart/2018/2/layout/IconVerticalSolidList"/>
    <dgm:cxn modelId="{9A406C16-75F3-4609-878F-436409858928}" type="presOf" srcId="{21665AFF-478B-4A8C-BEA6-402A215119A5}" destId="{FF038793-BE8D-47E2-9B80-B5E56C2C31CE}" srcOrd="0" destOrd="0" presId="urn:microsoft.com/office/officeart/2018/2/layout/IconVerticalSolidList"/>
    <dgm:cxn modelId="{DE2DA521-27F0-4C66-A1C6-B165C02B0CE1}" type="presOf" srcId="{7FFC0466-D571-425A-96E7-D963E5318D8C}" destId="{75E4C7F2-1E81-4244-931B-6A5C71E91B01}" srcOrd="0" destOrd="0" presId="urn:microsoft.com/office/officeart/2018/2/layout/IconVerticalSolidList"/>
    <dgm:cxn modelId="{9F716D51-62F0-4E8B-9ED3-0B8D37ACFDB6}" type="presOf" srcId="{AB644A58-FAE7-4ABD-9111-758575F85D89}" destId="{B2156253-C321-4090-9787-A2C064DC16A0}" srcOrd="0" destOrd="0" presId="urn:microsoft.com/office/officeart/2018/2/layout/IconVerticalSolidList"/>
    <dgm:cxn modelId="{001C266C-CAAE-4664-9739-A63C323A7C14}" type="presOf" srcId="{1B76B7CB-45A7-4D30-9796-AAF252A9B048}" destId="{98154240-29E8-40E5-B413-1B9F1E20A7EF}" srcOrd="0" destOrd="0" presId="urn:microsoft.com/office/officeart/2018/2/layout/IconVerticalSolidList"/>
    <dgm:cxn modelId="{A00EF470-DE1A-490A-AD34-2E973228CFE7}" type="presOf" srcId="{7D02A709-6A4A-4E08-92B1-03DBA9B44F19}" destId="{DB073FAB-E587-4C0B-B7AF-E5D59C77C39D}" srcOrd="0" destOrd="0" presId="urn:microsoft.com/office/officeart/2018/2/layout/IconVerticalSolidList"/>
    <dgm:cxn modelId="{0C02C072-896F-41C3-A885-9E845F16E544}" srcId="{1B76B7CB-45A7-4D30-9796-AAF252A9B048}" destId="{7FFC0466-D571-425A-96E7-D963E5318D8C}" srcOrd="0" destOrd="0" parTransId="{6415C498-EE6D-47DF-A5F9-61A88131C0B5}" sibTransId="{BD6260C9-1B13-47D4-8413-D2CDEF61F64A}"/>
    <dgm:cxn modelId="{9A766878-93D9-4CDB-9D3B-0C4D11034442}" srcId="{5E13169E-49B6-4BB7-8A0A-F6C676C154A8}" destId="{21665AFF-478B-4A8C-BEA6-402A215119A5}" srcOrd="0" destOrd="0" parTransId="{A998B128-26B7-4B76-AC69-BB26CDF74EB7}" sibTransId="{15327629-D00F-4513-85A4-BED5B46D05EA}"/>
    <dgm:cxn modelId="{70C82683-F08D-48CA-B3A0-AA2AA83F1CDD}" srcId="{7D02A709-6A4A-4E08-92B1-03DBA9B44F19}" destId="{AB644A58-FAE7-4ABD-9111-758575F85D89}" srcOrd="0" destOrd="0" parTransId="{6B67C33C-DFE9-4908-AB24-36E32C0429BD}" sibTransId="{6E423D5D-CF73-46AA-AF60-8DA2797C077E}"/>
    <dgm:cxn modelId="{364DAB8F-9466-4B3C-A85E-C859D165DB04}" srcId="{E57DB7EC-92FA-408A-8A3B-F7A4C4BBEDB5}" destId="{8202009F-8EF7-44E0-86D6-7F26790D1574}" srcOrd="4" destOrd="0" parTransId="{8C787456-4032-4AB3-88B2-474DCC42A366}" sibTransId="{86597202-81FD-4301-9155-49978C57FE33}"/>
    <dgm:cxn modelId="{429E67AB-D782-4CAD-90FA-860E06F5E590}" srcId="{7C7EF56C-3AA3-40F0-8961-1482AB5745FB}" destId="{F57CFF2A-D62F-41BC-B316-9CED48457F95}" srcOrd="0" destOrd="0" parTransId="{9B65919D-120C-411B-954C-A858B5601FDA}" sibTransId="{6A079036-52C4-4F1A-A9FA-674BCB96C109}"/>
    <dgm:cxn modelId="{33A9D1AE-3444-4DDB-AB45-4B9920865C9C}" srcId="{E57DB7EC-92FA-408A-8A3B-F7A4C4BBEDB5}" destId="{7C7EF56C-3AA3-40F0-8961-1482AB5745FB}" srcOrd="3" destOrd="0" parTransId="{701BE487-E519-40D8-A559-9788421ECBCE}" sibTransId="{DF20BB47-B067-4F89-A4A8-7D7EA95FECC8}"/>
    <dgm:cxn modelId="{5FF23DB6-50D1-4718-870B-4F4EBD80712E}" type="presOf" srcId="{E57DB7EC-92FA-408A-8A3B-F7A4C4BBEDB5}" destId="{8B1A0EF8-417F-47CC-91FC-B97ABCDBA2AA}" srcOrd="0" destOrd="0" presId="urn:microsoft.com/office/officeart/2018/2/layout/IconVerticalSolidList"/>
    <dgm:cxn modelId="{84A424B8-CE32-4A64-A8DB-FF91DD08B470}" type="presOf" srcId="{7C7EF56C-3AA3-40F0-8961-1482AB5745FB}" destId="{9D5DB323-A575-4621-B36C-772AB1DD7993}" srcOrd="0" destOrd="0" presId="urn:microsoft.com/office/officeart/2018/2/layout/IconVerticalSolidList"/>
    <dgm:cxn modelId="{78E990BC-3235-49A8-88A5-3447DA14582E}" srcId="{E57DB7EC-92FA-408A-8A3B-F7A4C4BBEDB5}" destId="{1B76B7CB-45A7-4D30-9796-AAF252A9B048}" srcOrd="0" destOrd="0" parTransId="{125C9E47-2508-41B2-AE0B-4F0F71B9BEF0}" sibTransId="{BE6154BB-9C09-4B8B-8BBB-0078B58CD343}"/>
    <dgm:cxn modelId="{5A776DC2-C8A8-462F-AF79-0F704D087C15}" type="presOf" srcId="{2A9222AF-D3FD-42E1-9C46-92177F8ABC7E}" destId="{75A91773-8A2C-45AD-8A32-C3F13F2EE6AD}" srcOrd="0" destOrd="0" presId="urn:microsoft.com/office/officeart/2018/2/layout/IconVerticalSolidList"/>
    <dgm:cxn modelId="{4117C1D5-E217-4383-A37A-0F08B60D8169}" srcId="{E57DB7EC-92FA-408A-8A3B-F7A4C4BBEDB5}" destId="{7D02A709-6A4A-4E08-92B1-03DBA9B44F19}" srcOrd="1" destOrd="0" parTransId="{B3C0F056-0272-452E-BC0C-FF38FA2CA26E}" sibTransId="{12143B74-0F5D-493B-BC12-DE138E17194A}"/>
    <dgm:cxn modelId="{500F4ADD-C5BB-4AF4-B90D-245FA767D156}" type="presOf" srcId="{8202009F-8EF7-44E0-86D6-7F26790D1574}" destId="{FF3593A7-B7B8-47EF-84E4-8EE5560DD5E3}" srcOrd="0" destOrd="0" presId="urn:microsoft.com/office/officeart/2018/2/layout/IconVerticalSolidList"/>
    <dgm:cxn modelId="{CADE07E2-1F7D-47A2-AEC6-153A88923E4C}" srcId="{E57DB7EC-92FA-408A-8A3B-F7A4C4BBEDB5}" destId="{5E13169E-49B6-4BB7-8A0A-F6C676C154A8}" srcOrd="2" destOrd="0" parTransId="{D8E7C69B-CB6E-4B65-9489-109AF567FDBE}" sibTransId="{1947FF63-017A-4FA7-AD4D-18823060E28A}"/>
    <dgm:cxn modelId="{9BA99AE4-A941-488A-91A7-5EFE200B949F}" type="presOf" srcId="{5E13169E-49B6-4BB7-8A0A-F6C676C154A8}" destId="{218FDDC4-64E7-47D4-B381-E86D48DEBF5F}" srcOrd="0" destOrd="0" presId="urn:microsoft.com/office/officeart/2018/2/layout/IconVerticalSolidList"/>
    <dgm:cxn modelId="{FA62D3EE-6F0C-4EFE-AC5D-BC5F3B6A2AF6}" srcId="{8202009F-8EF7-44E0-86D6-7F26790D1574}" destId="{2A9222AF-D3FD-42E1-9C46-92177F8ABC7E}" srcOrd="0" destOrd="0" parTransId="{79D32655-67F2-49F0-8FDD-ECA0796553DC}" sibTransId="{A3268554-63B0-4A4B-B268-BC987D0CDAD3}"/>
    <dgm:cxn modelId="{038CCB9D-D313-4F4F-A465-761F711DE89B}" type="presParOf" srcId="{8B1A0EF8-417F-47CC-91FC-B97ABCDBA2AA}" destId="{11F5F6DA-55DE-4D05-9ED4-BF00695ED5F4}" srcOrd="0" destOrd="0" presId="urn:microsoft.com/office/officeart/2018/2/layout/IconVerticalSolidList"/>
    <dgm:cxn modelId="{0BAD8F64-E668-46EB-BE8E-F7252223B802}" type="presParOf" srcId="{11F5F6DA-55DE-4D05-9ED4-BF00695ED5F4}" destId="{B8619602-BE22-48CC-8F02-3BD57C6C73B3}" srcOrd="0" destOrd="0" presId="urn:microsoft.com/office/officeart/2018/2/layout/IconVerticalSolidList"/>
    <dgm:cxn modelId="{7411FDEF-507F-429B-9755-7F893B525874}" type="presParOf" srcId="{11F5F6DA-55DE-4D05-9ED4-BF00695ED5F4}" destId="{C0E0585A-060E-4FC1-B5AA-E5822AC40EB1}" srcOrd="1" destOrd="0" presId="urn:microsoft.com/office/officeart/2018/2/layout/IconVerticalSolidList"/>
    <dgm:cxn modelId="{34B0BB52-7F98-4963-B52D-3BDEB133473F}" type="presParOf" srcId="{11F5F6DA-55DE-4D05-9ED4-BF00695ED5F4}" destId="{78CB8AA7-4EDF-4914-9B9A-756E70C6E62F}" srcOrd="2" destOrd="0" presId="urn:microsoft.com/office/officeart/2018/2/layout/IconVerticalSolidList"/>
    <dgm:cxn modelId="{EC42FE34-E1DA-46F0-8158-EC7421BF0746}" type="presParOf" srcId="{11F5F6DA-55DE-4D05-9ED4-BF00695ED5F4}" destId="{98154240-29E8-40E5-B413-1B9F1E20A7EF}" srcOrd="3" destOrd="0" presId="urn:microsoft.com/office/officeart/2018/2/layout/IconVerticalSolidList"/>
    <dgm:cxn modelId="{521662FE-AFC8-4CAD-8FA5-F71CE550AF9E}" type="presParOf" srcId="{11F5F6DA-55DE-4D05-9ED4-BF00695ED5F4}" destId="{75E4C7F2-1E81-4244-931B-6A5C71E91B01}" srcOrd="4" destOrd="0" presId="urn:microsoft.com/office/officeart/2018/2/layout/IconVerticalSolidList"/>
    <dgm:cxn modelId="{2D4624CA-6931-44DF-870C-3A0B467EAF3C}" type="presParOf" srcId="{8B1A0EF8-417F-47CC-91FC-B97ABCDBA2AA}" destId="{15C97632-F0E0-450A-A7BE-B9C05F891517}" srcOrd="1" destOrd="0" presId="urn:microsoft.com/office/officeart/2018/2/layout/IconVerticalSolidList"/>
    <dgm:cxn modelId="{DF4F4CAC-48A9-4D91-9FCF-69B55AF00EF1}" type="presParOf" srcId="{8B1A0EF8-417F-47CC-91FC-B97ABCDBA2AA}" destId="{494DB10A-A0DC-4188-AA5D-3331C31CB07D}" srcOrd="2" destOrd="0" presId="urn:microsoft.com/office/officeart/2018/2/layout/IconVerticalSolidList"/>
    <dgm:cxn modelId="{775D9303-6268-4894-A758-A667F3607C3E}" type="presParOf" srcId="{494DB10A-A0DC-4188-AA5D-3331C31CB07D}" destId="{A4EF906D-7EF0-467D-B95A-B97E0CE9BC0D}" srcOrd="0" destOrd="0" presId="urn:microsoft.com/office/officeart/2018/2/layout/IconVerticalSolidList"/>
    <dgm:cxn modelId="{47BCCB2A-207B-4A3C-ABA0-106B41DB2C4F}" type="presParOf" srcId="{494DB10A-A0DC-4188-AA5D-3331C31CB07D}" destId="{A4E9FFF3-63A5-4012-A523-8EC16026F9EE}" srcOrd="1" destOrd="0" presId="urn:microsoft.com/office/officeart/2018/2/layout/IconVerticalSolidList"/>
    <dgm:cxn modelId="{4C3CAA2D-132D-4978-A6AA-270DA7C9EAC1}" type="presParOf" srcId="{494DB10A-A0DC-4188-AA5D-3331C31CB07D}" destId="{1C7601BD-238C-4B36-8F9B-0DC691CE3464}" srcOrd="2" destOrd="0" presId="urn:microsoft.com/office/officeart/2018/2/layout/IconVerticalSolidList"/>
    <dgm:cxn modelId="{A3EDE189-1078-4CF8-849E-429CE1FA7B19}" type="presParOf" srcId="{494DB10A-A0DC-4188-AA5D-3331C31CB07D}" destId="{DB073FAB-E587-4C0B-B7AF-E5D59C77C39D}" srcOrd="3" destOrd="0" presId="urn:microsoft.com/office/officeart/2018/2/layout/IconVerticalSolidList"/>
    <dgm:cxn modelId="{18312444-0685-4E37-BA7D-FD4FD54EFC2A}" type="presParOf" srcId="{494DB10A-A0DC-4188-AA5D-3331C31CB07D}" destId="{B2156253-C321-4090-9787-A2C064DC16A0}" srcOrd="4" destOrd="0" presId="urn:microsoft.com/office/officeart/2018/2/layout/IconVerticalSolidList"/>
    <dgm:cxn modelId="{6AED33A9-9AC3-4597-A756-09B0240B9544}" type="presParOf" srcId="{8B1A0EF8-417F-47CC-91FC-B97ABCDBA2AA}" destId="{A78E260A-F677-49D8-B3B4-7F626993700B}" srcOrd="3" destOrd="0" presId="urn:microsoft.com/office/officeart/2018/2/layout/IconVerticalSolidList"/>
    <dgm:cxn modelId="{DCAB7852-344C-4B58-89ED-11B7B6E32935}" type="presParOf" srcId="{8B1A0EF8-417F-47CC-91FC-B97ABCDBA2AA}" destId="{02F3C0BC-9738-48C0-B2D2-8A14E25C6C09}" srcOrd="4" destOrd="0" presId="urn:microsoft.com/office/officeart/2018/2/layout/IconVerticalSolidList"/>
    <dgm:cxn modelId="{0513E763-F033-4ED6-A516-1F989B45209B}" type="presParOf" srcId="{02F3C0BC-9738-48C0-B2D2-8A14E25C6C09}" destId="{B64FF808-87C2-4F42-AE01-D126646428F0}" srcOrd="0" destOrd="0" presId="urn:microsoft.com/office/officeart/2018/2/layout/IconVerticalSolidList"/>
    <dgm:cxn modelId="{53F81BE0-C529-4084-A094-0122F4AE4D35}" type="presParOf" srcId="{02F3C0BC-9738-48C0-B2D2-8A14E25C6C09}" destId="{501FB51D-EE0C-4564-BBF8-EE6F99380930}" srcOrd="1" destOrd="0" presId="urn:microsoft.com/office/officeart/2018/2/layout/IconVerticalSolidList"/>
    <dgm:cxn modelId="{BB95A2E8-5969-4F77-BAD4-B9BEC0040C88}" type="presParOf" srcId="{02F3C0BC-9738-48C0-B2D2-8A14E25C6C09}" destId="{85AD10DF-A35F-457C-A4EA-C27AEC9FE31D}" srcOrd="2" destOrd="0" presId="urn:microsoft.com/office/officeart/2018/2/layout/IconVerticalSolidList"/>
    <dgm:cxn modelId="{FB4A39E2-7C3D-46A0-9AF4-3A3CD0D97317}" type="presParOf" srcId="{02F3C0BC-9738-48C0-B2D2-8A14E25C6C09}" destId="{218FDDC4-64E7-47D4-B381-E86D48DEBF5F}" srcOrd="3" destOrd="0" presId="urn:microsoft.com/office/officeart/2018/2/layout/IconVerticalSolidList"/>
    <dgm:cxn modelId="{B26BE255-9E18-429C-A41E-2BC3F12B1BAB}" type="presParOf" srcId="{02F3C0BC-9738-48C0-B2D2-8A14E25C6C09}" destId="{FF038793-BE8D-47E2-9B80-B5E56C2C31CE}" srcOrd="4" destOrd="0" presId="urn:microsoft.com/office/officeart/2018/2/layout/IconVerticalSolidList"/>
    <dgm:cxn modelId="{5944EA8B-9FC0-4A62-80A6-28958927C30A}" type="presParOf" srcId="{8B1A0EF8-417F-47CC-91FC-B97ABCDBA2AA}" destId="{52C412D1-9606-4A82-966B-1EEE6960CACF}" srcOrd="5" destOrd="0" presId="urn:microsoft.com/office/officeart/2018/2/layout/IconVerticalSolidList"/>
    <dgm:cxn modelId="{84ACA132-D5E4-4D53-867E-F8818A4E1232}" type="presParOf" srcId="{8B1A0EF8-417F-47CC-91FC-B97ABCDBA2AA}" destId="{016C2E51-0CB1-4504-BAAE-73501E6C9326}" srcOrd="6" destOrd="0" presId="urn:microsoft.com/office/officeart/2018/2/layout/IconVerticalSolidList"/>
    <dgm:cxn modelId="{483AE451-0E73-41B2-829F-83BE71F2A82A}" type="presParOf" srcId="{016C2E51-0CB1-4504-BAAE-73501E6C9326}" destId="{527C06EC-C3C2-446C-8D36-F56080D143DB}" srcOrd="0" destOrd="0" presId="urn:microsoft.com/office/officeart/2018/2/layout/IconVerticalSolidList"/>
    <dgm:cxn modelId="{2F20D835-9268-4A12-8162-00F035EB47AB}" type="presParOf" srcId="{016C2E51-0CB1-4504-BAAE-73501E6C9326}" destId="{BA66BA28-9428-4D54-8BE3-9F43C16E01C2}" srcOrd="1" destOrd="0" presId="urn:microsoft.com/office/officeart/2018/2/layout/IconVerticalSolidList"/>
    <dgm:cxn modelId="{B89B7AB2-6D40-4683-BCAA-E5A570B5FD64}" type="presParOf" srcId="{016C2E51-0CB1-4504-BAAE-73501E6C9326}" destId="{7E3194ED-08BB-4977-A00D-60420F5C40E0}" srcOrd="2" destOrd="0" presId="urn:microsoft.com/office/officeart/2018/2/layout/IconVerticalSolidList"/>
    <dgm:cxn modelId="{F9575151-8FC2-4363-A7B5-4E719B0649D4}" type="presParOf" srcId="{016C2E51-0CB1-4504-BAAE-73501E6C9326}" destId="{9D5DB323-A575-4621-B36C-772AB1DD7993}" srcOrd="3" destOrd="0" presId="urn:microsoft.com/office/officeart/2018/2/layout/IconVerticalSolidList"/>
    <dgm:cxn modelId="{A543901F-7B7C-4BFA-91B0-F66ADEA6BCF7}" type="presParOf" srcId="{016C2E51-0CB1-4504-BAAE-73501E6C9326}" destId="{2CE9705D-09C0-4E27-8027-34E5D00B8D3A}" srcOrd="4" destOrd="0" presId="urn:microsoft.com/office/officeart/2018/2/layout/IconVerticalSolidList"/>
    <dgm:cxn modelId="{D4AE868D-1370-421E-ABEC-B9A6D1634D5E}" type="presParOf" srcId="{8B1A0EF8-417F-47CC-91FC-B97ABCDBA2AA}" destId="{87E3B14E-6B48-4BE6-AC01-23EEBA0F2AAA}" srcOrd="7" destOrd="0" presId="urn:microsoft.com/office/officeart/2018/2/layout/IconVerticalSolidList"/>
    <dgm:cxn modelId="{BE998030-07FF-4337-8947-6455E8021B2B}" type="presParOf" srcId="{8B1A0EF8-417F-47CC-91FC-B97ABCDBA2AA}" destId="{50C4BB16-2A28-4176-944B-B44B45401B70}" srcOrd="8" destOrd="0" presId="urn:microsoft.com/office/officeart/2018/2/layout/IconVerticalSolidList"/>
    <dgm:cxn modelId="{365BA9A0-8773-462D-A228-E3353663F098}" type="presParOf" srcId="{50C4BB16-2A28-4176-944B-B44B45401B70}" destId="{F3C25F6D-D22A-4E96-9D86-F44DAE9B4583}" srcOrd="0" destOrd="0" presId="urn:microsoft.com/office/officeart/2018/2/layout/IconVerticalSolidList"/>
    <dgm:cxn modelId="{582EA4C0-64E2-42D0-A0B9-B1489286E2AD}" type="presParOf" srcId="{50C4BB16-2A28-4176-944B-B44B45401B70}" destId="{382D53AD-3907-456D-8FF7-787F75EA07DF}" srcOrd="1" destOrd="0" presId="urn:microsoft.com/office/officeart/2018/2/layout/IconVerticalSolidList"/>
    <dgm:cxn modelId="{194D103B-57DC-4491-931E-F0132BA6904E}" type="presParOf" srcId="{50C4BB16-2A28-4176-944B-B44B45401B70}" destId="{D8911EA5-F0F7-437A-96C7-886A4C02BB51}" srcOrd="2" destOrd="0" presId="urn:microsoft.com/office/officeart/2018/2/layout/IconVerticalSolidList"/>
    <dgm:cxn modelId="{5B381E2A-699A-489B-BD7D-55BD4E8610B9}" type="presParOf" srcId="{50C4BB16-2A28-4176-944B-B44B45401B70}" destId="{FF3593A7-B7B8-47EF-84E4-8EE5560DD5E3}" srcOrd="3" destOrd="0" presId="urn:microsoft.com/office/officeart/2018/2/layout/IconVerticalSolidList"/>
    <dgm:cxn modelId="{1DF5DCA3-7287-4271-9A97-1A8CB764B5FE}" type="presParOf" srcId="{50C4BB16-2A28-4176-944B-B44B45401B70}" destId="{75A91773-8A2C-45AD-8A32-C3F13F2EE6A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AE6B9EF2-FCB4-484D-B2E9-31D36916670A}" type="doc">
      <dgm:prSet loTypeId="urn:microsoft.com/office/officeart/2008/layout/PictureStrips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3BBCF2-D00E-CE4D-9325-BF531A758402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r>
            <a:rPr lang="en-US" sz="2400" dirty="0"/>
            <a:t>Data quality checks represent a perfect opportunity to set up an automated data collection tracking system for your project</a:t>
          </a:r>
          <a:br>
            <a:rPr lang="en-US" sz="2400" dirty="0"/>
          </a:br>
          <a:endParaRPr lang="en-US" sz="2400" dirty="0"/>
        </a:p>
        <a:p>
          <a:r>
            <a:rPr lang="en-US" sz="2400" dirty="0"/>
            <a:t>After all, you will be outputting information into your dashboard at the enumerator or village level. Why not at the respondent level?</a:t>
          </a:r>
        </a:p>
      </dgm:t>
    </dgm:pt>
    <dgm:pt modelId="{75B91F12-2ADE-8746-A1DA-8F3AF412004A}" type="parTrans" cxnId="{68635CA7-95CC-ED49-AACF-A04D924F359C}">
      <dgm:prSet/>
      <dgm:spPr/>
      <dgm:t>
        <a:bodyPr/>
        <a:lstStyle/>
        <a:p>
          <a:endParaRPr lang="en-US"/>
        </a:p>
      </dgm:t>
    </dgm:pt>
    <dgm:pt modelId="{D14D9511-FEA2-6748-A597-6C1DA92A30C1}" type="sibTrans" cxnId="{68635CA7-95CC-ED49-AACF-A04D924F359C}">
      <dgm:prSet/>
      <dgm:spPr/>
      <dgm:t>
        <a:bodyPr/>
        <a:lstStyle/>
        <a:p>
          <a:endParaRPr lang="en-US"/>
        </a:p>
      </dgm:t>
    </dgm:pt>
    <dgm:pt modelId="{A4F7F83A-FB00-8349-BA8E-85DAF7328579}" type="pres">
      <dgm:prSet presAssocID="{AE6B9EF2-FCB4-484D-B2E9-31D36916670A}" presName="Name0" presStyleCnt="0">
        <dgm:presLayoutVars>
          <dgm:dir/>
          <dgm:resizeHandles val="exact"/>
        </dgm:presLayoutVars>
      </dgm:prSet>
      <dgm:spPr/>
    </dgm:pt>
    <dgm:pt modelId="{A7167704-9774-AA40-85B8-76D0639A00D5}" type="pres">
      <dgm:prSet presAssocID="{033BBCF2-D00E-CE4D-9325-BF531A758402}" presName="composite" presStyleCnt="0"/>
      <dgm:spPr/>
    </dgm:pt>
    <dgm:pt modelId="{5A90485C-098D-804B-AD73-6954CF4DAE96}" type="pres">
      <dgm:prSet presAssocID="{033BBCF2-D00E-CE4D-9325-BF531A758402}" presName="rect1" presStyleLbl="trAlignAcc1" presStyleIdx="0" presStyleCnt="1" custScaleY="122984" custLinFactNeighborX="51" custLinFactNeighborY="-10222">
        <dgm:presLayoutVars>
          <dgm:bulletEnabled val="1"/>
        </dgm:presLayoutVars>
      </dgm:prSet>
      <dgm:spPr/>
    </dgm:pt>
    <dgm:pt modelId="{1571BD8A-FA85-9442-9189-12D8FA3CEBDF}" type="pres">
      <dgm:prSet presAssocID="{033BBCF2-D00E-CE4D-9325-BF531A758402}" presName="rect2" presStyleLbl="fgImgPlace1" presStyleIdx="0" presStyleCnt="1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solidFill>
            <a:schemeClr val="accent1">
              <a:alpha val="41000"/>
            </a:schemeClr>
          </a:solidFill>
        </a:ln>
      </dgm:spPr>
    </dgm:pt>
  </dgm:ptLst>
  <dgm:cxnLst>
    <dgm:cxn modelId="{C5DE8B79-C039-674C-A17C-EBD8E9CCCBFA}" type="presOf" srcId="{033BBCF2-D00E-CE4D-9325-BF531A758402}" destId="{5A90485C-098D-804B-AD73-6954CF4DAE96}" srcOrd="0" destOrd="0" presId="urn:microsoft.com/office/officeart/2008/layout/PictureStrips"/>
    <dgm:cxn modelId="{68635CA7-95CC-ED49-AACF-A04D924F359C}" srcId="{AE6B9EF2-FCB4-484D-B2E9-31D36916670A}" destId="{033BBCF2-D00E-CE4D-9325-BF531A758402}" srcOrd="0" destOrd="0" parTransId="{75B91F12-2ADE-8746-A1DA-8F3AF412004A}" sibTransId="{D14D9511-FEA2-6748-A597-6C1DA92A30C1}"/>
    <dgm:cxn modelId="{302299AE-77E7-D943-BCCB-1A3D04494FAD}" type="presOf" srcId="{AE6B9EF2-FCB4-484D-B2E9-31D36916670A}" destId="{A4F7F83A-FB00-8349-BA8E-85DAF7328579}" srcOrd="0" destOrd="0" presId="urn:microsoft.com/office/officeart/2008/layout/PictureStrips"/>
    <dgm:cxn modelId="{E37CB46B-0125-E34B-9EE0-668994A7C78E}" type="presParOf" srcId="{A4F7F83A-FB00-8349-BA8E-85DAF7328579}" destId="{A7167704-9774-AA40-85B8-76D0639A00D5}" srcOrd="0" destOrd="0" presId="urn:microsoft.com/office/officeart/2008/layout/PictureStrips"/>
    <dgm:cxn modelId="{9A380610-3A67-9347-A595-36977E6C4AEF}" type="presParOf" srcId="{A7167704-9774-AA40-85B8-76D0639A00D5}" destId="{5A90485C-098D-804B-AD73-6954CF4DAE96}" srcOrd="0" destOrd="0" presId="urn:microsoft.com/office/officeart/2008/layout/PictureStrips"/>
    <dgm:cxn modelId="{E6D29658-14C3-6642-A6D8-54D5613F429C}" type="presParOf" srcId="{A7167704-9774-AA40-85B8-76D0639A00D5}" destId="{1571BD8A-FA85-9442-9189-12D8FA3CEBD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E6B9EF2-FCB4-484D-B2E9-31D36916670A}" type="doc">
      <dgm:prSet loTypeId="urn:microsoft.com/office/officeart/2008/layout/PictureStrips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3BBCF2-D00E-CE4D-9325-BF531A758402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r>
            <a:rPr lang="en-US" sz="2400" dirty="0"/>
            <a:t>As you set up your data monitoring process, you will need to consider how to organize the data and scripts you’ll use</a:t>
          </a:r>
          <a:br>
            <a:rPr lang="en-US" sz="2400" dirty="0"/>
          </a:br>
          <a:endParaRPr lang="en-US" sz="2400" dirty="0"/>
        </a:p>
        <a:p>
          <a:r>
            <a:rPr lang="en-US" sz="2400" dirty="0"/>
            <a:t>This the perfect time – before data collection starts – to use this as the </a:t>
          </a:r>
          <a:r>
            <a:rPr lang="en-US" sz="2400" b="1" dirty="0"/>
            <a:t>building block</a:t>
          </a:r>
          <a:r>
            <a:rPr lang="en-US" sz="2400" b="0" dirty="0"/>
            <a:t> for your future data cleaning and analysis folder structure</a:t>
          </a:r>
          <a:endParaRPr lang="en-US" sz="2400" dirty="0"/>
        </a:p>
      </dgm:t>
    </dgm:pt>
    <dgm:pt modelId="{75B91F12-2ADE-8746-A1DA-8F3AF412004A}" type="parTrans" cxnId="{68635CA7-95CC-ED49-AACF-A04D924F359C}">
      <dgm:prSet/>
      <dgm:spPr/>
      <dgm:t>
        <a:bodyPr/>
        <a:lstStyle/>
        <a:p>
          <a:endParaRPr lang="en-US"/>
        </a:p>
      </dgm:t>
    </dgm:pt>
    <dgm:pt modelId="{D14D9511-FEA2-6748-A597-6C1DA92A30C1}" type="sibTrans" cxnId="{68635CA7-95CC-ED49-AACF-A04D924F359C}">
      <dgm:prSet/>
      <dgm:spPr/>
      <dgm:t>
        <a:bodyPr/>
        <a:lstStyle/>
        <a:p>
          <a:endParaRPr lang="en-US"/>
        </a:p>
      </dgm:t>
    </dgm:pt>
    <dgm:pt modelId="{A4F7F83A-FB00-8349-BA8E-85DAF7328579}" type="pres">
      <dgm:prSet presAssocID="{AE6B9EF2-FCB4-484D-B2E9-31D36916670A}" presName="Name0" presStyleCnt="0">
        <dgm:presLayoutVars>
          <dgm:dir/>
          <dgm:resizeHandles val="exact"/>
        </dgm:presLayoutVars>
      </dgm:prSet>
      <dgm:spPr/>
    </dgm:pt>
    <dgm:pt modelId="{A7167704-9774-AA40-85B8-76D0639A00D5}" type="pres">
      <dgm:prSet presAssocID="{033BBCF2-D00E-CE4D-9325-BF531A758402}" presName="composite" presStyleCnt="0"/>
      <dgm:spPr/>
    </dgm:pt>
    <dgm:pt modelId="{5A90485C-098D-804B-AD73-6954CF4DAE96}" type="pres">
      <dgm:prSet presAssocID="{033BBCF2-D00E-CE4D-9325-BF531A758402}" presName="rect1" presStyleLbl="trAlignAcc1" presStyleIdx="0" presStyleCnt="1" custScaleY="122984" custLinFactNeighborX="51" custLinFactNeighborY="-10222">
        <dgm:presLayoutVars>
          <dgm:bulletEnabled val="1"/>
        </dgm:presLayoutVars>
      </dgm:prSet>
      <dgm:spPr/>
    </dgm:pt>
    <dgm:pt modelId="{1571BD8A-FA85-9442-9189-12D8FA3CEBDF}" type="pres">
      <dgm:prSet presAssocID="{033BBCF2-D00E-CE4D-9325-BF531A758402}" presName="rect2" presStyleLbl="fgImgPlace1" presStyleIdx="0" presStyleCnt="1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solidFill>
            <a:schemeClr val="accent1">
              <a:alpha val="41000"/>
            </a:schemeClr>
          </a:solidFill>
        </a:ln>
      </dgm:spPr>
    </dgm:pt>
  </dgm:ptLst>
  <dgm:cxnLst>
    <dgm:cxn modelId="{C5DE8B79-C039-674C-A17C-EBD8E9CCCBFA}" type="presOf" srcId="{033BBCF2-D00E-CE4D-9325-BF531A758402}" destId="{5A90485C-098D-804B-AD73-6954CF4DAE96}" srcOrd="0" destOrd="0" presId="urn:microsoft.com/office/officeart/2008/layout/PictureStrips"/>
    <dgm:cxn modelId="{68635CA7-95CC-ED49-AACF-A04D924F359C}" srcId="{AE6B9EF2-FCB4-484D-B2E9-31D36916670A}" destId="{033BBCF2-D00E-CE4D-9325-BF531A758402}" srcOrd="0" destOrd="0" parTransId="{75B91F12-2ADE-8746-A1DA-8F3AF412004A}" sibTransId="{D14D9511-FEA2-6748-A597-6C1DA92A30C1}"/>
    <dgm:cxn modelId="{302299AE-77E7-D943-BCCB-1A3D04494FAD}" type="presOf" srcId="{AE6B9EF2-FCB4-484D-B2E9-31D36916670A}" destId="{A4F7F83A-FB00-8349-BA8E-85DAF7328579}" srcOrd="0" destOrd="0" presId="urn:microsoft.com/office/officeart/2008/layout/PictureStrips"/>
    <dgm:cxn modelId="{E37CB46B-0125-E34B-9EE0-668994A7C78E}" type="presParOf" srcId="{A4F7F83A-FB00-8349-BA8E-85DAF7328579}" destId="{A7167704-9774-AA40-85B8-76D0639A00D5}" srcOrd="0" destOrd="0" presId="urn:microsoft.com/office/officeart/2008/layout/PictureStrips"/>
    <dgm:cxn modelId="{9A380610-3A67-9347-A595-36977E6C4AEF}" type="presParOf" srcId="{A7167704-9774-AA40-85B8-76D0639A00D5}" destId="{5A90485C-098D-804B-AD73-6954CF4DAE96}" srcOrd="0" destOrd="0" presId="urn:microsoft.com/office/officeart/2008/layout/PictureStrips"/>
    <dgm:cxn modelId="{E6D29658-14C3-6642-A6D8-54D5613F429C}" type="presParOf" srcId="{A7167704-9774-AA40-85B8-76D0639A00D5}" destId="{1571BD8A-FA85-9442-9189-12D8FA3CEBD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8F271DD7-9384-4C40-AB2E-42CF8829C806}" type="doc">
      <dgm:prSet loTypeId="urn:microsoft.com/office/officeart/2005/8/layout/hierarchy2" loCatId="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CF2EE99-B1D2-A74E-9200-715156C91224}">
      <dgm:prSet phldrT="[Text]" custT="1"/>
      <dgm:spPr/>
      <dgm:t>
        <a:bodyPr/>
        <a:lstStyle/>
        <a:p>
          <a:r>
            <a:rPr lang="en-US" sz="2800" dirty="0"/>
            <a:t>Shared Folder</a:t>
          </a:r>
        </a:p>
      </dgm:t>
    </dgm:pt>
    <dgm:pt modelId="{0C4C9DE7-6990-4445-A422-FDB0EBB76247}" type="parTrans" cxnId="{AAA29102-FE00-B041-AE18-0331E091592D}">
      <dgm:prSet/>
      <dgm:spPr/>
      <dgm:t>
        <a:bodyPr/>
        <a:lstStyle/>
        <a:p>
          <a:endParaRPr lang="en-US"/>
        </a:p>
      </dgm:t>
    </dgm:pt>
    <dgm:pt modelId="{9845F4B4-602E-144B-B9B3-F321DAAC021F}" type="sibTrans" cxnId="{AAA29102-FE00-B041-AE18-0331E091592D}">
      <dgm:prSet/>
      <dgm:spPr/>
      <dgm:t>
        <a:bodyPr/>
        <a:lstStyle/>
        <a:p>
          <a:endParaRPr lang="en-US"/>
        </a:p>
      </dgm:t>
    </dgm:pt>
    <dgm:pt modelId="{10E17F77-1840-F84B-BD35-79F7CD77502C}">
      <dgm:prSet phldrT="[Text]"/>
      <dgm:spPr/>
      <dgm:t>
        <a:bodyPr/>
        <a:lstStyle/>
        <a:p>
          <a:r>
            <a:rPr lang="en-US" dirty="0"/>
            <a:t>Baseline Data</a:t>
          </a:r>
        </a:p>
      </dgm:t>
    </dgm:pt>
    <dgm:pt modelId="{387F9095-9564-184F-8371-7C4FF37445BC}" type="parTrans" cxnId="{817EF41E-2C16-6642-9DAF-63D262DD5E52}">
      <dgm:prSet/>
      <dgm:spPr/>
      <dgm:t>
        <a:bodyPr/>
        <a:lstStyle/>
        <a:p>
          <a:endParaRPr lang="en-US"/>
        </a:p>
      </dgm:t>
    </dgm:pt>
    <dgm:pt modelId="{5FBA14B8-7BA1-BA4B-A45D-8D78B9A387C6}" type="sibTrans" cxnId="{817EF41E-2C16-6642-9DAF-63D262DD5E52}">
      <dgm:prSet/>
      <dgm:spPr/>
      <dgm:t>
        <a:bodyPr/>
        <a:lstStyle/>
        <a:p>
          <a:endParaRPr lang="en-US"/>
        </a:p>
      </dgm:t>
    </dgm:pt>
    <dgm:pt modelId="{935FE2E1-8273-C342-8490-D55C096E4368}">
      <dgm:prSet phldrT="[Text]"/>
      <dgm:spPr/>
      <dgm:t>
        <a:bodyPr/>
        <a:lstStyle/>
        <a:p>
          <a:r>
            <a:rPr lang="en-US" dirty="0"/>
            <a:t>Deidentified Data</a:t>
          </a:r>
        </a:p>
      </dgm:t>
    </dgm:pt>
    <dgm:pt modelId="{D0AF7B65-1D3E-8549-9029-B062837856E0}" type="parTrans" cxnId="{3B092518-1AA1-E04E-89F1-B6C24E459F37}">
      <dgm:prSet/>
      <dgm:spPr/>
      <dgm:t>
        <a:bodyPr/>
        <a:lstStyle/>
        <a:p>
          <a:endParaRPr lang="en-US"/>
        </a:p>
      </dgm:t>
    </dgm:pt>
    <dgm:pt modelId="{26843AF4-06C2-F544-8A9C-C27F12B5DC4B}" type="sibTrans" cxnId="{3B092518-1AA1-E04E-89F1-B6C24E459F37}">
      <dgm:prSet/>
      <dgm:spPr/>
      <dgm:t>
        <a:bodyPr/>
        <a:lstStyle/>
        <a:p>
          <a:endParaRPr lang="en-US"/>
        </a:p>
      </dgm:t>
    </dgm:pt>
    <dgm:pt modelId="{88BDA2E7-F206-9343-83A9-A79E4AFF967B}">
      <dgm:prSet phldrT="[Text]"/>
      <dgm:spPr/>
      <dgm:t>
        <a:bodyPr/>
        <a:lstStyle/>
        <a:p>
          <a:r>
            <a:rPr lang="en-US" dirty="0"/>
            <a:t>Clean, Constructed,...</a:t>
          </a:r>
        </a:p>
      </dgm:t>
    </dgm:pt>
    <dgm:pt modelId="{2F242EDD-336D-E24C-9000-5E4834BA00CA}" type="parTrans" cxnId="{FEA597AA-9399-B948-B451-782ABE8AEDA3}">
      <dgm:prSet/>
      <dgm:spPr/>
      <dgm:t>
        <a:bodyPr/>
        <a:lstStyle/>
        <a:p>
          <a:endParaRPr lang="en-US"/>
        </a:p>
      </dgm:t>
    </dgm:pt>
    <dgm:pt modelId="{E7059366-711F-AC4E-98CF-9FC98A524FC2}" type="sibTrans" cxnId="{FEA597AA-9399-B948-B451-782ABE8AEDA3}">
      <dgm:prSet/>
      <dgm:spPr/>
      <dgm:t>
        <a:bodyPr/>
        <a:lstStyle/>
        <a:p>
          <a:endParaRPr lang="en-US"/>
        </a:p>
      </dgm:t>
    </dgm:pt>
    <dgm:pt modelId="{E6F966CD-817C-E44E-A4D9-B0050E1BF767}">
      <dgm:prSet phldrT="[Text]"/>
      <dgm:spPr/>
      <dgm:t>
        <a:bodyPr/>
        <a:lstStyle/>
        <a:p>
          <a:r>
            <a:rPr lang="en-US" dirty="0"/>
            <a:t>Encrypted Data</a:t>
          </a:r>
        </a:p>
      </dgm:t>
    </dgm:pt>
    <dgm:pt modelId="{56396854-49AA-0A4F-B720-95A065C7FEFC}" type="parTrans" cxnId="{E8B3DA82-D185-1F47-982A-586AD768C202}">
      <dgm:prSet/>
      <dgm:spPr/>
      <dgm:t>
        <a:bodyPr/>
        <a:lstStyle/>
        <a:p>
          <a:endParaRPr lang="en-US"/>
        </a:p>
      </dgm:t>
    </dgm:pt>
    <dgm:pt modelId="{12618D62-2B88-6040-B88C-CFA10A8AF7F3}" type="sibTrans" cxnId="{E8B3DA82-D185-1F47-982A-586AD768C202}">
      <dgm:prSet/>
      <dgm:spPr/>
      <dgm:t>
        <a:bodyPr/>
        <a:lstStyle/>
        <a:p>
          <a:endParaRPr lang="en-US"/>
        </a:p>
      </dgm:t>
    </dgm:pt>
    <dgm:pt modelId="{A622C52D-0685-B045-A5AB-44A7A5EC2DAC}">
      <dgm:prSet phldrT="[Text]"/>
      <dgm:spPr/>
      <dgm:t>
        <a:bodyPr/>
        <a:lstStyle/>
        <a:p>
          <a:r>
            <a:rPr lang="en-US" dirty="0"/>
            <a:t>Identified Data</a:t>
          </a:r>
        </a:p>
      </dgm:t>
    </dgm:pt>
    <dgm:pt modelId="{C202908E-0929-BC48-9938-67CBD5F6B3D8}" type="parTrans" cxnId="{8DAD73F4-4EC7-4E4F-AC7B-9255CABEE927}">
      <dgm:prSet/>
      <dgm:spPr/>
      <dgm:t>
        <a:bodyPr/>
        <a:lstStyle/>
        <a:p>
          <a:endParaRPr lang="en-US"/>
        </a:p>
      </dgm:t>
    </dgm:pt>
    <dgm:pt modelId="{408120B0-C19E-6D4C-9782-9A77452A81AF}" type="sibTrans" cxnId="{8DAD73F4-4EC7-4E4F-AC7B-9255CABEE927}">
      <dgm:prSet/>
      <dgm:spPr/>
      <dgm:t>
        <a:bodyPr/>
        <a:lstStyle/>
        <a:p>
          <a:endParaRPr lang="en-US"/>
        </a:p>
      </dgm:t>
    </dgm:pt>
    <dgm:pt modelId="{DC542860-360B-AE44-BE06-217AFB2650EF}">
      <dgm:prSet/>
      <dgm:spPr/>
      <dgm:t>
        <a:bodyPr/>
        <a:lstStyle/>
        <a:p>
          <a:r>
            <a:rPr lang="en-US" dirty="0"/>
            <a:t>Data Quality Check Data</a:t>
          </a:r>
        </a:p>
      </dgm:t>
    </dgm:pt>
    <dgm:pt modelId="{DD5644C9-70F9-F144-8648-C161C94677ED}" type="parTrans" cxnId="{785EE2C3-7ABB-034F-BE57-25751805A3D5}">
      <dgm:prSet/>
      <dgm:spPr/>
      <dgm:t>
        <a:bodyPr/>
        <a:lstStyle/>
        <a:p>
          <a:endParaRPr lang="en-US"/>
        </a:p>
      </dgm:t>
    </dgm:pt>
    <dgm:pt modelId="{6F30B67E-BD11-C646-A21A-53E33E75225C}" type="sibTrans" cxnId="{785EE2C3-7ABB-034F-BE57-25751805A3D5}">
      <dgm:prSet/>
      <dgm:spPr/>
      <dgm:t>
        <a:bodyPr/>
        <a:lstStyle/>
        <a:p>
          <a:endParaRPr lang="en-US"/>
        </a:p>
      </dgm:t>
    </dgm:pt>
    <dgm:pt modelId="{4D33A9A7-9B54-3C4B-BB80-FA776D2F2A28}" type="pres">
      <dgm:prSet presAssocID="{8F271DD7-9384-4C40-AB2E-42CF8829C80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285AC5C-C19D-EE4A-890C-BFCBFC5265A5}" type="pres">
      <dgm:prSet presAssocID="{BCF2EE99-B1D2-A74E-9200-715156C91224}" presName="root1" presStyleCnt="0"/>
      <dgm:spPr/>
    </dgm:pt>
    <dgm:pt modelId="{05F44BEB-4A74-0942-96B0-EBABE548518B}" type="pres">
      <dgm:prSet presAssocID="{BCF2EE99-B1D2-A74E-9200-715156C91224}" presName="LevelOneTextNode" presStyleLbl="node0" presStyleIdx="0" presStyleCnt="1" custScaleX="130917" custScaleY="214799">
        <dgm:presLayoutVars>
          <dgm:chPref val="3"/>
        </dgm:presLayoutVars>
      </dgm:prSet>
      <dgm:spPr/>
    </dgm:pt>
    <dgm:pt modelId="{B584C64F-EC2F-1D4C-BAE2-C862C44CAF33}" type="pres">
      <dgm:prSet presAssocID="{BCF2EE99-B1D2-A74E-9200-715156C91224}" presName="level2hierChild" presStyleCnt="0"/>
      <dgm:spPr/>
    </dgm:pt>
    <dgm:pt modelId="{F65FA82C-A7EB-C24A-8FAF-28EBF3DCB27A}" type="pres">
      <dgm:prSet presAssocID="{56396854-49AA-0A4F-B720-95A065C7FEFC}" presName="conn2-1" presStyleLbl="parChTrans1D2" presStyleIdx="0" presStyleCnt="2"/>
      <dgm:spPr/>
    </dgm:pt>
    <dgm:pt modelId="{4E5B673E-0F30-E04F-8D01-60E357DAB91D}" type="pres">
      <dgm:prSet presAssocID="{56396854-49AA-0A4F-B720-95A065C7FEFC}" presName="connTx" presStyleLbl="parChTrans1D2" presStyleIdx="0" presStyleCnt="2"/>
      <dgm:spPr/>
    </dgm:pt>
    <dgm:pt modelId="{CF0585A2-1FB3-9D40-A54D-37974E4F1239}" type="pres">
      <dgm:prSet presAssocID="{E6F966CD-817C-E44E-A4D9-B0050E1BF767}" presName="root2" presStyleCnt="0"/>
      <dgm:spPr/>
    </dgm:pt>
    <dgm:pt modelId="{2E11EE8E-D013-C641-A94E-98AC78CD9C4D}" type="pres">
      <dgm:prSet presAssocID="{E6F966CD-817C-E44E-A4D9-B0050E1BF767}" presName="LevelTwoTextNode" presStyleLbl="node2" presStyleIdx="0" presStyleCnt="2">
        <dgm:presLayoutVars>
          <dgm:chPref val="3"/>
        </dgm:presLayoutVars>
      </dgm:prSet>
      <dgm:spPr/>
    </dgm:pt>
    <dgm:pt modelId="{935F5F57-8D4E-E84F-9699-E57D0EE1E6A2}" type="pres">
      <dgm:prSet presAssocID="{E6F966CD-817C-E44E-A4D9-B0050E1BF767}" presName="level3hierChild" presStyleCnt="0"/>
      <dgm:spPr/>
    </dgm:pt>
    <dgm:pt modelId="{04F9F671-67ED-F24D-803F-7D157337D346}" type="pres">
      <dgm:prSet presAssocID="{C202908E-0929-BC48-9938-67CBD5F6B3D8}" presName="conn2-1" presStyleLbl="parChTrans1D3" presStyleIdx="0" presStyleCnt="4"/>
      <dgm:spPr/>
    </dgm:pt>
    <dgm:pt modelId="{24CA3DD7-87CA-384B-BD3C-B223664E0462}" type="pres">
      <dgm:prSet presAssocID="{C202908E-0929-BC48-9938-67CBD5F6B3D8}" presName="connTx" presStyleLbl="parChTrans1D3" presStyleIdx="0" presStyleCnt="4"/>
      <dgm:spPr/>
    </dgm:pt>
    <dgm:pt modelId="{E1E44DA1-2F26-874D-835F-CAC415CE0478}" type="pres">
      <dgm:prSet presAssocID="{A622C52D-0685-B045-A5AB-44A7A5EC2DAC}" presName="root2" presStyleCnt="0"/>
      <dgm:spPr/>
    </dgm:pt>
    <dgm:pt modelId="{A41F7197-253D-4E40-9338-A7D72AF839E8}" type="pres">
      <dgm:prSet presAssocID="{A622C52D-0685-B045-A5AB-44A7A5EC2DAC}" presName="LevelTwoTextNode" presStyleLbl="node3" presStyleIdx="0" presStyleCnt="4">
        <dgm:presLayoutVars>
          <dgm:chPref val="3"/>
        </dgm:presLayoutVars>
      </dgm:prSet>
      <dgm:spPr/>
    </dgm:pt>
    <dgm:pt modelId="{00A9E359-2AF3-F049-9955-FC22ABFCCD48}" type="pres">
      <dgm:prSet presAssocID="{A622C52D-0685-B045-A5AB-44A7A5EC2DAC}" presName="level3hierChild" presStyleCnt="0"/>
      <dgm:spPr/>
    </dgm:pt>
    <dgm:pt modelId="{9C27DE69-C973-9440-B5D8-7F299480816B}" type="pres">
      <dgm:prSet presAssocID="{DD5644C9-70F9-F144-8648-C161C94677ED}" presName="conn2-1" presStyleLbl="parChTrans1D3" presStyleIdx="1" presStyleCnt="4"/>
      <dgm:spPr/>
    </dgm:pt>
    <dgm:pt modelId="{0916941B-0167-774F-9BEB-B4890FA95574}" type="pres">
      <dgm:prSet presAssocID="{DD5644C9-70F9-F144-8648-C161C94677ED}" presName="connTx" presStyleLbl="parChTrans1D3" presStyleIdx="1" presStyleCnt="4"/>
      <dgm:spPr/>
    </dgm:pt>
    <dgm:pt modelId="{BEF88B17-4E9D-7F49-847E-0A40F01030CC}" type="pres">
      <dgm:prSet presAssocID="{DC542860-360B-AE44-BE06-217AFB2650EF}" presName="root2" presStyleCnt="0"/>
      <dgm:spPr/>
    </dgm:pt>
    <dgm:pt modelId="{607CB4FD-57AF-6344-ACCC-CDCA96F1E0CB}" type="pres">
      <dgm:prSet presAssocID="{DC542860-360B-AE44-BE06-217AFB2650EF}" presName="LevelTwoTextNode" presStyleLbl="node3" presStyleIdx="1" presStyleCnt="4">
        <dgm:presLayoutVars>
          <dgm:chPref val="3"/>
        </dgm:presLayoutVars>
      </dgm:prSet>
      <dgm:spPr/>
    </dgm:pt>
    <dgm:pt modelId="{906A0FF3-AA59-684C-ACFB-832675B9F234}" type="pres">
      <dgm:prSet presAssocID="{DC542860-360B-AE44-BE06-217AFB2650EF}" presName="level3hierChild" presStyleCnt="0"/>
      <dgm:spPr/>
    </dgm:pt>
    <dgm:pt modelId="{A6CB4DDC-A036-AB4B-923B-0A865340FD33}" type="pres">
      <dgm:prSet presAssocID="{387F9095-9564-184F-8371-7C4FF37445BC}" presName="conn2-1" presStyleLbl="parChTrans1D2" presStyleIdx="1" presStyleCnt="2"/>
      <dgm:spPr/>
    </dgm:pt>
    <dgm:pt modelId="{C71B416B-3902-624A-A780-6B4E128B86B2}" type="pres">
      <dgm:prSet presAssocID="{387F9095-9564-184F-8371-7C4FF37445BC}" presName="connTx" presStyleLbl="parChTrans1D2" presStyleIdx="1" presStyleCnt="2"/>
      <dgm:spPr/>
    </dgm:pt>
    <dgm:pt modelId="{23952110-98FB-584A-8DF1-E0286DFBAD18}" type="pres">
      <dgm:prSet presAssocID="{10E17F77-1840-F84B-BD35-79F7CD77502C}" presName="root2" presStyleCnt="0"/>
      <dgm:spPr/>
    </dgm:pt>
    <dgm:pt modelId="{117A04E1-944E-FD49-A535-C51EF863AD92}" type="pres">
      <dgm:prSet presAssocID="{10E17F77-1840-F84B-BD35-79F7CD77502C}" presName="LevelTwoTextNode" presStyleLbl="node2" presStyleIdx="1" presStyleCnt="2">
        <dgm:presLayoutVars>
          <dgm:chPref val="3"/>
        </dgm:presLayoutVars>
      </dgm:prSet>
      <dgm:spPr/>
    </dgm:pt>
    <dgm:pt modelId="{C1B47548-76D8-8A43-9E50-E0C4229E174E}" type="pres">
      <dgm:prSet presAssocID="{10E17F77-1840-F84B-BD35-79F7CD77502C}" presName="level3hierChild" presStyleCnt="0"/>
      <dgm:spPr/>
    </dgm:pt>
    <dgm:pt modelId="{79F9706B-4250-9E40-84F1-741720F2638B}" type="pres">
      <dgm:prSet presAssocID="{D0AF7B65-1D3E-8549-9029-B062837856E0}" presName="conn2-1" presStyleLbl="parChTrans1D3" presStyleIdx="2" presStyleCnt="4"/>
      <dgm:spPr/>
    </dgm:pt>
    <dgm:pt modelId="{6C285D2A-B47C-5D4D-8D2B-27BC22090FBA}" type="pres">
      <dgm:prSet presAssocID="{D0AF7B65-1D3E-8549-9029-B062837856E0}" presName="connTx" presStyleLbl="parChTrans1D3" presStyleIdx="2" presStyleCnt="4"/>
      <dgm:spPr/>
    </dgm:pt>
    <dgm:pt modelId="{0F137656-B740-5E43-85DD-594298CDAE98}" type="pres">
      <dgm:prSet presAssocID="{935FE2E1-8273-C342-8490-D55C096E4368}" presName="root2" presStyleCnt="0"/>
      <dgm:spPr/>
    </dgm:pt>
    <dgm:pt modelId="{F2842D8C-2444-5E4B-8D2A-6EE889508DD8}" type="pres">
      <dgm:prSet presAssocID="{935FE2E1-8273-C342-8490-D55C096E4368}" presName="LevelTwoTextNode" presStyleLbl="node3" presStyleIdx="2" presStyleCnt="4">
        <dgm:presLayoutVars>
          <dgm:chPref val="3"/>
        </dgm:presLayoutVars>
      </dgm:prSet>
      <dgm:spPr/>
    </dgm:pt>
    <dgm:pt modelId="{EA4ACD9A-C52A-EF4E-A7D0-2C179FC22C2A}" type="pres">
      <dgm:prSet presAssocID="{935FE2E1-8273-C342-8490-D55C096E4368}" presName="level3hierChild" presStyleCnt="0"/>
      <dgm:spPr/>
    </dgm:pt>
    <dgm:pt modelId="{E20C5E4F-A478-AC42-AA0C-0CF68C6463B3}" type="pres">
      <dgm:prSet presAssocID="{2F242EDD-336D-E24C-9000-5E4834BA00CA}" presName="conn2-1" presStyleLbl="parChTrans1D3" presStyleIdx="3" presStyleCnt="4"/>
      <dgm:spPr/>
    </dgm:pt>
    <dgm:pt modelId="{D1AFF801-F3F3-4D45-89E6-2BDB5ABEFA4C}" type="pres">
      <dgm:prSet presAssocID="{2F242EDD-336D-E24C-9000-5E4834BA00CA}" presName="connTx" presStyleLbl="parChTrans1D3" presStyleIdx="3" presStyleCnt="4"/>
      <dgm:spPr/>
    </dgm:pt>
    <dgm:pt modelId="{EAFA695E-6EAA-1742-A0D1-73B6409B72EA}" type="pres">
      <dgm:prSet presAssocID="{88BDA2E7-F206-9343-83A9-A79E4AFF967B}" presName="root2" presStyleCnt="0"/>
      <dgm:spPr/>
    </dgm:pt>
    <dgm:pt modelId="{04B24CDC-849B-3844-AC97-53E45509320D}" type="pres">
      <dgm:prSet presAssocID="{88BDA2E7-F206-9343-83A9-A79E4AFF967B}" presName="LevelTwoTextNode" presStyleLbl="node3" presStyleIdx="3" presStyleCnt="4">
        <dgm:presLayoutVars>
          <dgm:chPref val="3"/>
        </dgm:presLayoutVars>
      </dgm:prSet>
      <dgm:spPr/>
    </dgm:pt>
    <dgm:pt modelId="{4201BA03-C489-D845-9DA0-EEAC264615F0}" type="pres">
      <dgm:prSet presAssocID="{88BDA2E7-F206-9343-83A9-A79E4AFF967B}" presName="level3hierChild" presStyleCnt="0"/>
      <dgm:spPr/>
    </dgm:pt>
  </dgm:ptLst>
  <dgm:cxnLst>
    <dgm:cxn modelId="{AAA29102-FE00-B041-AE18-0331E091592D}" srcId="{8F271DD7-9384-4C40-AB2E-42CF8829C806}" destId="{BCF2EE99-B1D2-A74E-9200-715156C91224}" srcOrd="0" destOrd="0" parTransId="{0C4C9DE7-6990-4445-A422-FDB0EBB76247}" sibTransId="{9845F4B4-602E-144B-B9B3-F321DAAC021F}"/>
    <dgm:cxn modelId="{657C9E09-FBA6-874C-89AA-800E648F6DB5}" type="presOf" srcId="{935FE2E1-8273-C342-8490-D55C096E4368}" destId="{F2842D8C-2444-5E4B-8D2A-6EE889508DD8}" srcOrd="0" destOrd="0" presId="urn:microsoft.com/office/officeart/2005/8/layout/hierarchy2"/>
    <dgm:cxn modelId="{4768CA0C-194C-3649-B391-DD04F4773D5D}" type="presOf" srcId="{E6F966CD-817C-E44E-A4D9-B0050E1BF767}" destId="{2E11EE8E-D013-C641-A94E-98AC78CD9C4D}" srcOrd="0" destOrd="0" presId="urn:microsoft.com/office/officeart/2005/8/layout/hierarchy2"/>
    <dgm:cxn modelId="{3B092518-1AA1-E04E-89F1-B6C24E459F37}" srcId="{10E17F77-1840-F84B-BD35-79F7CD77502C}" destId="{935FE2E1-8273-C342-8490-D55C096E4368}" srcOrd="0" destOrd="0" parTransId="{D0AF7B65-1D3E-8549-9029-B062837856E0}" sibTransId="{26843AF4-06C2-F544-8A9C-C27F12B5DC4B}"/>
    <dgm:cxn modelId="{817EF41E-2C16-6642-9DAF-63D262DD5E52}" srcId="{BCF2EE99-B1D2-A74E-9200-715156C91224}" destId="{10E17F77-1840-F84B-BD35-79F7CD77502C}" srcOrd="1" destOrd="0" parTransId="{387F9095-9564-184F-8371-7C4FF37445BC}" sibTransId="{5FBA14B8-7BA1-BA4B-A45D-8D78B9A387C6}"/>
    <dgm:cxn modelId="{9935B429-6A2A-F040-91A3-57B6933AA58C}" type="presOf" srcId="{88BDA2E7-F206-9343-83A9-A79E4AFF967B}" destId="{04B24CDC-849B-3844-AC97-53E45509320D}" srcOrd="0" destOrd="0" presId="urn:microsoft.com/office/officeart/2005/8/layout/hierarchy2"/>
    <dgm:cxn modelId="{59451E37-FDCA-4943-AB07-015ED4CEBC2D}" type="presOf" srcId="{A622C52D-0685-B045-A5AB-44A7A5EC2DAC}" destId="{A41F7197-253D-4E40-9338-A7D72AF839E8}" srcOrd="0" destOrd="0" presId="urn:microsoft.com/office/officeart/2005/8/layout/hierarchy2"/>
    <dgm:cxn modelId="{A790E83C-2B99-EA49-BB50-5DB10BBDE107}" type="presOf" srcId="{D0AF7B65-1D3E-8549-9029-B062837856E0}" destId="{6C285D2A-B47C-5D4D-8D2B-27BC22090FBA}" srcOrd="1" destOrd="0" presId="urn:microsoft.com/office/officeart/2005/8/layout/hierarchy2"/>
    <dgm:cxn modelId="{BFE4CE5E-A97B-C648-8535-2B12A832C0DD}" type="presOf" srcId="{DC542860-360B-AE44-BE06-217AFB2650EF}" destId="{607CB4FD-57AF-6344-ACCC-CDCA96F1E0CB}" srcOrd="0" destOrd="0" presId="urn:microsoft.com/office/officeart/2005/8/layout/hierarchy2"/>
    <dgm:cxn modelId="{7D2B3762-2CC8-F946-88DA-CA956BB1BE1E}" type="presOf" srcId="{2F242EDD-336D-E24C-9000-5E4834BA00CA}" destId="{D1AFF801-F3F3-4D45-89E6-2BDB5ABEFA4C}" srcOrd="1" destOrd="0" presId="urn:microsoft.com/office/officeart/2005/8/layout/hierarchy2"/>
    <dgm:cxn modelId="{48ECB96F-99EF-484C-BDCC-35B24D782BC2}" type="presOf" srcId="{387F9095-9564-184F-8371-7C4FF37445BC}" destId="{C71B416B-3902-624A-A780-6B4E128B86B2}" srcOrd="1" destOrd="0" presId="urn:microsoft.com/office/officeart/2005/8/layout/hierarchy2"/>
    <dgm:cxn modelId="{8A4F2474-2DB3-654F-A53E-AFE1B088BDCF}" type="presOf" srcId="{387F9095-9564-184F-8371-7C4FF37445BC}" destId="{A6CB4DDC-A036-AB4B-923B-0A865340FD33}" srcOrd="0" destOrd="0" presId="urn:microsoft.com/office/officeart/2005/8/layout/hierarchy2"/>
    <dgm:cxn modelId="{7B90BF7F-8F04-3947-821F-B502BE662FA5}" type="presOf" srcId="{8F271DD7-9384-4C40-AB2E-42CF8829C806}" destId="{4D33A9A7-9B54-3C4B-BB80-FA776D2F2A28}" srcOrd="0" destOrd="0" presId="urn:microsoft.com/office/officeart/2005/8/layout/hierarchy2"/>
    <dgm:cxn modelId="{E8B3DA82-D185-1F47-982A-586AD768C202}" srcId="{BCF2EE99-B1D2-A74E-9200-715156C91224}" destId="{E6F966CD-817C-E44E-A4D9-B0050E1BF767}" srcOrd="0" destOrd="0" parTransId="{56396854-49AA-0A4F-B720-95A065C7FEFC}" sibTransId="{12618D62-2B88-6040-B88C-CFA10A8AF7F3}"/>
    <dgm:cxn modelId="{17AD9689-0D02-AD4D-8649-DA4EC163615A}" type="presOf" srcId="{56396854-49AA-0A4F-B720-95A065C7FEFC}" destId="{F65FA82C-A7EB-C24A-8FAF-28EBF3DCB27A}" srcOrd="0" destOrd="0" presId="urn:microsoft.com/office/officeart/2005/8/layout/hierarchy2"/>
    <dgm:cxn modelId="{5B36E8A8-D39A-AD47-8BDC-7ED4D2EB3EFE}" type="presOf" srcId="{C202908E-0929-BC48-9938-67CBD5F6B3D8}" destId="{24CA3DD7-87CA-384B-BD3C-B223664E0462}" srcOrd="1" destOrd="0" presId="urn:microsoft.com/office/officeart/2005/8/layout/hierarchy2"/>
    <dgm:cxn modelId="{FEA597AA-9399-B948-B451-782ABE8AEDA3}" srcId="{10E17F77-1840-F84B-BD35-79F7CD77502C}" destId="{88BDA2E7-F206-9343-83A9-A79E4AFF967B}" srcOrd="1" destOrd="0" parTransId="{2F242EDD-336D-E24C-9000-5E4834BA00CA}" sibTransId="{E7059366-711F-AC4E-98CF-9FC98A524FC2}"/>
    <dgm:cxn modelId="{AB7799AA-B8F5-D748-8259-8A9193AFDFD3}" type="presOf" srcId="{BCF2EE99-B1D2-A74E-9200-715156C91224}" destId="{05F44BEB-4A74-0942-96B0-EBABE548518B}" srcOrd="0" destOrd="0" presId="urn:microsoft.com/office/officeart/2005/8/layout/hierarchy2"/>
    <dgm:cxn modelId="{5EB31BB0-A5C9-5541-A126-ACABE2023ECF}" type="presOf" srcId="{2F242EDD-336D-E24C-9000-5E4834BA00CA}" destId="{E20C5E4F-A478-AC42-AA0C-0CF68C6463B3}" srcOrd="0" destOrd="0" presId="urn:microsoft.com/office/officeart/2005/8/layout/hierarchy2"/>
    <dgm:cxn modelId="{E2DC34B3-C1C1-7241-B0BF-225DF1923836}" type="presOf" srcId="{DD5644C9-70F9-F144-8648-C161C94677ED}" destId="{9C27DE69-C973-9440-B5D8-7F299480816B}" srcOrd="0" destOrd="0" presId="urn:microsoft.com/office/officeart/2005/8/layout/hierarchy2"/>
    <dgm:cxn modelId="{785EE2C3-7ABB-034F-BE57-25751805A3D5}" srcId="{E6F966CD-817C-E44E-A4D9-B0050E1BF767}" destId="{DC542860-360B-AE44-BE06-217AFB2650EF}" srcOrd="1" destOrd="0" parTransId="{DD5644C9-70F9-F144-8648-C161C94677ED}" sibTransId="{6F30B67E-BD11-C646-A21A-53E33E75225C}"/>
    <dgm:cxn modelId="{351BD9DF-C585-C646-8BB0-97411D60AA07}" type="presOf" srcId="{C202908E-0929-BC48-9938-67CBD5F6B3D8}" destId="{04F9F671-67ED-F24D-803F-7D157337D346}" srcOrd="0" destOrd="0" presId="urn:microsoft.com/office/officeart/2005/8/layout/hierarchy2"/>
    <dgm:cxn modelId="{870000E2-C41F-7D4D-9EFC-EC3C05456865}" type="presOf" srcId="{DD5644C9-70F9-F144-8648-C161C94677ED}" destId="{0916941B-0167-774F-9BEB-B4890FA95574}" srcOrd="1" destOrd="0" presId="urn:microsoft.com/office/officeart/2005/8/layout/hierarchy2"/>
    <dgm:cxn modelId="{5B9588E4-B0E9-4B46-8785-5F163D54E3C3}" type="presOf" srcId="{D0AF7B65-1D3E-8549-9029-B062837856E0}" destId="{79F9706B-4250-9E40-84F1-741720F2638B}" srcOrd="0" destOrd="0" presId="urn:microsoft.com/office/officeart/2005/8/layout/hierarchy2"/>
    <dgm:cxn modelId="{07E41FEA-B5B3-F146-BE8C-F6D9E4943A3B}" type="presOf" srcId="{10E17F77-1840-F84B-BD35-79F7CD77502C}" destId="{117A04E1-944E-FD49-A535-C51EF863AD92}" srcOrd="0" destOrd="0" presId="urn:microsoft.com/office/officeart/2005/8/layout/hierarchy2"/>
    <dgm:cxn modelId="{8DAD73F4-4EC7-4E4F-AC7B-9255CABEE927}" srcId="{E6F966CD-817C-E44E-A4D9-B0050E1BF767}" destId="{A622C52D-0685-B045-A5AB-44A7A5EC2DAC}" srcOrd="0" destOrd="0" parTransId="{C202908E-0929-BC48-9938-67CBD5F6B3D8}" sibTransId="{408120B0-C19E-6D4C-9782-9A77452A81AF}"/>
    <dgm:cxn modelId="{ABABA8F8-E819-3343-A0AD-C4CFA4FB2E95}" type="presOf" srcId="{56396854-49AA-0A4F-B720-95A065C7FEFC}" destId="{4E5B673E-0F30-E04F-8D01-60E357DAB91D}" srcOrd="1" destOrd="0" presId="urn:microsoft.com/office/officeart/2005/8/layout/hierarchy2"/>
    <dgm:cxn modelId="{D7F19195-0BF8-944C-ABAE-7FEFAC6D663A}" type="presParOf" srcId="{4D33A9A7-9B54-3C4B-BB80-FA776D2F2A28}" destId="{8285AC5C-C19D-EE4A-890C-BFCBFC5265A5}" srcOrd="0" destOrd="0" presId="urn:microsoft.com/office/officeart/2005/8/layout/hierarchy2"/>
    <dgm:cxn modelId="{496D6717-9670-3C4D-A018-11BD82FE7DB6}" type="presParOf" srcId="{8285AC5C-C19D-EE4A-890C-BFCBFC5265A5}" destId="{05F44BEB-4A74-0942-96B0-EBABE548518B}" srcOrd="0" destOrd="0" presId="urn:microsoft.com/office/officeart/2005/8/layout/hierarchy2"/>
    <dgm:cxn modelId="{99E738F2-5C20-154F-8289-C70B80C4A912}" type="presParOf" srcId="{8285AC5C-C19D-EE4A-890C-BFCBFC5265A5}" destId="{B584C64F-EC2F-1D4C-BAE2-C862C44CAF33}" srcOrd="1" destOrd="0" presId="urn:microsoft.com/office/officeart/2005/8/layout/hierarchy2"/>
    <dgm:cxn modelId="{2320CADE-E786-D64A-B630-F242F4D99417}" type="presParOf" srcId="{B584C64F-EC2F-1D4C-BAE2-C862C44CAF33}" destId="{F65FA82C-A7EB-C24A-8FAF-28EBF3DCB27A}" srcOrd="0" destOrd="0" presId="urn:microsoft.com/office/officeart/2005/8/layout/hierarchy2"/>
    <dgm:cxn modelId="{1C753033-3E4E-0F46-B656-A78830468920}" type="presParOf" srcId="{F65FA82C-A7EB-C24A-8FAF-28EBF3DCB27A}" destId="{4E5B673E-0F30-E04F-8D01-60E357DAB91D}" srcOrd="0" destOrd="0" presId="urn:microsoft.com/office/officeart/2005/8/layout/hierarchy2"/>
    <dgm:cxn modelId="{1A557CB7-BC37-924D-90D8-724898792C2C}" type="presParOf" srcId="{B584C64F-EC2F-1D4C-BAE2-C862C44CAF33}" destId="{CF0585A2-1FB3-9D40-A54D-37974E4F1239}" srcOrd="1" destOrd="0" presId="urn:microsoft.com/office/officeart/2005/8/layout/hierarchy2"/>
    <dgm:cxn modelId="{A7E16018-14D6-864A-86E1-BCADDDAE6C29}" type="presParOf" srcId="{CF0585A2-1FB3-9D40-A54D-37974E4F1239}" destId="{2E11EE8E-D013-C641-A94E-98AC78CD9C4D}" srcOrd="0" destOrd="0" presId="urn:microsoft.com/office/officeart/2005/8/layout/hierarchy2"/>
    <dgm:cxn modelId="{8F5826F2-8558-0048-8BF2-2AAF5284D307}" type="presParOf" srcId="{CF0585A2-1FB3-9D40-A54D-37974E4F1239}" destId="{935F5F57-8D4E-E84F-9699-E57D0EE1E6A2}" srcOrd="1" destOrd="0" presId="urn:microsoft.com/office/officeart/2005/8/layout/hierarchy2"/>
    <dgm:cxn modelId="{3839FE66-C651-9742-8DBC-F840F8DC2028}" type="presParOf" srcId="{935F5F57-8D4E-E84F-9699-E57D0EE1E6A2}" destId="{04F9F671-67ED-F24D-803F-7D157337D346}" srcOrd="0" destOrd="0" presId="urn:microsoft.com/office/officeart/2005/8/layout/hierarchy2"/>
    <dgm:cxn modelId="{7BC0F1C9-4C17-D445-B85B-2BA755228CD6}" type="presParOf" srcId="{04F9F671-67ED-F24D-803F-7D157337D346}" destId="{24CA3DD7-87CA-384B-BD3C-B223664E0462}" srcOrd="0" destOrd="0" presId="urn:microsoft.com/office/officeart/2005/8/layout/hierarchy2"/>
    <dgm:cxn modelId="{C6BB8235-616B-F64E-A05D-25FD40C26327}" type="presParOf" srcId="{935F5F57-8D4E-E84F-9699-E57D0EE1E6A2}" destId="{E1E44DA1-2F26-874D-835F-CAC415CE0478}" srcOrd="1" destOrd="0" presId="urn:microsoft.com/office/officeart/2005/8/layout/hierarchy2"/>
    <dgm:cxn modelId="{721F12ED-7CF0-0E4F-B7F8-51F71CD275BE}" type="presParOf" srcId="{E1E44DA1-2F26-874D-835F-CAC415CE0478}" destId="{A41F7197-253D-4E40-9338-A7D72AF839E8}" srcOrd="0" destOrd="0" presId="urn:microsoft.com/office/officeart/2005/8/layout/hierarchy2"/>
    <dgm:cxn modelId="{5F9320A1-680A-F04E-B817-7F8D8CAC0FFB}" type="presParOf" srcId="{E1E44DA1-2F26-874D-835F-CAC415CE0478}" destId="{00A9E359-2AF3-F049-9955-FC22ABFCCD48}" srcOrd="1" destOrd="0" presId="urn:microsoft.com/office/officeart/2005/8/layout/hierarchy2"/>
    <dgm:cxn modelId="{FCD96306-75C5-FF42-A590-A0D1D2D8D225}" type="presParOf" srcId="{935F5F57-8D4E-E84F-9699-E57D0EE1E6A2}" destId="{9C27DE69-C973-9440-B5D8-7F299480816B}" srcOrd="2" destOrd="0" presId="urn:microsoft.com/office/officeart/2005/8/layout/hierarchy2"/>
    <dgm:cxn modelId="{F85567F0-11D9-9342-9F41-90C232C2DC56}" type="presParOf" srcId="{9C27DE69-C973-9440-B5D8-7F299480816B}" destId="{0916941B-0167-774F-9BEB-B4890FA95574}" srcOrd="0" destOrd="0" presId="urn:microsoft.com/office/officeart/2005/8/layout/hierarchy2"/>
    <dgm:cxn modelId="{1EFFDE78-D79B-0044-BD64-535279359DD9}" type="presParOf" srcId="{935F5F57-8D4E-E84F-9699-E57D0EE1E6A2}" destId="{BEF88B17-4E9D-7F49-847E-0A40F01030CC}" srcOrd="3" destOrd="0" presId="urn:microsoft.com/office/officeart/2005/8/layout/hierarchy2"/>
    <dgm:cxn modelId="{C4CA39E5-8219-A644-B846-D43FDD984795}" type="presParOf" srcId="{BEF88B17-4E9D-7F49-847E-0A40F01030CC}" destId="{607CB4FD-57AF-6344-ACCC-CDCA96F1E0CB}" srcOrd="0" destOrd="0" presId="urn:microsoft.com/office/officeart/2005/8/layout/hierarchy2"/>
    <dgm:cxn modelId="{59775538-3FA1-354F-A164-5CBE220E7951}" type="presParOf" srcId="{BEF88B17-4E9D-7F49-847E-0A40F01030CC}" destId="{906A0FF3-AA59-684C-ACFB-832675B9F234}" srcOrd="1" destOrd="0" presId="urn:microsoft.com/office/officeart/2005/8/layout/hierarchy2"/>
    <dgm:cxn modelId="{B7E032DC-14DD-F547-ACC2-B924CF578489}" type="presParOf" srcId="{B584C64F-EC2F-1D4C-BAE2-C862C44CAF33}" destId="{A6CB4DDC-A036-AB4B-923B-0A865340FD33}" srcOrd="2" destOrd="0" presId="urn:microsoft.com/office/officeart/2005/8/layout/hierarchy2"/>
    <dgm:cxn modelId="{4D67EF9D-503F-F841-A26E-6A4069CE6508}" type="presParOf" srcId="{A6CB4DDC-A036-AB4B-923B-0A865340FD33}" destId="{C71B416B-3902-624A-A780-6B4E128B86B2}" srcOrd="0" destOrd="0" presId="urn:microsoft.com/office/officeart/2005/8/layout/hierarchy2"/>
    <dgm:cxn modelId="{B042E040-0970-9B40-B982-DB2E9CD3A782}" type="presParOf" srcId="{B584C64F-EC2F-1D4C-BAE2-C862C44CAF33}" destId="{23952110-98FB-584A-8DF1-E0286DFBAD18}" srcOrd="3" destOrd="0" presId="urn:microsoft.com/office/officeart/2005/8/layout/hierarchy2"/>
    <dgm:cxn modelId="{1A17E99A-AA06-4B43-8387-A926832EF4F4}" type="presParOf" srcId="{23952110-98FB-584A-8DF1-E0286DFBAD18}" destId="{117A04E1-944E-FD49-A535-C51EF863AD92}" srcOrd="0" destOrd="0" presId="urn:microsoft.com/office/officeart/2005/8/layout/hierarchy2"/>
    <dgm:cxn modelId="{8AA027C2-7A59-984F-B936-F840080700CD}" type="presParOf" srcId="{23952110-98FB-584A-8DF1-E0286DFBAD18}" destId="{C1B47548-76D8-8A43-9E50-E0C4229E174E}" srcOrd="1" destOrd="0" presId="urn:microsoft.com/office/officeart/2005/8/layout/hierarchy2"/>
    <dgm:cxn modelId="{7F40A0E0-1262-5647-8D40-5B66521AD2CB}" type="presParOf" srcId="{C1B47548-76D8-8A43-9E50-E0C4229E174E}" destId="{79F9706B-4250-9E40-84F1-741720F2638B}" srcOrd="0" destOrd="0" presId="urn:microsoft.com/office/officeart/2005/8/layout/hierarchy2"/>
    <dgm:cxn modelId="{18C66598-AF7A-5E4C-9432-36A669FF0E6D}" type="presParOf" srcId="{79F9706B-4250-9E40-84F1-741720F2638B}" destId="{6C285D2A-B47C-5D4D-8D2B-27BC22090FBA}" srcOrd="0" destOrd="0" presId="urn:microsoft.com/office/officeart/2005/8/layout/hierarchy2"/>
    <dgm:cxn modelId="{32B15018-6A9C-E041-8503-085AE6E8A182}" type="presParOf" srcId="{C1B47548-76D8-8A43-9E50-E0C4229E174E}" destId="{0F137656-B740-5E43-85DD-594298CDAE98}" srcOrd="1" destOrd="0" presId="urn:microsoft.com/office/officeart/2005/8/layout/hierarchy2"/>
    <dgm:cxn modelId="{35FBAFA4-521B-0D4E-ACC2-B95296D97C30}" type="presParOf" srcId="{0F137656-B740-5E43-85DD-594298CDAE98}" destId="{F2842D8C-2444-5E4B-8D2A-6EE889508DD8}" srcOrd="0" destOrd="0" presId="urn:microsoft.com/office/officeart/2005/8/layout/hierarchy2"/>
    <dgm:cxn modelId="{0DC36DFE-922E-7440-B2B2-EC203589EB99}" type="presParOf" srcId="{0F137656-B740-5E43-85DD-594298CDAE98}" destId="{EA4ACD9A-C52A-EF4E-A7D0-2C179FC22C2A}" srcOrd="1" destOrd="0" presId="urn:microsoft.com/office/officeart/2005/8/layout/hierarchy2"/>
    <dgm:cxn modelId="{A87FA916-0353-754F-AE67-11110B008E3B}" type="presParOf" srcId="{C1B47548-76D8-8A43-9E50-E0C4229E174E}" destId="{E20C5E4F-A478-AC42-AA0C-0CF68C6463B3}" srcOrd="2" destOrd="0" presId="urn:microsoft.com/office/officeart/2005/8/layout/hierarchy2"/>
    <dgm:cxn modelId="{F04D118B-E8BE-1547-820C-0D588A9089C6}" type="presParOf" srcId="{E20C5E4F-A478-AC42-AA0C-0CF68C6463B3}" destId="{D1AFF801-F3F3-4D45-89E6-2BDB5ABEFA4C}" srcOrd="0" destOrd="0" presId="urn:microsoft.com/office/officeart/2005/8/layout/hierarchy2"/>
    <dgm:cxn modelId="{423388F9-F0BB-AD4C-9FEB-D0BE99CAD056}" type="presParOf" srcId="{C1B47548-76D8-8A43-9E50-E0C4229E174E}" destId="{EAFA695E-6EAA-1742-A0D1-73B6409B72EA}" srcOrd="3" destOrd="0" presId="urn:microsoft.com/office/officeart/2005/8/layout/hierarchy2"/>
    <dgm:cxn modelId="{FA8F17FD-6C02-7445-9BCE-D6A0C727A9FB}" type="presParOf" srcId="{EAFA695E-6EAA-1742-A0D1-73B6409B72EA}" destId="{04B24CDC-849B-3844-AC97-53E45509320D}" srcOrd="0" destOrd="0" presId="urn:microsoft.com/office/officeart/2005/8/layout/hierarchy2"/>
    <dgm:cxn modelId="{4E43F2CE-CE4B-5E48-922A-D0F3C62E347F}" type="presParOf" srcId="{EAFA695E-6EAA-1742-A0D1-73B6409B72EA}" destId="{4201BA03-C489-D845-9DA0-EEAC264615F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8F271DD7-9384-4C40-AB2E-42CF8829C806}" type="doc">
      <dgm:prSet loTypeId="urn:microsoft.com/office/officeart/2005/8/layout/hierarchy2" loCatId="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CF2EE99-B1D2-A74E-9200-715156C91224}">
      <dgm:prSet phldrT="[Text]" custT="1"/>
      <dgm:spPr/>
      <dgm:t>
        <a:bodyPr/>
        <a:lstStyle/>
        <a:p>
          <a:r>
            <a:rPr lang="en-US" sz="2800" dirty="0"/>
            <a:t>GitHub Repository</a:t>
          </a:r>
        </a:p>
      </dgm:t>
    </dgm:pt>
    <dgm:pt modelId="{0C4C9DE7-6990-4445-A422-FDB0EBB76247}" type="parTrans" cxnId="{AAA29102-FE00-B041-AE18-0331E091592D}">
      <dgm:prSet/>
      <dgm:spPr/>
      <dgm:t>
        <a:bodyPr/>
        <a:lstStyle/>
        <a:p>
          <a:endParaRPr lang="en-US"/>
        </a:p>
      </dgm:t>
    </dgm:pt>
    <dgm:pt modelId="{9845F4B4-602E-144B-B9B3-F321DAAC021F}" type="sibTrans" cxnId="{AAA29102-FE00-B041-AE18-0331E091592D}">
      <dgm:prSet/>
      <dgm:spPr/>
      <dgm:t>
        <a:bodyPr/>
        <a:lstStyle/>
        <a:p>
          <a:endParaRPr lang="en-US"/>
        </a:p>
      </dgm:t>
    </dgm:pt>
    <dgm:pt modelId="{10E17F77-1840-F84B-BD35-79F7CD77502C}">
      <dgm:prSet phldrT="[Text]"/>
      <dgm:spPr/>
      <dgm:t>
        <a:bodyPr/>
        <a:lstStyle/>
        <a:p>
          <a:r>
            <a:rPr lang="en-US" dirty="0"/>
            <a:t>Baseline Code</a:t>
          </a:r>
        </a:p>
      </dgm:t>
    </dgm:pt>
    <dgm:pt modelId="{387F9095-9564-184F-8371-7C4FF37445BC}" type="parTrans" cxnId="{817EF41E-2C16-6642-9DAF-63D262DD5E52}">
      <dgm:prSet/>
      <dgm:spPr/>
      <dgm:t>
        <a:bodyPr/>
        <a:lstStyle/>
        <a:p>
          <a:endParaRPr lang="en-US"/>
        </a:p>
      </dgm:t>
    </dgm:pt>
    <dgm:pt modelId="{5FBA14B8-7BA1-BA4B-A45D-8D78B9A387C6}" type="sibTrans" cxnId="{817EF41E-2C16-6642-9DAF-63D262DD5E52}">
      <dgm:prSet/>
      <dgm:spPr/>
      <dgm:t>
        <a:bodyPr/>
        <a:lstStyle/>
        <a:p>
          <a:endParaRPr lang="en-US"/>
        </a:p>
      </dgm:t>
    </dgm:pt>
    <dgm:pt modelId="{935FE2E1-8273-C342-8490-D55C096E4368}">
      <dgm:prSet phldrT="[Text]"/>
      <dgm:spPr/>
      <dgm:t>
        <a:bodyPr/>
        <a:lstStyle/>
        <a:p>
          <a:r>
            <a:rPr lang="en-US" dirty="0"/>
            <a:t>Cleaning, Construction,…</a:t>
          </a:r>
        </a:p>
      </dgm:t>
    </dgm:pt>
    <dgm:pt modelId="{D0AF7B65-1D3E-8549-9029-B062837856E0}" type="parTrans" cxnId="{3B092518-1AA1-E04E-89F1-B6C24E459F37}">
      <dgm:prSet/>
      <dgm:spPr/>
      <dgm:t>
        <a:bodyPr/>
        <a:lstStyle/>
        <a:p>
          <a:endParaRPr lang="en-US"/>
        </a:p>
      </dgm:t>
    </dgm:pt>
    <dgm:pt modelId="{26843AF4-06C2-F544-8A9C-C27F12B5DC4B}" type="sibTrans" cxnId="{3B092518-1AA1-E04E-89F1-B6C24E459F37}">
      <dgm:prSet/>
      <dgm:spPr/>
      <dgm:t>
        <a:bodyPr/>
        <a:lstStyle/>
        <a:p>
          <a:endParaRPr lang="en-US"/>
        </a:p>
      </dgm:t>
    </dgm:pt>
    <dgm:pt modelId="{E6F966CD-817C-E44E-A4D9-B0050E1BF767}">
      <dgm:prSet phldrT="[Text]"/>
      <dgm:spPr/>
      <dgm:t>
        <a:bodyPr/>
        <a:lstStyle/>
        <a:p>
          <a:r>
            <a:rPr lang="en-US" dirty="0"/>
            <a:t>Encrypted Code</a:t>
          </a:r>
        </a:p>
      </dgm:t>
    </dgm:pt>
    <dgm:pt modelId="{56396854-49AA-0A4F-B720-95A065C7FEFC}" type="parTrans" cxnId="{E8B3DA82-D185-1F47-982A-586AD768C202}">
      <dgm:prSet/>
      <dgm:spPr/>
      <dgm:t>
        <a:bodyPr/>
        <a:lstStyle/>
        <a:p>
          <a:endParaRPr lang="en-US"/>
        </a:p>
      </dgm:t>
    </dgm:pt>
    <dgm:pt modelId="{12618D62-2B88-6040-B88C-CFA10A8AF7F3}" type="sibTrans" cxnId="{E8B3DA82-D185-1F47-982A-586AD768C202}">
      <dgm:prSet/>
      <dgm:spPr/>
      <dgm:t>
        <a:bodyPr/>
        <a:lstStyle/>
        <a:p>
          <a:endParaRPr lang="en-US"/>
        </a:p>
      </dgm:t>
    </dgm:pt>
    <dgm:pt modelId="{A622C52D-0685-B045-A5AB-44A7A5EC2DAC}">
      <dgm:prSet phldrT="[Text]"/>
      <dgm:spPr/>
      <dgm:t>
        <a:bodyPr/>
        <a:lstStyle/>
        <a:p>
          <a:r>
            <a:rPr lang="en-US" dirty="0"/>
            <a:t>Data Import Scripts</a:t>
          </a:r>
        </a:p>
      </dgm:t>
    </dgm:pt>
    <dgm:pt modelId="{408120B0-C19E-6D4C-9782-9A77452A81AF}" type="sibTrans" cxnId="{8DAD73F4-4EC7-4E4F-AC7B-9255CABEE927}">
      <dgm:prSet/>
      <dgm:spPr/>
      <dgm:t>
        <a:bodyPr/>
        <a:lstStyle/>
        <a:p>
          <a:endParaRPr lang="en-US"/>
        </a:p>
      </dgm:t>
    </dgm:pt>
    <dgm:pt modelId="{C202908E-0929-BC48-9938-67CBD5F6B3D8}" type="parTrans" cxnId="{8DAD73F4-4EC7-4E4F-AC7B-9255CABEE927}">
      <dgm:prSet/>
      <dgm:spPr/>
      <dgm:t>
        <a:bodyPr/>
        <a:lstStyle/>
        <a:p>
          <a:endParaRPr lang="en-US"/>
        </a:p>
      </dgm:t>
    </dgm:pt>
    <dgm:pt modelId="{17CF5915-67F4-004A-910B-6FDD617EFCED}">
      <dgm:prSet/>
      <dgm:spPr/>
      <dgm:t>
        <a:bodyPr/>
        <a:lstStyle/>
        <a:p>
          <a:r>
            <a:rPr lang="en-US" dirty="0"/>
            <a:t>Data Quality Check Scripts</a:t>
          </a:r>
        </a:p>
      </dgm:t>
    </dgm:pt>
    <dgm:pt modelId="{73316540-ED8D-154B-AA4D-F363519003A1}" type="parTrans" cxnId="{768FD8A5-BCC1-7741-8F49-6C86F1AA79BC}">
      <dgm:prSet/>
      <dgm:spPr/>
      <dgm:t>
        <a:bodyPr/>
        <a:lstStyle/>
        <a:p>
          <a:endParaRPr lang="en-US"/>
        </a:p>
      </dgm:t>
    </dgm:pt>
    <dgm:pt modelId="{F0A925AF-0326-E84F-9BC1-230B4D46917B}" type="sibTrans" cxnId="{768FD8A5-BCC1-7741-8F49-6C86F1AA79BC}">
      <dgm:prSet/>
      <dgm:spPr/>
      <dgm:t>
        <a:bodyPr/>
        <a:lstStyle/>
        <a:p>
          <a:endParaRPr lang="en-US"/>
        </a:p>
      </dgm:t>
    </dgm:pt>
    <dgm:pt modelId="{DC1DBD87-1BD5-0147-A76A-531F39C15C7D}">
      <dgm:prSet/>
      <dgm:spPr/>
      <dgm:t>
        <a:bodyPr/>
        <a:lstStyle/>
        <a:p>
          <a:r>
            <a:rPr lang="en-US" dirty="0"/>
            <a:t>Deidentification Scripts</a:t>
          </a:r>
        </a:p>
      </dgm:t>
    </dgm:pt>
    <dgm:pt modelId="{22716982-1618-6E44-890A-B7D7CDC3F949}" type="parTrans" cxnId="{5B98B373-55D5-7346-8A7F-4E7BA368E916}">
      <dgm:prSet/>
      <dgm:spPr/>
      <dgm:t>
        <a:bodyPr/>
        <a:lstStyle/>
        <a:p>
          <a:endParaRPr lang="en-US"/>
        </a:p>
      </dgm:t>
    </dgm:pt>
    <dgm:pt modelId="{BB0E5D86-8764-F140-BF0A-3D6FE4D4BF64}" type="sibTrans" cxnId="{5B98B373-55D5-7346-8A7F-4E7BA368E916}">
      <dgm:prSet/>
      <dgm:spPr/>
      <dgm:t>
        <a:bodyPr/>
        <a:lstStyle/>
        <a:p>
          <a:endParaRPr lang="en-US"/>
        </a:p>
      </dgm:t>
    </dgm:pt>
    <dgm:pt modelId="{4FBAAB52-32BB-AB45-8D62-5CE9673625A3}">
      <dgm:prSet/>
      <dgm:spPr/>
      <dgm:t>
        <a:bodyPr/>
        <a:lstStyle/>
        <a:p>
          <a:r>
            <a:rPr lang="en-US" dirty="0"/>
            <a:t>Encryption Scripts</a:t>
          </a:r>
        </a:p>
      </dgm:t>
    </dgm:pt>
    <dgm:pt modelId="{34498653-3710-054E-8743-141B3FF7FDDC}" type="parTrans" cxnId="{7D20E0B8-8C53-0148-B63F-BCB406EC6082}">
      <dgm:prSet/>
      <dgm:spPr/>
      <dgm:t>
        <a:bodyPr/>
        <a:lstStyle/>
        <a:p>
          <a:endParaRPr lang="en-US"/>
        </a:p>
      </dgm:t>
    </dgm:pt>
    <dgm:pt modelId="{292BC155-DF19-5548-BD50-77ED4D81E748}" type="sibTrans" cxnId="{7D20E0B8-8C53-0148-B63F-BCB406EC6082}">
      <dgm:prSet/>
      <dgm:spPr/>
      <dgm:t>
        <a:bodyPr/>
        <a:lstStyle/>
        <a:p>
          <a:endParaRPr lang="en-US"/>
        </a:p>
      </dgm:t>
    </dgm:pt>
    <dgm:pt modelId="{4D33A9A7-9B54-3C4B-BB80-FA776D2F2A28}" type="pres">
      <dgm:prSet presAssocID="{8F271DD7-9384-4C40-AB2E-42CF8829C80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285AC5C-C19D-EE4A-890C-BFCBFC5265A5}" type="pres">
      <dgm:prSet presAssocID="{BCF2EE99-B1D2-A74E-9200-715156C91224}" presName="root1" presStyleCnt="0"/>
      <dgm:spPr/>
    </dgm:pt>
    <dgm:pt modelId="{05F44BEB-4A74-0942-96B0-EBABE548518B}" type="pres">
      <dgm:prSet presAssocID="{BCF2EE99-B1D2-A74E-9200-715156C91224}" presName="LevelOneTextNode" presStyleLbl="node0" presStyleIdx="0" presStyleCnt="1" custScaleX="169525" custScaleY="216851">
        <dgm:presLayoutVars>
          <dgm:chPref val="3"/>
        </dgm:presLayoutVars>
      </dgm:prSet>
      <dgm:spPr/>
    </dgm:pt>
    <dgm:pt modelId="{B584C64F-EC2F-1D4C-BAE2-C862C44CAF33}" type="pres">
      <dgm:prSet presAssocID="{BCF2EE99-B1D2-A74E-9200-715156C91224}" presName="level2hierChild" presStyleCnt="0"/>
      <dgm:spPr/>
    </dgm:pt>
    <dgm:pt modelId="{F65FA82C-A7EB-C24A-8FAF-28EBF3DCB27A}" type="pres">
      <dgm:prSet presAssocID="{56396854-49AA-0A4F-B720-95A065C7FEFC}" presName="conn2-1" presStyleLbl="parChTrans1D2" presStyleIdx="0" presStyleCnt="2"/>
      <dgm:spPr/>
    </dgm:pt>
    <dgm:pt modelId="{4E5B673E-0F30-E04F-8D01-60E357DAB91D}" type="pres">
      <dgm:prSet presAssocID="{56396854-49AA-0A4F-B720-95A065C7FEFC}" presName="connTx" presStyleLbl="parChTrans1D2" presStyleIdx="0" presStyleCnt="2"/>
      <dgm:spPr/>
    </dgm:pt>
    <dgm:pt modelId="{CF0585A2-1FB3-9D40-A54D-37974E4F1239}" type="pres">
      <dgm:prSet presAssocID="{E6F966CD-817C-E44E-A4D9-B0050E1BF767}" presName="root2" presStyleCnt="0"/>
      <dgm:spPr/>
    </dgm:pt>
    <dgm:pt modelId="{2E11EE8E-D013-C641-A94E-98AC78CD9C4D}" type="pres">
      <dgm:prSet presAssocID="{E6F966CD-817C-E44E-A4D9-B0050E1BF767}" presName="LevelTwoTextNode" presStyleLbl="node2" presStyleIdx="0" presStyleCnt="2">
        <dgm:presLayoutVars>
          <dgm:chPref val="3"/>
        </dgm:presLayoutVars>
      </dgm:prSet>
      <dgm:spPr/>
    </dgm:pt>
    <dgm:pt modelId="{935F5F57-8D4E-E84F-9699-E57D0EE1E6A2}" type="pres">
      <dgm:prSet presAssocID="{E6F966CD-817C-E44E-A4D9-B0050E1BF767}" presName="level3hierChild" presStyleCnt="0"/>
      <dgm:spPr/>
    </dgm:pt>
    <dgm:pt modelId="{04F9F671-67ED-F24D-803F-7D157337D346}" type="pres">
      <dgm:prSet presAssocID="{C202908E-0929-BC48-9938-67CBD5F6B3D8}" presName="conn2-1" presStyleLbl="parChTrans1D3" presStyleIdx="0" presStyleCnt="5"/>
      <dgm:spPr/>
    </dgm:pt>
    <dgm:pt modelId="{24CA3DD7-87CA-384B-BD3C-B223664E0462}" type="pres">
      <dgm:prSet presAssocID="{C202908E-0929-BC48-9938-67CBD5F6B3D8}" presName="connTx" presStyleLbl="parChTrans1D3" presStyleIdx="0" presStyleCnt="5"/>
      <dgm:spPr/>
    </dgm:pt>
    <dgm:pt modelId="{E1E44DA1-2F26-874D-835F-CAC415CE0478}" type="pres">
      <dgm:prSet presAssocID="{A622C52D-0685-B045-A5AB-44A7A5EC2DAC}" presName="root2" presStyleCnt="0"/>
      <dgm:spPr/>
    </dgm:pt>
    <dgm:pt modelId="{A41F7197-253D-4E40-9338-A7D72AF839E8}" type="pres">
      <dgm:prSet presAssocID="{A622C52D-0685-B045-A5AB-44A7A5EC2DAC}" presName="LevelTwoTextNode" presStyleLbl="node3" presStyleIdx="0" presStyleCnt="5">
        <dgm:presLayoutVars>
          <dgm:chPref val="3"/>
        </dgm:presLayoutVars>
      </dgm:prSet>
      <dgm:spPr/>
    </dgm:pt>
    <dgm:pt modelId="{00A9E359-2AF3-F049-9955-FC22ABFCCD48}" type="pres">
      <dgm:prSet presAssocID="{A622C52D-0685-B045-A5AB-44A7A5EC2DAC}" presName="level3hierChild" presStyleCnt="0"/>
      <dgm:spPr/>
    </dgm:pt>
    <dgm:pt modelId="{9A2A2398-A53C-454B-A6E4-9B63607E8735}" type="pres">
      <dgm:prSet presAssocID="{73316540-ED8D-154B-AA4D-F363519003A1}" presName="conn2-1" presStyleLbl="parChTrans1D3" presStyleIdx="1" presStyleCnt="5"/>
      <dgm:spPr/>
    </dgm:pt>
    <dgm:pt modelId="{8B9F07D4-4E86-024E-B26C-646CF2FCB288}" type="pres">
      <dgm:prSet presAssocID="{73316540-ED8D-154B-AA4D-F363519003A1}" presName="connTx" presStyleLbl="parChTrans1D3" presStyleIdx="1" presStyleCnt="5"/>
      <dgm:spPr/>
    </dgm:pt>
    <dgm:pt modelId="{4F787F0B-D2F3-5441-9A0B-FD96481A2FA1}" type="pres">
      <dgm:prSet presAssocID="{17CF5915-67F4-004A-910B-6FDD617EFCED}" presName="root2" presStyleCnt="0"/>
      <dgm:spPr/>
    </dgm:pt>
    <dgm:pt modelId="{15700B9B-A647-884D-AA5B-973559C56B90}" type="pres">
      <dgm:prSet presAssocID="{17CF5915-67F4-004A-910B-6FDD617EFCED}" presName="LevelTwoTextNode" presStyleLbl="node3" presStyleIdx="1" presStyleCnt="5">
        <dgm:presLayoutVars>
          <dgm:chPref val="3"/>
        </dgm:presLayoutVars>
      </dgm:prSet>
      <dgm:spPr/>
    </dgm:pt>
    <dgm:pt modelId="{3BC206F0-16BE-FA4F-B6EF-A18C2BD35841}" type="pres">
      <dgm:prSet presAssocID="{17CF5915-67F4-004A-910B-6FDD617EFCED}" presName="level3hierChild" presStyleCnt="0"/>
      <dgm:spPr/>
    </dgm:pt>
    <dgm:pt modelId="{E3B41F72-B847-254B-A856-47181E17914B}" type="pres">
      <dgm:prSet presAssocID="{34498653-3710-054E-8743-141B3FF7FDDC}" presName="conn2-1" presStyleLbl="parChTrans1D3" presStyleIdx="2" presStyleCnt="5"/>
      <dgm:spPr/>
    </dgm:pt>
    <dgm:pt modelId="{7DF96EBD-60C9-E749-BF91-A8981B986B35}" type="pres">
      <dgm:prSet presAssocID="{34498653-3710-054E-8743-141B3FF7FDDC}" presName="connTx" presStyleLbl="parChTrans1D3" presStyleIdx="2" presStyleCnt="5"/>
      <dgm:spPr/>
    </dgm:pt>
    <dgm:pt modelId="{C0699512-6F07-9041-A1E8-12CEF5EE2CB3}" type="pres">
      <dgm:prSet presAssocID="{4FBAAB52-32BB-AB45-8D62-5CE9673625A3}" presName="root2" presStyleCnt="0"/>
      <dgm:spPr/>
    </dgm:pt>
    <dgm:pt modelId="{90939A0A-0A04-B54E-A989-0C9B87E07A4C}" type="pres">
      <dgm:prSet presAssocID="{4FBAAB52-32BB-AB45-8D62-5CE9673625A3}" presName="LevelTwoTextNode" presStyleLbl="node3" presStyleIdx="2" presStyleCnt="5">
        <dgm:presLayoutVars>
          <dgm:chPref val="3"/>
        </dgm:presLayoutVars>
      </dgm:prSet>
      <dgm:spPr/>
    </dgm:pt>
    <dgm:pt modelId="{A6A9ECA6-586E-6644-9A8A-07B8CF83256A}" type="pres">
      <dgm:prSet presAssocID="{4FBAAB52-32BB-AB45-8D62-5CE9673625A3}" presName="level3hierChild" presStyleCnt="0"/>
      <dgm:spPr/>
    </dgm:pt>
    <dgm:pt modelId="{699A27EE-3811-B847-90C8-320AD5B0F1B0}" type="pres">
      <dgm:prSet presAssocID="{22716982-1618-6E44-890A-B7D7CDC3F949}" presName="conn2-1" presStyleLbl="parChTrans1D3" presStyleIdx="3" presStyleCnt="5"/>
      <dgm:spPr/>
    </dgm:pt>
    <dgm:pt modelId="{289877AF-40E8-6043-BE82-22AD18CB5B16}" type="pres">
      <dgm:prSet presAssocID="{22716982-1618-6E44-890A-B7D7CDC3F949}" presName="connTx" presStyleLbl="parChTrans1D3" presStyleIdx="3" presStyleCnt="5"/>
      <dgm:spPr/>
    </dgm:pt>
    <dgm:pt modelId="{6FDF05BA-2B3B-8C4A-86A2-C5C8A8FE93EB}" type="pres">
      <dgm:prSet presAssocID="{DC1DBD87-1BD5-0147-A76A-531F39C15C7D}" presName="root2" presStyleCnt="0"/>
      <dgm:spPr/>
    </dgm:pt>
    <dgm:pt modelId="{79ECC9EF-E14C-0448-970E-0A508E1DE229}" type="pres">
      <dgm:prSet presAssocID="{DC1DBD87-1BD5-0147-A76A-531F39C15C7D}" presName="LevelTwoTextNode" presStyleLbl="node3" presStyleIdx="3" presStyleCnt="5">
        <dgm:presLayoutVars>
          <dgm:chPref val="3"/>
        </dgm:presLayoutVars>
      </dgm:prSet>
      <dgm:spPr/>
    </dgm:pt>
    <dgm:pt modelId="{08EEFE24-6525-DE42-8551-ABE5C5890F60}" type="pres">
      <dgm:prSet presAssocID="{DC1DBD87-1BD5-0147-A76A-531F39C15C7D}" presName="level3hierChild" presStyleCnt="0"/>
      <dgm:spPr/>
    </dgm:pt>
    <dgm:pt modelId="{A6CB4DDC-A036-AB4B-923B-0A865340FD33}" type="pres">
      <dgm:prSet presAssocID="{387F9095-9564-184F-8371-7C4FF37445BC}" presName="conn2-1" presStyleLbl="parChTrans1D2" presStyleIdx="1" presStyleCnt="2"/>
      <dgm:spPr/>
    </dgm:pt>
    <dgm:pt modelId="{C71B416B-3902-624A-A780-6B4E128B86B2}" type="pres">
      <dgm:prSet presAssocID="{387F9095-9564-184F-8371-7C4FF37445BC}" presName="connTx" presStyleLbl="parChTrans1D2" presStyleIdx="1" presStyleCnt="2"/>
      <dgm:spPr/>
    </dgm:pt>
    <dgm:pt modelId="{23952110-98FB-584A-8DF1-E0286DFBAD18}" type="pres">
      <dgm:prSet presAssocID="{10E17F77-1840-F84B-BD35-79F7CD77502C}" presName="root2" presStyleCnt="0"/>
      <dgm:spPr/>
    </dgm:pt>
    <dgm:pt modelId="{117A04E1-944E-FD49-A535-C51EF863AD92}" type="pres">
      <dgm:prSet presAssocID="{10E17F77-1840-F84B-BD35-79F7CD77502C}" presName="LevelTwoTextNode" presStyleLbl="node2" presStyleIdx="1" presStyleCnt="2">
        <dgm:presLayoutVars>
          <dgm:chPref val="3"/>
        </dgm:presLayoutVars>
      </dgm:prSet>
      <dgm:spPr/>
    </dgm:pt>
    <dgm:pt modelId="{C1B47548-76D8-8A43-9E50-E0C4229E174E}" type="pres">
      <dgm:prSet presAssocID="{10E17F77-1840-F84B-BD35-79F7CD77502C}" presName="level3hierChild" presStyleCnt="0"/>
      <dgm:spPr/>
    </dgm:pt>
    <dgm:pt modelId="{79F9706B-4250-9E40-84F1-741720F2638B}" type="pres">
      <dgm:prSet presAssocID="{D0AF7B65-1D3E-8549-9029-B062837856E0}" presName="conn2-1" presStyleLbl="parChTrans1D3" presStyleIdx="4" presStyleCnt="5"/>
      <dgm:spPr/>
    </dgm:pt>
    <dgm:pt modelId="{6C285D2A-B47C-5D4D-8D2B-27BC22090FBA}" type="pres">
      <dgm:prSet presAssocID="{D0AF7B65-1D3E-8549-9029-B062837856E0}" presName="connTx" presStyleLbl="parChTrans1D3" presStyleIdx="4" presStyleCnt="5"/>
      <dgm:spPr/>
    </dgm:pt>
    <dgm:pt modelId="{0F137656-B740-5E43-85DD-594298CDAE98}" type="pres">
      <dgm:prSet presAssocID="{935FE2E1-8273-C342-8490-D55C096E4368}" presName="root2" presStyleCnt="0"/>
      <dgm:spPr/>
    </dgm:pt>
    <dgm:pt modelId="{F2842D8C-2444-5E4B-8D2A-6EE889508DD8}" type="pres">
      <dgm:prSet presAssocID="{935FE2E1-8273-C342-8490-D55C096E4368}" presName="LevelTwoTextNode" presStyleLbl="node3" presStyleIdx="4" presStyleCnt="5">
        <dgm:presLayoutVars>
          <dgm:chPref val="3"/>
        </dgm:presLayoutVars>
      </dgm:prSet>
      <dgm:spPr/>
    </dgm:pt>
    <dgm:pt modelId="{EA4ACD9A-C52A-EF4E-A7D0-2C179FC22C2A}" type="pres">
      <dgm:prSet presAssocID="{935FE2E1-8273-C342-8490-D55C096E4368}" presName="level3hierChild" presStyleCnt="0"/>
      <dgm:spPr/>
    </dgm:pt>
  </dgm:ptLst>
  <dgm:cxnLst>
    <dgm:cxn modelId="{AAA29102-FE00-B041-AE18-0331E091592D}" srcId="{8F271DD7-9384-4C40-AB2E-42CF8829C806}" destId="{BCF2EE99-B1D2-A74E-9200-715156C91224}" srcOrd="0" destOrd="0" parTransId="{0C4C9DE7-6990-4445-A422-FDB0EBB76247}" sibTransId="{9845F4B4-602E-144B-B9B3-F321DAAC021F}"/>
    <dgm:cxn modelId="{3B092518-1AA1-E04E-89F1-B6C24E459F37}" srcId="{10E17F77-1840-F84B-BD35-79F7CD77502C}" destId="{935FE2E1-8273-C342-8490-D55C096E4368}" srcOrd="0" destOrd="0" parTransId="{D0AF7B65-1D3E-8549-9029-B062837856E0}" sibTransId="{26843AF4-06C2-F544-8A9C-C27F12B5DC4B}"/>
    <dgm:cxn modelId="{9CF7D21E-7B3D-6D43-B879-5A790B9062DE}" type="presOf" srcId="{56396854-49AA-0A4F-B720-95A065C7FEFC}" destId="{4E5B673E-0F30-E04F-8D01-60E357DAB91D}" srcOrd="1" destOrd="0" presId="urn:microsoft.com/office/officeart/2005/8/layout/hierarchy2"/>
    <dgm:cxn modelId="{817EF41E-2C16-6642-9DAF-63D262DD5E52}" srcId="{BCF2EE99-B1D2-A74E-9200-715156C91224}" destId="{10E17F77-1840-F84B-BD35-79F7CD77502C}" srcOrd="1" destOrd="0" parTransId="{387F9095-9564-184F-8371-7C4FF37445BC}" sibTransId="{5FBA14B8-7BA1-BA4B-A45D-8D78B9A387C6}"/>
    <dgm:cxn modelId="{3FCACB20-FC7D-FC46-9256-C19F34A745E0}" type="presOf" srcId="{73316540-ED8D-154B-AA4D-F363519003A1}" destId="{9A2A2398-A53C-454B-A6E4-9B63607E8735}" srcOrd="0" destOrd="0" presId="urn:microsoft.com/office/officeart/2005/8/layout/hierarchy2"/>
    <dgm:cxn modelId="{66907632-4C03-1D44-8010-17DF7132E21A}" type="presOf" srcId="{22716982-1618-6E44-890A-B7D7CDC3F949}" destId="{289877AF-40E8-6043-BE82-22AD18CB5B16}" srcOrd="1" destOrd="0" presId="urn:microsoft.com/office/officeart/2005/8/layout/hierarchy2"/>
    <dgm:cxn modelId="{870E2F3D-5616-414C-8FE2-3779AAD34B60}" type="presOf" srcId="{DC1DBD87-1BD5-0147-A76A-531F39C15C7D}" destId="{79ECC9EF-E14C-0448-970E-0A508E1DE229}" srcOrd="0" destOrd="0" presId="urn:microsoft.com/office/officeart/2005/8/layout/hierarchy2"/>
    <dgm:cxn modelId="{1ED52F4D-1633-1B4C-A073-63A17D9A3BA3}" type="presOf" srcId="{56396854-49AA-0A4F-B720-95A065C7FEFC}" destId="{F65FA82C-A7EB-C24A-8FAF-28EBF3DCB27A}" srcOrd="0" destOrd="0" presId="urn:microsoft.com/office/officeart/2005/8/layout/hierarchy2"/>
    <dgm:cxn modelId="{36E3F74D-F0F6-1E4B-AFFB-AB8A1C3B9FD1}" type="presOf" srcId="{C202908E-0929-BC48-9938-67CBD5F6B3D8}" destId="{04F9F671-67ED-F24D-803F-7D157337D346}" srcOrd="0" destOrd="0" presId="urn:microsoft.com/office/officeart/2005/8/layout/hierarchy2"/>
    <dgm:cxn modelId="{E5E08966-DECF-0943-9537-1BB4999EE863}" type="presOf" srcId="{D0AF7B65-1D3E-8549-9029-B062837856E0}" destId="{79F9706B-4250-9E40-84F1-741720F2638B}" srcOrd="0" destOrd="0" presId="urn:microsoft.com/office/officeart/2005/8/layout/hierarchy2"/>
    <dgm:cxn modelId="{7F209370-778F-644B-86B3-B8C2531AE79A}" type="presOf" srcId="{73316540-ED8D-154B-AA4D-F363519003A1}" destId="{8B9F07D4-4E86-024E-B26C-646CF2FCB288}" srcOrd="1" destOrd="0" presId="urn:microsoft.com/office/officeart/2005/8/layout/hierarchy2"/>
    <dgm:cxn modelId="{5B98B373-55D5-7346-8A7F-4E7BA368E916}" srcId="{E6F966CD-817C-E44E-A4D9-B0050E1BF767}" destId="{DC1DBD87-1BD5-0147-A76A-531F39C15C7D}" srcOrd="3" destOrd="0" parTransId="{22716982-1618-6E44-890A-B7D7CDC3F949}" sibTransId="{BB0E5D86-8764-F140-BF0A-3D6FE4D4BF64}"/>
    <dgm:cxn modelId="{28317D7E-5BE6-A24E-8889-490D550F07E8}" type="presOf" srcId="{387F9095-9564-184F-8371-7C4FF37445BC}" destId="{A6CB4DDC-A036-AB4B-923B-0A865340FD33}" srcOrd="0" destOrd="0" presId="urn:microsoft.com/office/officeart/2005/8/layout/hierarchy2"/>
    <dgm:cxn modelId="{F9059C7F-D0E8-A644-8E3F-CBA38FA37CF2}" type="presOf" srcId="{22716982-1618-6E44-890A-B7D7CDC3F949}" destId="{699A27EE-3811-B847-90C8-320AD5B0F1B0}" srcOrd="0" destOrd="0" presId="urn:microsoft.com/office/officeart/2005/8/layout/hierarchy2"/>
    <dgm:cxn modelId="{7B90BF7F-8F04-3947-821F-B502BE662FA5}" type="presOf" srcId="{8F271DD7-9384-4C40-AB2E-42CF8829C806}" destId="{4D33A9A7-9B54-3C4B-BB80-FA776D2F2A28}" srcOrd="0" destOrd="0" presId="urn:microsoft.com/office/officeart/2005/8/layout/hierarchy2"/>
    <dgm:cxn modelId="{E8B3DA82-D185-1F47-982A-586AD768C202}" srcId="{BCF2EE99-B1D2-A74E-9200-715156C91224}" destId="{E6F966CD-817C-E44E-A4D9-B0050E1BF767}" srcOrd="0" destOrd="0" parTransId="{56396854-49AA-0A4F-B720-95A065C7FEFC}" sibTransId="{12618D62-2B88-6040-B88C-CFA10A8AF7F3}"/>
    <dgm:cxn modelId="{508A4190-2ED6-1445-B92F-C7BFB06C867D}" type="presOf" srcId="{387F9095-9564-184F-8371-7C4FF37445BC}" destId="{C71B416B-3902-624A-A780-6B4E128B86B2}" srcOrd="1" destOrd="0" presId="urn:microsoft.com/office/officeart/2005/8/layout/hierarchy2"/>
    <dgm:cxn modelId="{1374B291-14AF-AB47-89F3-3E1BFE66B0A3}" type="presOf" srcId="{C202908E-0929-BC48-9938-67CBD5F6B3D8}" destId="{24CA3DD7-87CA-384B-BD3C-B223664E0462}" srcOrd="1" destOrd="0" presId="urn:microsoft.com/office/officeart/2005/8/layout/hierarchy2"/>
    <dgm:cxn modelId="{5C750395-6233-6C43-9D67-031EDD6012A3}" type="presOf" srcId="{BCF2EE99-B1D2-A74E-9200-715156C91224}" destId="{05F44BEB-4A74-0942-96B0-EBABE548518B}" srcOrd="0" destOrd="0" presId="urn:microsoft.com/office/officeart/2005/8/layout/hierarchy2"/>
    <dgm:cxn modelId="{00DC5CA1-1B3C-5D41-8B77-C10D4E1F870E}" type="presOf" srcId="{17CF5915-67F4-004A-910B-6FDD617EFCED}" destId="{15700B9B-A647-884D-AA5B-973559C56B90}" srcOrd="0" destOrd="0" presId="urn:microsoft.com/office/officeart/2005/8/layout/hierarchy2"/>
    <dgm:cxn modelId="{2A57E2A2-04A0-4D4D-9CE4-C11FDC6E0DEB}" type="presOf" srcId="{D0AF7B65-1D3E-8549-9029-B062837856E0}" destId="{6C285D2A-B47C-5D4D-8D2B-27BC22090FBA}" srcOrd="1" destOrd="0" presId="urn:microsoft.com/office/officeart/2005/8/layout/hierarchy2"/>
    <dgm:cxn modelId="{D3A164A3-8325-FB47-A5C5-6FC9FF13F810}" type="presOf" srcId="{935FE2E1-8273-C342-8490-D55C096E4368}" destId="{F2842D8C-2444-5E4B-8D2A-6EE889508DD8}" srcOrd="0" destOrd="0" presId="urn:microsoft.com/office/officeart/2005/8/layout/hierarchy2"/>
    <dgm:cxn modelId="{768FD8A5-BCC1-7741-8F49-6C86F1AA79BC}" srcId="{E6F966CD-817C-E44E-A4D9-B0050E1BF767}" destId="{17CF5915-67F4-004A-910B-6FDD617EFCED}" srcOrd="1" destOrd="0" parTransId="{73316540-ED8D-154B-AA4D-F363519003A1}" sibTransId="{F0A925AF-0326-E84F-9BC1-230B4D46917B}"/>
    <dgm:cxn modelId="{21C36BAF-38CE-CD49-BA34-CE67F353117E}" type="presOf" srcId="{A622C52D-0685-B045-A5AB-44A7A5EC2DAC}" destId="{A41F7197-253D-4E40-9338-A7D72AF839E8}" srcOrd="0" destOrd="0" presId="urn:microsoft.com/office/officeart/2005/8/layout/hierarchy2"/>
    <dgm:cxn modelId="{7D20E0B8-8C53-0148-B63F-BCB406EC6082}" srcId="{E6F966CD-817C-E44E-A4D9-B0050E1BF767}" destId="{4FBAAB52-32BB-AB45-8D62-5CE9673625A3}" srcOrd="2" destOrd="0" parTransId="{34498653-3710-054E-8743-141B3FF7FDDC}" sibTransId="{292BC155-DF19-5548-BD50-77ED4D81E748}"/>
    <dgm:cxn modelId="{A03D87BE-AEF1-4349-AF13-45E05E79257D}" type="presOf" srcId="{4FBAAB52-32BB-AB45-8D62-5CE9673625A3}" destId="{90939A0A-0A04-B54E-A989-0C9B87E07A4C}" srcOrd="0" destOrd="0" presId="urn:microsoft.com/office/officeart/2005/8/layout/hierarchy2"/>
    <dgm:cxn modelId="{639BC2E3-C467-434D-A154-2A7A8AF3A27F}" type="presOf" srcId="{E6F966CD-817C-E44E-A4D9-B0050E1BF767}" destId="{2E11EE8E-D013-C641-A94E-98AC78CD9C4D}" srcOrd="0" destOrd="0" presId="urn:microsoft.com/office/officeart/2005/8/layout/hierarchy2"/>
    <dgm:cxn modelId="{8DAD73F4-4EC7-4E4F-AC7B-9255CABEE927}" srcId="{E6F966CD-817C-E44E-A4D9-B0050E1BF767}" destId="{A622C52D-0685-B045-A5AB-44A7A5EC2DAC}" srcOrd="0" destOrd="0" parTransId="{C202908E-0929-BC48-9938-67CBD5F6B3D8}" sibTransId="{408120B0-C19E-6D4C-9782-9A77452A81AF}"/>
    <dgm:cxn modelId="{78B0D1FA-612A-8B49-A377-67787A55F365}" type="presOf" srcId="{10E17F77-1840-F84B-BD35-79F7CD77502C}" destId="{117A04E1-944E-FD49-A535-C51EF863AD92}" srcOrd="0" destOrd="0" presId="urn:microsoft.com/office/officeart/2005/8/layout/hierarchy2"/>
    <dgm:cxn modelId="{8ADC08FC-8727-D948-8628-707548D66303}" type="presOf" srcId="{34498653-3710-054E-8743-141B3FF7FDDC}" destId="{7DF96EBD-60C9-E749-BF91-A8981B986B35}" srcOrd="1" destOrd="0" presId="urn:microsoft.com/office/officeart/2005/8/layout/hierarchy2"/>
    <dgm:cxn modelId="{9F86EBFD-8318-264D-8C70-8C9BE7F4D3B8}" type="presOf" srcId="{34498653-3710-054E-8743-141B3FF7FDDC}" destId="{E3B41F72-B847-254B-A856-47181E17914B}" srcOrd="0" destOrd="0" presId="urn:microsoft.com/office/officeart/2005/8/layout/hierarchy2"/>
    <dgm:cxn modelId="{998CEE74-689C-E148-A3BC-8FC0C5573070}" type="presParOf" srcId="{4D33A9A7-9B54-3C4B-BB80-FA776D2F2A28}" destId="{8285AC5C-C19D-EE4A-890C-BFCBFC5265A5}" srcOrd="0" destOrd="0" presId="urn:microsoft.com/office/officeart/2005/8/layout/hierarchy2"/>
    <dgm:cxn modelId="{99D76CC0-0EAD-814D-9BC4-E2C8938E08FC}" type="presParOf" srcId="{8285AC5C-C19D-EE4A-890C-BFCBFC5265A5}" destId="{05F44BEB-4A74-0942-96B0-EBABE548518B}" srcOrd="0" destOrd="0" presId="urn:microsoft.com/office/officeart/2005/8/layout/hierarchy2"/>
    <dgm:cxn modelId="{0B72D69E-7AE5-E64D-9778-C69F7FA8F131}" type="presParOf" srcId="{8285AC5C-C19D-EE4A-890C-BFCBFC5265A5}" destId="{B584C64F-EC2F-1D4C-BAE2-C862C44CAF33}" srcOrd="1" destOrd="0" presId="urn:microsoft.com/office/officeart/2005/8/layout/hierarchy2"/>
    <dgm:cxn modelId="{AB2AC7F2-9A45-7C49-AE29-1BEFED269781}" type="presParOf" srcId="{B584C64F-EC2F-1D4C-BAE2-C862C44CAF33}" destId="{F65FA82C-A7EB-C24A-8FAF-28EBF3DCB27A}" srcOrd="0" destOrd="0" presId="urn:microsoft.com/office/officeart/2005/8/layout/hierarchy2"/>
    <dgm:cxn modelId="{D481C012-1A44-094C-8576-3941A55F32D5}" type="presParOf" srcId="{F65FA82C-A7EB-C24A-8FAF-28EBF3DCB27A}" destId="{4E5B673E-0F30-E04F-8D01-60E357DAB91D}" srcOrd="0" destOrd="0" presId="urn:microsoft.com/office/officeart/2005/8/layout/hierarchy2"/>
    <dgm:cxn modelId="{F7D324DE-7BB0-264E-A093-D9A9158B4EAC}" type="presParOf" srcId="{B584C64F-EC2F-1D4C-BAE2-C862C44CAF33}" destId="{CF0585A2-1FB3-9D40-A54D-37974E4F1239}" srcOrd="1" destOrd="0" presId="urn:microsoft.com/office/officeart/2005/8/layout/hierarchy2"/>
    <dgm:cxn modelId="{87398A88-7205-8A44-8B72-B819BF1EC01A}" type="presParOf" srcId="{CF0585A2-1FB3-9D40-A54D-37974E4F1239}" destId="{2E11EE8E-D013-C641-A94E-98AC78CD9C4D}" srcOrd="0" destOrd="0" presId="urn:microsoft.com/office/officeart/2005/8/layout/hierarchy2"/>
    <dgm:cxn modelId="{C9E51E10-E490-274D-B998-109A08444B65}" type="presParOf" srcId="{CF0585A2-1FB3-9D40-A54D-37974E4F1239}" destId="{935F5F57-8D4E-E84F-9699-E57D0EE1E6A2}" srcOrd="1" destOrd="0" presId="urn:microsoft.com/office/officeart/2005/8/layout/hierarchy2"/>
    <dgm:cxn modelId="{E59CAE8A-A90D-304B-B9EB-4D2979CE248E}" type="presParOf" srcId="{935F5F57-8D4E-E84F-9699-E57D0EE1E6A2}" destId="{04F9F671-67ED-F24D-803F-7D157337D346}" srcOrd="0" destOrd="0" presId="urn:microsoft.com/office/officeart/2005/8/layout/hierarchy2"/>
    <dgm:cxn modelId="{9F93C366-A250-FA43-98C5-71749A68FA32}" type="presParOf" srcId="{04F9F671-67ED-F24D-803F-7D157337D346}" destId="{24CA3DD7-87CA-384B-BD3C-B223664E0462}" srcOrd="0" destOrd="0" presId="urn:microsoft.com/office/officeart/2005/8/layout/hierarchy2"/>
    <dgm:cxn modelId="{902DF839-4749-3946-835D-D74D6ED6F530}" type="presParOf" srcId="{935F5F57-8D4E-E84F-9699-E57D0EE1E6A2}" destId="{E1E44DA1-2F26-874D-835F-CAC415CE0478}" srcOrd="1" destOrd="0" presId="urn:microsoft.com/office/officeart/2005/8/layout/hierarchy2"/>
    <dgm:cxn modelId="{3ECBA1B1-5EA7-3746-9AD9-2C2A945F0DB2}" type="presParOf" srcId="{E1E44DA1-2F26-874D-835F-CAC415CE0478}" destId="{A41F7197-253D-4E40-9338-A7D72AF839E8}" srcOrd="0" destOrd="0" presId="urn:microsoft.com/office/officeart/2005/8/layout/hierarchy2"/>
    <dgm:cxn modelId="{ECB46FB9-A3B8-394E-B697-1E45A7C3F6E1}" type="presParOf" srcId="{E1E44DA1-2F26-874D-835F-CAC415CE0478}" destId="{00A9E359-2AF3-F049-9955-FC22ABFCCD48}" srcOrd="1" destOrd="0" presId="urn:microsoft.com/office/officeart/2005/8/layout/hierarchy2"/>
    <dgm:cxn modelId="{818B3BEE-6013-6A40-8318-C6A8F1005E21}" type="presParOf" srcId="{935F5F57-8D4E-E84F-9699-E57D0EE1E6A2}" destId="{9A2A2398-A53C-454B-A6E4-9B63607E8735}" srcOrd="2" destOrd="0" presId="urn:microsoft.com/office/officeart/2005/8/layout/hierarchy2"/>
    <dgm:cxn modelId="{48675B10-D325-E241-A83D-7C3EEF47BE83}" type="presParOf" srcId="{9A2A2398-A53C-454B-A6E4-9B63607E8735}" destId="{8B9F07D4-4E86-024E-B26C-646CF2FCB288}" srcOrd="0" destOrd="0" presId="urn:microsoft.com/office/officeart/2005/8/layout/hierarchy2"/>
    <dgm:cxn modelId="{6ADAD28B-EF03-9B46-A3A9-064E5FAE8401}" type="presParOf" srcId="{935F5F57-8D4E-E84F-9699-E57D0EE1E6A2}" destId="{4F787F0B-D2F3-5441-9A0B-FD96481A2FA1}" srcOrd="3" destOrd="0" presId="urn:microsoft.com/office/officeart/2005/8/layout/hierarchy2"/>
    <dgm:cxn modelId="{B03251C9-CAE8-A143-91F3-D65FC06038D0}" type="presParOf" srcId="{4F787F0B-D2F3-5441-9A0B-FD96481A2FA1}" destId="{15700B9B-A647-884D-AA5B-973559C56B90}" srcOrd="0" destOrd="0" presId="urn:microsoft.com/office/officeart/2005/8/layout/hierarchy2"/>
    <dgm:cxn modelId="{7E305685-4634-C242-B83E-0A819ADF7232}" type="presParOf" srcId="{4F787F0B-D2F3-5441-9A0B-FD96481A2FA1}" destId="{3BC206F0-16BE-FA4F-B6EF-A18C2BD35841}" srcOrd="1" destOrd="0" presId="urn:microsoft.com/office/officeart/2005/8/layout/hierarchy2"/>
    <dgm:cxn modelId="{E3B8F5E7-2155-954F-9601-7D649A27BE24}" type="presParOf" srcId="{935F5F57-8D4E-E84F-9699-E57D0EE1E6A2}" destId="{E3B41F72-B847-254B-A856-47181E17914B}" srcOrd="4" destOrd="0" presId="urn:microsoft.com/office/officeart/2005/8/layout/hierarchy2"/>
    <dgm:cxn modelId="{4FCF2439-6719-A443-B780-602D37DEF740}" type="presParOf" srcId="{E3B41F72-B847-254B-A856-47181E17914B}" destId="{7DF96EBD-60C9-E749-BF91-A8981B986B35}" srcOrd="0" destOrd="0" presId="urn:microsoft.com/office/officeart/2005/8/layout/hierarchy2"/>
    <dgm:cxn modelId="{3AF2D17F-D45A-F34E-9D2B-3041B71E6E8C}" type="presParOf" srcId="{935F5F57-8D4E-E84F-9699-E57D0EE1E6A2}" destId="{C0699512-6F07-9041-A1E8-12CEF5EE2CB3}" srcOrd="5" destOrd="0" presId="urn:microsoft.com/office/officeart/2005/8/layout/hierarchy2"/>
    <dgm:cxn modelId="{AAA224D5-F9C6-F744-804E-2B1D0C9B4D2F}" type="presParOf" srcId="{C0699512-6F07-9041-A1E8-12CEF5EE2CB3}" destId="{90939A0A-0A04-B54E-A989-0C9B87E07A4C}" srcOrd="0" destOrd="0" presId="urn:microsoft.com/office/officeart/2005/8/layout/hierarchy2"/>
    <dgm:cxn modelId="{A6A0A55C-C162-F245-8A51-6564412A8EEE}" type="presParOf" srcId="{C0699512-6F07-9041-A1E8-12CEF5EE2CB3}" destId="{A6A9ECA6-586E-6644-9A8A-07B8CF83256A}" srcOrd="1" destOrd="0" presId="urn:microsoft.com/office/officeart/2005/8/layout/hierarchy2"/>
    <dgm:cxn modelId="{E1E64A05-B2B9-C249-ACB9-50C4288591FD}" type="presParOf" srcId="{935F5F57-8D4E-E84F-9699-E57D0EE1E6A2}" destId="{699A27EE-3811-B847-90C8-320AD5B0F1B0}" srcOrd="6" destOrd="0" presId="urn:microsoft.com/office/officeart/2005/8/layout/hierarchy2"/>
    <dgm:cxn modelId="{6BEC3F0F-6D53-1843-A57B-E97D4FBB03ED}" type="presParOf" srcId="{699A27EE-3811-B847-90C8-320AD5B0F1B0}" destId="{289877AF-40E8-6043-BE82-22AD18CB5B16}" srcOrd="0" destOrd="0" presId="urn:microsoft.com/office/officeart/2005/8/layout/hierarchy2"/>
    <dgm:cxn modelId="{A00AAF00-392E-9F4F-B322-035739737D66}" type="presParOf" srcId="{935F5F57-8D4E-E84F-9699-E57D0EE1E6A2}" destId="{6FDF05BA-2B3B-8C4A-86A2-C5C8A8FE93EB}" srcOrd="7" destOrd="0" presId="urn:microsoft.com/office/officeart/2005/8/layout/hierarchy2"/>
    <dgm:cxn modelId="{ED762223-3D7F-8E42-8EA4-4C9EF61EC89D}" type="presParOf" srcId="{6FDF05BA-2B3B-8C4A-86A2-C5C8A8FE93EB}" destId="{79ECC9EF-E14C-0448-970E-0A508E1DE229}" srcOrd="0" destOrd="0" presId="urn:microsoft.com/office/officeart/2005/8/layout/hierarchy2"/>
    <dgm:cxn modelId="{B6F8ED90-5C7C-714E-8A20-93DB74F40778}" type="presParOf" srcId="{6FDF05BA-2B3B-8C4A-86A2-C5C8A8FE93EB}" destId="{08EEFE24-6525-DE42-8551-ABE5C5890F60}" srcOrd="1" destOrd="0" presId="urn:microsoft.com/office/officeart/2005/8/layout/hierarchy2"/>
    <dgm:cxn modelId="{B5DBF381-10DD-7749-A3B1-7DB5378F86B8}" type="presParOf" srcId="{B584C64F-EC2F-1D4C-BAE2-C862C44CAF33}" destId="{A6CB4DDC-A036-AB4B-923B-0A865340FD33}" srcOrd="2" destOrd="0" presId="urn:microsoft.com/office/officeart/2005/8/layout/hierarchy2"/>
    <dgm:cxn modelId="{C69B01BA-CE39-6C4F-9176-2D1716890E43}" type="presParOf" srcId="{A6CB4DDC-A036-AB4B-923B-0A865340FD33}" destId="{C71B416B-3902-624A-A780-6B4E128B86B2}" srcOrd="0" destOrd="0" presId="urn:microsoft.com/office/officeart/2005/8/layout/hierarchy2"/>
    <dgm:cxn modelId="{26409DB2-6410-C543-A57D-C9FD44928C2B}" type="presParOf" srcId="{B584C64F-EC2F-1D4C-BAE2-C862C44CAF33}" destId="{23952110-98FB-584A-8DF1-E0286DFBAD18}" srcOrd="3" destOrd="0" presId="urn:microsoft.com/office/officeart/2005/8/layout/hierarchy2"/>
    <dgm:cxn modelId="{54666E77-72BD-E74D-A40E-7E821AAF7AC3}" type="presParOf" srcId="{23952110-98FB-584A-8DF1-E0286DFBAD18}" destId="{117A04E1-944E-FD49-A535-C51EF863AD92}" srcOrd="0" destOrd="0" presId="urn:microsoft.com/office/officeart/2005/8/layout/hierarchy2"/>
    <dgm:cxn modelId="{FCE2A885-E2C5-A140-9A33-73AE0F34F531}" type="presParOf" srcId="{23952110-98FB-584A-8DF1-E0286DFBAD18}" destId="{C1B47548-76D8-8A43-9E50-E0C4229E174E}" srcOrd="1" destOrd="0" presId="urn:microsoft.com/office/officeart/2005/8/layout/hierarchy2"/>
    <dgm:cxn modelId="{983CE9EC-FC21-8C40-8370-4FA2E7366BF4}" type="presParOf" srcId="{C1B47548-76D8-8A43-9E50-E0C4229E174E}" destId="{79F9706B-4250-9E40-84F1-741720F2638B}" srcOrd="0" destOrd="0" presId="urn:microsoft.com/office/officeart/2005/8/layout/hierarchy2"/>
    <dgm:cxn modelId="{8EB10E4C-6E77-C440-BE2D-D3747493E574}" type="presParOf" srcId="{79F9706B-4250-9E40-84F1-741720F2638B}" destId="{6C285D2A-B47C-5D4D-8D2B-27BC22090FBA}" srcOrd="0" destOrd="0" presId="urn:microsoft.com/office/officeart/2005/8/layout/hierarchy2"/>
    <dgm:cxn modelId="{5CF26FFA-5B36-9B49-9495-8039DFFE2F58}" type="presParOf" srcId="{C1B47548-76D8-8A43-9E50-E0C4229E174E}" destId="{0F137656-B740-5E43-85DD-594298CDAE98}" srcOrd="1" destOrd="0" presId="urn:microsoft.com/office/officeart/2005/8/layout/hierarchy2"/>
    <dgm:cxn modelId="{8EC5D870-4BA6-FB40-9999-4D2AB2167664}" type="presParOf" srcId="{0F137656-B740-5E43-85DD-594298CDAE98}" destId="{F2842D8C-2444-5E4B-8D2A-6EE889508DD8}" srcOrd="0" destOrd="0" presId="urn:microsoft.com/office/officeart/2005/8/layout/hierarchy2"/>
    <dgm:cxn modelId="{096EBBAB-46B2-0943-8DD6-9292B4DBF484}" type="presParOf" srcId="{0F137656-B740-5E43-85DD-594298CDAE98}" destId="{EA4ACD9A-C52A-EF4E-A7D0-2C179FC22C2A}" srcOrd="1" destOrd="0" presId="urn:microsoft.com/office/officeart/2005/8/layout/hierarchy2"/>
  </dgm:cxnLst>
  <dgm:bg/>
  <dgm:whole>
    <a:ln w="9525" cap="flat" cmpd="sng" algn="ctr">
      <a:solidFill>
        <a:schemeClr val="lt1">
          <a:hueOff val="0"/>
          <a:satOff val="0"/>
          <a:lumOff val="0"/>
        </a:schemeClr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AED159-BE17-4180-B903-6BFB591F9DC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261493C4-3FCB-4D63-8D55-45CE529948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They catch data collection errors early</a:t>
          </a:r>
        </a:p>
      </dgm:t>
    </dgm:pt>
    <dgm:pt modelId="{6A143A7A-1656-48A0-AD9A-1767972D4FD3}" type="parTrans" cxnId="{6B5392FC-AFDB-4F7F-A08C-D875BA219C9E}">
      <dgm:prSet/>
      <dgm:spPr/>
      <dgm:t>
        <a:bodyPr/>
        <a:lstStyle/>
        <a:p>
          <a:endParaRPr lang="en-US"/>
        </a:p>
      </dgm:t>
    </dgm:pt>
    <dgm:pt modelId="{27C3DA48-1B3E-49FF-91AE-AA171C7B54E7}" type="sibTrans" cxnId="{6B5392FC-AFDB-4F7F-A08C-D875BA219C9E}">
      <dgm:prSet/>
      <dgm:spPr/>
      <dgm:t>
        <a:bodyPr/>
        <a:lstStyle/>
        <a:p>
          <a:endParaRPr lang="en-US"/>
        </a:p>
      </dgm:t>
    </dgm:pt>
    <dgm:pt modelId="{E5411106-0BD0-4FEA-BDF0-546F7D28D3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They ensure successful delivery of your data collection instrument (e.g., survey)</a:t>
          </a:r>
        </a:p>
      </dgm:t>
    </dgm:pt>
    <dgm:pt modelId="{7E3D952E-BE44-49D7-8C07-CE355105E680}" type="parTrans" cxnId="{1CBCA836-B85D-4A6E-8A79-48F31683B5FA}">
      <dgm:prSet/>
      <dgm:spPr/>
      <dgm:t>
        <a:bodyPr/>
        <a:lstStyle/>
        <a:p>
          <a:endParaRPr lang="en-US"/>
        </a:p>
      </dgm:t>
    </dgm:pt>
    <dgm:pt modelId="{CFE8F659-4606-4B37-AE72-FFDB62B22145}" type="sibTrans" cxnId="{1CBCA836-B85D-4A6E-8A79-48F31683B5FA}">
      <dgm:prSet/>
      <dgm:spPr/>
      <dgm:t>
        <a:bodyPr/>
        <a:lstStyle/>
        <a:p>
          <a:endParaRPr lang="en-US"/>
        </a:p>
      </dgm:t>
    </dgm:pt>
    <dgm:pt modelId="{7B2B0DCF-690A-4166-B49C-588CA2D5D9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They provide an automatized process to track data collection progress</a:t>
          </a:r>
        </a:p>
      </dgm:t>
    </dgm:pt>
    <dgm:pt modelId="{DC923EAD-1FD6-49FD-82B3-CBE6F60009B1}" type="parTrans" cxnId="{515AF23A-7ABF-4465-85D4-3EC1D453F205}">
      <dgm:prSet/>
      <dgm:spPr/>
      <dgm:t>
        <a:bodyPr/>
        <a:lstStyle/>
        <a:p>
          <a:endParaRPr lang="en-US"/>
        </a:p>
      </dgm:t>
    </dgm:pt>
    <dgm:pt modelId="{AFD85F95-68A2-4B5C-AE27-215AD1D648B3}" type="sibTrans" cxnId="{515AF23A-7ABF-4465-85D4-3EC1D453F205}">
      <dgm:prSet/>
      <dgm:spPr/>
      <dgm:t>
        <a:bodyPr/>
        <a:lstStyle/>
        <a:p>
          <a:endParaRPr lang="en-US"/>
        </a:p>
      </dgm:t>
    </dgm:pt>
    <dgm:pt modelId="{C420C098-150D-4DD5-AC8A-F3E2D065C3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They’re the first building building block of your data analysis infrastructure</a:t>
          </a:r>
        </a:p>
      </dgm:t>
    </dgm:pt>
    <dgm:pt modelId="{2961A7B0-6AD1-4C8B-B1A9-0BB739ADB5E9}" type="parTrans" cxnId="{E29C3C26-675C-4BBD-B342-0AE6909C9631}">
      <dgm:prSet/>
      <dgm:spPr/>
      <dgm:t>
        <a:bodyPr/>
        <a:lstStyle/>
        <a:p>
          <a:endParaRPr lang="en-US"/>
        </a:p>
      </dgm:t>
    </dgm:pt>
    <dgm:pt modelId="{19DF4B67-7327-4F2C-ACB0-D301F92BF9C2}" type="sibTrans" cxnId="{E29C3C26-675C-4BBD-B342-0AE6909C9631}">
      <dgm:prSet/>
      <dgm:spPr/>
      <dgm:t>
        <a:bodyPr/>
        <a:lstStyle/>
        <a:p>
          <a:endParaRPr lang="en-US"/>
        </a:p>
      </dgm:t>
    </dgm:pt>
    <dgm:pt modelId="{FEC0A7C0-C1F1-4983-B4BC-839432067496}" type="pres">
      <dgm:prSet presAssocID="{A5AED159-BE17-4180-B903-6BFB591F9DCA}" presName="root" presStyleCnt="0">
        <dgm:presLayoutVars>
          <dgm:dir/>
          <dgm:resizeHandles val="exact"/>
        </dgm:presLayoutVars>
      </dgm:prSet>
      <dgm:spPr/>
    </dgm:pt>
    <dgm:pt modelId="{38ACA954-E9BD-4D53-B9D8-F3A2ECDC4BC2}" type="pres">
      <dgm:prSet presAssocID="{261493C4-3FCB-4D63-8D55-45CE5299485D}" presName="compNode" presStyleCnt="0"/>
      <dgm:spPr/>
    </dgm:pt>
    <dgm:pt modelId="{D26495FC-6733-4067-B1CE-46C7E0A666E1}" type="pres">
      <dgm:prSet presAssocID="{261493C4-3FCB-4D63-8D55-45CE5299485D}" presName="bgRect" presStyleLbl="bgShp" presStyleIdx="0" presStyleCnt="4"/>
      <dgm:spPr/>
    </dgm:pt>
    <dgm:pt modelId="{0A09B868-C2E5-4019-99B1-8BACA2298AE4}" type="pres">
      <dgm:prSet presAssocID="{261493C4-3FCB-4D63-8D55-45CE5299485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3C9283E9-61C4-49B0-800C-E9E8B11B017E}" type="pres">
      <dgm:prSet presAssocID="{261493C4-3FCB-4D63-8D55-45CE5299485D}" presName="spaceRect" presStyleCnt="0"/>
      <dgm:spPr/>
    </dgm:pt>
    <dgm:pt modelId="{E319963C-71DE-4CA5-8BE6-7566706EF010}" type="pres">
      <dgm:prSet presAssocID="{261493C4-3FCB-4D63-8D55-45CE5299485D}" presName="parTx" presStyleLbl="revTx" presStyleIdx="0" presStyleCnt="4">
        <dgm:presLayoutVars>
          <dgm:chMax val="0"/>
          <dgm:chPref val="0"/>
        </dgm:presLayoutVars>
      </dgm:prSet>
      <dgm:spPr/>
    </dgm:pt>
    <dgm:pt modelId="{48009F93-2DA5-49D4-B23C-EFF97A7E1450}" type="pres">
      <dgm:prSet presAssocID="{27C3DA48-1B3E-49FF-91AE-AA171C7B54E7}" presName="sibTrans" presStyleCnt="0"/>
      <dgm:spPr/>
    </dgm:pt>
    <dgm:pt modelId="{2710CCF5-CD27-443B-A908-24AE94BC6A01}" type="pres">
      <dgm:prSet presAssocID="{E5411106-0BD0-4FEA-BDF0-546F7D28D34B}" presName="compNode" presStyleCnt="0"/>
      <dgm:spPr/>
    </dgm:pt>
    <dgm:pt modelId="{E3845431-2986-4A04-A373-6CD470B5D523}" type="pres">
      <dgm:prSet presAssocID="{E5411106-0BD0-4FEA-BDF0-546F7D28D34B}" presName="bgRect" presStyleLbl="bgShp" presStyleIdx="1" presStyleCnt="4"/>
      <dgm:spPr/>
    </dgm:pt>
    <dgm:pt modelId="{3BF73778-21FC-4C93-81A4-9F69CEB1E53C}" type="pres">
      <dgm:prSet presAssocID="{E5411106-0BD0-4FEA-BDF0-546F7D28D3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A374718F-24E2-41A1-B29B-F1F0E7D070CC}" type="pres">
      <dgm:prSet presAssocID="{E5411106-0BD0-4FEA-BDF0-546F7D28D34B}" presName="spaceRect" presStyleCnt="0"/>
      <dgm:spPr/>
    </dgm:pt>
    <dgm:pt modelId="{ECF8B270-F4C5-4FC7-BCC2-152051E71B33}" type="pres">
      <dgm:prSet presAssocID="{E5411106-0BD0-4FEA-BDF0-546F7D28D34B}" presName="parTx" presStyleLbl="revTx" presStyleIdx="1" presStyleCnt="4">
        <dgm:presLayoutVars>
          <dgm:chMax val="0"/>
          <dgm:chPref val="0"/>
        </dgm:presLayoutVars>
      </dgm:prSet>
      <dgm:spPr/>
    </dgm:pt>
    <dgm:pt modelId="{8B6C4F44-FA9C-45FE-9D37-A511EB2EEA8C}" type="pres">
      <dgm:prSet presAssocID="{CFE8F659-4606-4B37-AE72-FFDB62B22145}" presName="sibTrans" presStyleCnt="0"/>
      <dgm:spPr/>
    </dgm:pt>
    <dgm:pt modelId="{3B1B27BB-C3F3-4754-80D2-A8984E990C37}" type="pres">
      <dgm:prSet presAssocID="{7B2B0DCF-690A-4166-B49C-588CA2D5D9C3}" presName="compNode" presStyleCnt="0"/>
      <dgm:spPr/>
    </dgm:pt>
    <dgm:pt modelId="{D6B40408-7501-4A91-9E95-0FC91F46A939}" type="pres">
      <dgm:prSet presAssocID="{7B2B0DCF-690A-4166-B49C-588CA2D5D9C3}" presName="bgRect" presStyleLbl="bgShp" presStyleIdx="2" presStyleCnt="4"/>
      <dgm:spPr/>
    </dgm:pt>
    <dgm:pt modelId="{DCEAA2B9-0822-4137-A56A-BE4F978FE9D2}" type="pres">
      <dgm:prSet presAssocID="{7B2B0DCF-690A-4166-B49C-588CA2D5D9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B9F754A7-58F8-445B-9F2B-57499D82610B}" type="pres">
      <dgm:prSet presAssocID="{7B2B0DCF-690A-4166-B49C-588CA2D5D9C3}" presName="spaceRect" presStyleCnt="0"/>
      <dgm:spPr/>
    </dgm:pt>
    <dgm:pt modelId="{380DCD83-0281-4F84-B388-470EDD782E37}" type="pres">
      <dgm:prSet presAssocID="{7B2B0DCF-690A-4166-B49C-588CA2D5D9C3}" presName="parTx" presStyleLbl="revTx" presStyleIdx="2" presStyleCnt="4">
        <dgm:presLayoutVars>
          <dgm:chMax val="0"/>
          <dgm:chPref val="0"/>
        </dgm:presLayoutVars>
      </dgm:prSet>
      <dgm:spPr/>
    </dgm:pt>
    <dgm:pt modelId="{08BB7F42-EF1B-4874-9036-40237B5F2994}" type="pres">
      <dgm:prSet presAssocID="{AFD85F95-68A2-4B5C-AE27-215AD1D648B3}" presName="sibTrans" presStyleCnt="0"/>
      <dgm:spPr/>
    </dgm:pt>
    <dgm:pt modelId="{5C634FEB-8458-4958-B95C-5213BBD4F1AC}" type="pres">
      <dgm:prSet presAssocID="{C420C098-150D-4DD5-AC8A-F3E2D065C362}" presName="compNode" presStyleCnt="0"/>
      <dgm:spPr/>
    </dgm:pt>
    <dgm:pt modelId="{61FA3920-F140-4874-AE2A-3C2926B8BA02}" type="pres">
      <dgm:prSet presAssocID="{C420C098-150D-4DD5-AC8A-F3E2D065C362}" presName="bgRect" presStyleLbl="bgShp" presStyleIdx="3" presStyleCnt="4"/>
      <dgm:spPr/>
    </dgm:pt>
    <dgm:pt modelId="{BB331AA6-F704-4E16-946F-1EEB761D5B9E}" type="pres">
      <dgm:prSet presAssocID="{C420C098-150D-4DD5-AC8A-F3E2D065C36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</dgm:pt>
    <dgm:pt modelId="{B02F2D6D-590F-4F5C-BC88-9AFEACB45C67}" type="pres">
      <dgm:prSet presAssocID="{C420C098-150D-4DD5-AC8A-F3E2D065C362}" presName="spaceRect" presStyleCnt="0"/>
      <dgm:spPr/>
    </dgm:pt>
    <dgm:pt modelId="{528FE194-456A-47AD-8F63-AF5FCFA0549F}" type="pres">
      <dgm:prSet presAssocID="{C420C098-150D-4DD5-AC8A-F3E2D065C36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29C3C26-675C-4BBD-B342-0AE6909C9631}" srcId="{A5AED159-BE17-4180-B903-6BFB591F9DCA}" destId="{C420C098-150D-4DD5-AC8A-F3E2D065C362}" srcOrd="3" destOrd="0" parTransId="{2961A7B0-6AD1-4C8B-B1A9-0BB739ADB5E9}" sibTransId="{19DF4B67-7327-4F2C-ACB0-D301F92BF9C2}"/>
    <dgm:cxn modelId="{1CBCA836-B85D-4A6E-8A79-48F31683B5FA}" srcId="{A5AED159-BE17-4180-B903-6BFB591F9DCA}" destId="{E5411106-0BD0-4FEA-BDF0-546F7D28D34B}" srcOrd="1" destOrd="0" parTransId="{7E3D952E-BE44-49D7-8C07-CE355105E680}" sibTransId="{CFE8F659-4606-4B37-AE72-FFDB62B22145}"/>
    <dgm:cxn modelId="{5CDB7B37-D8BD-494F-B5B2-24C39556BDCB}" type="presOf" srcId="{A5AED159-BE17-4180-B903-6BFB591F9DCA}" destId="{FEC0A7C0-C1F1-4983-B4BC-839432067496}" srcOrd="0" destOrd="0" presId="urn:microsoft.com/office/officeart/2018/2/layout/IconVerticalSolidList"/>
    <dgm:cxn modelId="{515AF23A-7ABF-4465-85D4-3EC1D453F205}" srcId="{A5AED159-BE17-4180-B903-6BFB591F9DCA}" destId="{7B2B0DCF-690A-4166-B49C-588CA2D5D9C3}" srcOrd="2" destOrd="0" parTransId="{DC923EAD-1FD6-49FD-82B3-CBE6F60009B1}" sibTransId="{AFD85F95-68A2-4B5C-AE27-215AD1D648B3}"/>
    <dgm:cxn modelId="{537A3C4F-67F4-4458-911F-07C5104D121B}" type="presOf" srcId="{C420C098-150D-4DD5-AC8A-F3E2D065C362}" destId="{528FE194-456A-47AD-8F63-AF5FCFA0549F}" srcOrd="0" destOrd="0" presId="urn:microsoft.com/office/officeart/2018/2/layout/IconVerticalSolidList"/>
    <dgm:cxn modelId="{F117B463-5579-44E5-9310-5121F3908A7B}" type="presOf" srcId="{E5411106-0BD0-4FEA-BDF0-546F7D28D34B}" destId="{ECF8B270-F4C5-4FC7-BCC2-152051E71B33}" srcOrd="0" destOrd="0" presId="urn:microsoft.com/office/officeart/2018/2/layout/IconVerticalSolidList"/>
    <dgm:cxn modelId="{0770627B-D384-401D-860D-B869F888E74A}" type="presOf" srcId="{7B2B0DCF-690A-4166-B49C-588CA2D5D9C3}" destId="{380DCD83-0281-4F84-B388-470EDD782E37}" srcOrd="0" destOrd="0" presId="urn:microsoft.com/office/officeart/2018/2/layout/IconVerticalSolidList"/>
    <dgm:cxn modelId="{E71D0CF0-027C-44B8-91BB-EFD8E0EBA5CE}" type="presOf" srcId="{261493C4-3FCB-4D63-8D55-45CE5299485D}" destId="{E319963C-71DE-4CA5-8BE6-7566706EF010}" srcOrd="0" destOrd="0" presId="urn:microsoft.com/office/officeart/2018/2/layout/IconVerticalSolidList"/>
    <dgm:cxn modelId="{6B5392FC-AFDB-4F7F-A08C-D875BA219C9E}" srcId="{A5AED159-BE17-4180-B903-6BFB591F9DCA}" destId="{261493C4-3FCB-4D63-8D55-45CE5299485D}" srcOrd="0" destOrd="0" parTransId="{6A143A7A-1656-48A0-AD9A-1767972D4FD3}" sibTransId="{27C3DA48-1B3E-49FF-91AE-AA171C7B54E7}"/>
    <dgm:cxn modelId="{AE73806E-AE9B-4554-9F5B-7416DD3D09F4}" type="presParOf" srcId="{FEC0A7C0-C1F1-4983-B4BC-839432067496}" destId="{38ACA954-E9BD-4D53-B9D8-F3A2ECDC4BC2}" srcOrd="0" destOrd="0" presId="urn:microsoft.com/office/officeart/2018/2/layout/IconVerticalSolidList"/>
    <dgm:cxn modelId="{E92E7DF7-330C-4A5D-AEAD-44B1534316C0}" type="presParOf" srcId="{38ACA954-E9BD-4D53-B9D8-F3A2ECDC4BC2}" destId="{D26495FC-6733-4067-B1CE-46C7E0A666E1}" srcOrd="0" destOrd="0" presId="urn:microsoft.com/office/officeart/2018/2/layout/IconVerticalSolidList"/>
    <dgm:cxn modelId="{8F7CC829-5754-4C23-8299-161D6D469763}" type="presParOf" srcId="{38ACA954-E9BD-4D53-B9D8-F3A2ECDC4BC2}" destId="{0A09B868-C2E5-4019-99B1-8BACA2298AE4}" srcOrd="1" destOrd="0" presId="urn:microsoft.com/office/officeart/2018/2/layout/IconVerticalSolidList"/>
    <dgm:cxn modelId="{E6CFA936-0A8F-4619-8C68-082533E70956}" type="presParOf" srcId="{38ACA954-E9BD-4D53-B9D8-F3A2ECDC4BC2}" destId="{3C9283E9-61C4-49B0-800C-E9E8B11B017E}" srcOrd="2" destOrd="0" presId="urn:microsoft.com/office/officeart/2018/2/layout/IconVerticalSolidList"/>
    <dgm:cxn modelId="{4BD811D2-A949-4D3C-A63F-B8FF32ABBC85}" type="presParOf" srcId="{38ACA954-E9BD-4D53-B9D8-F3A2ECDC4BC2}" destId="{E319963C-71DE-4CA5-8BE6-7566706EF010}" srcOrd="3" destOrd="0" presId="urn:microsoft.com/office/officeart/2018/2/layout/IconVerticalSolidList"/>
    <dgm:cxn modelId="{65C31948-B2FE-4DC3-A18D-022F00D225AD}" type="presParOf" srcId="{FEC0A7C0-C1F1-4983-B4BC-839432067496}" destId="{48009F93-2DA5-49D4-B23C-EFF97A7E1450}" srcOrd="1" destOrd="0" presId="urn:microsoft.com/office/officeart/2018/2/layout/IconVerticalSolidList"/>
    <dgm:cxn modelId="{0A184E6E-416B-4947-8866-D411A1502F0C}" type="presParOf" srcId="{FEC0A7C0-C1F1-4983-B4BC-839432067496}" destId="{2710CCF5-CD27-443B-A908-24AE94BC6A01}" srcOrd="2" destOrd="0" presId="urn:microsoft.com/office/officeart/2018/2/layout/IconVerticalSolidList"/>
    <dgm:cxn modelId="{33E7ECAA-5357-49B0-B237-571C01FDD5C4}" type="presParOf" srcId="{2710CCF5-CD27-443B-A908-24AE94BC6A01}" destId="{E3845431-2986-4A04-A373-6CD470B5D523}" srcOrd="0" destOrd="0" presId="urn:microsoft.com/office/officeart/2018/2/layout/IconVerticalSolidList"/>
    <dgm:cxn modelId="{94330B04-51C3-4466-9824-BACA43D7A402}" type="presParOf" srcId="{2710CCF5-CD27-443B-A908-24AE94BC6A01}" destId="{3BF73778-21FC-4C93-81A4-9F69CEB1E53C}" srcOrd="1" destOrd="0" presId="urn:microsoft.com/office/officeart/2018/2/layout/IconVerticalSolidList"/>
    <dgm:cxn modelId="{58C19418-23E0-4E55-BD83-ABF82AB49A01}" type="presParOf" srcId="{2710CCF5-CD27-443B-A908-24AE94BC6A01}" destId="{A374718F-24E2-41A1-B29B-F1F0E7D070CC}" srcOrd="2" destOrd="0" presId="urn:microsoft.com/office/officeart/2018/2/layout/IconVerticalSolidList"/>
    <dgm:cxn modelId="{0FD343B8-82C7-48BA-B030-6D2B6A38B0D4}" type="presParOf" srcId="{2710CCF5-CD27-443B-A908-24AE94BC6A01}" destId="{ECF8B270-F4C5-4FC7-BCC2-152051E71B33}" srcOrd="3" destOrd="0" presId="urn:microsoft.com/office/officeart/2018/2/layout/IconVerticalSolidList"/>
    <dgm:cxn modelId="{EE6A32DA-BBF7-42AF-81E1-F17FD214E9C5}" type="presParOf" srcId="{FEC0A7C0-C1F1-4983-B4BC-839432067496}" destId="{8B6C4F44-FA9C-45FE-9D37-A511EB2EEA8C}" srcOrd="3" destOrd="0" presId="urn:microsoft.com/office/officeart/2018/2/layout/IconVerticalSolidList"/>
    <dgm:cxn modelId="{A4F3DF7C-84DA-4B54-B3EB-20CB8DCFBD87}" type="presParOf" srcId="{FEC0A7C0-C1F1-4983-B4BC-839432067496}" destId="{3B1B27BB-C3F3-4754-80D2-A8984E990C37}" srcOrd="4" destOrd="0" presId="urn:microsoft.com/office/officeart/2018/2/layout/IconVerticalSolidList"/>
    <dgm:cxn modelId="{5CC13792-BE84-4915-A8DE-76FF6089D472}" type="presParOf" srcId="{3B1B27BB-C3F3-4754-80D2-A8984E990C37}" destId="{D6B40408-7501-4A91-9E95-0FC91F46A939}" srcOrd="0" destOrd="0" presId="urn:microsoft.com/office/officeart/2018/2/layout/IconVerticalSolidList"/>
    <dgm:cxn modelId="{3A507998-2D73-4F09-9399-AFC5E64E0A6C}" type="presParOf" srcId="{3B1B27BB-C3F3-4754-80D2-A8984E990C37}" destId="{DCEAA2B9-0822-4137-A56A-BE4F978FE9D2}" srcOrd="1" destOrd="0" presId="urn:microsoft.com/office/officeart/2018/2/layout/IconVerticalSolidList"/>
    <dgm:cxn modelId="{17407E7F-917F-47B0-AAEA-4E64903B6B11}" type="presParOf" srcId="{3B1B27BB-C3F3-4754-80D2-A8984E990C37}" destId="{B9F754A7-58F8-445B-9F2B-57499D82610B}" srcOrd="2" destOrd="0" presId="urn:microsoft.com/office/officeart/2018/2/layout/IconVerticalSolidList"/>
    <dgm:cxn modelId="{95C1BBF6-D117-4D32-A824-41DAEF79BEB8}" type="presParOf" srcId="{3B1B27BB-C3F3-4754-80D2-A8984E990C37}" destId="{380DCD83-0281-4F84-B388-470EDD782E37}" srcOrd="3" destOrd="0" presId="urn:microsoft.com/office/officeart/2018/2/layout/IconVerticalSolidList"/>
    <dgm:cxn modelId="{AF00E512-598A-438A-B044-57B5CEA521D9}" type="presParOf" srcId="{FEC0A7C0-C1F1-4983-B4BC-839432067496}" destId="{08BB7F42-EF1B-4874-9036-40237B5F2994}" srcOrd="5" destOrd="0" presId="urn:microsoft.com/office/officeart/2018/2/layout/IconVerticalSolidList"/>
    <dgm:cxn modelId="{7458B717-2350-470B-B269-13C7F8BAD35D}" type="presParOf" srcId="{FEC0A7C0-C1F1-4983-B4BC-839432067496}" destId="{5C634FEB-8458-4958-B95C-5213BBD4F1AC}" srcOrd="6" destOrd="0" presId="urn:microsoft.com/office/officeart/2018/2/layout/IconVerticalSolidList"/>
    <dgm:cxn modelId="{58454DD1-38F4-4927-BFA7-D1EB67479B0C}" type="presParOf" srcId="{5C634FEB-8458-4958-B95C-5213BBD4F1AC}" destId="{61FA3920-F140-4874-AE2A-3C2926B8BA02}" srcOrd="0" destOrd="0" presId="urn:microsoft.com/office/officeart/2018/2/layout/IconVerticalSolidList"/>
    <dgm:cxn modelId="{2E16235E-9BE3-48BC-8313-F1F965FF5B8F}" type="presParOf" srcId="{5C634FEB-8458-4958-B95C-5213BBD4F1AC}" destId="{BB331AA6-F704-4E16-946F-1EEB761D5B9E}" srcOrd="1" destOrd="0" presId="urn:microsoft.com/office/officeart/2018/2/layout/IconVerticalSolidList"/>
    <dgm:cxn modelId="{EDA936DF-E7B6-4DC5-B0DB-1B0E76632A43}" type="presParOf" srcId="{5C634FEB-8458-4958-B95C-5213BBD4F1AC}" destId="{B02F2D6D-590F-4F5C-BC88-9AFEACB45C67}" srcOrd="2" destOrd="0" presId="urn:microsoft.com/office/officeart/2018/2/layout/IconVerticalSolidList"/>
    <dgm:cxn modelId="{DCBCBD0B-9D1B-4C17-B810-96C08BBE6F4D}" type="presParOf" srcId="{5C634FEB-8458-4958-B95C-5213BBD4F1AC}" destId="{528FE194-456A-47AD-8F63-AF5FCFA054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1BD01AE3-9EC0-478E-B5FD-B00201B278CA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C7695ED-9965-4BE3-B71E-E904D86A52B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Workflow</a:t>
          </a:r>
        </a:p>
      </dgm:t>
    </dgm:pt>
    <dgm:pt modelId="{78BE7D14-38E3-4C30-A137-3E14C3766FA9}" type="parTrans" cxnId="{ADC212D7-84A3-4331-BDCA-3C342B4D978F}">
      <dgm:prSet/>
      <dgm:spPr/>
      <dgm:t>
        <a:bodyPr/>
        <a:lstStyle/>
        <a:p>
          <a:endParaRPr lang="en-US"/>
        </a:p>
      </dgm:t>
    </dgm:pt>
    <dgm:pt modelId="{93FAB514-E97B-416C-9F11-DEC6A1B3BCC3}" type="sibTrans" cxnId="{ADC212D7-84A3-4331-BDCA-3C342B4D978F}">
      <dgm:prSet/>
      <dgm:spPr/>
      <dgm:t>
        <a:bodyPr/>
        <a:lstStyle/>
        <a:p>
          <a:endParaRPr lang="en-US"/>
        </a:p>
      </dgm:t>
    </dgm:pt>
    <dgm:pt modelId="{166E009E-7414-426D-A3DE-01799C89E0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Division of responsibilities; Check / Replacement / Correction protocols</a:t>
          </a:r>
        </a:p>
      </dgm:t>
    </dgm:pt>
    <dgm:pt modelId="{D4F4BC88-00D4-4E72-A532-B7106A11E6D1}" type="parTrans" cxnId="{B6DB0530-B547-4F9E-A8E1-E020177195EF}">
      <dgm:prSet/>
      <dgm:spPr/>
      <dgm:t>
        <a:bodyPr/>
        <a:lstStyle/>
        <a:p>
          <a:endParaRPr lang="en-US"/>
        </a:p>
      </dgm:t>
    </dgm:pt>
    <dgm:pt modelId="{140D2F90-C74B-4A54-964F-B056CBAB0862}" type="sibTrans" cxnId="{B6DB0530-B547-4F9E-A8E1-E020177195EF}">
      <dgm:prSet/>
      <dgm:spPr/>
      <dgm:t>
        <a:bodyPr/>
        <a:lstStyle/>
        <a:p>
          <a:endParaRPr lang="en-US"/>
        </a:p>
      </dgm:t>
    </dgm:pt>
    <dgm:pt modelId="{5D4AB173-0075-4F97-B7F5-264B16DEB0D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Instrument</a:t>
          </a:r>
        </a:p>
      </dgm:t>
    </dgm:pt>
    <dgm:pt modelId="{A93B16CE-2C9B-4744-A3AC-5AF1CFF56427}" type="parTrans" cxnId="{72AA30C7-25A2-4606-8E44-9C4593FEAD43}">
      <dgm:prSet/>
      <dgm:spPr/>
      <dgm:t>
        <a:bodyPr/>
        <a:lstStyle/>
        <a:p>
          <a:endParaRPr lang="en-US"/>
        </a:p>
      </dgm:t>
    </dgm:pt>
    <dgm:pt modelId="{D963838F-9C8E-4B1A-8606-F6A4432CF0BB}" type="sibTrans" cxnId="{72AA30C7-25A2-4606-8E44-9C4593FEAD43}">
      <dgm:prSet/>
      <dgm:spPr/>
      <dgm:t>
        <a:bodyPr/>
        <a:lstStyle/>
        <a:p>
          <a:endParaRPr lang="en-US"/>
        </a:p>
      </dgm:t>
    </dgm:pt>
    <dgm:pt modelId="{AC5E7F2B-0C0E-41B0-92B2-94D72AE593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e.g., Dashboard, Graphs, Tables</a:t>
          </a:r>
        </a:p>
      </dgm:t>
    </dgm:pt>
    <dgm:pt modelId="{4406DCF7-1539-4E8D-9974-06F5782168EA}" type="parTrans" cxnId="{1BE98953-17AF-45C3-9AFC-1A070F60EBF5}">
      <dgm:prSet/>
      <dgm:spPr/>
      <dgm:t>
        <a:bodyPr/>
        <a:lstStyle/>
        <a:p>
          <a:endParaRPr lang="en-US"/>
        </a:p>
      </dgm:t>
    </dgm:pt>
    <dgm:pt modelId="{095A8156-84B3-495B-B019-50F038951C21}" type="sibTrans" cxnId="{1BE98953-17AF-45C3-9AFC-1A070F60EBF5}">
      <dgm:prSet/>
      <dgm:spPr/>
      <dgm:t>
        <a:bodyPr/>
        <a:lstStyle/>
        <a:p>
          <a:endParaRPr lang="en-US"/>
        </a:p>
      </dgm:t>
    </dgm:pt>
    <dgm:pt modelId="{EA4361AF-83D2-495B-A3C5-2C881F94D1C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Checks</a:t>
          </a:r>
        </a:p>
      </dgm:t>
    </dgm:pt>
    <dgm:pt modelId="{6A4F4800-D583-4426-A9D7-359814658721}" type="parTrans" cxnId="{65DE0EAD-E61D-4E1A-AC42-5710C0A27D4E}">
      <dgm:prSet/>
      <dgm:spPr/>
      <dgm:t>
        <a:bodyPr/>
        <a:lstStyle/>
        <a:p>
          <a:endParaRPr lang="en-US"/>
        </a:p>
      </dgm:t>
    </dgm:pt>
    <dgm:pt modelId="{5E2B40AA-CE0D-4EDC-AAE0-7296E6CE8ED8}" type="sibTrans" cxnId="{65DE0EAD-E61D-4E1A-AC42-5710C0A27D4E}">
      <dgm:prSet/>
      <dgm:spPr/>
      <dgm:t>
        <a:bodyPr/>
        <a:lstStyle/>
        <a:p>
          <a:endParaRPr lang="en-US"/>
        </a:p>
      </dgm:t>
    </dgm:pt>
    <dgm:pt modelId="{90E4FCAF-FCEB-46AB-8D57-92AE8EE592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Enumerators, Outliers, Logic Issues, etc.</a:t>
          </a:r>
        </a:p>
      </dgm:t>
    </dgm:pt>
    <dgm:pt modelId="{BB2DC2E1-2EE1-415B-B6A6-3EB7813C3131}" type="parTrans" cxnId="{5474BD7E-EA21-4D24-90BF-126234576CF3}">
      <dgm:prSet/>
      <dgm:spPr/>
      <dgm:t>
        <a:bodyPr/>
        <a:lstStyle/>
        <a:p>
          <a:endParaRPr lang="en-US"/>
        </a:p>
      </dgm:t>
    </dgm:pt>
    <dgm:pt modelId="{36F97E7B-9CE3-4700-BBD6-E39AAA0331DC}" type="sibTrans" cxnId="{5474BD7E-EA21-4D24-90BF-126234576CF3}">
      <dgm:prSet/>
      <dgm:spPr/>
      <dgm:t>
        <a:bodyPr/>
        <a:lstStyle/>
        <a:p>
          <a:endParaRPr lang="en-US"/>
        </a:p>
      </dgm:t>
    </dgm:pt>
    <dgm:pt modelId="{741BC6BE-EA98-49B8-83C4-D97076E730F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Tracking</a:t>
          </a:r>
        </a:p>
      </dgm:t>
    </dgm:pt>
    <dgm:pt modelId="{0492005F-820A-4BAE-94F3-4CD3054CCC1E}" type="parTrans" cxnId="{179D1D31-2793-4924-9F6E-7280393D074E}">
      <dgm:prSet/>
      <dgm:spPr/>
      <dgm:t>
        <a:bodyPr/>
        <a:lstStyle/>
        <a:p>
          <a:endParaRPr lang="en-US"/>
        </a:p>
      </dgm:t>
    </dgm:pt>
    <dgm:pt modelId="{F258B7CD-3BE3-4350-9DF9-0672E4B1F74C}" type="sibTrans" cxnId="{179D1D31-2793-4924-9F6E-7280393D074E}">
      <dgm:prSet/>
      <dgm:spPr/>
      <dgm:t>
        <a:bodyPr/>
        <a:lstStyle/>
        <a:p>
          <a:endParaRPr lang="en-US"/>
        </a:p>
      </dgm:t>
    </dgm:pt>
    <dgm:pt modelId="{E9F17225-FCBD-40EB-BDE9-E9C925FA98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Evaluating data collection progress</a:t>
          </a:r>
        </a:p>
      </dgm:t>
    </dgm:pt>
    <dgm:pt modelId="{822E85F0-0C24-4B11-BC57-66A5B84472B9}" type="parTrans" cxnId="{61FC1038-EA3D-4AD3-84FE-2431C743D71A}">
      <dgm:prSet/>
      <dgm:spPr/>
      <dgm:t>
        <a:bodyPr/>
        <a:lstStyle/>
        <a:p>
          <a:endParaRPr lang="en-US"/>
        </a:p>
      </dgm:t>
    </dgm:pt>
    <dgm:pt modelId="{82DFAF92-AF05-41DB-B18E-12EDF03E5F4E}" type="sibTrans" cxnId="{61FC1038-EA3D-4AD3-84FE-2431C743D71A}">
      <dgm:prSet/>
      <dgm:spPr/>
      <dgm:t>
        <a:bodyPr/>
        <a:lstStyle/>
        <a:p>
          <a:endParaRPr lang="en-US"/>
        </a:p>
      </dgm:t>
    </dgm:pt>
    <dgm:pt modelId="{CC5130AC-7B91-4F25-BD13-DE6AB6D4A86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Infrastructure</a:t>
          </a:r>
        </a:p>
      </dgm:t>
    </dgm:pt>
    <dgm:pt modelId="{7E27D0C8-77EB-4F25-80BF-C00B92DC759E}" type="parTrans" cxnId="{5B8B283C-9073-452D-B3A1-09267F1E979B}">
      <dgm:prSet/>
      <dgm:spPr/>
      <dgm:t>
        <a:bodyPr/>
        <a:lstStyle/>
        <a:p>
          <a:endParaRPr lang="en-US"/>
        </a:p>
      </dgm:t>
    </dgm:pt>
    <dgm:pt modelId="{E63513A7-DAE2-46DE-B354-BA8857D0817F}" type="sibTrans" cxnId="{5B8B283C-9073-452D-B3A1-09267F1E979B}">
      <dgm:prSet/>
      <dgm:spPr/>
      <dgm:t>
        <a:bodyPr/>
        <a:lstStyle/>
        <a:p>
          <a:endParaRPr lang="en-US"/>
        </a:p>
      </dgm:t>
    </dgm:pt>
    <dgm:pt modelId="{ED9EC2F6-BDED-48BF-91AE-C3D606098A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Folder and scripts setup</a:t>
          </a:r>
        </a:p>
      </dgm:t>
    </dgm:pt>
    <dgm:pt modelId="{1A000254-7256-43F2-9989-651F6EA78948}" type="parTrans" cxnId="{483D3E48-2856-45C3-A92F-F6ED285C5060}">
      <dgm:prSet/>
      <dgm:spPr/>
      <dgm:t>
        <a:bodyPr/>
        <a:lstStyle/>
        <a:p>
          <a:endParaRPr lang="en-US"/>
        </a:p>
      </dgm:t>
    </dgm:pt>
    <dgm:pt modelId="{1E715296-39A9-4901-ADF1-4BCB5088D0F0}" type="sibTrans" cxnId="{483D3E48-2856-45C3-A92F-F6ED285C5060}">
      <dgm:prSet/>
      <dgm:spPr/>
      <dgm:t>
        <a:bodyPr/>
        <a:lstStyle/>
        <a:p>
          <a:endParaRPr lang="en-US"/>
        </a:p>
      </dgm:t>
    </dgm:pt>
    <dgm:pt modelId="{F601DEA0-1645-4086-9231-D1B35EE7D28A}" type="pres">
      <dgm:prSet presAssocID="{1BD01AE3-9EC0-478E-B5FD-B00201B278CA}" presName="root" presStyleCnt="0">
        <dgm:presLayoutVars>
          <dgm:dir/>
          <dgm:resizeHandles val="exact"/>
        </dgm:presLayoutVars>
      </dgm:prSet>
      <dgm:spPr/>
    </dgm:pt>
    <dgm:pt modelId="{0434621F-EDAE-4E43-99E2-229BF00BF9A6}" type="pres">
      <dgm:prSet presAssocID="{EA4361AF-83D2-495B-A3C5-2C881F94D1CF}" presName="compNode" presStyleCnt="0"/>
      <dgm:spPr/>
    </dgm:pt>
    <dgm:pt modelId="{418C92BB-93EC-4B39-964C-F2CF38074536}" type="pres">
      <dgm:prSet presAssocID="{EA4361AF-83D2-495B-A3C5-2C881F94D1C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547985CC-2C00-4CB5-9810-D707BF8D3F8A}" type="pres">
      <dgm:prSet presAssocID="{EA4361AF-83D2-495B-A3C5-2C881F94D1CF}" presName="iconSpace" presStyleCnt="0"/>
      <dgm:spPr/>
    </dgm:pt>
    <dgm:pt modelId="{4DE0B23E-9111-4437-BCA1-6B1EEF0A424D}" type="pres">
      <dgm:prSet presAssocID="{EA4361AF-83D2-495B-A3C5-2C881F94D1CF}" presName="parTx" presStyleLbl="revTx" presStyleIdx="0" presStyleCnt="10">
        <dgm:presLayoutVars>
          <dgm:chMax val="0"/>
          <dgm:chPref val="0"/>
        </dgm:presLayoutVars>
      </dgm:prSet>
      <dgm:spPr/>
    </dgm:pt>
    <dgm:pt modelId="{D433C075-314A-41A4-9C34-78846A5CE751}" type="pres">
      <dgm:prSet presAssocID="{EA4361AF-83D2-495B-A3C5-2C881F94D1CF}" presName="txSpace" presStyleCnt="0"/>
      <dgm:spPr/>
    </dgm:pt>
    <dgm:pt modelId="{C6F8FA5D-0E45-4768-9DF9-ACA9C831993D}" type="pres">
      <dgm:prSet presAssocID="{EA4361AF-83D2-495B-A3C5-2C881F94D1CF}" presName="desTx" presStyleLbl="revTx" presStyleIdx="1" presStyleCnt="10">
        <dgm:presLayoutVars/>
      </dgm:prSet>
      <dgm:spPr/>
    </dgm:pt>
    <dgm:pt modelId="{B61098C0-A2C6-46D2-B5EF-B9A5AE0F9934}" type="pres">
      <dgm:prSet presAssocID="{5E2B40AA-CE0D-4EDC-AAE0-7296E6CE8ED8}" presName="sibTrans" presStyleCnt="0"/>
      <dgm:spPr/>
    </dgm:pt>
    <dgm:pt modelId="{49DF4647-5DB1-4079-B5DF-7123CD823524}" type="pres">
      <dgm:prSet presAssocID="{5D4AB173-0075-4F97-B7F5-264B16DEB0DF}" presName="compNode" presStyleCnt="0"/>
      <dgm:spPr/>
    </dgm:pt>
    <dgm:pt modelId="{ECEDB43B-0D09-425B-951B-72D21F60FE25}" type="pres">
      <dgm:prSet presAssocID="{5D4AB173-0075-4F97-B7F5-264B16DEB0D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A844379C-B9E1-4D51-8ED9-62BD690D3F90}" type="pres">
      <dgm:prSet presAssocID="{5D4AB173-0075-4F97-B7F5-264B16DEB0DF}" presName="iconSpace" presStyleCnt="0"/>
      <dgm:spPr/>
    </dgm:pt>
    <dgm:pt modelId="{B2E8A107-FD95-48F7-B483-39BA197B54A5}" type="pres">
      <dgm:prSet presAssocID="{5D4AB173-0075-4F97-B7F5-264B16DEB0DF}" presName="parTx" presStyleLbl="revTx" presStyleIdx="2" presStyleCnt="10">
        <dgm:presLayoutVars>
          <dgm:chMax val="0"/>
          <dgm:chPref val="0"/>
        </dgm:presLayoutVars>
      </dgm:prSet>
      <dgm:spPr/>
    </dgm:pt>
    <dgm:pt modelId="{CE2A4EA9-C9E3-4060-B251-C38C40CFCCA6}" type="pres">
      <dgm:prSet presAssocID="{5D4AB173-0075-4F97-B7F5-264B16DEB0DF}" presName="txSpace" presStyleCnt="0"/>
      <dgm:spPr/>
    </dgm:pt>
    <dgm:pt modelId="{77A93F25-1B00-4306-AD67-2A59E0961A73}" type="pres">
      <dgm:prSet presAssocID="{5D4AB173-0075-4F97-B7F5-264B16DEB0DF}" presName="desTx" presStyleLbl="revTx" presStyleIdx="3" presStyleCnt="10">
        <dgm:presLayoutVars/>
      </dgm:prSet>
      <dgm:spPr/>
    </dgm:pt>
    <dgm:pt modelId="{C73266F8-8C10-47AE-9AFF-4E4599DD14BD}" type="pres">
      <dgm:prSet presAssocID="{D963838F-9C8E-4B1A-8606-F6A4432CF0BB}" presName="sibTrans" presStyleCnt="0"/>
      <dgm:spPr/>
    </dgm:pt>
    <dgm:pt modelId="{3F6595EB-50B5-4759-BA1C-833C4F9EB47E}" type="pres">
      <dgm:prSet presAssocID="{4C7695ED-9965-4BE3-B71E-E904D86A52BF}" presName="compNode" presStyleCnt="0"/>
      <dgm:spPr/>
    </dgm:pt>
    <dgm:pt modelId="{81A09B34-091A-41D0-83C4-1EA77577F9FB}" type="pres">
      <dgm:prSet presAssocID="{4C7695ED-9965-4BE3-B71E-E904D86A52B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s with Lines"/>
        </a:ext>
      </dgm:extLst>
    </dgm:pt>
    <dgm:pt modelId="{1CEC18CB-D07B-48A5-830A-EBFE2F9C9716}" type="pres">
      <dgm:prSet presAssocID="{4C7695ED-9965-4BE3-B71E-E904D86A52BF}" presName="iconSpace" presStyleCnt="0"/>
      <dgm:spPr/>
    </dgm:pt>
    <dgm:pt modelId="{8DAC58E4-92F8-4B9F-9F23-9C12A906F1F5}" type="pres">
      <dgm:prSet presAssocID="{4C7695ED-9965-4BE3-B71E-E904D86A52BF}" presName="parTx" presStyleLbl="revTx" presStyleIdx="4" presStyleCnt="10">
        <dgm:presLayoutVars>
          <dgm:chMax val="0"/>
          <dgm:chPref val="0"/>
        </dgm:presLayoutVars>
      </dgm:prSet>
      <dgm:spPr/>
    </dgm:pt>
    <dgm:pt modelId="{65CCC6FF-E633-4EAB-A00E-F2A4F8EE706C}" type="pres">
      <dgm:prSet presAssocID="{4C7695ED-9965-4BE3-B71E-E904D86A52BF}" presName="txSpace" presStyleCnt="0"/>
      <dgm:spPr/>
    </dgm:pt>
    <dgm:pt modelId="{B2BB2556-44A9-4A00-9778-26D056630A1F}" type="pres">
      <dgm:prSet presAssocID="{4C7695ED-9965-4BE3-B71E-E904D86A52BF}" presName="desTx" presStyleLbl="revTx" presStyleIdx="5" presStyleCnt="10">
        <dgm:presLayoutVars/>
      </dgm:prSet>
      <dgm:spPr/>
    </dgm:pt>
    <dgm:pt modelId="{CA68901A-C1F3-4DEF-B083-A12CC8E0511F}" type="pres">
      <dgm:prSet presAssocID="{93FAB514-E97B-416C-9F11-DEC6A1B3BCC3}" presName="sibTrans" presStyleCnt="0"/>
      <dgm:spPr/>
    </dgm:pt>
    <dgm:pt modelId="{2BEA6462-8291-41BA-B065-442BCCEB11E6}" type="pres">
      <dgm:prSet presAssocID="{741BC6BE-EA98-49B8-83C4-D97076E730F0}" presName="compNode" presStyleCnt="0"/>
      <dgm:spPr/>
    </dgm:pt>
    <dgm:pt modelId="{7ADE9295-7B56-42F0-8615-0860C3E42AD1}" type="pres">
      <dgm:prSet presAssocID="{741BC6BE-EA98-49B8-83C4-D97076E730F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5494C12-D4C9-4A73-9773-1EE4640D0D9F}" type="pres">
      <dgm:prSet presAssocID="{741BC6BE-EA98-49B8-83C4-D97076E730F0}" presName="iconSpace" presStyleCnt="0"/>
      <dgm:spPr/>
    </dgm:pt>
    <dgm:pt modelId="{5E13DF7C-D1EC-451C-9B80-E16800E7E6B6}" type="pres">
      <dgm:prSet presAssocID="{741BC6BE-EA98-49B8-83C4-D97076E730F0}" presName="parTx" presStyleLbl="revTx" presStyleIdx="6" presStyleCnt="10">
        <dgm:presLayoutVars>
          <dgm:chMax val="0"/>
          <dgm:chPref val="0"/>
        </dgm:presLayoutVars>
      </dgm:prSet>
      <dgm:spPr/>
    </dgm:pt>
    <dgm:pt modelId="{6BB9F9CF-BEA8-4139-B39E-39A24D58B61B}" type="pres">
      <dgm:prSet presAssocID="{741BC6BE-EA98-49B8-83C4-D97076E730F0}" presName="txSpace" presStyleCnt="0"/>
      <dgm:spPr/>
    </dgm:pt>
    <dgm:pt modelId="{8D62F603-7C75-4BE5-87A8-D0E4C56E6BC5}" type="pres">
      <dgm:prSet presAssocID="{741BC6BE-EA98-49B8-83C4-D97076E730F0}" presName="desTx" presStyleLbl="revTx" presStyleIdx="7" presStyleCnt="10">
        <dgm:presLayoutVars/>
      </dgm:prSet>
      <dgm:spPr/>
    </dgm:pt>
    <dgm:pt modelId="{F95D4952-C63D-43AD-A372-FF4725148543}" type="pres">
      <dgm:prSet presAssocID="{F258B7CD-3BE3-4350-9DF9-0672E4B1F74C}" presName="sibTrans" presStyleCnt="0"/>
      <dgm:spPr/>
    </dgm:pt>
    <dgm:pt modelId="{42645BFE-0637-4926-8041-0DFED3A9D2C0}" type="pres">
      <dgm:prSet presAssocID="{CC5130AC-7B91-4F25-BD13-DE6AB6D4A86C}" presName="compNode" presStyleCnt="0"/>
      <dgm:spPr/>
    </dgm:pt>
    <dgm:pt modelId="{32C5A944-6599-4434-859D-A092F1E1A20D}" type="pres">
      <dgm:prSet presAssocID="{CC5130AC-7B91-4F25-BD13-DE6AB6D4A86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87CC848-02C7-4C4F-8902-7E965764425D}" type="pres">
      <dgm:prSet presAssocID="{CC5130AC-7B91-4F25-BD13-DE6AB6D4A86C}" presName="iconSpace" presStyleCnt="0"/>
      <dgm:spPr/>
    </dgm:pt>
    <dgm:pt modelId="{AC7868D2-70B7-4702-B5C2-CC7552A4C756}" type="pres">
      <dgm:prSet presAssocID="{CC5130AC-7B91-4F25-BD13-DE6AB6D4A86C}" presName="parTx" presStyleLbl="revTx" presStyleIdx="8" presStyleCnt="10">
        <dgm:presLayoutVars>
          <dgm:chMax val="0"/>
          <dgm:chPref val="0"/>
        </dgm:presLayoutVars>
      </dgm:prSet>
      <dgm:spPr/>
    </dgm:pt>
    <dgm:pt modelId="{22C138D5-E323-41FF-8609-DEEF50F88C46}" type="pres">
      <dgm:prSet presAssocID="{CC5130AC-7B91-4F25-BD13-DE6AB6D4A86C}" presName="txSpace" presStyleCnt="0"/>
      <dgm:spPr/>
    </dgm:pt>
    <dgm:pt modelId="{EDEEC691-0B1C-4423-A280-D7034F5B4B59}" type="pres">
      <dgm:prSet presAssocID="{CC5130AC-7B91-4F25-BD13-DE6AB6D4A86C}" presName="desTx" presStyleLbl="revTx" presStyleIdx="9" presStyleCnt="10">
        <dgm:presLayoutVars/>
      </dgm:prSet>
      <dgm:spPr/>
    </dgm:pt>
  </dgm:ptLst>
  <dgm:cxnLst>
    <dgm:cxn modelId="{3E751827-1065-9047-A92C-9A1DFB27353D}" type="presOf" srcId="{741BC6BE-EA98-49B8-83C4-D97076E730F0}" destId="{5E13DF7C-D1EC-451C-9B80-E16800E7E6B6}" srcOrd="0" destOrd="0" presId="urn:microsoft.com/office/officeart/2018/2/layout/IconLabelDescriptionList"/>
    <dgm:cxn modelId="{24C45F2B-2077-1B45-B31D-A28D8BBDD6F7}" type="presOf" srcId="{ED9EC2F6-BDED-48BF-91AE-C3D606098A73}" destId="{EDEEC691-0B1C-4423-A280-D7034F5B4B59}" srcOrd="0" destOrd="0" presId="urn:microsoft.com/office/officeart/2018/2/layout/IconLabelDescriptionList"/>
    <dgm:cxn modelId="{B6DB0530-B547-4F9E-A8E1-E020177195EF}" srcId="{4C7695ED-9965-4BE3-B71E-E904D86A52BF}" destId="{166E009E-7414-426D-A3DE-01799C89E07B}" srcOrd="0" destOrd="0" parTransId="{D4F4BC88-00D4-4E72-A532-B7106A11E6D1}" sibTransId="{140D2F90-C74B-4A54-964F-B056CBAB0862}"/>
    <dgm:cxn modelId="{179D1D31-2793-4924-9F6E-7280393D074E}" srcId="{1BD01AE3-9EC0-478E-B5FD-B00201B278CA}" destId="{741BC6BE-EA98-49B8-83C4-D97076E730F0}" srcOrd="3" destOrd="0" parTransId="{0492005F-820A-4BAE-94F3-4CD3054CCC1E}" sibTransId="{F258B7CD-3BE3-4350-9DF9-0672E4B1F74C}"/>
    <dgm:cxn modelId="{61FC1038-EA3D-4AD3-84FE-2431C743D71A}" srcId="{741BC6BE-EA98-49B8-83C4-D97076E730F0}" destId="{E9F17225-FCBD-40EB-BDE9-E9C925FA980C}" srcOrd="0" destOrd="0" parTransId="{822E85F0-0C24-4B11-BC57-66A5B84472B9}" sibTransId="{82DFAF92-AF05-41DB-B18E-12EDF03E5F4E}"/>
    <dgm:cxn modelId="{5B8B283C-9073-452D-B3A1-09267F1E979B}" srcId="{1BD01AE3-9EC0-478E-B5FD-B00201B278CA}" destId="{CC5130AC-7B91-4F25-BD13-DE6AB6D4A86C}" srcOrd="4" destOrd="0" parTransId="{7E27D0C8-77EB-4F25-80BF-C00B92DC759E}" sibTransId="{E63513A7-DAE2-46DE-B354-BA8857D0817F}"/>
    <dgm:cxn modelId="{1B6E3E3C-E573-3B4A-9FFF-091B5D1CCC48}" type="presOf" srcId="{E9F17225-FCBD-40EB-BDE9-E9C925FA980C}" destId="{8D62F603-7C75-4BE5-87A8-D0E4C56E6BC5}" srcOrd="0" destOrd="0" presId="urn:microsoft.com/office/officeart/2018/2/layout/IconLabelDescriptionList"/>
    <dgm:cxn modelId="{483D3E48-2856-45C3-A92F-F6ED285C5060}" srcId="{CC5130AC-7B91-4F25-BD13-DE6AB6D4A86C}" destId="{ED9EC2F6-BDED-48BF-91AE-C3D606098A73}" srcOrd="0" destOrd="0" parTransId="{1A000254-7256-43F2-9989-651F6EA78948}" sibTransId="{1E715296-39A9-4901-ADF1-4BCB5088D0F0}"/>
    <dgm:cxn modelId="{32A15F52-66AA-2748-854E-7F2B9ACA9DBA}" type="presOf" srcId="{EA4361AF-83D2-495B-A3C5-2C881F94D1CF}" destId="{4DE0B23E-9111-4437-BCA1-6B1EEF0A424D}" srcOrd="0" destOrd="0" presId="urn:microsoft.com/office/officeart/2018/2/layout/IconLabelDescriptionList"/>
    <dgm:cxn modelId="{1BE98953-17AF-45C3-9AFC-1A070F60EBF5}" srcId="{5D4AB173-0075-4F97-B7F5-264B16DEB0DF}" destId="{AC5E7F2B-0C0E-41B0-92B2-94D72AE59341}" srcOrd="0" destOrd="0" parTransId="{4406DCF7-1539-4E8D-9974-06F5782168EA}" sibTransId="{095A8156-84B3-495B-B019-50F038951C21}"/>
    <dgm:cxn modelId="{56693F5C-3575-6749-BB3B-778543B89875}" type="presOf" srcId="{166E009E-7414-426D-A3DE-01799C89E07B}" destId="{B2BB2556-44A9-4A00-9778-26D056630A1F}" srcOrd="0" destOrd="0" presId="urn:microsoft.com/office/officeart/2018/2/layout/IconLabelDescriptionList"/>
    <dgm:cxn modelId="{5474BD7E-EA21-4D24-90BF-126234576CF3}" srcId="{EA4361AF-83D2-495B-A3C5-2C881F94D1CF}" destId="{90E4FCAF-FCEB-46AB-8D57-92AE8EE59275}" srcOrd="0" destOrd="0" parTransId="{BB2DC2E1-2EE1-415B-B6A6-3EB7813C3131}" sibTransId="{36F97E7B-9CE3-4700-BBD6-E39AAA0331DC}"/>
    <dgm:cxn modelId="{4C641182-EBE4-4A86-B979-62725C744E9F}" type="presOf" srcId="{1BD01AE3-9EC0-478E-B5FD-B00201B278CA}" destId="{F601DEA0-1645-4086-9231-D1B35EE7D28A}" srcOrd="0" destOrd="0" presId="urn:microsoft.com/office/officeart/2018/2/layout/IconLabelDescriptionList"/>
    <dgm:cxn modelId="{E24B6785-C9E2-F14D-839B-398090946904}" type="presOf" srcId="{CC5130AC-7B91-4F25-BD13-DE6AB6D4A86C}" destId="{AC7868D2-70B7-4702-B5C2-CC7552A4C756}" srcOrd="0" destOrd="0" presId="urn:microsoft.com/office/officeart/2018/2/layout/IconLabelDescriptionList"/>
    <dgm:cxn modelId="{65DE0EAD-E61D-4E1A-AC42-5710C0A27D4E}" srcId="{1BD01AE3-9EC0-478E-B5FD-B00201B278CA}" destId="{EA4361AF-83D2-495B-A3C5-2C881F94D1CF}" srcOrd="0" destOrd="0" parTransId="{6A4F4800-D583-4426-A9D7-359814658721}" sibTransId="{5E2B40AA-CE0D-4EDC-AAE0-7296E6CE8ED8}"/>
    <dgm:cxn modelId="{231066BD-3F92-D742-B8A4-509A377B2246}" type="presOf" srcId="{AC5E7F2B-0C0E-41B0-92B2-94D72AE59341}" destId="{77A93F25-1B00-4306-AD67-2A59E0961A73}" srcOrd="0" destOrd="0" presId="urn:microsoft.com/office/officeart/2018/2/layout/IconLabelDescriptionList"/>
    <dgm:cxn modelId="{72AA30C7-25A2-4606-8E44-9C4593FEAD43}" srcId="{1BD01AE3-9EC0-478E-B5FD-B00201B278CA}" destId="{5D4AB173-0075-4F97-B7F5-264B16DEB0DF}" srcOrd="1" destOrd="0" parTransId="{A93B16CE-2C9B-4744-A3AC-5AF1CFF56427}" sibTransId="{D963838F-9C8E-4B1A-8606-F6A4432CF0BB}"/>
    <dgm:cxn modelId="{85EC4DCE-254B-F349-9271-CF7B3C0F8518}" type="presOf" srcId="{4C7695ED-9965-4BE3-B71E-E904D86A52BF}" destId="{8DAC58E4-92F8-4B9F-9F23-9C12A906F1F5}" srcOrd="0" destOrd="0" presId="urn:microsoft.com/office/officeart/2018/2/layout/IconLabelDescriptionList"/>
    <dgm:cxn modelId="{ADC212D7-84A3-4331-BDCA-3C342B4D978F}" srcId="{1BD01AE3-9EC0-478E-B5FD-B00201B278CA}" destId="{4C7695ED-9965-4BE3-B71E-E904D86A52BF}" srcOrd="2" destOrd="0" parTransId="{78BE7D14-38E3-4C30-A137-3E14C3766FA9}" sibTransId="{93FAB514-E97B-416C-9F11-DEC6A1B3BCC3}"/>
    <dgm:cxn modelId="{4F984DE0-D787-3345-BA75-F7A596F74E9B}" type="presOf" srcId="{5D4AB173-0075-4F97-B7F5-264B16DEB0DF}" destId="{B2E8A107-FD95-48F7-B483-39BA197B54A5}" srcOrd="0" destOrd="0" presId="urn:microsoft.com/office/officeart/2018/2/layout/IconLabelDescriptionList"/>
    <dgm:cxn modelId="{33BC61EB-3B39-9B40-A560-EF7D13168088}" type="presOf" srcId="{90E4FCAF-FCEB-46AB-8D57-92AE8EE59275}" destId="{C6F8FA5D-0E45-4768-9DF9-ACA9C831993D}" srcOrd="0" destOrd="0" presId="urn:microsoft.com/office/officeart/2018/2/layout/IconLabelDescriptionList"/>
    <dgm:cxn modelId="{D21A4335-1AC6-354E-A840-B66651CD20A4}" type="presParOf" srcId="{F601DEA0-1645-4086-9231-D1B35EE7D28A}" destId="{0434621F-EDAE-4E43-99E2-229BF00BF9A6}" srcOrd="0" destOrd="0" presId="urn:microsoft.com/office/officeart/2018/2/layout/IconLabelDescriptionList"/>
    <dgm:cxn modelId="{EFBF3464-D050-C94E-86A8-F325756A227B}" type="presParOf" srcId="{0434621F-EDAE-4E43-99E2-229BF00BF9A6}" destId="{418C92BB-93EC-4B39-964C-F2CF38074536}" srcOrd="0" destOrd="0" presId="urn:microsoft.com/office/officeart/2018/2/layout/IconLabelDescriptionList"/>
    <dgm:cxn modelId="{49EC8C97-CABA-984F-B5D5-0AA023B73852}" type="presParOf" srcId="{0434621F-EDAE-4E43-99E2-229BF00BF9A6}" destId="{547985CC-2C00-4CB5-9810-D707BF8D3F8A}" srcOrd="1" destOrd="0" presId="urn:microsoft.com/office/officeart/2018/2/layout/IconLabelDescriptionList"/>
    <dgm:cxn modelId="{1C06281F-4864-774A-8927-3C10D08E7D48}" type="presParOf" srcId="{0434621F-EDAE-4E43-99E2-229BF00BF9A6}" destId="{4DE0B23E-9111-4437-BCA1-6B1EEF0A424D}" srcOrd="2" destOrd="0" presId="urn:microsoft.com/office/officeart/2018/2/layout/IconLabelDescriptionList"/>
    <dgm:cxn modelId="{52976566-5D4D-7842-87DF-6A37B56E406E}" type="presParOf" srcId="{0434621F-EDAE-4E43-99E2-229BF00BF9A6}" destId="{D433C075-314A-41A4-9C34-78846A5CE751}" srcOrd="3" destOrd="0" presId="urn:microsoft.com/office/officeart/2018/2/layout/IconLabelDescriptionList"/>
    <dgm:cxn modelId="{19C7E18C-3594-5943-8CCC-F56026C3BBF3}" type="presParOf" srcId="{0434621F-EDAE-4E43-99E2-229BF00BF9A6}" destId="{C6F8FA5D-0E45-4768-9DF9-ACA9C831993D}" srcOrd="4" destOrd="0" presId="urn:microsoft.com/office/officeart/2018/2/layout/IconLabelDescriptionList"/>
    <dgm:cxn modelId="{D2A3D4A0-A86E-ED44-84F1-A1EDB3725BF5}" type="presParOf" srcId="{F601DEA0-1645-4086-9231-D1B35EE7D28A}" destId="{B61098C0-A2C6-46D2-B5EF-B9A5AE0F9934}" srcOrd="1" destOrd="0" presId="urn:microsoft.com/office/officeart/2018/2/layout/IconLabelDescriptionList"/>
    <dgm:cxn modelId="{3F3A7D8C-9BF2-154A-837E-C24EE22C9B73}" type="presParOf" srcId="{F601DEA0-1645-4086-9231-D1B35EE7D28A}" destId="{49DF4647-5DB1-4079-B5DF-7123CD823524}" srcOrd="2" destOrd="0" presId="urn:microsoft.com/office/officeart/2018/2/layout/IconLabelDescriptionList"/>
    <dgm:cxn modelId="{DDB1FAA3-6453-8D41-87D2-70CFDDD8F845}" type="presParOf" srcId="{49DF4647-5DB1-4079-B5DF-7123CD823524}" destId="{ECEDB43B-0D09-425B-951B-72D21F60FE25}" srcOrd="0" destOrd="0" presId="urn:microsoft.com/office/officeart/2018/2/layout/IconLabelDescriptionList"/>
    <dgm:cxn modelId="{C2D3AD50-C4FF-BB49-B3D4-E1413CFB8965}" type="presParOf" srcId="{49DF4647-5DB1-4079-B5DF-7123CD823524}" destId="{A844379C-B9E1-4D51-8ED9-62BD690D3F90}" srcOrd="1" destOrd="0" presId="urn:microsoft.com/office/officeart/2018/2/layout/IconLabelDescriptionList"/>
    <dgm:cxn modelId="{333FD93F-FF10-6B49-A7E0-92435FE8FBC5}" type="presParOf" srcId="{49DF4647-5DB1-4079-B5DF-7123CD823524}" destId="{B2E8A107-FD95-48F7-B483-39BA197B54A5}" srcOrd="2" destOrd="0" presId="urn:microsoft.com/office/officeart/2018/2/layout/IconLabelDescriptionList"/>
    <dgm:cxn modelId="{AECF8B6C-27F9-E240-AA33-894CBDA02A1E}" type="presParOf" srcId="{49DF4647-5DB1-4079-B5DF-7123CD823524}" destId="{CE2A4EA9-C9E3-4060-B251-C38C40CFCCA6}" srcOrd="3" destOrd="0" presId="urn:microsoft.com/office/officeart/2018/2/layout/IconLabelDescriptionList"/>
    <dgm:cxn modelId="{3C14CA83-1413-2848-B8F5-83C2BD89C7B5}" type="presParOf" srcId="{49DF4647-5DB1-4079-B5DF-7123CD823524}" destId="{77A93F25-1B00-4306-AD67-2A59E0961A73}" srcOrd="4" destOrd="0" presId="urn:microsoft.com/office/officeart/2018/2/layout/IconLabelDescriptionList"/>
    <dgm:cxn modelId="{5BE3F932-048C-B742-8DB6-7BB385842F5B}" type="presParOf" srcId="{F601DEA0-1645-4086-9231-D1B35EE7D28A}" destId="{C73266F8-8C10-47AE-9AFF-4E4599DD14BD}" srcOrd="3" destOrd="0" presId="urn:microsoft.com/office/officeart/2018/2/layout/IconLabelDescriptionList"/>
    <dgm:cxn modelId="{1ED571CF-2277-9E44-B7D5-6E24E636665F}" type="presParOf" srcId="{F601DEA0-1645-4086-9231-D1B35EE7D28A}" destId="{3F6595EB-50B5-4759-BA1C-833C4F9EB47E}" srcOrd="4" destOrd="0" presId="urn:microsoft.com/office/officeart/2018/2/layout/IconLabelDescriptionList"/>
    <dgm:cxn modelId="{236E2BBC-B009-7542-ACD0-F484F822D041}" type="presParOf" srcId="{3F6595EB-50B5-4759-BA1C-833C4F9EB47E}" destId="{81A09B34-091A-41D0-83C4-1EA77577F9FB}" srcOrd="0" destOrd="0" presId="urn:microsoft.com/office/officeart/2018/2/layout/IconLabelDescriptionList"/>
    <dgm:cxn modelId="{F3B94EA0-FD3E-A34A-9524-11F2429AC3A2}" type="presParOf" srcId="{3F6595EB-50B5-4759-BA1C-833C4F9EB47E}" destId="{1CEC18CB-D07B-48A5-830A-EBFE2F9C9716}" srcOrd="1" destOrd="0" presId="urn:microsoft.com/office/officeart/2018/2/layout/IconLabelDescriptionList"/>
    <dgm:cxn modelId="{BCC3BF91-38ED-ED44-9A87-70480D743E4A}" type="presParOf" srcId="{3F6595EB-50B5-4759-BA1C-833C4F9EB47E}" destId="{8DAC58E4-92F8-4B9F-9F23-9C12A906F1F5}" srcOrd="2" destOrd="0" presId="urn:microsoft.com/office/officeart/2018/2/layout/IconLabelDescriptionList"/>
    <dgm:cxn modelId="{6D2F6299-684A-8447-8ADC-8DF888DDB372}" type="presParOf" srcId="{3F6595EB-50B5-4759-BA1C-833C4F9EB47E}" destId="{65CCC6FF-E633-4EAB-A00E-F2A4F8EE706C}" srcOrd="3" destOrd="0" presId="urn:microsoft.com/office/officeart/2018/2/layout/IconLabelDescriptionList"/>
    <dgm:cxn modelId="{769F481B-6D7B-BC41-BC5E-7048D8A68BB8}" type="presParOf" srcId="{3F6595EB-50B5-4759-BA1C-833C4F9EB47E}" destId="{B2BB2556-44A9-4A00-9778-26D056630A1F}" srcOrd="4" destOrd="0" presId="urn:microsoft.com/office/officeart/2018/2/layout/IconLabelDescriptionList"/>
    <dgm:cxn modelId="{43A69BD7-BF1B-844C-AC82-5CB2EA89B410}" type="presParOf" srcId="{F601DEA0-1645-4086-9231-D1B35EE7D28A}" destId="{CA68901A-C1F3-4DEF-B083-A12CC8E0511F}" srcOrd="5" destOrd="0" presId="urn:microsoft.com/office/officeart/2018/2/layout/IconLabelDescriptionList"/>
    <dgm:cxn modelId="{4F007DF3-FA39-D645-A38D-88871237527C}" type="presParOf" srcId="{F601DEA0-1645-4086-9231-D1B35EE7D28A}" destId="{2BEA6462-8291-41BA-B065-442BCCEB11E6}" srcOrd="6" destOrd="0" presId="urn:microsoft.com/office/officeart/2018/2/layout/IconLabelDescriptionList"/>
    <dgm:cxn modelId="{0D15EE25-866A-B74B-806B-7CC2AE801B74}" type="presParOf" srcId="{2BEA6462-8291-41BA-B065-442BCCEB11E6}" destId="{7ADE9295-7B56-42F0-8615-0860C3E42AD1}" srcOrd="0" destOrd="0" presId="urn:microsoft.com/office/officeart/2018/2/layout/IconLabelDescriptionList"/>
    <dgm:cxn modelId="{C6FFC542-7952-4A42-9F18-ECD5709EEA49}" type="presParOf" srcId="{2BEA6462-8291-41BA-B065-442BCCEB11E6}" destId="{05494C12-D4C9-4A73-9773-1EE4640D0D9F}" srcOrd="1" destOrd="0" presId="urn:microsoft.com/office/officeart/2018/2/layout/IconLabelDescriptionList"/>
    <dgm:cxn modelId="{8CC6DC6D-E3BB-974F-9F80-BD6CCF99DC2A}" type="presParOf" srcId="{2BEA6462-8291-41BA-B065-442BCCEB11E6}" destId="{5E13DF7C-D1EC-451C-9B80-E16800E7E6B6}" srcOrd="2" destOrd="0" presId="urn:microsoft.com/office/officeart/2018/2/layout/IconLabelDescriptionList"/>
    <dgm:cxn modelId="{4DBD3A2D-0DB7-8F42-BDAC-87B550139770}" type="presParOf" srcId="{2BEA6462-8291-41BA-B065-442BCCEB11E6}" destId="{6BB9F9CF-BEA8-4139-B39E-39A24D58B61B}" srcOrd="3" destOrd="0" presId="urn:microsoft.com/office/officeart/2018/2/layout/IconLabelDescriptionList"/>
    <dgm:cxn modelId="{F8BB82E7-ABEF-7449-8ADD-D9AB6D8A1578}" type="presParOf" srcId="{2BEA6462-8291-41BA-B065-442BCCEB11E6}" destId="{8D62F603-7C75-4BE5-87A8-D0E4C56E6BC5}" srcOrd="4" destOrd="0" presId="urn:microsoft.com/office/officeart/2018/2/layout/IconLabelDescriptionList"/>
    <dgm:cxn modelId="{3A8CD4B2-AFDC-C448-82A3-D890373C79A4}" type="presParOf" srcId="{F601DEA0-1645-4086-9231-D1B35EE7D28A}" destId="{F95D4952-C63D-43AD-A372-FF4725148543}" srcOrd="7" destOrd="0" presId="urn:microsoft.com/office/officeart/2018/2/layout/IconLabelDescriptionList"/>
    <dgm:cxn modelId="{21A3225F-15FC-1243-8EF5-FE1246816BBC}" type="presParOf" srcId="{F601DEA0-1645-4086-9231-D1B35EE7D28A}" destId="{42645BFE-0637-4926-8041-0DFED3A9D2C0}" srcOrd="8" destOrd="0" presId="urn:microsoft.com/office/officeart/2018/2/layout/IconLabelDescriptionList"/>
    <dgm:cxn modelId="{D569DBDD-2FAC-5B40-AB00-B14BF2FC1CC6}" type="presParOf" srcId="{42645BFE-0637-4926-8041-0DFED3A9D2C0}" destId="{32C5A944-6599-4434-859D-A092F1E1A20D}" srcOrd="0" destOrd="0" presId="urn:microsoft.com/office/officeart/2018/2/layout/IconLabelDescriptionList"/>
    <dgm:cxn modelId="{76E79A1D-7FB8-8842-ACF3-4144C3709EA0}" type="presParOf" srcId="{42645BFE-0637-4926-8041-0DFED3A9D2C0}" destId="{487CC848-02C7-4C4F-8902-7E965764425D}" srcOrd="1" destOrd="0" presId="urn:microsoft.com/office/officeart/2018/2/layout/IconLabelDescriptionList"/>
    <dgm:cxn modelId="{1B412044-F223-8442-A3D1-906A4E967D92}" type="presParOf" srcId="{42645BFE-0637-4926-8041-0DFED3A9D2C0}" destId="{AC7868D2-70B7-4702-B5C2-CC7552A4C756}" srcOrd="2" destOrd="0" presId="urn:microsoft.com/office/officeart/2018/2/layout/IconLabelDescriptionList"/>
    <dgm:cxn modelId="{850E4FEC-A6C2-3246-B84D-8200D58A61AE}" type="presParOf" srcId="{42645BFE-0637-4926-8041-0DFED3A9D2C0}" destId="{22C138D5-E323-41FF-8609-DEEF50F88C46}" srcOrd="3" destOrd="0" presId="urn:microsoft.com/office/officeart/2018/2/layout/IconLabelDescriptionList"/>
    <dgm:cxn modelId="{0FC72915-C9E6-DA4C-A897-4185E1B3AC8B}" type="presParOf" srcId="{42645BFE-0637-4926-8041-0DFED3A9D2C0}" destId="{EDEEC691-0B1C-4423-A280-D7034F5B4B5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AED159-BE17-4180-B903-6BFB591F9DC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261493C4-3FCB-4D63-8D55-45CE529948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They catch data collection errors early</a:t>
          </a:r>
        </a:p>
      </dgm:t>
    </dgm:pt>
    <dgm:pt modelId="{6A143A7A-1656-48A0-AD9A-1767972D4FD3}" type="parTrans" cxnId="{6B5392FC-AFDB-4F7F-A08C-D875BA219C9E}">
      <dgm:prSet/>
      <dgm:spPr/>
      <dgm:t>
        <a:bodyPr/>
        <a:lstStyle/>
        <a:p>
          <a:endParaRPr lang="en-US"/>
        </a:p>
      </dgm:t>
    </dgm:pt>
    <dgm:pt modelId="{27C3DA48-1B3E-49FF-91AE-AA171C7B54E7}" type="sibTrans" cxnId="{6B5392FC-AFDB-4F7F-A08C-D875BA219C9E}">
      <dgm:prSet/>
      <dgm:spPr/>
      <dgm:t>
        <a:bodyPr/>
        <a:lstStyle/>
        <a:p>
          <a:endParaRPr lang="en-US"/>
        </a:p>
      </dgm:t>
    </dgm:pt>
    <dgm:pt modelId="{E5411106-0BD0-4FEA-BDF0-546F7D28D3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They ensure successful delivery of your data collection instrument (e.g., survey)</a:t>
          </a:r>
        </a:p>
      </dgm:t>
    </dgm:pt>
    <dgm:pt modelId="{CFE8F659-4606-4B37-AE72-FFDB62B22145}" type="sibTrans" cxnId="{1CBCA836-B85D-4A6E-8A79-48F31683B5FA}">
      <dgm:prSet/>
      <dgm:spPr/>
      <dgm:t>
        <a:bodyPr/>
        <a:lstStyle/>
        <a:p>
          <a:endParaRPr lang="en-US"/>
        </a:p>
      </dgm:t>
    </dgm:pt>
    <dgm:pt modelId="{7E3D952E-BE44-49D7-8C07-CE355105E680}" type="parTrans" cxnId="{1CBCA836-B85D-4A6E-8A79-48F31683B5FA}">
      <dgm:prSet/>
      <dgm:spPr/>
      <dgm:t>
        <a:bodyPr/>
        <a:lstStyle/>
        <a:p>
          <a:endParaRPr lang="en-US"/>
        </a:p>
      </dgm:t>
    </dgm:pt>
    <dgm:pt modelId="{7B2B0DCF-690A-4166-B49C-588CA2D5D9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They provide an automatized process to track data collection progress</a:t>
          </a:r>
        </a:p>
      </dgm:t>
    </dgm:pt>
    <dgm:pt modelId="{AFD85F95-68A2-4B5C-AE27-215AD1D648B3}" type="sibTrans" cxnId="{515AF23A-7ABF-4465-85D4-3EC1D453F205}">
      <dgm:prSet/>
      <dgm:spPr/>
      <dgm:t>
        <a:bodyPr/>
        <a:lstStyle/>
        <a:p>
          <a:endParaRPr lang="en-US"/>
        </a:p>
      </dgm:t>
    </dgm:pt>
    <dgm:pt modelId="{DC923EAD-1FD6-49FD-82B3-CBE6F60009B1}" type="parTrans" cxnId="{515AF23A-7ABF-4465-85D4-3EC1D453F205}">
      <dgm:prSet/>
      <dgm:spPr/>
      <dgm:t>
        <a:bodyPr/>
        <a:lstStyle/>
        <a:p>
          <a:endParaRPr lang="en-US"/>
        </a:p>
      </dgm:t>
    </dgm:pt>
    <dgm:pt modelId="{C420C098-150D-4DD5-AC8A-F3E2D065C3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They’re the first building building block of your data analysis infrastructure</a:t>
          </a:r>
          <a:endParaRPr lang="en-US" dirty="0"/>
        </a:p>
      </dgm:t>
    </dgm:pt>
    <dgm:pt modelId="{19DF4B67-7327-4F2C-ACB0-D301F92BF9C2}" type="sibTrans" cxnId="{E29C3C26-675C-4BBD-B342-0AE6909C9631}">
      <dgm:prSet/>
      <dgm:spPr/>
      <dgm:t>
        <a:bodyPr/>
        <a:lstStyle/>
        <a:p>
          <a:endParaRPr lang="en-US"/>
        </a:p>
      </dgm:t>
    </dgm:pt>
    <dgm:pt modelId="{2961A7B0-6AD1-4C8B-B1A9-0BB739ADB5E9}" type="parTrans" cxnId="{E29C3C26-675C-4BBD-B342-0AE6909C9631}">
      <dgm:prSet/>
      <dgm:spPr/>
      <dgm:t>
        <a:bodyPr/>
        <a:lstStyle/>
        <a:p>
          <a:endParaRPr lang="en-US"/>
        </a:p>
      </dgm:t>
    </dgm:pt>
    <dgm:pt modelId="{FEC0A7C0-C1F1-4983-B4BC-839432067496}" type="pres">
      <dgm:prSet presAssocID="{A5AED159-BE17-4180-B903-6BFB591F9DCA}" presName="root" presStyleCnt="0">
        <dgm:presLayoutVars>
          <dgm:dir/>
          <dgm:resizeHandles val="exact"/>
        </dgm:presLayoutVars>
      </dgm:prSet>
      <dgm:spPr/>
    </dgm:pt>
    <dgm:pt modelId="{38ACA954-E9BD-4D53-B9D8-F3A2ECDC4BC2}" type="pres">
      <dgm:prSet presAssocID="{261493C4-3FCB-4D63-8D55-45CE5299485D}" presName="compNode" presStyleCnt="0"/>
      <dgm:spPr/>
    </dgm:pt>
    <dgm:pt modelId="{D26495FC-6733-4067-B1CE-46C7E0A666E1}" type="pres">
      <dgm:prSet presAssocID="{261493C4-3FCB-4D63-8D55-45CE5299485D}" presName="bgRect" presStyleLbl="bgShp" presStyleIdx="0" presStyleCnt="4"/>
      <dgm:spPr/>
    </dgm:pt>
    <dgm:pt modelId="{0A09B868-C2E5-4019-99B1-8BACA2298AE4}" type="pres">
      <dgm:prSet presAssocID="{261493C4-3FCB-4D63-8D55-45CE5299485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3C9283E9-61C4-49B0-800C-E9E8B11B017E}" type="pres">
      <dgm:prSet presAssocID="{261493C4-3FCB-4D63-8D55-45CE5299485D}" presName="spaceRect" presStyleCnt="0"/>
      <dgm:spPr/>
    </dgm:pt>
    <dgm:pt modelId="{E319963C-71DE-4CA5-8BE6-7566706EF010}" type="pres">
      <dgm:prSet presAssocID="{261493C4-3FCB-4D63-8D55-45CE5299485D}" presName="parTx" presStyleLbl="revTx" presStyleIdx="0" presStyleCnt="4">
        <dgm:presLayoutVars>
          <dgm:chMax val="0"/>
          <dgm:chPref val="0"/>
        </dgm:presLayoutVars>
      </dgm:prSet>
      <dgm:spPr/>
    </dgm:pt>
    <dgm:pt modelId="{48009F93-2DA5-49D4-B23C-EFF97A7E1450}" type="pres">
      <dgm:prSet presAssocID="{27C3DA48-1B3E-49FF-91AE-AA171C7B54E7}" presName="sibTrans" presStyleCnt="0"/>
      <dgm:spPr/>
    </dgm:pt>
    <dgm:pt modelId="{2710CCF5-CD27-443B-A908-24AE94BC6A01}" type="pres">
      <dgm:prSet presAssocID="{E5411106-0BD0-4FEA-BDF0-546F7D28D34B}" presName="compNode" presStyleCnt="0"/>
      <dgm:spPr/>
    </dgm:pt>
    <dgm:pt modelId="{E3845431-2986-4A04-A373-6CD470B5D523}" type="pres">
      <dgm:prSet presAssocID="{E5411106-0BD0-4FEA-BDF0-546F7D28D34B}" presName="bgRect" presStyleLbl="bgShp" presStyleIdx="1" presStyleCnt="4"/>
      <dgm:spPr/>
    </dgm:pt>
    <dgm:pt modelId="{3BF73778-21FC-4C93-81A4-9F69CEB1E53C}" type="pres">
      <dgm:prSet presAssocID="{E5411106-0BD0-4FEA-BDF0-546F7D28D3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A374718F-24E2-41A1-B29B-F1F0E7D070CC}" type="pres">
      <dgm:prSet presAssocID="{E5411106-0BD0-4FEA-BDF0-546F7D28D34B}" presName="spaceRect" presStyleCnt="0"/>
      <dgm:spPr/>
    </dgm:pt>
    <dgm:pt modelId="{ECF8B270-F4C5-4FC7-BCC2-152051E71B33}" type="pres">
      <dgm:prSet presAssocID="{E5411106-0BD0-4FEA-BDF0-546F7D28D34B}" presName="parTx" presStyleLbl="revTx" presStyleIdx="1" presStyleCnt="4">
        <dgm:presLayoutVars>
          <dgm:chMax val="0"/>
          <dgm:chPref val="0"/>
        </dgm:presLayoutVars>
      </dgm:prSet>
      <dgm:spPr/>
    </dgm:pt>
    <dgm:pt modelId="{8B6C4F44-FA9C-45FE-9D37-A511EB2EEA8C}" type="pres">
      <dgm:prSet presAssocID="{CFE8F659-4606-4B37-AE72-FFDB62B22145}" presName="sibTrans" presStyleCnt="0"/>
      <dgm:spPr/>
    </dgm:pt>
    <dgm:pt modelId="{3B1B27BB-C3F3-4754-80D2-A8984E990C37}" type="pres">
      <dgm:prSet presAssocID="{7B2B0DCF-690A-4166-B49C-588CA2D5D9C3}" presName="compNode" presStyleCnt="0"/>
      <dgm:spPr/>
    </dgm:pt>
    <dgm:pt modelId="{D6B40408-7501-4A91-9E95-0FC91F46A939}" type="pres">
      <dgm:prSet presAssocID="{7B2B0DCF-690A-4166-B49C-588CA2D5D9C3}" presName="bgRect" presStyleLbl="bgShp" presStyleIdx="2" presStyleCnt="4"/>
      <dgm:spPr/>
    </dgm:pt>
    <dgm:pt modelId="{DCEAA2B9-0822-4137-A56A-BE4F978FE9D2}" type="pres">
      <dgm:prSet presAssocID="{7B2B0DCF-690A-4166-B49C-588CA2D5D9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B9F754A7-58F8-445B-9F2B-57499D82610B}" type="pres">
      <dgm:prSet presAssocID="{7B2B0DCF-690A-4166-B49C-588CA2D5D9C3}" presName="spaceRect" presStyleCnt="0"/>
      <dgm:spPr/>
    </dgm:pt>
    <dgm:pt modelId="{380DCD83-0281-4F84-B388-470EDD782E37}" type="pres">
      <dgm:prSet presAssocID="{7B2B0DCF-690A-4166-B49C-588CA2D5D9C3}" presName="parTx" presStyleLbl="revTx" presStyleIdx="2" presStyleCnt="4">
        <dgm:presLayoutVars>
          <dgm:chMax val="0"/>
          <dgm:chPref val="0"/>
        </dgm:presLayoutVars>
      </dgm:prSet>
      <dgm:spPr/>
    </dgm:pt>
    <dgm:pt modelId="{08BB7F42-EF1B-4874-9036-40237B5F2994}" type="pres">
      <dgm:prSet presAssocID="{AFD85F95-68A2-4B5C-AE27-215AD1D648B3}" presName="sibTrans" presStyleCnt="0"/>
      <dgm:spPr/>
    </dgm:pt>
    <dgm:pt modelId="{5C634FEB-8458-4958-B95C-5213BBD4F1AC}" type="pres">
      <dgm:prSet presAssocID="{C420C098-150D-4DD5-AC8A-F3E2D065C362}" presName="compNode" presStyleCnt="0"/>
      <dgm:spPr/>
    </dgm:pt>
    <dgm:pt modelId="{61FA3920-F140-4874-AE2A-3C2926B8BA02}" type="pres">
      <dgm:prSet presAssocID="{C420C098-150D-4DD5-AC8A-F3E2D065C362}" presName="bgRect" presStyleLbl="bgShp" presStyleIdx="3" presStyleCnt="4"/>
      <dgm:spPr/>
    </dgm:pt>
    <dgm:pt modelId="{BB331AA6-F704-4E16-946F-1EEB761D5B9E}" type="pres">
      <dgm:prSet presAssocID="{C420C098-150D-4DD5-AC8A-F3E2D065C36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</dgm:pt>
    <dgm:pt modelId="{B02F2D6D-590F-4F5C-BC88-9AFEACB45C67}" type="pres">
      <dgm:prSet presAssocID="{C420C098-150D-4DD5-AC8A-F3E2D065C362}" presName="spaceRect" presStyleCnt="0"/>
      <dgm:spPr/>
    </dgm:pt>
    <dgm:pt modelId="{528FE194-456A-47AD-8F63-AF5FCFA0549F}" type="pres">
      <dgm:prSet presAssocID="{C420C098-150D-4DD5-AC8A-F3E2D065C36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29C3C26-675C-4BBD-B342-0AE6909C9631}" srcId="{A5AED159-BE17-4180-B903-6BFB591F9DCA}" destId="{C420C098-150D-4DD5-AC8A-F3E2D065C362}" srcOrd="3" destOrd="0" parTransId="{2961A7B0-6AD1-4C8B-B1A9-0BB739ADB5E9}" sibTransId="{19DF4B67-7327-4F2C-ACB0-D301F92BF9C2}"/>
    <dgm:cxn modelId="{1CBCA836-B85D-4A6E-8A79-48F31683B5FA}" srcId="{A5AED159-BE17-4180-B903-6BFB591F9DCA}" destId="{E5411106-0BD0-4FEA-BDF0-546F7D28D34B}" srcOrd="1" destOrd="0" parTransId="{7E3D952E-BE44-49D7-8C07-CE355105E680}" sibTransId="{CFE8F659-4606-4B37-AE72-FFDB62B22145}"/>
    <dgm:cxn modelId="{5CDB7B37-D8BD-494F-B5B2-24C39556BDCB}" type="presOf" srcId="{A5AED159-BE17-4180-B903-6BFB591F9DCA}" destId="{FEC0A7C0-C1F1-4983-B4BC-839432067496}" srcOrd="0" destOrd="0" presId="urn:microsoft.com/office/officeart/2018/2/layout/IconVerticalSolidList"/>
    <dgm:cxn modelId="{515AF23A-7ABF-4465-85D4-3EC1D453F205}" srcId="{A5AED159-BE17-4180-B903-6BFB591F9DCA}" destId="{7B2B0DCF-690A-4166-B49C-588CA2D5D9C3}" srcOrd="2" destOrd="0" parTransId="{DC923EAD-1FD6-49FD-82B3-CBE6F60009B1}" sibTransId="{AFD85F95-68A2-4B5C-AE27-215AD1D648B3}"/>
    <dgm:cxn modelId="{537A3C4F-67F4-4458-911F-07C5104D121B}" type="presOf" srcId="{C420C098-150D-4DD5-AC8A-F3E2D065C362}" destId="{528FE194-456A-47AD-8F63-AF5FCFA0549F}" srcOrd="0" destOrd="0" presId="urn:microsoft.com/office/officeart/2018/2/layout/IconVerticalSolidList"/>
    <dgm:cxn modelId="{F117B463-5579-44E5-9310-5121F3908A7B}" type="presOf" srcId="{E5411106-0BD0-4FEA-BDF0-546F7D28D34B}" destId="{ECF8B270-F4C5-4FC7-BCC2-152051E71B33}" srcOrd="0" destOrd="0" presId="urn:microsoft.com/office/officeart/2018/2/layout/IconVerticalSolidList"/>
    <dgm:cxn modelId="{0770627B-D384-401D-860D-B869F888E74A}" type="presOf" srcId="{7B2B0DCF-690A-4166-B49C-588CA2D5D9C3}" destId="{380DCD83-0281-4F84-B388-470EDD782E37}" srcOrd="0" destOrd="0" presId="urn:microsoft.com/office/officeart/2018/2/layout/IconVerticalSolidList"/>
    <dgm:cxn modelId="{E71D0CF0-027C-44B8-91BB-EFD8E0EBA5CE}" type="presOf" srcId="{261493C4-3FCB-4D63-8D55-45CE5299485D}" destId="{E319963C-71DE-4CA5-8BE6-7566706EF010}" srcOrd="0" destOrd="0" presId="urn:microsoft.com/office/officeart/2018/2/layout/IconVerticalSolidList"/>
    <dgm:cxn modelId="{6B5392FC-AFDB-4F7F-A08C-D875BA219C9E}" srcId="{A5AED159-BE17-4180-B903-6BFB591F9DCA}" destId="{261493C4-3FCB-4D63-8D55-45CE5299485D}" srcOrd="0" destOrd="0" parTransId="{6A143A7A-1656-48A0-AD9A-1767972D4FD3}" sibTransId="{27C3DA48-1B3E-49FF-91AE-AA171C7B54E7}"/>
    <dgm:cxn modelId="{AE73806E-AE9B-4554-9F5B-7416DD3D09F4}" type="presParOf" srcId="{FEC0A7C0-C1F1-4983-B4BC-839432067496}" destId="{38ACA954-E9BD-4D53-B9D8-F3A2ECDC4BC2}" srcOrd="0" destOrd="0" presId="urn:microsoft.com/office/officeart/2018/2/layout/IconVerticalSolidList"/>
    <dgm:cxn modelId="{E92E7DF7-330C-4A5D-AEAD-44B1534316C0}" type="presParOf" srcId="{38ACA954-E9BD-4D53-B9D8-F3A2ECDC4BC2}" destId="{D26495FC-6733-4067-B1CE-46C7E0A666E1}" srcOrd="0" destOrd="0" presId="urn:microsoft.com/office/officeart/2018/2/layout/IconVerticalSolidList"/>
    <dgm:cxn modelId="{8F7CC829-5754-4C23-8299-161D6D469763}" type="presParOf" srcId="{38ACA954-E9BD-4D53-B9D8-F3A2ECDC4BC2}" destId="{0A09B868-C2E5-4019-99B1-8BACA2298AE4}" srcOrd="1" destOrd="0" presId="urn:microsoft.com/office/officeart/2018/2/layout/IconVerticalSolidList"/>
    <dgm:cxn modelId="{E6CFA936-0A8F-4619-8C68-082533E70956}" type="presParOf" srcId="{38ACA954-E9BD-4D53-B9D8-F3A2ECDC4BC2}" destId="{3C9283E9-61C4-49B0-800C-E9E8B11B017E}" srcOrd="2" destOrd="0" presId="urn:microsoft.com/office/officeart/2018/2/layout/IconVerticalSolidList"/>
    <dgm:cxn modelId="{4BD811D2-A949-4D3C-A63F-B8FF32ABBC85}" type="presParOf" srcId="{38ACA954-E9BD-4D53-B9D8-F3A2ECDC4BC2}" destId="{E319963C-71DE-4CA5-8BE6-7566706EF010}" srcOrd="3" destOrd="0" presId="urn:microsoft.com/office/officeart/2018/2/layout/IconVerticalSolidList"/>
    <dgm:cxn modelId="{65C31948-B2FE-4DC3-A18D-022F00D225AD}" type="presParOf" srcId="{FEC0A7C0-C1F1-4983-B4BC-839432067496}" destId="{48009F93-2DA5-49D4-B23C-EFF97A7E1450}" srcOrd="1" destOrd="0" presId="urn:microsoft.com/office/officeart/2018/2/layout/IconVerticalSolidList"/>
    <dgm:cxn modelId="{0A184E6E-416B-4947-8866-D411A1502F0C}" type="presParOf" srcId="{FEC0A7C0-C1F1-4983-B4BC-839432067496}" destId="{2710CCF5-CD27-443B-A908-24AE94BC6A01}" srcOrd="2" destOrd="0" presId="urn:microsoft.com/office/officeart/2018/2/layout/IconVerticalSolidList"/>
    <dgm:cxn modelId="{33E7ECAA-5357-49B0-B237-571C01FDD5C4}" type="presParOf" srcId="{2710CCF5-CD27-443B-A908-24AE94BC6A01}" destId="{E3845431-2986-4A04-A373-6CD470B5D523}" srcOrd="0" destOrd="0" presId="urn:microsoft.com/office/officeart/2018/2/layout/IconVerticalSolidList"/>
    <dgm:cxn modelId="{94330B04-51C3-4466-9824-BACA43D7A402}" type="presParOf" srcId="{2710CCF5-CD27-443B-A908-24AE94BC6A01}" destId="{3BF73778-21FC-4C93-81A4-9F69CEB1E53C}" srcOrd="1" destOrd="0" presId="urn:microsoft.com/office/officeart/2018/2/layout/IconVerticalSolidList"/>
    <dgm:cxn modelId="{58C19418-23E0-4E55-BD83-ABF82AB49A01}" type="presParOf" srcId="{2710CCF5-CD27-443B-A908-24AE94BC6A01}" destId="{A374718F-24E2-41A1-B29B-F1F0E7D070CC}" srcOrd="2" destOrd="0" presId="urn:microsoft.com/office/officeart/2018/2/layout/IconVerticalSolidList"/>
    <dgm:cxn modelId="{0FD343B8-82C7-48BA-B030-6D2B6A38B0D4}" type="presParOf" srcId="{2710CCF5-CD27-443B-A908-24AE94BC6A01}" destId="{ECF8B270-F4C5-4FC7-BCC2-152051E71B33}" srcOrd="3" destOrd="0" presId="urn:microsoft.com/office/officeart/2018/2/layout/IconVerticalSolidList"/>
    <dgm:cxn modelId="{EE6A32DA-BBF7-42AF-81E1-F17FD214E9C5}" type="presParOf" srcId="{FEC0A7C0-C1F1-4983-B4BC-839432067496}" destId="{8B6C4F44-FA9C-45FE-9D37-A511EB2EEA8C}" srcOrd="3" destOrd="0" presId="urn:microsoft.com/office/officeart/2018/2/layout/IconVerticalSolidList"/>
    <dgm:cxn modelId="{A4F3DF7C-84DA-4B54-B3EB-20CB8DCFBD87}" type="presParOf" srcId="{FEC0A7C0-C1F1-4983-B4BC-839432067496}" destId="{3B1B27BB-C3F3-4754-80D2-A8984E990C37}" srcOrd="4" destOrd="0" presId="urn:microsoft.com/office/officeart/2018/2/layout/IconVerticalSolidList"/>
    <dgm:cxn modelId="{5CC13792-BE84-4915-A8DE-76FF6089D472}" type="presParOf" srcId="{3B1B27BB-C3F3-4754-80D2-A8984E990C37}" destId="{D6B40408-7501-4A91-9E95-0FC91F46A939}" srcOrd="0" destOrd="0" presId="urn:microsoft.com/office/officeart/2018/2/layout/IconVerticalSolidList"/>
    <dgm:cxn modelId="{3A507998-2D73-4F09-9399-AFC5E64E0A6C}" type="presParOf" srcId="{3B1B27BB-C3F3-4754-80D2-A8984E990C37}" destId="{DCEAA2B9-0822-4137-A56A-BE4F978FE9D2}" srcOrd="1" destOrd="0" presId="urn:microsoft.com/office/officeart/2018/2/layout/IconVerticalSolidList"/>
    <dgm:cxn modelId="{17407E7F-917F-47B0-AAEA-4E64903B6B11}" type="presParOf" srcId="{3B1B27BB-C3F3-4754-80D2-A8984E990C37}" destId="{B9F754A7-58F8-445B-9F2B-57499D82610B}" srcOrd="2" destOrd="0" presId="urn:microsoft.com/office/officeart/2018/2/layout/IconVerticalSolidList"/>
    <dgm:cxn modelId="{95C1BBF6-D117-4D32-A824-41DAEF79BEB8}" type="presParOf" srcId="{3B1B27BB-C3F3-4754-80D2-A8984E990C37}" destId="{380DCD83-0281-4F84-B388-470EDD782E37}" srcOrd="3" destOrd="0" presId="urn:microsoft.com/office/officeart/2018/2/layout/IconVerticalSolidList"/>
    <dgm:cxn modelId="{AF00E512-598A-438A-B044-57B5CEA521D9}" type="presParOf" srcId="{FEC0A7C0-C1F1-4983-B4BC-839432067496}" destId="{08BB7F42-EF1B-4874-9036-40237B5F2994}" srcOrd="5" destOrd="0" presId="urn:microsoft.com/office/officeart/2018/2/layout/IconVerticalSolidList"/>
    <dgm:cxn modelId="{7458B717-2350-470B-B269-13C7F8BAD35D}" type="presParOf" srcId="{FEC0A7C0-C1F1-4983-B4BC-839432067496}" destId="{5C634FEB-8458-4958-B95C-5213BBD4F1AC}" srcOrd="6" destOrd="0" presId="urn:microsoft.com/office/officeart/2018/2/layout/IconVerticalSolidList"/>
    <dgm:cxn modelId="{58454DD1-38F4-4927-BFA7-D1EB67479B0C}" type="presParOf" srcId="{5C634FEB-8458-4958-B95C-5213BBD4F1AC}" destId="{61FA3920-F140-4874-AE2A-3C2926B8BA02}" srcOrd="0" destOrd="0" presId="urn:microsoft.com/office/officeart/2018/2/layout/IconVerticalSolidList"/>
    <dgm:cxn modelId="{2E16235E-9BE3-48BC-8313-F1F965FF5B8F}" type="presParOf" srcId="{5C634FEB-8458-4958-B95C-5213BBD4F1AC}" destId="{BB331AA6-F704-4E16-946F-1EEB761D5B9E}" srcOrd="1" destOrd="0" presId="urn:microsoft.com/office/officeart/2018/2/layout/IconVerticalSolidList"/>
    <dgm:cxn modelId="{EDA936DF-E7B6-4DC5-B0DB-1B0E76632A43}" type="presParOf" srcId="{5C634FEB-8458-4958-B95C-5213BBD4F1AC}" destId="{B02F2D6D-590F-4F5C-BC88-9AFEACB45C67}" srcOrd="2" destOrd="0" presId="urn:microsoft.com/office/officeart/2018/2/layout/IconVerticalSolidList"/>
    <dgm:cxn modelId="{DCBCBD0B-9D1B-4C17-B810-96C08BBE6F4D}" type="presParOf" srcId="{5C634FEB-8458-4958-B95C-5213BBD4F1AC}" destId="{528FE194-456A-47AD-8F63-AF5FCFA054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AED159-BE17-4180-B903-6BFB591F9DC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261493C4-3FCB-4D63-8D55-45CE529948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catches data collection errors early</a:t>
          </a:r>
        </a:p>
      </dgm:t>
    </dgm:pt>
    <dgm:pt modelId="{6A143A7A-1656-48A0-AD9A-1767972D4FD3}" type="parTrans" cxnId="{6B5392FC-AFDB-4F7F-A08C-D875BA219C9E}">
      <dgm:prSet/>
      <dgm:spPr/>
      <dgm:t>
        <a:bodyPr/>
        <a:lstStyle/>
        <a:p>
          <a:endParaRPr lang="en-US"/>
        </a:p>
      </dgm:t>
    </dgm:pt>
    <dgm:pt modelId="{27C3DA48-1B3E-49FF-91AE-AA171C7B54E7}" type="sibTrans" cxnId="{6B5392FC-AFDB-4F7F-A08C-D875BA219C9E}">
      <dgm:prSet/>
      <dgm:spPr/>
      <dgm:t>
        <a:bodyPr/>
        <a:lstStyle/>
        <a:p>
          <a:endParaRPr lang="en-US"/>
        </a:p>
      </dgm:t>
    </dgm:pt>
    <dgm:pt modelId="{E5411106-0BD0-4FEA-BDF0-546F7D28D3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ensures successful delivery of your data collection instrument (e.g., survey)</a:t>
          </a:r>
        </a:p>
      </dgm:t>
    </dgm:pt>
    <dgm:pt modelId="{7E3D952E-BE44-49D7-8C07-CE355105E680}" type="parTrans" cxnId="{1CBCA836-B85D-4A6E-8A79-48F31683B5FA}">
      <dgm:prSet/>
      <dgm:spPr/>
      <dgm:t>
        <a:bodyPr/>
        <a:lstStyle/>
        <a:p>
          <a:endParaRPr lang="en-US"/>
        </a:p>
      </dgm:t>
    </dgm:pt>
    <dgm:pt modelId="{CFE8F659-4606-4B37-AE72-FFDB62B22145}" type="sibTrans" cxnId="{1CBCA836-B85D-4A6E-8A79-48F31683B5FA}">
      <dgm:prSet/>
      <dgm:spPr/>
      <dgm:t>
        <a:bodyPr/>
        <a:lstStyle/>
        <a:p>
          <a:endParaRPr lang="en-US"/>
        </a:p>
      </dgm:t>
    </dgm:pt>
    <dgm:pt modelId="{7B2B0DCF-690A-4166-B49C-588CA2D5D9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provides an automatized process to track data collection progress</a:t>
          </a:r>
        </a:p>
      </dgm:t>
    </dgm:pt>
    <dgm:pt modelId="{DC923EAD-1FD6-49FD-82B3-CBE6F60009B1}" type="parTrans" cxnId="{515AF23A-7ABF-4465-85D4-3EC1D453F205}">
      <dgm:prSet/>
      <dgm:spPr/>
      <dgm:t>
        <a:bodyPr/>
        <a:lstStyle/>
        <a:p>
          <a:endParaRPr lang="en-US"/>
        </a:p>
      </dgm:t>
    </dgm:pt>
    <dgm:pt modelId="{AFD85F95-68A2-4B5C-AE27-215AD1D648B3}" type="sibTrans" cxnId="{515AF23A-7ABF-4465-85D4-3EC1D453F205}">
      <dgm:prSet/>
      <dgm:spPr/>
      <dgm:t>
        <a:bodyPr/>
        <a:lstStyle/>
        <a:p>
          <a:endParaRPr lang="en-US"/>
        </a:p>
      </dgm:t>
    </dgm:pt>
    <dgm:pt modelId="{C420C098-150D-4DD5-AC8A-F3E2D065C3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It’s the first building building block of your data analysis infrastructure</a:t>
          </a:r>
        </a:p>
      </dgm:t>
    </dgm:pt>
    <dgm:pt modelId="{19DF4B67-7327-4F2C-ACB0-D301F92BF9C2}" type="sibTrans" cxnId="{E29C3C26-675C-4BBD-B342-0AE6909C9631}">
      <dgm:prSet/>
      <dgm:spPr/>
      <dgm:t>
        <a:bodyPr/>
        <a:lstStyle/>
        <a:p>
          <a:endParaRPr lang="en-US"/>
        </a:p>
      </dgm:t>
    </dgm:pt>
    <dgm:pt modelId="{2961A7B0-6AD1-4C8B-B1A9-0BB739ADB5E9}" type="parTrans" cxnId="{E29C3C26-675C-4BBD-B342-0AE6909C9631}">
      <dgm:prSet/>
      <dgm:spPr/>
      <dgm:t>
        <a:bodyPr/>
        <a:lstStyle/>
        <a:p>
          <a:endParaRPr lang="en-US"/>
        </a:p>
      </dgm:t>
    </dgm:pt>
    <dgm:pt modelId="{FEC0A7C0-C1F1-4983-B4BC-839432067496}" type="pres">
      <dgm:prSet presAssocID="{A5AED159-BE17-4180-B903-6BFB591F9DCA}" presName="root" presStyleCnt="0">
        <dgm:presLayoutVars>
          <dgm:dir/>
          <dgm:resizeHandles val="exact"/>
        </dgm:presLayoutVars>
      </dgm:prSet>
      <dgm:spPr/>
    </dgm:pt>
    <dgm:pt modelId="{38ACA954-E9BD-4D53-B9D8-F3A2ECDC4BC2}" type="pres">
      <dgm:prSet presAssocID="{261493C4-3FCB-4D63-8D55-45CE5299485D}" presName="compNode" presStyleCnt="0"/>
      <dgm:spPr/>
    </dgm:pt>
    <dgm:pt modelId="{D26495FC-6733-4067-B1CE-46C7E0A666E1}" type="pres">
      <dgm:prSet presAssocID="{261493C4-3FCB-4D63-8D55-45CE5299485D}" presName="bgRect" presStyleLbl="bgShp" presStyleIdx="0" presStyleCnt="4"/>
      <dgm:spPr/>
    </dgm:pt>
    <dgm:pt modelId="{0A09B868-C2E5-4019-99B1-8BACA2298AE4}" type="pres">
      <dgm:prSet presAssocID="{261493C4-3FCB-4D63-8D55-45CE5299485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3C9283E9-61C4-49B0-800C-E9E8B11B017E}" type="pres">
      <dgm:prSet presAssocID="{261493C4-3FCB-4D63-8D55-45CE5299485D}" presName="spaceRect" presStyleCnt="0"/>
      <dgm:spPr/>
    </dgm:pt>
    <dgm:pt modelId="{E319963C-71DE-4CA5-8BE6-7566706EF010}" type="pres">
      <dgm:prSet presAssocID="{261493C4-3FCB-4D63-8D55-45CE5299485D}" presName="parTx" presStyleLbl="revTx" presStyleIdx="0" presStyleCnt="4">
        <dgm:presLayoutVars>
          <dgm:chMax val="0"/>
          <dgm:chPref val="0"/>
        </dgm:presLayoutVars>
      </dgm:prSet>
      <dgm:spPr/>
    </dgm:pt>
    <dgm:pt modelId="{48009F93-2DA5-49D4-B23C-EFF97A7E1450}" type="pres">
      <dgm:prSet presAssocID="{27C3DA48-1B3E-49FF-91AE-AA171C7B54E7}" presName="sibTrans" presStyleCnt="0"/>
      <dgm:spPr/>
    </dgm:pt>
    <dgm:pt modelId="{2710CCF5-CD27-443B-A908-24AE94BC6A01}" type="pres">
      <dgm:prSet presAssocID="{E5411106-0BD0-4FEA-BDF0-546F7D28D34B}" presName="compNode" presStyleCnt="0"/>
      <dgm:spPr/>
    </dgm:pt>
    <dgm:pt modelId="{E3845431-2986-4A04-A373-6CD470B5D523}" type="pres">
      <dgm:prSet presAssocID="{E5411106-0BD0-4FEA-BDF0-546F7D28D34B}" presName="bgRect" presStyleLbl="bgShp" presStyleIdx="1" presStyleCnt="4"/>
      <dgm:spPr/>
    </dgm:pt>
    <dgm:pt modelId="{3BF73778-21FC-4C93-81A4-9F69CEB1E53C}" type="pres">
      <dgm:prSet presAssocID="{E5411106-0BD0-4FEA-BDF0-546F7D28D3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A374718F-24E2-41A1-B29B-F1F0E7D070CC}" type="pres">
      <dgm:prSet presAssocID="{E5411106-0BD0-4FEA-BDF0-546F7D28D34B}" presName="spaceRect" presStyleCnt="0"/>
      <dgm:spPr/>
    </dgm:pt>
    <dgm:pt modelId="{ECF8B270-F4C5-4FC7-BCC2-152051E71B33}" type="pres">
      <dgm:prSet presAssocID="{E5411106-0BD0-4FEA-BDF0-546F7D28D34B}" presName="parTx" presStyleLbl="revTx" presStyleIdx="1" presStyleCnt="4">
        <dgm:presLayoutVars>
          <dgm:chMax val="0"/>
          <dgm:chPref val="0"/>
        </dgm:presLayoutVars>
      </dgm:prSet>
      <dgm:spPr/>
    </dgm:pt>
    <dgm:pt modelId="{8B6C4F44-FA9C-45FE-9D37-A511EB2EEA8C}" type="pres">
      <dgm:prSet presAssocID="{CFE8F659-4606-4B37-AE72-FFDB62B22145}" presName="sibTrans" presStyleCnt="0"/>
      <dgm:spPr/>
    </dgm:pt>
    <dgm:pt modelId="{3B1B27BB-C3F3-4754-80D2-A8984E990C37}" type="pres">
      <dgm:prSet presAssocID="{7B2B0DCF-690A-4166-B49C-588CA2D5D9C3}" presName="compNode" presStyleCnt="0"/>
      <dgm:spPr/>
    </dgm:pt>
    <dgm:pt modelId="{D6B40408-7501-4A91-9E95-0FC91F46A939}" type="pres">
      <dgm:prSet presAssocID="{7B2B0DCF-690A-4166-B49C-588CA2D5D9C3}" presName="bgRect" presStyleLbl="bgShp" presStyleIdx="2" presStyleCnt="4"/>
      <dgm:spPr/>
    </dgm:pt>
    <dgm:pt modelId="{DCEAA2B9-0822-4137-A56A-BE4F978FE9D2}" type="pres">
      <dgm:prSet presAssocID="{7B2B0DCF-690A-4166-B49C-588CA2D5D9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B9F754A7-58F8-445B-9F2B-57499D82610B}" type="pres">
      <dgm:prSet presAssocID="{7B2B0DCF-690A-4166-B49C-588CA2D5D9C3}" presName="spaceRect" presStyleCnt="0"/>
      <dgm:spPr/>
    </dgm:pt>
    <dgm:pt modelId="{380DCD83-0281-4F84-B388-470EDD782E37}" type="pres">
      <dgm:prSet presAssocID="{7B2B0DCF-690A-4166-B49C-588CA2D5D9C3}" presName="parTx" presStyleLbl="revTx" presStyleIdx="2" presStyleCnt="4">
        <dgm:presLayoutVars>
          <dgm:chMax val="0"/>
          <dgm:chPref val="0"/>
        </dgm:presLayoutVars>
      </dgm:prSet>
      <dgm:spPr/>
    </dgm:pt>
    <dgm:pt modelId="{08BB7F42-EF1B-4874-9036-40237B5F2994}" type="pres">
      <dgm:prSet presAssocID="{AFD85F95-68A2-4B5C-AE27-215AD1D648B3}" presName="sibTrans" presStyleCnt="0"/>
      <dgm:spPr/>
    </dgm:pt>
    <dgm:pt modelId="{5C634FEB-8458-4958-B95C-5213BBD4F1AC}" type="pres">
      <dgm:prSet presAssocID="{C420C098-150D-4DD5-AC8A-F3E2D065C362}" presName="compNode" presStyleCnt="0"/>
      <dgm:spPr/>
    </dgm:pt>
    <dgm:pt modelId="{61FA3920-F140-4874-AE2A-3C2926B8BA02}" type="pres">
      <dgm:prSet presAssocID="{C420C098-150D-4DD5-AC8A-F3E2D065C362}" presName="bgRect" presStyleLbl="bgShp" presStyleIdx="3" presStyleCnt="4"/>
      <dgm:spPr/>
    </dgm:pt>
    <dgm:pt modelId="{BB331AA6-F704-4E16-946F-1EEB761D5B9E}" type="pres">
      <dgm:prSet presAssocID="{C420C098-150D-4DD5-AC8A-F3E2D065C36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</dgm:pt>
    <dgm:pt modelId="{B02F2D6D-590F-4F5C-BC88-9AFEACB45C67}" type="pres">
      <dgm:prSet presAssocID="{C420C098-150D-4DD5-AC8A-F3E2D065C362}" presName="spaceRect" presStyleCnt="0"/>
      <dgm:spPr/>
    </dgm:pt>
    <dgm:pt modelId="{528FE194-456A-47AD-8F63-AF5FCFA0549F}" type="pres">
      <dgm:prSet presAssocID="{C420C098-150D-4DD5-AC8A-F3E2D065C36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29C3C26-675C-4BBD-B342-0AE6909C9631}" srcId="{A5AED159-BE17-4180-B903-6BFB591F9DCA}" destId="{C420C098-150D-4DD5-AC8A-F3E2D065C362}" srcOrd="3" destOrd="0" parTransId="{2961A7B0-6AD1-4C8B-B1A9-0BB739ADB5E9}" sibTransId="{19DF4B67-7327-4F2C-ACB0-D301F92BF9C2}"/>
    <dgm:cxn modelId="{1CBCA836-B85D-4A6E-8A79-48F31683B5FA}" srcId="{A5AED159-BE17-4180-B903-6BFB591F9DCA}" destId="{E5411106-0BD0-4FEA-BDF0-546F7D28D34B}" srcOrd="1" destOrd="0" parTransId="{7E3D952E-BE44-49D7-8C07-CE355105E680}" sibTransId="{CFE8F659-4606-4B37-AE72-FFDB62B22145}"/>
    <dgm:cxn modelId="{5CDB7B37-D8BD-494F-B5B2-24C39556BDCB}" type="presOf" srcId="{A5AED159-BE17-4180-B903-6BFB591F9DCA}" destId="{FEC0A7C0-C1F1-4983-B4BC-839432067496}" srcOrd="0" destOrd="0" presId="urn:microsoft.com/office/officeart/2018/2/layout/IconVerticalSolidList"/>
    <dgm:cxn modelId="{515AF23A-7ABF-4465-85D4-3EC1D453F205}" srcId="{A5AED159-BE17-4180-B903-6BFB591F9DCA}" destId="{7B2B0DCF-690A-4166-B49C-588CA2D5D9C3}" srcOrd="2" destOrd="0" parTransId="{DC923EAD-1FD6-49FD-82B3-CBE6F60009B1}" sibTransId="{AFD85F95-68A2-4B5C-AE27-215AD1D648B3}"/>
    <dgm:cxn modelId="{537A3C4F-67F4-4458-911F-07C5104D121B}" type="presOf" srcId="{C420C098-150D-4DD5-AC8A-F3E2D065C362}" destId="{528FE194-456A-47AD-8F63-AF5FCFA0549F}" srcOrd="0" destOrd="0" presId="urn:microsoft.com/office/officeart/2018/2/layout/IconVerticalSolidList"/>
    <dgm:cxn modelId="{F117B463-5579-44E5-9310-5121F3908A7B}" type="presOf" srcId="{E5411106-0BD0-4FEA-BDF0-546F7D28D34B}" destId="{ECF8B270-F4C5-4FC7-BCC2-152051E71B33}" srcOrd="0" destOrd="0" presId="urn:microsoft.com/office/officeart/2018/2/layout/IconVerticalSolidList"/>
    <dgm:cxn modelId="{0770627B-D384-401D-860D-B869F888E74A}" type="presOf" srcId="{7B2B0DCF-690A-4166-B49C-588CA2D5D9C3}" destId="{380DCD83-0281-4F84-B388-470EDD782E37}" srcOrd="0" destOrd="0" presId="urn:microsoft.com/office/officeart/2018/2/layout/IconVerticalSolidList"/>
    <dgm:cxn modelId="{E71D0CF0-027C-44B8-91BB-EFD8E0EBA5CE}" type="presOf" srcId="{261493C4-3FCB-4D63-8D55-45CE5299485D}" destId="{E319963C-71DE-4CA5-8BE6-7566706EF010}" srcOrd="0" destOrd="0" presId="urn:microsoft.com/office/officeart/2018/2/layout/IconVerticalSolidList"/>
    <dgm:cxn modelId="{6B5392FC-AFDB-4F7F-A08C-D875BA219C9E}" srcId="{A5AED159-BE17-4180-B903-6BFB591F9DCA}" destId="{261493C4-3FCB-4D63-8D55-45CE5299485D}" srcOrd="0" destOrd="0" parTransId="{6A143A7A-1656-48A0-AD9A-1767972D4FD3}" sibTransId="{27C3DA48-1B3E-49FF-91AE-AA171C7B54E7}"/>
    <dgm:cxn modelId="{AE73806E-AE9B-4554-9F5B-7416DD3D09F4}" type="presParOf" srcId="{FEC0A7C0-C1F1-4983-B4BC-839432067496}" destId="{38ACA954-E9BD-4D53-B9D8-F3A2ECDC4BC2}" srcOrd="0" destOrd="0" presId="urn:microsoft.com/office/officeart/2018/2/layout/IconVerticalSolidList"/>
    <dgm:cxn modelId="{E92E7DF7-330C-4A5D-AEAD-44B1534316C0}" type="presParOf" srcId="{38ACA954-E9BD-4D53-B9D8-F3A2ECDC4BC2}" destId="{D26495FC-6733-4067-B1CE-46C7E0A666E1}" srcOrd="0" destOrd="0" presId="urn:microsoft.com/office/officeart/2018/2/layout/IconVerticalSolidList"/>
    <dgm:cxn modelId="{8F7CC829-5754-4C23-8299-161D6D469763}" type="presParOf" srcId="{38ACA954-E9BD-4D53-B9D8-F3A2ECDC4BC2}" destId="{0A09B868-C2E5-4019-99B1-8BACA2298AE4}" srcOrd="1" destOrd="0" presId="urn:microsoft.com/office/officeart/2018/2/layout/IconVerticalSolidList"/>
    <dgm:cxn modelId="{E6CFA936-0A8F-4619-8C68-082533E70956}" type="presParOf" srcId="{38ACA954-E9BD-4D53-B9D8-F3A2ECDC4BC2}" destId="{3C9283E9-61C4-49B0-800C-E9E8B11B017E}" srcOrd="2" destOrd="0" presId="urn:microsoft.com/office/officeart/2018/2/layout/IconVerticalSolidList"/>
    <dgm:cxn modelId="{4BD811D2-A949-4D3C-A63F-B8FF32ABBC85}" type="presParOf" srcId="{38ACA954-E9BD-4D53-B9D8-F3A2ECDC4BC2}" destId="{E319963C-71DE-4CA5-8BE6-7566706EF010}" srcOrd="3" destOrd="0" presId="urn:microsoft.com/office/officeart/2018/2/layout/IconVerticalSolidList"/>
    <dgm:cxn modelId="{65C31948-B2FE-4DC3-A18D-022F00D225AD}" type="presParOf" srcId="{FEC0A7C0-C1F1-4983-B4BC-839432067496}" destId="{48009F93-2DA5-49D4-B23C-EFF97A7E1450}" srcOrd="1" destOrd="0" presId="urn:microsoft.com/office/officeart/2018/2/layout/IconVerticalSolidList"/>
    <dgm:cxn modelId="{0A184E6E-416B-4947-8866-D411A1502F0C}" type="presParOf" srcId="{FEC0A7C0-C1F1-4983-B4BC-839432067496}" destId="{2710CCF5-CD27-443B-A908-24AE94BC6A01}" srcOrd="2" destOrd="0" presId="urn:microsoft.com/office/officeart/2018/2/layout/IconVerticalSolidList"/>
    <dgm:cxn modelId="{33E7ECAA-5357-49B0-B237-571C01FDD5C4}" type="presParOf" srcId="{2710CCF5-CD27-443B-A908-24AE94BC6A01}" destId="{E3845431-2986-4A04-A373-6CD470B5D523}" srcOrd="0" destOrd="0" presId="urn:microsoft.com/office/officeart/2018/2/layout/IconVerticalSolidList"/>
    <dgm:cxn modelId="{94330B04-51C3-4466-9824-BACA43D7A402}" type="presParOf" srcId="{2710CCF5-CD27-443B-A908-24AE94BC6A01}" destId="{3BF73778-21FC-4C93-81A4-9F69CEB1E53C}" srcOrd="1" destOrd="0" presId="urn:microsoft.com/office/officeart/2018/2/layout/IconVerticalSolidList"/>
    <dgm:cxn modelId="{58C19418-23E0-4E55-BD83-ABF82AB49A01}" type="presParOf" srcId="{2710CCF5-CD27-443B-A908-24AE94BC6A01}" destId="{A374718F-24E2-41A1-B29B-F1F0E7D070CC}" srcOrd="2" destOrd="0" presId="urn:microsoft.com/office/officeart/2018/2/layout/IconVerticalSolidList"/>
    <dgm:cxn modelId="{0FD343B8-82C7-48BA-B030-6D2B6A38B0D4}" type="presParOf" srcId="{2710CCF5-CD27-443B-A908-24AE94BC6A01}" destId="{ECF8B270-F4C5-4FC7-BCC2-152051E71B33}" srcOrd="3" destOrd="0" presId="urn:microsoft.com/office/officeart/2018/2/layout/IconVerticalSolidList"/>
    <dgm:cxn modelId="{EE6A32DA-BBF7-42AF-81E1-F17FD214E9C5}" type="presParOf" srcId="{FEC0A7C0-C1F1-4983-B4BC-839432067496}" destId="{8B6C4F44-FA9C-45FE-9D37-A511EB2EEA8C}" srcOrd="3" destOrd="0" presId="urn:microsoft.com/office/officeart/2018/2/layout/IconVerticalSolidList"/>
    <dgm:cxn modelId="{A4F3DF7C-84DA-4B54-B3EB-20CB8DCFBD87}" type="presParOf" srcId="{FEC0A7C0-C1F1-4983-B4BC-839432067496}" destId="{3B1B27BB-C3F3-4754-80D2-A8984E990C37}" srcOrd="4" destOrd="0" presId="urn:microsoft.com/office/officeart/2018/2/layout/IconVerticalSolidList"/>
    <dgm:cxn modelId="{5CC13792-BE84-4915-A8DE-76FF6089D472}" type="presParOf" srcId="{3B1B27BB-C3F3-4754-80D2-A8984E990C37}" destId="{D6B40408-7501-4A91-9E95-0FC91F46A939}" srcOrd="0" destOrd="0" presId="urn:microsoft.com/office/officeart/2018/2/layout/IconVerticalSolidList"/>
    <dgm:cxn modelId="{3A507998-2D73-4F09-9399-AFC5E64E0A6C}" type="presParOf" srcId="{3B1B27BB-C3F3-4754-80D2-A8984E990C37}" destId="{DCEAA2B9-0822-4137-A56A-BE4F978FE9D2}" srcOrd="1" destOrd="0" presId="urn:microsoft.com/office/officeart/2018/2/layout/IconVerticalSolidList"/>
    <dgm:cxn modelId="{17407E7F-917F-47B0-AAEA-4E64903B6B11}" type="presParOf" srcId="{3B1B27BB-C3F3-4754-80D2-A8984E990C37}" destId="{B9F754A7-58F8-445B-9F2B-57499D82610B}" srcOrd="2" destOrd="0" presId="urn:microsoft.com/office/officeart/2018/2/layout/IconVerticalSolidList"/>
    <dgm:cxn modelId="{95C1BBF6-D117-4D32-A824-41DAEF79BEB8}" type="presParOf" srcId="{3B1B27BB-C3F3-4754-80D2-A8984E990C37}" destId="{380DCD83-0281-4F84-B388-470EDD782E37}" srcOrd="3" destOrd="0" presId="urn:microsoft.com/office/officeart/2018/2/layout/IconVerticalSolidList"/>
    <dgm:cxn modelId="{AF00E512-598A-438A-B044-57B5CEA521D9}" type="presParOf" srcId="{FEC0A7C0-C1F1-4983-B4BC-839432067496}" destId="{08BB7F42-EF1B-4874-9036-40237B5F2994}" srcOrd="5" destOrd="0" presId="urn:microsoft.com/office/officeart/2018/2/layout/IconVerticalSolidList"/>
    <dgm:cxn modelId="{7458B717-2350-470B-B269-13C7F8BAD35D}" type="presParOf" srcId="{FEC0A7C0-C1F1-4983-B4BC-839432067496}" destId="{5C634FEB-8458-4958-B95C-5213BBD4F1AC}" srcOrd="6" destOrd="0" presId="urn:microsoft.com/office/officeart/2018/2/layout/IconVerticalSolidList"/>
    <dgm:cxn modelId="{58454DD1-38F4-4927-BFA7-D1EB67479B0C}" type="presParOf" srcId="{5C634FEB-8458-4958-B95C-5213BBD4F1AC}" destId="{61FA3920-F140-4874-AE2A-3C2926B8BA02}" srcOrd="0" destOrd="0" presId="urn:microsoft.com/office/officeart/2018/2/layout/IconVerticalSolidList"/>
    <dgm:cxn modelId="{2E16235E-9BE3-48BC-8313-F1F965FF5B8F}" type="presParOf" srcId="{5C634FEB-8458-4958-B95C-5213BBD4F1AC}" destId="{BB331AA6-F704-4E16-946F-1EEB761D5B9E}" srcOrd="1" destOrd="0" presId="urn:microsoft.com/office/officeart/2018/2/layout/IconVerticalSolidList"/>
    <dgm:cxn modelId="{EDA936DF-E7B6-4DC5-B0DB-1B0E76632A43}" type="presParOf" srcId="{5C634FEB-8458-4958-B95C-5213BBD4F1AC}" destId="{B02F2D6D-590F-4F5C-BC88-9AFEACB45C67}" srcOrd="2" destOrd="0" presId="urn:microsoft.com/office/officeart/2018/2/layout/IconVerticalSolidList"/>
    <dgm:cxn modelId="{DCBCBD0B-9D1B-4C17-B810-96C08BBE6F4D}" type="presParOf" srcId="{5C634FEB-8458-4958-B95C-5213BBD4F1AC}" destId="{528FE194-456A-47AD-8F63-AF5FCFA054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D01AE3-9EC0-478E-B5FD-B00201B278CA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C7695ED-9965-4BE3-B71E-E904D86A52B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Workflow</a:t>
          </a:r>
        </a:p>
      </dgm:t>
    </dgm:pt>
    <dgm:pt modelId="{78BE7D14-38E3-4C30-A137-3E14C3766FA9}" type="parTrans" cxnId="{ADC212D7-84A3-4331-BDCA-3C342B4D978F}">
      <dgm:prSet/>
      <dgm:spPr/>
      <dgm:t>
        <a:bodyPr/>
        <a:lstStyle/>
        <a:p>
          <a:endParaRPr lang="en-US"/>
        </a:p>
      </dgm:t>
    </dgm:pt>
    <dgm:pt modelId="{93FAB514-E97B-416C-9F11-DEC6A1B3BCC3}" type="sibTrans" cxnId="{ADC212D7-84A3-4331-BDCA-3C342B4D978F}">
      <dgm:prSet/>
      <dgm:spPr/>
      <dgm:t>
        <a:bodyPr/>
        <a:lstStyle/>
        <a:p>
          <a:endParaRPr lang="en-US"/>
        </a:p>
      </dgm:t>
    </dgm:pt>
    <dgm:pt modelId="{166E009E-7414-426D-A3DE-01799C89E0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Division of responsibilities; Check / Replacement / Correction protocols</a:t>
          </a:r>
        </a:p>
      </dgm:t>
    </dgm:pt>
    <dgm:pt modelId="{D4F4BC88-00D4-4E72-A532-B7106A11E6D1}" type="parTrans" cxnId="{B6DB0530-B547-4F9E-A8E1-E020177195EF}">
      <dgm:prSet/>
      <dgm:spPr/>
      <dgm:t>
        <a:bodyPr/>
        <a:lstStyle/>
        <a:p>
          <a:endParaRPr lang="en-US"/>
        </a:p>
      </dgm:t>
    </dgm:pt>
    <dgm:pt modelId="{140D2F90-C74B-4A54-964F-B056CBAB0862}" type="sibTrans" cxnId="{B6DB0530-B547-4F9E-A8E1-E020177195EF}">
      <dgm:prSet/>
      <dgm:spPr/>
      <dgm:t>
        <a:bodyPr/>
        <a:lstStyle/>
        <a:p>
          <a:endParaRPr lang="en-US"/>
        </a:p>
      </dgm:t>
    </dgm:pt>
    <dgm:pt modelId="{5D4AB173-0075-4F97-B7F5-264B16DEB0D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Instrument</a:t>
          </a:r>
        </a:p>
      </dgm:t>
    </dgm:pt>
    <dgm:pt modelId="{A93B16CE-2C9B-4744-A3AC-5AF1CFF56427}" type="parTrans" cxnId="{72AA30C7-25A2-4606-8E44-9C4593FEAD43}">
      <dgm:prSet/>
      <dgm:spPr/>
      <dgm:t>
        <a:bodyPr/>
        <a:lstStyle/>
        <a:p>
          <a:endParaRPr lang="en-US"/>
        </a:p>
      </dgm:t>
    </dgm:pt>
    <dgm:pt modelId="{D963838F-9C8E-4B1A-8606-F6A4432CF0BB}" type="sibTrans" cxnId="{72AA30C7-25A2-4606-8E44-9C4593FEAD43}">
      <dgm:prSet/>
      <dgm:spPr/>
      <dgm:t>
        <a:bodyPr/>
        <a:lstStyle/>
        <a:p>
          <a:endParaRPr lang="en-US"/>
        </a:p>
      </dgm:t>
    </dgm:pt>
    <dgm:pt modelId="{AC5E7F2B-0C0E-41B0-92B2-94D72AE593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e.g., Dashboard, Graphs, Tables</a:t>
          </a:r>
        </a:p>
      </dgm:t>
    </dgm:pt>
    <dgm:pt modelId="{4406DCF7-1539-4E8D-9974-06F5782168EA}" type="parTrans" cxnId="{1BE98953-17AF-45C3-9AFC-1A070F60EBF5}">
      <dgm:prSet/>
      <dgm:spPr/>
      <dgm:t>
        <a:bodyPr/>
        <a:lstStyle/>
        <a:p>
          <a:endParaRPr lang="en-US"/>
        </a:p>
      </dgm:t>
    </dgm:pt>
    <dgm:pt modelId="{095A8156-84B3-495B-B019-50F038951C21}" type="sibTrans" cxnId="{1BE98953-17AF-45C3-9AFC-1A070F60EBF5}">
      <dgm:prSet/>
      <dgm:spPr/>
      <dgm:t>
        <a:bodyPr/>
        <a:lstStyle/>
        <a:p>
          <a:endParaRPr lang="en-US"/>
        </a:p>
      </dgm:t>
    </dgm:pt>
    <dgm:pt modelId="{EA4361AF-83D2-495B-A3C5-2C881F94D1C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Checks</a:t>
          </a:r>
        </a:p>
      </dgm:t>
    </dgm:pt>
    <dgm:pt modelId="{6A4F4800-D583-4426-A9D7-359814658721}" type="parTrans" cxnId="{65DE0EAD-E61D-4E1A-AC42-5710C0A27D4E}">
      <dgm:prSet/>
      <dgm:spPr/>
      <dgm:t>
        <a:bodyPr/>
        <a:lstStyle/>
        <a:p>
          <a:endParaRPr lang="en-US"/>
        </a:p>
      </dgm:t>
    </dgm:pt>
    <dgm:pt modelId="{5E2B40AA-CE0D-4EDC-AAE0-7296E6CE8ED8}" type="sibTrans" cxnId="{65DE0EAD-E61D-4E1A-AC42-5710C0A27D4E}">
      <dgm:prSet/>
      <dgm:spPr/>
      <dgm:t>
        <a:bodyPr/>
        <a:lstStyle/>
        <a:p>
          <a:endParaRPr lang="en-US"/>
        </a:p>
      </dgm:t>
    </dgm:pt>
    <dgm:pt modelId="{90E4FCAF-FCEB-46AB-8D57-92AE8EE592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Enumerators, Outliers, Logic Issues, etc.</a:t>
          </a:r>
        </a:p>
      </dgm:t>
    </dgm:pt>
    <dgm:pt modelId="{BB2DC2E1-2EE1-415B-B6A6-3EB7813C3131}" type="parTrans" cxnId="{5474BD7E-EA21-4D24-90BF-126234576CF3}">
      <dgm:prSet/>
      <dgm:spPr/>
      <dgm:t>
        <a:bodyPr/>
        <a:lstStyle/>
        <a:p>
          <a:endParaRPr lang="en-US"/>
        </a:p>
      </dgm:t>
    </dgm:pt>
    <dgm:pt modelId="{36F97E7B-9CE3-4700-BBD6-E39AAA0331DC}" type="sibTrans" cxnId="{5474BD7E-EA21-4D24-90BF-126234576CF3}">
      <dgm:prSet/>
      <dgm:spPr/>
      <dgm:t>
        <a:bodyPr/>
        <a:lstStyle/>
        <a:p>
          <a:endParaRPr lang="en-US"/>
        </a:p>
      </dgm:t>
    </dgm:pt>
    <dgm:pt modelId="{741BC6BE-EA98-49B8-83C4-D97076E730F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Tracking</a:t>
          </a:r>
        </a:p>
      </dgm:t>
    </dgm:pt>
    <dgm:pt modelId="{0492005F-820A-4BAE-94F3-4CD3054CCC1E}" type="parTrans" cxnId="{179D1D31-2793-4924-9F6E-7280393D074E}">
      <dgm:prSet/>
      <dgm:spPr/>
      <dgm:t>
        <a:bodyPr/>
        <a:lstStyle/>
        <a:p>
          <a:endParaRPr lang="en-US"/>
        </a:p>
      </dgm:t>
    </dgm:pt>
    <dgm:pt modelId="{F258B7CD-3BE3-4350-9DF9-0672E4B1F74C}" type="sibTrans" cxnId="{179D1D31-2793-4924-9F6E-7280393D074E}">
      <dgm:prSet/>
      <dgm:spPr/>
      <dgm:t>
        <a:bodyPr/>
        <a:lstStyle/>
        <a:p>
          <a:endParaRPr lang="en-US"/>
        </a:p>
      </dgm:t>
    </dgm:pt>
    <dgm:pt modelId="{E9F17225-FCBD-40EB-BDE9-E9C925FA98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Evaluating data collection progress</a:t>
          </a:r>
        </a:p>
      </dgm:t>
    </dgm:pt>
    <dgm:pt modelId="{822E85F0-0C24-4B11-BC57-66A5B84472B9}" type="parTrans" cxnId="{61FC1038-EA3D-4AD3-84FE-2431C743D71A}">
      <dgm:prSet/>
      <dgm:spPr/>
      <dgm:t>
        <a:bodyPr/>
        <a:lstStyle/>
        <a:p>
          <a:endParaRPr lang="en-US"/>
        </a:p>
      </dgm:t>
    </dgm:pt>
    <dgm:pt modelId="{82DFAF92-AF05-41DB-B18E-12EDF03E5F4E}" type="sibTrans" cxnId="{61FC1038-EA3D-4AD3-84FE-2431C743D71A}">
      <dgm:prSet/>
      <dgm:spPr/>
      <dgm:t>
        <a:bodyPr/>
        <a:lstStyle/>
        <a:p>
          <a:endParaRPr lang="en-US"/>
        </a:p>
      </dgm:t>
    </dgm:pt>
    <dgm:pt modelId="{CC5130AC-7B91-4F25-BD13-DE6AB6D4A86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Infrastructure</a:t>
          </a:r>
        </a:p>
      </dgm:t>
    </dgm:pt>
    <dgm:pt modelId="{7E27D0C8-77EB-4F25-80BF-C00B92DC759E}" type="parTrans" cxnId="{5B8B283C-9073-452D-B3A1-09267F1E979B}">
      <dgm:prSet/>
      <dgm:spPr/>
      <dgm:t>
        <a:bodyPr/>
        <a:lstStyle/>
        <a:p>
          <a:endParaRPr lang="en-US"/>
        </a:p>
      </dgm:t>
    </dgm:pt>
    <dgm:pt modelId="{E63513A7-DAE2-46DE-B354-BA8857D0817F}" type="sibTrans" cxnId="{5B8B283C-9073-452D-B3A1-09267F1E979B}">
      <dgm:prSet/>
      <dgm:spPr/>
      <dgm:t>
        <a:bodyPr/>
        <a:lstStyle/>
        <a:p>
          <a:endParaRPr lang="en-US"/>
        </a:p>
      </dgm:t>
    </dgm:pt>
    <dgm:pt modelId="{ED9EC2F6-BDED-48BF-91AE-C3D606098A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Folder and scripts setup</a:t>
          </a:r>
        </a:p>
      </dgm:t>
    </dgm:pt>
    <dgm:pt modelId="{1A000254-7256-43F2-9989-651F6EA78948}" type="parTrans" cxnId="{483D3E48-2856-45C3-A92F-F6ED285C5060}">
      <dgm:prSet/>
      <dgm:spPr/>
      <dgm:t>
        <a:bodyPr/>
        <a:lstStyle/>
        <a:p>
          <a:endParaRPr lang="en-US"/>
        </a:p>
      </dgm:t>
    </dgm:pt>
    <dgm:pt modelId="{1E715296-39A9-4901-ADF1-4BCB5088D0F0}" type="sibTrans" cxnId="{483D3E48-2856-45C3-A92F-F6ED285C5060}">
      <dgm:prSet/>
      <dgm:spPr/>
      <dgm:t>
        <a:bodyPr/>
        <a:lstStyle/>
        <a:p>
          <a:endParaRPr lang="en-US"/>
        </a:p>
      </dgm:t>
    </dgm:pt>
    <dgm:pt modelId="{F601DEA0-1645-4086-9231-D1B35EE7D28A}" type="pres">
      <dgm:prSet presAssocID="{1BD01AE3-9EC0-478E-B5FD-B00201B278CA}" presName="root" presStyleCnt="0">
        <dgm:presLayoutVars>
          <dgm:dir/>
          <dgm:resizeHandles val="exact"/>
        </dgm:presLayoutVars>
      </dgm:prSet>
      <dgm:spPr/>
    </dgm:pt>
    <dgm:pt modelId="{0434621F-EDAE-4E43-99E2-229BF00BF9A6}" type="pres">
      <dgm:prSet presAssocID="{EA4361AF-83D2-495B-A3C5-2C881F94D1CF}" presName="compNode" presStyleCnt="0"/>
      <dgm:spPr/>
    </dgm:pt>
    <dgm:pt modelId="{418C92BB-93EC-4B39-964C-F2CF38074536}" type="pres">
      <dgm:prSet presAssocID="{EA4361AF-83D2-495B-A3C5-2C881F94D1C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547985CC-2C00-4CB5-9810-D707BF8D3F8A}" type="pres">
      <dgm:prSet presAssocID="{EA4361AF-83D2-495B-A3C5-2C881F94D1CF}" presName="iconSpace" presStyleCnt="0"/>
      <dgm:spPr/>
    </dgm:pt>
    <dgm:pt modelId="{4DE0B23E-9111-4437-BCA1-6B1EEF0A424D}" type="pres">
      <dgm:prSet presAssocID="{EA4361AF-83D2-495B-A3C5-2C881F94D1CF}" presName="parTx" presStyleLbl="revTx" presStyleIdx="0" presStyleCnt="10">
        <dgm:presLayoutVars>
          <dgm:chMax val="0"/>
          <dgm:chPref val="0"/>
        </dgm:presLayoutVars>
      </dgm:prSet>
      <dgm:spPr/>
    </dgm:pt>
    <dgm:pt modelId="{D433C075-314A-41A4-9C34-78846A5CE751}" type="pres">
      <dgm:prSet presAssocID="{EA4361AF-83D2-495B-A3C5-2C881F94D1CF}" presName="txSpace" presStyleCnt="0"/>
      <dgm:spPr/>
    </dgm:pt>
    <dgm:pt modelId="{C6F8FA5D-0E45-4768-9DF9-ACA9C831993D}" type="pres">
      <dgm:prSet presAssocID="{EA4361AF-83D2-495B-A3C5-2C881F94D1CF}" presName="desTx" presStyleLbl="revTx" presStyleIdx="1" presStyleCnt="10">
        <dgm:presLayoutVars/>
      </dgm:prSet>
      <dgm:spPr/>
    </dgm:pt>
    <dgm:pt modelId="{B61098C0-A2C6-46D2-B5EF-B9A5AE0F9934}" type="pres">
      <dgm:prSet presAssocID="{5E2B40AA-CE0D-4EDC-AAE0-7296E6CE8ED8}" presName="sibTrans" presStyleCnt="0"/>
      <dgm:spPr/>
    </dgm:pt>
    <dgm:pt modelId="{49DF4647-5DB1-4079-B5DF-7123CD823524}" type="pres">
      <dgm:prSet presAssocID="{5D4AB173-0075-4F97-B7F5-264B16DEB0DF}" presName="compNode" presStyleCnt="0"/>
      <dgm:spPr/>
    </dgm:pt>
    <dgm:pt modelId="{ECEDB43B-0D09-425B-951B-72D21F60FE25}" type="pres">
      <dgm:prSet presAssocID="{5D4AB173-0075-4F97-B7F5-264B16DEB0D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A844379C-B9E1-4D51-8ED9-62BD690D3F90}" type="pres">
      <dgm:prSet presAssocID="{5D4AB173-0075-4F97-B7F5-264B16DEB0DF}" presName="iconSpace" presStyleCnt="0"/>
      <dgm:spPr/>
    </dgm:pt>
    <dgm:pt modelId="{B2E8A107-FD95-48F7-B483-39BA197B54A5}" type="pres">
      <dgm:prSet presAssocID="{5D4AB173-0075-4F97-B7F5-264B16DEB0DF}" presName="parTx" presStyleLbl="revTx" presStyleIdx="2" presStyleCnt="10">
        <dgm:presLayoutVars>
          <dgm:chMax val="0"/>
          <dgm:chPref val="0"/>
        </dgm:presLayoutVars>
      </dgm:prSet>
      <dgm:spPr/>
    </dgm:pt>
    <dgm:pt modelId="{CE2A4EA9-C9E3-4060-B251-C38C40CFCCA6}" type="pres">
      <dgm:prSet presAssocID="{5D4AB173-0075-4F97-B7F5-264B16DEB0DF}" presName="txSpace" presStyleCnt="0"/>
      <dgm:spPr/>
    </dgm:pt>
    <dgm:pt modelId="{77A93F25-1B00-4306-AD67-2A59E0961A73}" type="pres">
      <dgm:prSet presAssocID="{5D4AB173-0075-4F97-B7F5-264B16DEB0DF}" presName="desTx" presStyleLbl="revTx" presStyleIdx="3" presStyleCnt="10">
        <dgm:presLayoutVars/>
      </dgm:prSet>
      <dgm:spPr/>
    </dgm:pt>
    <dgm:pt modelId="{C73266F8-8C10-47AE-9AFF-4E4599DD14BD}" type="pres">
      <dgm:prSet presAssocID="{D963838F-9C8E-4B1A-8606-F6A4432CF0BB}" presName="sibTrans" presStyleCnt="0"/>
      <dgm:spPr/>
    </dgm:pt>
    <dgm:pt modelId="{3F6595EB-50B5-4759-BA1C-833C4F9EB47E}" type="pres">
      <dgm:prSet presAssocID="{4C7695ED-9965-4BE3-B71E-E904D86A52BF}" presName="compNode" presStyleCnt="0"/>
      <dgm:spPr/>
    </dgm:pt>
    <dgm:pt modelId="{81A09B34-091A-41D0-83C4-1EA77577F9FB}" type="pres">
      <dgm:prSet presAssocID="{4C7695ED-9965-4BE3-B71E-E904D86A52B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s with Lines"/>
        </a:ext>
      </dgm:extLst>
    </dgm:pt>
    <dgm:pt modelId="{1CEC18CB-D07B-48A5-830A-EBFE2F9C9716}" type="pres">
      <dgm:prSet presAssocID="{4C7695ED-9965-4BE3-B71E-E904D86A52BF}" presName="iconSpace" presStyleCnt="0"/>
      <dgm:spPr/>
    </dgm:pt>
    <dgm:pt modelId="{8DAC58E4-92F8-4B9F-9F23-9C12A906F1F5}" type="pres">
      <dgm:prSet presAssocID="{4C7695ED-9965-4BE3-B71E-E904D86A52BF}" presName="parTx" presStyleLbl="revTx" presStyleIdx="4" presStyleCnt="10">
        <dgm:presLayoutVars>
          <dgm:chMax val="0"/>
          <dgm:chPref val="0"/>
        </dgm:presLayoutVars>
      </dgm:prSet>
      <dgm:spPr/>
    </dgm:pt>
    <dgm:pt modelId="{65CCC6FF-E633-4EAB-A00E-F2A4F8EE706C}" type="pres">
      <dgm:prSet presAssocID="{4C7695ED-9965-4BE3-B71E-E904D86A52BF}" presName="txSpace" presStyleCnt="0"/>
      <dgm:spPr/>
    </dgm:pt>
    <dgm:pt modelId="{B2BB2556-44A9-4A00-9778-26D056630A1F}" type="pres">
      <dgm:prSet presAssocID="{4C7695ED-9965-4BE3-B71E-E904D86A52BF}" presName="desTx" presStyleLbl="revTx" presStyleIdx="5" presStyleCnt="10">
        <dgm:presLayoutVars/>
      </dgm:prSet>
      <dgm:spPr/>
    </dgm:pt>
    <dgm:pt modelId="{CA68901A-C1F3-4DEF-B083-A12CC8E0511F}" type="pres">
      <dgm:prSet presAssocID="{93FAB514-E97B-416C-9F11-DEC6A1B3BCC3}" presName="sibTrans" presStyleCnt="0"/>
      <dgm:spPr/>
    </dgm:pt>
    <dgm:pt modelId="{2BEA6462-8291-41BA-B065-442BCCEB11E6}" type="pres">
      <dgm:prSet presAssocID="{741BC6BE-EA98-49B8-83C4-D97076E730F0}" presName="compNode" presStyleCnt="0"/>
      <dgm:spPr/>
    </dgm:pt>
    <dgm:pt modelId="{7ADE9295-7B56-42F0-8615-0860C3E42AD1}" type="pres">
      <dgm:prSet presAssocID="{741BC6BE-EA98-49B8-83C4-D97076E730F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5494C12-D4C9-4A73-9773-1EE4640D0D9F}" type="pres">
      <dgm:prSet presAssocID="{741BC6BE-EA98-49B8-83C4-D97076E730F0}" presName="iconSpace" presStyleCnt="0"/>
      <dgm:spPr/>
    </dgm:pt>
    <dgm:pt modelId="{5E13DF7C-D1EC-451C-9B80-E16800E7E6B6}" type="pres">
      <dgm:prSet presAssocID="{741BC6BE-EA98-49B8-83C4-D97076E730F0}" presName="parTx" presStyleLbl="revTx" presStyleIdx="6" presStyleCnt="10">
        <dgm:presLayoutVars>
          <dgm:chMax val="0"/>
          <dgm:chPref val="0"/>
        </dgm:presLayoutVars>
      </dgm:prSet>
      <dgm:spPr/>
    </dgm:pt>
    <dgm:pt modelId="{6BB9F9CF-BEA8-4139-B39E-39A24D58B61B}" type="pres">
      <dgm:prSet presAssocID="{741BC6BE-EA98-49B8-83C4-D97076E730F0}" presName="txSpace" presStyleCnt="0"/>
      <dgm:spPr/>
    </dgm:pt>
    <dgm:pt modelId="{8D62F603-7C75-4BE5-87A8-D0E4C56E6BC5}" type="pres">
      <dgm:prSet presAssocID="{741BC6BE-EA98-49B8-83C4-D97076E730F0}" presName="desTx" presStyleLbl="revTx" presStyleIdx="7" presStyleCnt="10">
        <dgm:presLayoutVars/>
      </dgm:prSet>
      <dgm:spPr/>
    </dgm:pt>
    <dgm:pt modelId="{F95D4952-C63D-43AD-A372-FF4725148543}" type="pres">
      <dgm:prSet presAssocID="{F258B7CD-3BE3-4350-9DF9-0672E4B1F74C}" presName="sibTrans" presStyleCnt="0"/>
      <dgm:spPr/>
    </dgm:pt>
    <dgm:pt modelId="{42645BFE-0637-4926-8041-0DFED3A9D2C0}" type="pres">
      <dgm:prSet presAssocID="{CC5130AC-7B91-4F25-BD13-DE6AB6D4A86C}" presName="compNode" presStyleCnt="0"/>
      <dgm:spPr/>
    </dgm:pt>
    <dgm:pt modelId="{32C5A944-6599-4434-859D-A092F1E1A20D}" type="pres">
      <dgm:prSet presAssocID="{CC5130AC-7B91-4F25-BD13-DE6AB6D4A86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87CC848-02C7-4C4F-8902-7E965764425D}" type="pres">
      <dgm:prSet presAssocID="{CC5130AC-7B91-4F25-BD13-DE6AB6D4A86C}" presName="iconSpace" presStyleCnt="0"/>
      <dgm:spPr/>
    </dgm:pt>
    <dgm:pt modelId="{AC7868D2-70B7-4702-B5C2-CC7552A4C756}" type="pres">
      <dgm:prSet presAssocID="{CC5130AC-7B91-4F25-BD13-DE6AB6D4A86C}" presName="parTx" presStyleLbl="revTx" presStyleIdx="8" presStyleCnt="10">
        <dgm:presLayoutVars>
          <dgm:chMax val="0"/>
          <dgm:chPref val="0"/>
        </dgm:presLayoutVars>
      </dgm:prSet>
      <dgm:spPr/>
    </dgm:pt>
    <dgm:pt modelId="{22C138D5-E323-41FF-8609-DEEF50F88C46}" type="pres">
      <dgm:prSet presAssocID="{CC5130AC-7B91-4F25-BD13-DE6AB6D4A86C}" presName="txSpace" presStyleCnt="0"/>
      <dgm:spPr/>
    </dgm:pt>
    <dgm:pt modelId="{EDEEC691-0B1C-4423-A280-D7034F5B4B59}" type="pres">
      <dgm:prSet presAssocID="{CC5130AC-7B91-4F25-BD13-DE6AB6D4A86C}" presName="desTx" presStyleLbl="revTx" presStyleIdx="9" presStyleCnt="10">
        <dgm:presLayoutVars/>
      </dgm:prSet>
      <dgm:spPr/>
    </dgm:pt>
  </dgm:ptLst>
  <dgm:cxnLst>
    <dgm:cxn modelId="{7DE29A0B-2581-EF4A-8EEC-3D8C9B8555C6}" type="presOf" srcId="{90E4FCAF-FCEB-46AB-8D57-92AE8EE59275}" destId="{C6F8FA5D-0E45-4768-9DF9-ACA9C831993D}" srcOrd="0" destOrd="0" presId="urn:microsoft.com/office/officeart/2018/2/layout/IconLabelDescriptionList"/>
    <dgm:cxn modelId="{BA750A14-709E-7A40-87DF-376CD1A7B59E}" type="presOf" srcId="{E9F17225-FCBD-40EB-BDE9-E9C925FA980C}" destId="{8D62F603-7C75-4BE5-87A8-D0E4C56E6BC5}" srcOrd="0" destOrd="0" presId="urn:microsoft.com/office/officeart/2018/2/layout/IconLabelDescriptionList"/>
    <dgm:cxn modelId="{67CD9922-27F4-AA4B-8C44-ABBE032A48FE}" type="presOf" srcId="{EA4361AF-83D2-495B-A3C5-2C881F94D1CF}" destId="{4DE0B23E-9111-4437-BCA1-6B1EEF0A424D}" srcOrd="0" destOrd="0" presId="urn:microsoft.com/office/officeart/2018/2/layout/IconLabelDescriptionList"/>
    <dgm:cxn modelId="{B6DB0530-B547-4F9E-A8E1-E020177195EF}" srcId="{4C7695ED-9965-4BE3-B71E-E904D86A52BF}" destId="{166E009E-7414-426D-A3DE-01799C89E07B}" srcOrd="0" destOrd="0" parTransId="{D4F4BC88-00D4-4E72-A532-B7106A11E6D1}" sibTransId="{140D2F90-C74B-4A54-964F-B056CBAB0862}"/>
    <dgm:cxn modelId="{179D1D31-2793-4924-9F6E-7280393D074E}" srcId="{1BD01AE3-9EC0-478E-B5FD-B00201B278CA}" destId="{741BC6BE-EA98-49B8-83C4-D97076E730F0}" srcOrd="3" destOrd="0" parTransId="{0492005F-820A-4BAE-94F3-4CD3054CCC1E}" sibTransId="{F258B7CD-3BE3-4350-9DF9-0672E4B1F74C}"/>
    <dgm:cxn modelId="{61FC1038-EA3D-4AD3-84FE-2431C743D71A}" srcId="{741BC6BE-EA98-49B8-83C4-D97076E730F0}" destId="{E9F17225-FCBD-40EB-BDE9-E9C925FA980C}" srcOrd="0" destOrd="0" parTransId="{822E85F0-0C24-4B11-BC57-66A5B84472B9}" sibTransId="{82DFAF92-AF05-41DB-B18E-12EDF03E5F4E}"/>
    <dgm:cxn modelId="{5B8B283C-9073-452D-B3A1-09267F1E979B}" srcId="{1BD01AE3-9EC0-478E-B5FD-B00201B278CA}" destId="{CC5130AC-7B91-4F25-BD13-DE6AB6D4A86C}" srcOrd="4" destOrd="0" parTransId="{7E27D0C8-77EB-4F25-80BF-C00B92DC759E}" sibTransId="{E63513A7-DAE2-46DE-B354-BA8857D0817F}"/>
    <dgm:cxn modelId="{483D3E48-2856-45C3-A92F-F6ED285C5060}" srcId="{CC5130AC-7B91-4F25-BD13-DE6AB6D4A86C}" destId="{ED9EC2F6-BDED-48BF-91AE-C3D606098A73}" srcOrd="0" destOrd="0" parTransId="{1A000254-7256-43F2-9989-651F6EA78948}" sibTransId="{1E715296-39A9-4901-ADF1-4BCB5088D0F0}"/>
    <dgm:cxn modelId="{150A8252-925F-B242-AB20-3A7104E0D1E7}" type="presOf" srcId="{ED9EC2F6-BDED-48BF-91AE-C3D606098A73}" destId="{EDEEC691-0B1C-4423-A280-D7034F5B4B59}" srcOrd="0" destOrd="0" presId="urn:microsoft.com/office/officeart/2018/2/layout/IconLabelDescriptionList"/>
    <dgm:cxn modelId="{1BE98953-17AF-45C3-9AFC-1A070F60EBF5}" srcId="{5D4AB173-0075-4F97-B7F5-264B16DEB0DF}" destId="{AC5E7F2B-0C0E-41B0-92B2-94D72AE59341}" srcOrd="0" destOrd="0" parTransId="{4406DCF7-1539-4E8D-9974-06F5782168EA}" sibTransId="{095A8156-84B3-495B-B019-50F038951C21}"/>
    <dgm:cxn modelId="{03ADEF5F-FA0D-F84F-89AE-5939CABDB70B}" type="presOf" srcId="{741BC6BE-EA98-49B8-83C4-D97076E730F0}" destId="{5E13DF7C-D1EC-451C-9B80-E16800E7E6B6}" srcOrd="0" destOrd="0" presId="urn:microsoft.com/office/officeart/2018/2/layout/IconLabelDescriptionList"/>
    <dgm:cxn modelId="{5474BD7E-EA21-4D24-90BF-126234576CF3}" srcId="{EA4361AF-83D2-495B-A3C5-2C881F94D1CF}" destId="{90E4FCAF-FCEB-46AB-8D57-92AE8EE59275}" srcOrd="0" destOrd="0" parTransId="{BB2DC2E1-2EE1-415B-B6A6-3EB7813C3131}" sibTransId="{36F97E7B-9CE3-4700-BBD6-E39AAA0331DC}"/>
    <dgm:cxn modelId="{4C641182-EBE4-4A86-B979-62725C744E9F}" type="presOf" srcId="{1BD01AE3-9EC0-478E-B5FD-B00201B278CA}" destId="{F601DEA0-1645-4086-9231-D1B35EE7D28A}" srcOrd="0" destOrd="0" presId="urn:microsoft.com/office/officeart/2018/2/layout/IconLabelDescriptionList"/>
    <dgm:cxn modelId="{FB43DB9C-7D11-7243-BDEC-CDF11A852063}" type="presOf" srcId="{AC5E7F2B-0C0E-41B0-92B2-94D72AE59341}" destId="{77A93F25-1B00-4306-AD67-2A59E0961A73}" srcOrd="0" destOrd="0" presId="urn:microsoft.com/office/officeart/2018/2/layout/IconLabelDescriptionList"/>
    <dgm:cxn modelId="{65DE0EAD-E61D-4E1A-AC42-5710C0A27D4E}" srcId="{1BD01AE3-9EC0-478E-B5FD-B00201B278CA}" destId="{EA4361AF-83D2-495B-A3C5-2C881F94D1CF}" srcOrd="0" destOrd="0" parTransId="{6A4F4800-D583-4426-A9D7-359814658721}" sibTransId="{5E2B40AA-CE0D-4EDC-AAE0-7296E6CE8ED8}"/>
    <dgm:cxn modelId="{057305B1-DD1A-6041-A844-23D70AF5EDB0}" type="presOf" srcId="{166E009E-7414-426D-A3DE-01799C89E07B}" destId="{B2BB2556-44A9-4A00-9778-26D056630A1F}" srcOrd="0" destOrd="0" presId="urn:microsoft.com/office/officeart/2018/2/layout/IconLabelDescriptionList"/>
    <dgm:cxn modelId="{4EB84EB3-360A-0244-BC5E-4236703F48FC}" type="presOf" srcId="{5D4AB173-0075-4F97-B7F5-264B16DEB0DF}" destId="{B2E8A107-FD95-48F7-B483-39BA197B54A5}" srcOrd="0" destOrd="0" presId="urn:microsoft.com/office/officeart/2018/2/layout/IconLabelDescriptionList"/>
    <dgm:cxn modelId="{72AA30C7-25A2-4606-8E44-9C4593FEAD43}" srcId="{1BD01AE3-9EC0-478E-B5FD-B00201B278CA}" destId="{5D4AB173-0075-4F97-B7F5-264B16DEB0DF}" srcOrd="1" destOrd="0" parTransId="{A93B16CE-2C9B-4744-A3AC-5AF1CFF56427}" sibTransId="{D963838F-9C8E-4B1A-8606-F6A4432CF0BB}"/>
    <dgm:cxn modelId="{C5C6A2CE-E845-A246-AA85-108CFF94566E}" type="presOf" srcId="{CC5130AC-7B91-4F25-BD13-DE6AB6D4A86C}" destId="{AC7868D2-70B7-4702-B5C2-CC7552A4C756}" srcOrd="0" destOrd="0" presId="urn:microsoft.com/office/officeart/2018/2/layout/IconLabelDescriptionList"/>
    <dgm:cxn modelId="{ADC212D7-84A3-4331-BDCA-3C342B4D978F}" srcId="{1BD01AE3-9EC0-478E-B5FD-B00201B278CA}" destId="{4C7695ED-9965-4BE3-B71E-E904D86A52BF}" srcOrd="2" destOrd="0" parTransId="{78BE7D14-38E3-4C30-A137-3E14C3766FA9}" sibTransId="{93FAB514-E97B-416C-9F11-DEC6A1B3BCC3}"/>
    <dgm:cxn modelId="{91D14AFA-46D2-E145-ACEF-D223958C6FEC}" type="presOf" srcId="{4C7695ED-9965-4BE3-B71E-E904D86A52BF}" destId="{8DAC58E4-92F8-4B9F-9F23-9C12A906F1F5}" srcOrd="0" destOrd="0" presId="urn:microsoft.com/office/officeart/2018/2/layout/IconLabelDescriptionList"/>
    <dgm:cxn modelId="{D21A4335-1AC6-354E-A840-B66651CD20A4}" type="presParOf" srcId="{F601DEA0-1645-4086-9231-D1B35EE7D28A}" destId="{0434621F-EDAE-4E43-99E2-229BF00BF9A6}" srcOrd="0" destOrd="0" presId="urn:microsoft.com/office/officeart/2018/2/layout/IconLabelDescriptionList"/>
    <dgm:cxn modelId="{92F5D135-2C8B-5F4A-998C-1787FA9FA63D}" type="presParOf" srcId="{0434621F-EDAE-4E43-99E2-229BF00BF9A6}" destId="{418C92BB-93EC-4B39-964C-F2CF38074536}" srcOrd="0" destOrd="0" presId="urn:microsoft.com/office/officeart/2018/2/layout/IconLabelDescriptionList"/>
    <dgm:cxn modelId="{E2DAF650-B859-9D40-93FF-7CE8DB2007A1}" type="presParOf" srcId="{0434621F-EDAE-4E43-99E2-229BF00BF9A6}" destId="{547985CC-2C00-4CB5-9810-D707BF8D3F8A}" srcOrd="1" destOrd="0" presId="urn:microsoft.com/office/officeart/2018/2/layout/IconLabelDescriptionList"/>
    <dgm:cxn modelId="{2247869A-1360-DA46-8F97-E3CA89188242}" type="presParOf" srcId="{0434621F-EDAE-4E43-99E2-229BF00BF9A6}" destId="{4DE0B23E-9111-4437-BCA1-6B1EEF0A424D}" srcOrd="2" destOrd="0" presId="urn:microsoft.com/office/officeart/2018/2/layout/IconLabelDescriptionList"/>
    <dgm:cxn modelId="{D410A2DB-A5C5-4547-BB1A-ED3E2ECCC464}" type="presParOf" srcId="{0434621F-EDAE-4E43-99E2-229BF00BF9A6}" destId="{D433C075-314A-41A4-9C34-78846A5CE751}" srcOrd="3" destOrd="0" presId="urn:microsoft.com/office/officeart/2018/2/layout/IconLabelDescriptionList"/>
    <dgm:cxn modelId="{D38AD815-139E-4349-81BD-110E3FDF4E5E}" type="presParOf" srcId="{0434621F-EDAE-4E43-99E2-229BF00BF9A6}" destId="{C6F8FA5D-0E45-4768-9DF9-ACA9C831993D}" srcOrd="4" destOrd="0" presId="urn:microsoft.com/office/officeart/2018/2/layout/IconLabelDescriptionList"/>
    <dgm:cxn modelId="{D2A3D4A0-A86E-ED44-84F1-A1EDB3725BF5}" type="presParOf" srcId="{F601DEA0-1645-4086-9231-D1B35EE7D28A}" destId="{B61098C0-A2C6-46D2-B5EF-B9A5AE0F9934}" srcOrd="1" destOrd="0" presId="urn:microsoft.com/office/officeart/2018/2/layout/IconLabelDescriptionList"/>
    <dgm:cxn modelId="{3F3A7D8C-9BF2-154A-837E-C24EE22C9B73}" type="presParOf" srcId="{F601DEA0-1645-4086-9231-D1B35EE7D28A}" destId="{49DF4647-5DB1-4079-B5DF-7123CD823524}" srcOrd="2" destOrd="0" presId="urn:microsoft.com/office/officeart/2018/2/layout/IconLabelDescriptionList"/>
    <dgm:cxn modelId="{4CB0EE64-BE1C-2D47-BE56-CE653EA39F32}" type="presParOf" srcId="{49DF4647-5DB1-4079-B5DF-7123CD823524}" destId="{ECEDB43B-0D09-425B-951B-72D21F60FE25}" srcOrd="0" destOrd="0" presId="urn:microsoft.com/office/officeart/2018/2/layout/IconLabelDescriptionList"/>
    <dgm:cxn modelId="{731B9C7D-9831-2340-8D30-33DE159DDDE7}" type="presParOf" srcId="{49DF4647-5DB1-4079-B5DF-7123CD823524}" destId="{A844379C-B9E1-4D51-8ED9-62BD690D3F90}" srcOrd="1" destOrd="0" presId="urn:microsoft.com/office/officeart/2018/2/layout/IconLabelDescriptionList"/>
    <dgm:cxn modelId="{0D3F25A6-625C-2044-97D3-6CE66C991398}" type="presParOf" srcId="{49DF4647-5DB1-4079-B5DF-7123CD823524}" destId="{B2E8A107-FD95-48F7-B483-39BA197B54A5}" srcOrd="2" destOrd="0" presId="urn:microsoft.com/office/officeart/2018/2/layout/IconLabelDescriptionList"/>
    <dgm:cxn modelId="{402726D3-BD72-B64B-9205-49F5911AE41C}" type="presParOf" srcId="{49DF4647-5DB1-4079-B5DF-7123CD823524}" destId="{CE2A4EA9-C9E3-4060-B251-C38C40CFCCA6}" srcOrd="3" destOrd="0" presId="urn:microsoft.com/office/officeart/2018/2/layout/IconLabelDescriptionList"/>
    <dgm:cxn modelId="{00944011-B2FE-E441-AAAD-2B5BA52218C6}" type="presParOf" srcId="{49DF4647-5DB1-4079-B5DF-7123CD823524}" destId="{77A93F25-1B00-4306-AD67-2A59E0961A73}" srcOrd="4" destOrd="0" presId="urn:microsoft.com/office/officeart/2018/2/layout/IconLabelDescriptionList"/>
    <dgm:cxn modelId="{5BE3F932-048C-B742-8DB6-7BB385842F5B}" type="presParOf" srcId="{F601DEA0-1645-4086-9231-D1B35EE7D28A}" destId="{C73266F8-8C10-47AE-9AFF-4E4599DD14BD}" srcOrd="3" destOrd="0" presId="urn:microsoft.com/office/officeart/2018/2/layout/IconLabelDescriptionList"/>
    <dgm:cxn modelId="{1ED571CF-2277-9E44-B7D5-6E24E636665F}" type="presParOf" srcId="{F601DEA0-1645-4086-9231-D1B35EE7D28A}" destId="{3F6595EB-50B5-4759-BA1C-833C4F9EB47E}" srcOrd="4" destOrd="0" presId="urn:microsoft.com/office/officeart/2018/2/layout/IconLabelDescriptionList"/>
    <dgm:cxn modelId="{D99D4A90-F93E-3C4B-BF18-354772BABE8A}" type="presParOf" srcId="{3F6595EB-50B5-4759-BA1C-833C4F9EB47E}" destId="{81A09B34-091A-41D0-83C4-1EA77577F9FB}" srcOrd="0" destOrd="0" presId="urn:microsoft.com/office/officeart/2018/2/layout/IconLabelDescriptionList"/>
    <dgm:cxn modelId="{0A677C11-EB7E-774B-8947-226161FF1A90}" type="presParOf" srcId="{3F6595EB-50B5-4759-BA1C-833C4F9EB47E}" destId="{1CEC18CB-D07B-48A5-830A-EBFE2F9C9716}" srcOrd="1" destOrd="0" presId="urn:microsoft.com/office/officeart/2018/2/layout/IconLabelDescriptionList"/>
    <dgm:cxn modelId="{EE4356AC-D40D-794E-BBC4-6F889BF0294C}" type="presParOf" srcId="{3F6595EB-50B5-4759-BA1C-833C4F9EB47E}" destId="{8DAC58E4-92F8-4B9F-9F23-9C12A906F1F5}" srcOrd="2" destOrd="0" presId="urn:microsoft.com/office/officeart/2018/2/layout/IconLabelDescriptionList"/>
    <dgm:cxn modelId="{E0E55461-29F6-E940-89A1-23DBD4F154FD}" type="presParOf" srcId="{3F6595EB-50B5-4759-BA1C-833C4F9EB47E}" destId="{65CCC6FF-E633-4EAB-A00E-F2A4F8EE706C}" srcOrd="3" destOrd="0" presId="urn:microsoft.com/office/officeart/2018/2/layout/IconLabelDescriptionList"/>
    <dgm:cxn modelId="{6F745EDD-9100-A447-839A-B73789594260}" type="presParOf" srcId="{3F6595EB-50B5-4759-BA1C-833C4F9EB47E}" destId="{B2BB2556-44A9-4A00-9778-26D056630A1F}" srcOrd="4" destOrd="0" presId="urn:microsoft.com/office/officeart/2018/2/layout/IconLabelDescriptionList"/>
    <dgm:cxn modelId="{43A69BD7-BF1B-844C-AC82-5CB2EA89B410}" type="presParOf" srcId="{F601DEA0-1645-4086-9231-D1B35EE7D28A}" destId="{CA68901A-C1F3-4DEF-B083-A12CC8E0511F}" srcOrd="5" destOrd="0" presId="urn:microsoft.com/office/officeart/2018/2/layout/IconLabelDescriptionList"/>
    <dgm:cxn modelId="{4F007DF3-FA39-D645-A38D-88871237527C}" type="presParOf" srcId="{F601DEA0-1645-4086-9231-D1B35EE7D28A}" destId="{2BEA6462-8291-41BA-B065-442BCCEB11E6}" srcOrd="6" destOrd="0" presId="urn:microsoft.com/office/officeart/2018/2/layout/IconLabelDescriptionList"/>
    <dgm:cxn modelId="{FAF47AA4-306A-F143-B350-2435BE028840}" type="presParOf" srcId="{2BEA6462-8291-41BA-B065-442BCCEB11E6}" destId="{7ADE9295-7B56-42F0-8615-0860C3E42AD1}" srcOrd="0" destOrd="0" presId="urn:microsoft.com/office/officeart/2018/2/layout/IconLabelDescriptionList"/>
    <dgm:cxn modelId="{937FE9AF-1A0F-8A46-A077-CC4F6F82B8A5}" type="presParOf" srcId="{2BEA6462-8291-41BA-B065-442BCCEB11E6}" destId="{05494C12-D4C9-4A73-9773-1EE4640D0D9F}" srcOrd="1" destOrd="0" presId="urn:microsoft.com/office/officeart/2018/2/layout/IconLabelDescriptionList"/>
    <dgm:cxn modelId="{B3BC923A-C1BC-9145-8F06-AF9C050D15ED}" type="presParOf" srcId="{2BEA6462-8291-41BA-B065-442BCCEB11E6}" destId="{5E13DF7C-D1EC-451C-9B80-E16800E7E6B6}" srcOrd="2" destOrd="0" presId="urn:microsoft.com/office/officeart/2018/2/layout/IconLabelDescriptionList"/>
    <dgm:cxn modelId="{0DE706DB-9C68-1D44-8F7A-927FB0B69877}" type="presParOf" srcId="{2BEA6462-8291-41BA-B065-442BCCEB11E6}" destId="{6BB9F9CF-BEA8-4139-B39E-39A24D58B61B}" srcOrd="3" destOrd="0" presId="urn:microsoft.com/office/officeart/2018/2/layout/IconLabelDescriptionList"/>
    <dgm:cxn modelId="{1AF2CBC2-686C-DF43-901B-F600755D29CD}" type="presParOf" srcId="{2BEA6462-8291-41BA-B065-442BCCEB11E6}" destId="{8D62F603-7C75-4BE5-87A8-D0E4C56E6BC5}" srcOrd="4" destOrd="0" presId="urn:microsoft.com/office/officeart/2018/2/layout/IconLabelDescriptionList"/>
    <dgm:cxn modelId="{3A8CD4B2-AFDC-C448-82A3-D890373C79A4}" type="presParOf" srcId="{F601DEA0-1645-4086-9231-D1B35EE7D28A}" destId="{F95D4952-C63D-43AD-A372-FF4725148543}" srcOrd="7" destOrd="0" presId="urn:microsoft.com/office/officeart/2018/2/layout/IconLabelDescriptionList"/>
    <dgm:cxn modelId="{21A3225F-15FC-1243-8EF5-FE1246816BBC}" type="presParOf" srcId="{F601DEA0-1645-4086-9231-D1B35EE7D28A}" destId="{42645BFE-0637-4926-8041-0DFED3A9D2C0}" srcOrd="8" destOrd="0" presId="urn:microsoft.com/office/officeart/2018/2/layout/IconLabelDescriptionList"/>
    <dgm:cxn modelId="{999D6B05-A981-5840-AE41-3A056BC607C5}" type="presParOf" srcId="{42645BFE-0637-4926-8041-0DFED3A9D2C0}" destId="{32C5A944-6599-4434-859D-A092F1E1A20D}" srcOrd="0" destOrd="0" presId="urn:microsoft.com/office/officeart/2018/2/layout/IconLabelDescriptionList"/>
    <dgm:cxn modelId="{41D879F6-6A64-2D4D-85F8-CDC10CBFDBA2}" type="presParOf" srcId="{42645BFE-0637-4926-8041-0DFED3A9D2C0}" destId="{487CC848-02C7-4C4F-8902-7E965764425D}" srcOrd="1" destOrd="0" presId="urn:microsoft.com/office/officeart/2018/2/layout/IconLabelDescriptionList"/>
    <dgm:cxn modelId="{3A40C7A2-C55C-1042-9267-9CD8082633BE}" type="presParOf" srcId="{42645BFE-0637-4926-8041-0DFED3A9D2C0}" destId="{AC7868D2-70B7-4702-B5C2-CC7552A4C756}" srcOrd="2" destOrd="0" presId="urn:microsoft.com/office/officeart/2018/2/layout/IconLabelDescriptionList"/>
    <dgm:cxn modelId="{F6A383BC-6D17-6D46-AA1F-E45475864656}" type="presParOf" srcId="{42645BFE-0637-4926-8041-0DFED3A9D2C0}" destId="{22C138D5-E323-41FF-8609-DEEF50F88C46}" srcOrd="3" destOrd="0" presId="urn:microsoft.com/office/officeart/2018/2/layout/IconLabelDescriptionList"/>
    <dgm:cxn modelId="{73B40A7A-3D9C-DC4A-AA33-32CB04FD4DF9}" type="presParOf" srcId="{42645BFE-0637-4926-8041-0DFED3A9D2C0}" destId="{EDEEC691-0B1C-4423-A280-D7034F5B4B5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E6B9EF2-FCB4-484D-B2E9-31D36916670A}" type="doc">
      <dgm:prSet loTypeId="urn:microsoft.com/office/officeart/2008/layout/PictureStrips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3BBCF2-D00E-CE4D-9325-BF531A758402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r>
            <a:rPr lang="en-US" sz="3200" dirty="0"/>
            <a:t>Enumerator Checks</a:t>
          </a:r>
        </a:p>
      </dgm:t>
    </dgm:pt>
    <dgm:pt modelId="{75B91F12-2ADE-8746-A1DA-8F3AF412004A}" type="parTrans" cxnId="{68635CA7-95CC-ED49-AACF-A04D924F359C}">
      <dgm:prSet/>
      <dgm:spPr/>
      <dgm:t>
        <a:bodyPr/>
        <a:lstStyle/>
        <a:p>
          <a:endParaRPr lang="en-US"/>
        </a:p>
      </dgm:t>
    </dgm:pt>
    <dgm:pt modelId="{D14D9511-FEA2-6748-A597-6C1DA92A30C1}" type="sibTrans" cxnId="{68635CA7-95CC-ED49-AACF-A04D924F359C}">
      <dgm:prSet/>
      <dgm:spPr/>
      <dgm:t>
        <a:bodyPr/>
        <a:lstStyle/>
        <a:p>
          <a:endParaRPr lang="en-US"/>
        </a:p>
      </dgm:t>
    </dgm:pt>
    <dgm:pt modelId="{6DEAD7CC-AA88-AE43-92C9-E748C397A203}">
      <dgm:prSet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r>
            <a:rPr lang="en-US" sz="2300" dirty="0"/>
            <a:t>Average survey duration</a:t>
          </a:r>
          <a:br>
            <a:rPr lang="en-US" sz="2300" dirty="0"/>
          </a:br>
          <a:endParaRPr lang="en-US" sz="2300" dirty="0"/>
        </a:p>
      </dgm:t>
    </dgm:pt>
    <dgm:pt modelId="{C479F17B-7CCD-1343-8828-D527757ADD37}" type="parTrans" cxnId="{A2ACFB88-E984-C04A-A09D-4442330443D7}">
      <dgm:prSet/>
      <dgm:spPr/>
      <dgm:t>
        <a:bodyPr/>
        <a:lstStyle/>
        <a:p>
          <a:endParaRPr lang="en-US"/>
        </a:p>
      </dgm:t>
    </dgm:pt>
    <dgm:pt modelId="{9BDC05A3-27C5-AF4B-8245-39A376447809}" type="sibTrans" cxnId="{A2ACFB88-E984-C04A-A09D-4442330443D7}">
      <dgm:prSet/>
      <dgm:spPr/>
      <dgm:t>
        <a:bodyPr/>
        <a:lstStyle/>
        <a:p>
          <a:endParaRPr lang="en-US"/>
        </a:p>
      </dgm:t>
    </dgm:pt>
    <dgm:pt modelId="{6ECA2AD0-941C-5B47-94CE-72903CDD7AC4}">
      <dgm:prSet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r>
            <a:rPr lang="en-US" sz="2300" dirty="0"/>
            <a:t>Number of surveys completed</a:t>
          </a:r>
          <a:br>
            <a:rPr lang="en-US" sz="2300" dirty="0"/>
          </a:br>
          <a:endParaRPr lang="en-US" sz="2300" dirty="0"/>
        </a:p>
      </dgm:t>
    </dgm:pt>
    <dgm:pt modelId="{CED2C234-4487-9345-A6B2-BBB47DB2096B}" type="parTrans" cxnId="{0A7D7044-C030-DB49-944B-344DF512AD75}">
      <dgm:prSet/>
      <dgm:spPr/>
      <dgm:t>
        <a:bodyPr/>
        <a:lstStyle/>
        <a:p>
          <a:endParaRPr lang="en-US"/>
        </a:p>
      </dgm:t>
    </dgm:pt>
    <dgm:pt modelId="{29B214EE-9122-2B44-A5E7-AB453116BCFB}" type="sibTrans" cxnId="{0A7D7044-C030-DB49-944B-344DF512AD75}">
      <dgm:prSet/>
      <dgm:spPr/>
      <dgm:t>
        <a:bodyPr/>
        <a:lstStyle/>
        <a:p>
          <a:endParaRPr lang="en-US"/>
        </a:p>
      </dgm:t>
    </dgm:pt>
    <dgm:pt modelId="{ACF84CD0-CC31-E443-9963-07F55ADD230A}">
      <dgm:prSet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r>
            <a:rPr lang="en-US" sz="2300" dirty="0"/>
            <a:t>Don’t know/refused to respond rates</a:t>
          </a:r>
          <a:br>
            <a:rPr lang="en-US" sz="2300" dirty="0"/>
          </a:br>
          <a:endParaRPr lang="en-US" sz="2300" dirty="0"/>
        </a:p>
      </dgm:t>
    </dgm:pt>
    <dgm:pt modelId="{23A75F8A-83ED-7849-A265-BBE88EF8E797}" type="parTrans" cxnId="{DD6DD633-B05C-1D4F-859E-225D317B2812}">
      <dgm:prSet/>
      <dgm:spPr/>
      <dgm:t>
        <a:bodyPr/>
        <a:lstStyle/>
        <a:p>
          <a:endParaRPr lang="en-US"/>
        </a:p>
      </dgm:t>
    </dgm:pt>
    <dgm:pt modelId="{E0CA6023-1857-8E4B-925C-985CBFEBBB5F}" type="sibTrans" cxnId="{DD6DD633-B05C-1D4F-859E-225D317B2812}">
      <dgm:prSet/>
      <dgm:spPr/>
      <dgm:t>
        <a:bodyPr/>
        <a:lstStyle/>
        <a:p>
          <a:endParaRPr lang="en-US"/>
        </a:p>
      </dgm:t>
    </dgm:pt>
    <dgm:pt modelId="{96FAC234-D675-914E-81F3-E11338DD598F}">
      <dgm:prSet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r>
            <a:rPr lang="en-US" sz="2300"/>
            <a:t>Survey consent rates</a:t>
          </a:r>
          <a:endParaRPr lang="en-US" sz="2300" dirty="0"/>
        </a:p>
      </dgm:t>
    </dgm:pt>
    <dgm:pt modelId="{41D46E24-4DBD-2D45-B790-E69386715289}" type="parTrans" cxnId="{3B989DA9-AC93-BF41-AE8D-93263AC1B47A}">
      <dgm:prSet/>
      <dgm:spPr/>
      <dgm:t>
        <a:bodyPr/>
        <a:lstStyle/>
        <a:p>
          <a:endParaRPr lang="en-US"/>
        </a:p>
      </dgm:t>
    </dgm:pt>
    <dgm:pt modelId="{3A268E01-A6F2-3D46-AE5E-B2A94E35B83B}" type="sibTrans" cxnId="{3B989DA9-AC93-BF41-AE8D-93263AC1B47A}">
      <dgm:prSet/>
      <dgm:spPr/>
      <dgm:t>
        <a:bodyPr/>
        <a:lstStyle/>
        <a:p>
          <a:endParaRPr lang="en-US"/>
        </a:p>
      </dgm:t>
    </dgm:pt>
    <dgm:pt modelId="{A4F7F83A-FB00-8349-BA8E-85DAF7328579}" type="pres">
      <dgm:prSet presAssocID="{AE6B9EF2-FCB4-484D-B2E9-31D36916670A}" presName="Name0" presStyleCnt="0">
        <dgm:presLayoutVars>
          <dgm:dir/>
          <dgm:resizeHandles val="exact"/>
        </dgm:presLayoutVars>
      </dgm:prSet>
      <dgm:spPr/>
    </dgm:pt>
    <dgm:pt modelId="{A7167704-9774-AA40-85B8-76D0639A00D5}" type="pres">
      <dgm:prSet presAssocID="{033BBCF2-D00E-CE4D-9325-BF531A758402}" presName="composite" presStyleCnt="0"/>
      <dgm:spPr/>
    </dgm:pt>
    <dgm:pt modelId="{5A90485C-098D-804B-AD73-6954CF4DAE96}" type="pres">
      <dgm:prSet presAssocID="{033BBCF2-D00E-CE4D-9325-BF531A758402}" presName="rect1" presStyleLbl="trAlignAcc1" presStyleIdx="0" presStyleCnt="1" custLinFactNeighborX="3800" custLinFactNeighborY="-7494">
        <dgm:presLayoutVars>
          <dgm:bulletEnabled val="1"/>
        </dgm:presLayoutVars>
      </dgm:prSet>
      <dgm:spPr/>
    </dgm:pt>
    <dgm:pt modelId="{1571BD8A-FA85-9442-9189-12D8FA3CEBDF}" type="pres">
      <dgm:prSet presAssocID="{033BBCF2-D00E-CE4D-9325-BF531A758402}" presName="rect2" presStyleLbl="fgImgPlace1" presStyleIdx="0" presStyleCnt="1" custLinFactNeighborX="397"/>
      <dgm:spPr>
        <a:blipFill>
          <a:blip xmlns:r="http://schemas.openxmlformats.org/officeDocument/2006/relationships" r:embed="rId1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 l="-25000" r="-25000"/>
          </a:stretch>
        </a:blipFill>
        <a:ln>
          <a:solidFill>
            <a:schemeClr val="accent1">
              <a:alpha val="41000"/>
            </a:schemeClr>
          </a:solidFill>
        </a:ln>
      </dgm:spPr>
    </dgm:pt>
  </dgm:ptLst>
  <dgm:cxnLst>
    <dgm:cxn modelId="{8BCD0A14-D4B4-944E-BC9B-9EC9E96FEC2A}" type="presOf" srcId="{ACF84CD0-CC31-E443-9963-07F55ADD230A}" destId="{5A90485C-098D-804B-AD73-6954CF4DAE96}" srcOrd="0" destOrd="3" presId="urn:microsoft.com/office/officeart/2008/layout/PictureStrips"/>
    <dgm:cxn modelId="{AD7B1528-D80E-0740-85F8-269D8D5E173D}" type="presOf" srcId="{6ECA2AD0-941C-5B47-94CE-72903CDD7AC4}" destId="{5A90485C-098D-804B-AD73-6954CF4DAE96}" srcOrd="0" destOrd="2" presId="urn:microsoft.com/office/officeart/2008/layout/PictureStrips"/>
    <dgm:cxn modelId="{DD6DD633-B05C-1D4F-859E-225D317B2812}" srcId="{033BBCF2-D00E-CE4D-9325-BF531A758402}" destId="{ACF84CD0-CC31-E443-9963-07F55ADD230A}" srcOrd="2" destOrd="0" parTransId="{23A75F8A-83ED-7849-A265-BBE88EF8E797}" sibTransId="{E0CA6023-1857-8E4B-925C-985CBFEBBB5F}"/>
    <dgm:cxn modelId="{0A7D7044-C030-DB49-944B-344DF512AD75}" srcId="{033BBCF2-D00E-CE4D-9325-BF531A758402}" destId="{6ECA2AD0-941C-5B47-94CE-72903CDD7AC4}" srcOrd="1" destOrd="0" parTransId="{CED2C234-4487-9345-A6B2-BBB47DB2096B}" sibTransId="{29B214EE-9122-2B44-A5E7-AB453116BCFB}"/>
    <dgm:cxn modelId="{C5DE8B79-C039-674C-A17C-EBD8E9CCCBFA}" type="presOf" srcId="{033BBCF2-D00E-CE4D-9325-BF531A758402}" destId="{5A90485C-098D-804B-AD73-6954CF4DAE96}" srcOrd="0" destOrd="0" presId="urn:microsoft.com/office/officeart/2008/layout/PictureStrips"/>
    <dgm:cxn modelId="{A2ACFB88-E984-C04A-A09D-4442330443D7}" srcId="{033BBCF2-D00E-CE4D-9325-BF531A758402}" destId="{6DEAD7CC-AA88-AE43-92C9-E748C397A203}" srcOrd="0" destOrd="0" parTransId="{C479F17B-7CCD-1343-8828-D527757ADD37}" sibTransId="{9BDC05A3-27C5-AF4B-8245-39A376447809}"/>
    <dgm:cxn modelId="{6E4AAD94-C6BF-074D-B558-1173E7CEAB78}" type="presOf" srcId="{96FAC234-D675-914E-81F3-E11338DD598F}" destId="{5A90485C-098D-804B-AD73-6954CF4DAE96}" srcOrd="0" destOrd="4" presId="urn:microsoft.com/office/officeart/2008/layout/PictureStrips"/>
    <dgm:cxn modelId="{68635CA7-95CC-ED49-AACF-A04D924F359C}" srcId="{AE6B9EF2-FCB4-484D-B2E9-31D36916670A}" destId="{033BBCF2-D00E-CE4D-9325-BF531A758402}" srcOrd="0" destOrd="0" parTransId="{75B91F12-2ADE-8746-A1DA-8F3AF412004A}" sibTransId="{D14D9511-FEA2-6748-A597-6C1DA92A30C1}"/>
    <dgm:cxn modelId="{3B989DA9-AC93-BF41-AE8D-93263AC1B47A}" srcId="{033BBCF2-D00E-CE4D-9325-BF531A758402}" destId="{96FAC234-D675-914E-81F3-E11338DD598F}" srcOrd="3" destOrd="0" parTransId="{41D46E24-4DBD-2D45-B790-E69386715289}" sibTransId="{3A268E01-A6F2-3D46-AE5E-B2A94E35B83B}"/>
    <dgm:cxn modelId="{302299AE-77E7-D943-BCCB-1A3D04494FAD}" type="presOf" srcId="{AE6B9EF2-FCB4-484D-B2E9-31D36916670A}" destId="{A4F7F83A-FB00-8349-BA8E-85DAF7328579}" srcOrd="0" destOrd="0" presId="urn:microsoft.com/office/officeart/2008/layout/PictureStrips"/>
    <dgm:cxn modelId="{F1A1AEE9-BC67-D344-9074-E4722E0522C9}" type="presOf" srcId="{6DEAD7CC-AA88-AE43-92C9-E748C397A203}" destId="{5A90485C-098D-804B-AD73-6954CF4DAE96}" srcOrd="0" destOrd="1" presId="urn:microsoft.com/office/officeart/2008/layout/PictureStrips"/>
    <dgm:cxn modelId="{E37CB46B-0125-E34B-9EE0-668994A7C78E}" type="presParOf" srcId="{A4F7F83A-FB00-8349-BA8E-85DAF7328579}" destId="{A7167704-9774-AA40-85B8-76D0639A00D5}" srcOrd="0" destOrd="0" presId="urn:microsoft.com/office/officeart/2008/layout/PictureStrips"/>
    <dgm:cxn modelId="{9A380610-3A67-9347-A595-36977E6C4AEF}" type="presParOf" srcId="{A7167704-9774-AA40-85B8-76D0639A00D5}" destId="{5A90485C-098D-804B-AD73-6954CF4DAE96}" srcOrd="0" destOrd="0" presId="urn:microsoft.com/office/officeart/2008/layout/PictureStrips"/>
    <dgm:cxn modelId="{E6D29658-14C3-6642-A6D8-54D5613F429C}" type="presParOf" srcId="{A7167704-9774-AA40-85B8-76D0639A00D5}" destId="{1571BD8A-FA85-9442-9189-12D8FA3CEBD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E6B9EF2-FCB4-484D-B2E9-31D36916670A}" type="doc">
      <dgm:prSet loTypeId="urn:microsoft.com/office/officeart/2008/layout/PictureStrips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3BBCF2-D00E-CE4D-9325-BF531A758402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r>
            <a:rPr lang="en-US" sz="4200" dirty="0"/>
            <a:t>Community-Level Checks</a:t>
          </a:r>
        </a:p>
      </dgm:t>
    </dgm:pt>
    <dgm:pt modelId="{75B91F12-2ADE-8746-A1DA-8F3AF412004A}" type="parTrans" cxnId="{68635CA7-95CC-ED49-AACF-A04D924F359C}">
      <dgm:prSet/>
      <dgm:spPr/>
      <dgm:t>
        <a:bodyPr/>
        <a:lstStyle/>
        <a:p>
          <a:endParaRPr lang="en-US"/>
        </a:p>
      </dgm:t>
    </dgm:pt>
    <dgm:pt modelId="{D14D9511-FEA2-6748-A597-6C1DA92A30C1}" type="sibTrans" cxnId="{68635CA7-95CC-ED49-AACF-A04D924F359C}">
      <dgm:prSet/>
      <dgm:spPr/>
      <dgm:t>
        <a:bodyPr/>
        <a:lstStyle/>
        <a:p>
          <a:endParaRPr lang="en-US"/>
        </a:p>
      </dgm:t>
    </dgm:pt>
    <dgm:pt modelId="{6ECA2AD0-941C-5B47-94CE-72903CDD7AC4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r>
            <a:rPr lang="en-US" sz="2800" dirty="0"/>
            <a:t>Number of surveys completed</a:t>
          </a:r>
          <a:br>
            <a:rPr lang="en-US" sz="2800" dirty="0"/>
          </a:br>
          <a:endParaRPr lang="en-US" sz="2800" dirty="0"/>
        </a:p>
      </dgm:t>
    </dgm:pt>
    <dgm:pt modelId="{CED2C234-4487-9345-A6B2-BBB47DB2096B}" type="parTrans" cxnId="{0A7D7044-C030-DB49-944B-344DF512AD75}">
      <dgm:prSet/>
      <dgm:spPr/>
      <dgm:t>
        <a:bodyPr/>
        <a:lstStyle/>
        <a:p>
          <a:endParaRPr lang="en-US"/>
        </a:p>
      </dgm:t>
    </dgm:pt>
    <dgm:pt modelId="{29B214EE-9122-2B44-A5E7-AB453116BCFB}" type="sibTrans" cxnId="{0A7D7044-C030-DB49-944B-344DF512AD75}">
      <dgm:prSet/>
      <dgm:spPr/>
      <dgm:t>
        <a:bodyPr/>
        <a:lstStyle/>
        <a:p>
          <a:endParaRPr lang="en-US"/>
        </a:p>
      </dgm:t>
    </dgm:pt>
    <dgm:pt modelId="{ACF84CD0-CC31-E443-9963-07F55ADD230A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r>
            <a:rPr lang="en-US" sz="2800" dirty="0"/>
            <a:t>Data collection progress</a:t>
          </a:r>
        </a:p>
      </dgm:t>
    </dgm:pt>
    <dgm:pt modelId="{23A75F8A-83ED-7849-A265-BBE88EF8E797}" type="parTrans" cxnId="{DD6DD633-B05C-1D4F-859E-225D317B2812}">
      <dgm:prSet/>
      <dgm:spPr/>
      <dgm:t>
        <a:bodyPr/>
        <a:lstStyle/>
        <a:p>
          <a:endParaRPr lang="en-US"/>
        </a:p>
      </dgm:t>
    </dgm:pt>
    <dgm:pt modelId="{E0CA6023-1857-8E4B-925C-985CBFEBBB5F}" type="sibTrans" cxnId="{DD6DD633-B05C-1D4F-859E-225D317B2812}">
      <dgm:prSet/>
      <dgm:spPr/>
      <dgm:t>
        <a:bodyPr/>
        <a:lstStyle/>
        <a:p>
          <a:endParaRPr lang="en-US"/>
        </a:p>
      </dgm:t>
    </dgm:pt>
    <dgm:pt modelId="{A4F7F83A-FB00-8349-BA8E-85DAF7328579}" type="pres">
      <dgm:prSet presAssocID="{AE6B9EF2-FCB4-484D-B2E9-31D36916670A}" presName="Name0" presStyleCnt="0">
        <dgm:presLayoutVars>
          <dgm:dir/>
          <dgm:resizeHandles val="exact"/>
        </dgm:presLayoutVars>
      </dgm:prSet>
      <dgm:spPr/>
    </dgm:pt>
    <dgm:pt modelId="{A7167704-9774-AA40-85B8-76D0639A00D5}" type="pres">
      <dgm:prSet presAssocID="{033BBCF2-D00E-CE4D-9325-BF531A758402}" presName="composite" presStyleCnt="0"/>
      <dgm:spPr/>
    </dgm:pt>
    <dgm:pt modelId="{5A90485C-098D-804B-AD73-6954CF4DAE96}" type="pres">
      <dgm:prSet presAssocID="{033BBCF2-D00E-CE4D-9325-BF531A758402}" presName="rect1" presStyleLbl="trAlignAcc1" presStyleIdx="0" presStyleCnt="1" custLinFactNeighborX="-1910" custLinFactNeighborY="-9212">
        <dgm:presLayoutVars>
          <dgm:bulletEnabled val="1"/>
        </dgm:presLayoutVars>
      </dgm:prSet>
      <dgm:spPr/>
    </dgm:pt>
    <dgm:pt modelId="{1571BD8A-FA85-9442-9189-12D8FA3CEBDF}" type="pres">
      <dgm:prSet presAssocID="{033BBCF2-D00E-CE4D-9325-BF531A758402}" presName="rect2" presStyleLbl="fgImgPlace1" presStyleIdx="0" presStyleCnt="1" custLinFactNeighborX="397"/>
      <dgm:spPr>
        <a:blipFill>
          <a:blip xmlns:r="http://schemas.openxmlformats.org/officeDocument/2006/relationships" r:embed="rId1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 l="-25000" r="-25000"/>
          </a:stretch>
        </a:blipFill>
        <a:ln>
          <a:solidFill>
            <a:schemeClr val="accent1">
              <a:alpha val="41000"/>
            </a:schemeClr>
          </a:solidFill>
        </a:ln>
      </dgm:spPr>
    </dgm:pt>
  </dgm:ptLst>
  <dgm:cxnLst>
    <dgm:cxn modelId="{8BCD0A14-D4B4-944E-BC9B-9EC9E96FEC2A}" type="presOf" srcId="{ACF84CD0-CC31-E443-9963-07F55ADD230A}" destId="{5A90485C-098D-804B-AD73-6954CF4DAE96}" srcOrd="0" destOrd="2" presId="urn:microsoft.com/office/officeart/2008/layout/PictureStrips"/>
    <dgm:cxn modelId="{AD7B1528-D80E-0740-85F8-269D8D5E173D}" type="presOf" srcId="{6ECA2AD0-941C-5B47-94CE-72903CDD7AC4}" destId="{5A90485C-098D-804B-AD73-6954CF4DAE96}" srcOrd="0" destOrd="1" presId="urn:microsoft.com/office/officeart/2008/layout/PictureStrips"/>
    <dgm:cxn modelId="{DD6DD633-B05C-1D4F-859E-225D317B2812}" srcId="{033BBCF2-D00E-CE4D-9325-BF531A758402}" destId="{ACF84CD0-CC31-E443-9963-07F55ADD230A}" srcOrd="1" destOrd="0" parTransId="{23A75F8A-83ED-7849-A265-BBE88EF8E797}" sibTransId="{E0CA6023-1857-8E4B-925C-985CBFEBBB5F}"/>
    <dgm:cxn modelId="{0A7D7044-C030-DB49-944B-344DF512AD75}" srcId="{033BBCF2-D00E-CE4D-9325-BF531A758402}" destId="{6ECA2AD0-941C-5B47-94CE-72903CDD7AC4}" srcOrd="0" destOrd="0" parTransId="{CED2C234-4487-9345-A6B2-BBB47DB2096B}" sibTransId="{29B214EE-9122-2B44-A5E7-AB453116BCFB}"/>
    <dgm:cxn modelId="{C5DE8B79-C039-674C-A17C-EBD8E9CCCBFA}" type="presOf" srcId="{033BBCF2-D00E-CE4D-9325-BF531A758402}" destId="{5A90485C-098D-804B-AD73-6954CF4DAE96}" srcOrd="0" destOrd="0" presId="urn:microsoft.com/office/officeart/2008/layout/PictureStrips"/>
    <dgm:cxn modelId="{68635CA7-95CC-ED49-AACF-A04D924F359C}" srcId="{AE6B9EF2-FCB4-484D-B2E9-31D36916670A}" destId="{033BBCF2-D00E-CE4D-9325-BF531A758402}" srcOrd="0" destOrd="0" parTransId="{75B91F12-2ADE-8746-A1DA-8F3AF412004A}" sibTransId="{D14D9511-FEA2-6748-A597-6C1DA92A30C1}"/>
    <dgm:cxn modelId="{302299AE-77E7-D943-BCCB-1A3D04494FAD}" type="presOf" srcId="{AE6B9EF2-FCB4-484D-B2E9-31D36916670A}" destId="{A4F7F83A-FB00-8349-BA8E-85DAF7328579}" srcOrd="0" destOrd="0" presId="urn:microsoft.com/office/officeart/2008/layout/PictureStrips"/>
    <dgm:cxn modelId="{E37CB46B-0125-E34B-9EE0-668994A7C78E}" type="presParOf" srcId="{A4F7F83A-FB00-8349-BA8E-85DAF7328579}" destId="{A7167704-9774-AA40-85B8-76D0639A00D5}" srcOrd="0" destOrd="0" presId="urn:microsoft.com/office/officeart/2008/layout/PictureStrips"/>
    <dgm:cxn modelId="{9A380610-3A67-9347-A595-36977E6C4AEF}" type="presParOf" srcId="{A7167704-9774-AA40-85B8-76D0639A00D5}" destId="{5A90485C-098D-804B-AD73-6954CF4DAE96}" srcOrd="0" destOrd="0" presId="urn:microsoft.com/office/officeart/2008/layout/PictureStrips"/>
    <dgm:cxn modelId="{E6D29658-14C3-6642-A6D8-54D5613F429C}" type="presParOf" srcId="{A7167704-9774-AA40-85B8-76D0639A00D5}" destId="{1571BD8A-FA85-9442-9189-12D8FA3CEBD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E6B9EF2-FCB4-484D-B2E9-31D36916670A}" type="doc">
      <dgm:prSet loTypeId="urn:microsoft.com/office/officeart/2008/layout/PictureStrips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3BBCF2-D00E-CE4D-9325-BF531A758402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r>
            <a:rPr lang="en-US" sz="4200" dirty="0"/>
            <a:t>Logic Checks</a:t>
          </a:r>
        </a:p>
      </dgm:t>
    </dgm:pt>
    <dgm:pt modelId="{75B91F12-2ADE-8746-A1DA-8F3AF412004A}" type="parTrans" cxnId="{68635CA7-95CC-ED49-AACF-A04D924F359C}">
      <dgm:prSet/>
      <dgm:spPr/>
      <dgm:t>
        <a:bodyPr/>
        <a:lstStyle/>
        <a:p>
          <a:endParaRPr lang="en-US"/>
        </a:p>
      </dgm:t>
    </dgm:pt>
    <dgm:pt modelId="{D14D9511-FEA2-6748-A597-6C1DA92A30C1}" type="sibTrans" cxnId="{68635CA7-95CC-ED49-AACF-A04D924F359C}">
      <dgm:prSet/>
      <dgm:spPr/>
      <dgm:t>
        <a:bodyPr/>
        <a:lstStyle/>
        <a:p>
          <a:endParaRPr lang="en-US"/>
        </a:p>
      </dgm:t>
    </dgm:pt>
    <dgm:pt modelId="{6ECA2AD0-941C-5B47-94CE-72903CDD7AC4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r>
            <a:rPr lang="en-US" sz="2800" dirty="0"/>
            <a:t>Pre-specified possible data errors</a:t>
          </a:r>
        </a:p>
      </dgm:t>
    </dgm:pt>
    <dgm:pt modelId="{CED2C234-4487-9345-A6B2-BBB47DB2096B}" type="parTrans" cxnId="{0A7D7044-C030-DB49-944B-344DF512AD75}">
      <dgm:prSet/>
      <dgm:spPr/>
      <dgm:t>
        <a:bodyPr/>
        <a:lstStyle/>
        <a:p>
          <a:endParaRPr lang="en-US"/>
        </a:p>
      </dgm:t>
    </dgm:pt>
    <dgm:pt modelId="{29B214EE-9122-2B44-A5E7-AB453116BCFB}" type="sibTrans" cxnId="{0A7D7044-C030-DB49-944B-344DF512AD75}">
      <dgm:prSet/>
      <dgm:spPr/>
      <dgm:t>
        <a:bodyPr/>
        <a:lstStyle/>
        <a:p>
          <a:endParaRPr lang="en-US"/>
        </a:p>
      </dgm:t>
    </dgm:pt>
    <dgm:pt modelId="{A37D67B5-ADC1-844A-A586-81A129A7A9E7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endParaRPr lang="en-US" sz="3300" dirty="0"/>
        </a:p>
      </dgm:t>
    </dgm:pt>
    <dgm:pt modelId="{537D26D4-A7ED-DE40-BF99-6F0B03E2A9A6}" type="parTrans" cxnId="{D763E94C-26BF-DF47-B7D6-A331B48EA5DE}">
      <dgm:prSet/>
      <dgm:spPr/>
      <dgm:t>
        <a:bodyPr/>
        <a:lstStyle/>
        <a:p>
          <a:endParaRPr lang="en-US"/>
        </a:p>
      </dgm:t>
    </dgm:pt>
    <dgm:pt modelId="{E8FB57C9-B9CF-6947-BCC3-9F52FBDD439B}" type="sibTrans" cxnId="{D763E94C-26BF-DF47-B7D6-A331B48EA5DE}">
      <dgm:prSet/>
      <dgm:spPr/>
      <dgm:t>
        <a:bodyPr/>
        <a:lstStyle/>
        <a:p>
          <a:endParaRPr lang="en-US"/>
        </a:p>
      </dgm:t>
    </dgm:pt>
    <dgm:pt modelId="{A3B63CDF-C934-AA4E-B1CC-87600C552C83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r>
            <a:rPr lang="en-US" sz="2800" dirty="0"/>
            <a:t>Any check that can be made using a true/false statement</a:t>
          </a:r>
        </a:p>
      </dgm:t>
    </dgm:pt>
    <dgm:pt modelId="{3A4C37C3-287D-7F45-A11C-07454AD24010}" type="parTrans" cxnId="{27573AC3-17A7-084D-A6CB-E1958992A293}">
      <dgm:prSet/>
      <dgm:spPr/>
      <dgm:t>
        <a:bodyPr/>
        <a:lstStyle/>
        <a:p>
          <a:endParaRPr lang="en-US"/>
        </a:p>
      </dgm:t>
    </dgm:pt>
    <dgm:pt modelId="{AA13180B-56AC-0A4C-A42D-BC38F571EAAA}" type="sibTrans" cxnId="{27573AC3-17A7-084D-A6CB-E1958992A293}">
      <dgm:prSet/>
      <dgm:spPr/>
      <dgm:t>
        <a:bodyPr/>
        <a:lstStyle/>
        <a:p>
          <a:endParaRPr lang="en-US"/>
        </a:p>
      </dgm:t>
    </dgm:pt>
    <dgm:pt modelId="{4EA264BE-40A1-47CE-BA54-E3F14887BF53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r>
            <a:rPr lang="en-US" sz="2800" dirty="0"/>
            <a:t>e.g., Profit is larger than revenue</a:t>
          </a:r>
          <a:br>
            <a:rPr lang="en-US" sz="2800" dirty="0"/>
          </a:br>
          <a:endParaRPr lang="en-US" sz="2800" dirty="0"/>
        </a:p>
      </dgm:t>
    </dgm:pt>
    <dgm:pt modelId="{6B976EBB-C545-488F-8800-6E83E18EB7F8}" type="parTrans" cxnId="{2FA0BBC3-9403-433B-B08C-B6E7158E64C3}">
      <dgm:prSet/>
      <dgm:spPr/>
      <dgm:t>
        <a:bodyPr/>
        <a:lstStyle/>
        <a:p>
          <a:endParaRPr lang="en-US"/>
        </a:p>
      </dgm:t>
    </dgm:pt>
    <dgm:pt modelId="{DB8D4BCA-9D19-4CF1-842F-EF3472BD472D}" type="sibTrans" cxnId="{2FA0BBC3-9403-433B-B08C-B6E7158E64C3}">
      <dgm:prSet/>
      <dgm:spPr/>
      <dgm:t>
        <a:bodyPr/>
        <a:lstStyle/>
        <a:p>
          <a:endParaRPr lang="en-US"/>
        </a:p>
      </dgm:t>
    </dgm:pt>
    <dgm:pt modelId="{39F58047-1459-416C-BCBC-7DE0DC29C946}">
      <dgm:prSet custT="1"/>
      <dgm:spPr>
        <a:solidFill>
          <a:schemeClr val="lt1">
            <a:hueOff val="0"/>
            <a:satOff val="0"/>
            <a:lumOff val="0"/>
            <a:alpha val="40000"/>
          </a:schemeClr>
        </a:solidFill>
        <a:ln>
          <a:noFill/>
        </a:ln>
      </dgm:spPr>
      <dgm:t>
        <a:bodyPr/>
        <a:lstStyle/>
        <a:p>
          <a:endParaRPr lang="en-US" sz="2800" dirty="0"/>
        </a:p>
      </dgm:t>
    </dgm:pt>
    <dgm:pt modelId="{7902523A-7AE8-42C1-B325-0D57C4966778}" type="parTrans" cxnId="{D9995A63-6306-4DE1-9F83-52FC0DE6F3C9}">
      <dgm:prSet/>
      <dgm:spPr/>
    </dgm:pt>
    <dgm:pt modelId="{0EE7A363-8AB5-4872-BCF4-5AB1F60C8248}" type="sibTrans" cxnId="{D9995A63-6306-4DE1-9F83-52FC0DE6F3C9}">
      <dgm:prSet/>
      <dgm:spPr/>
    </dgm:pt>
    <dgm:pt modelId="{A4F7F83A-FB00-8349-BA8E-85DAF7328579}" type="pres">
      <dgm:prSet presAssocID="{AE6B9EF2-FCB4-484D-B2E9-31D36916670A}" presName="Name0" presStyleCnt="0">
        <dgm:presLayoutVars>
          <dgm:dir/>
          <dgm:resizeHandles val="exact"/>
        </dgm:presLayoutVars>
      </dgm:prSet>
      <dgm:spPr/>
    </dgm:pt>
    <dgm:pt modelId="{A7167704-9774-AA40-85B8-76D0639A00D5}" type="pres">
      <dgm:prSet presAssocID="{033BBCF2-D00E-CE4D-9325-BF531A758402}" presName="composite" presStyleCnt="0"/>
      <dgm:spPr/>
    </dgm:pt>
    <dgm:pt modelId="{5A90485C-098D-804B-AD73-6954CF4DAE96}" type="pres">
      <dgm:prSet presAssocID="{033BBCF2-D00E-CE4D-9325-BF531A758402}" presName="rect1" presStyleLbl="trAlignAcc1" presStyleIdx="0" presStyleCnt="1" custLinFactNeighborX="874" custLinFactNeighborY="-7800">
        <dgm:presLayoutVars>
          <dgm:bulletEnabled val="1"/>
        </dgm:presLayoutVars>
      </dgm:prSet>
      <dgm:spPr/>
    </dgm:pt>
    <dgm:pt modelId="{1571BD8A-FA85-9442-9189-12D8FA3CEBDF}" type="pres">
      <dgm:prSet presAssocID="{033BBCF2-D00E-CE4D-9325-BF531A758402}" presName="rect2" presStyleLbl="fgImgPlace1" presStyleIdx="0" presStyleCnt="1"/>
      <dgm:spPr>
        <a:blipFill>
          <a:blip xmlns:r="http://schemas.openxmlformats.org/officeDocument/2006/relationships" r:embed="rId1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 l="-25000" r="-25000"/>
          </a:stretch>
        </a:blipFill>
        <a:ln>
          <a:solidFill>
            <a:schemeClr val="accent1">
              <a:alpha val="41000"/>
            </a:schemeClr>
          </a:solidFill>
        </a:ln>
      </dgm:spPr>
    </dgm:pt>
  </dgm:ptLst>
  <dgm:cxnLst>
    <dgm:cxn modelId="{AD7B1528-D80E-0740-85F8-269D8D5E173D}" type="presOf" srcId="{6ECA2AD0-941C-5B47-94CE-72903CDD7AC4}" destId="{5A90485C-098D-804B-AD73-6954CF4DAE96}" srcOrd="0" destOrd="1" presId="urn:microsoft.com/office/officeart/2008/layout/PictureStrips"/>
    <dgm:cxn modelId="{0A7D7044-C030-DB49-944B-344DF512AD75}" srcId="{033BBCF2-D00E-CE4D-9325-BF531A758402}" destId="{6ECA2AD0-941C-5B47-94CE-72903CDD7AC4}" srcOrd="0" destOrd="0" parTransId="{CED2C234-4487-9345-A6B2-BBB47DB2096B}" sibTransId="{29B214EE-9122-2B44-A5E7-AB453116BCFB}"/>
    <dgm:cxn modelId="{E078214B-7C1D-46FE-895A-6E9F8C649D57}" type="presOf" srcId="{39F58047-1459-416C-BCBC-7DE0DC29C946}" destId="{5A90485C-098D-804B-AD73-6954CF4DAE96}" srcOrd="0" destOrd="2" presId="urn:microsoft.com/office/officeart/2008/layout/PictureStrips"/>
    <dgm:cxn modelId="{D763E94C-26BF-DF47-B7D6-A331B48EA5DE}" srcId="{033BBCF2-D00E-CE4D-9325-BF531A758402}" destId="{A37D67B5-ADC1-844A-A586-81A129A7A9E7}" srcOrd="4" destOrd="0" parTransId="{537D26D4-A7ED-DE40-BF99-6F0B03E2A9A6}" sibTransId="{E8FB57C9-B9CF-6947-BCC3-9F52FBDD439B}"/>
    <dgm:cxn modelId="{D9995A63-6306-4DE1-9F83-52FC0DE6F3C9}" srcId="{033BBCF2-D00E-CE4D-9325-BF531A758402}" destId="{39F58047-1459-416C-BCBC-7DE0DC29C946}" srcOrd="1" destOrd="0" parTransId="{7902523A-7AE8-42C1-B325-0D57C4966778}" sibTransId="{0EE7A363-8AB5-4872-BCF4-5AB1F60C8248}"/>
    <dgm:cxn modelId="{C5DE8B79-C039-674C-A17C-EBD8E9CCCBFA}" type="presOf" srcId="{033BBCF2-D00E-CE4D-9325-BF531A758402}" destId="{5A90485C-098D-804B-AD73-6954CF4DAE96}" srcOrd="0" destOrd="0" presId="urn:microsoft.com/office/officeart/2008/layout/PictureStrips"/>
    <dgm:cxn modelId="{A4F1AB7D-6ED4-CC45-B5A3-A66109E843F8}" type="presOf" srcId="{A37D67B5-ADC1-844A-A586-81A129A7A9E7}" destId="{5A90485C-098D-804B-AD73-6954CF4DAE96}" srcOrd="0" destOrd="5" presId="urn:microsoft.com/office/officeart/2008/layout/PictureStrips"/>
    <dgm:cxn modelId="{3CB71190-9F54-4F57-944B-B91F40CD3886}" type="presOf" srcId="{4EA264BE-40A1-47CE-BA54-E3F14887BF53}" destId="{5A90485C-098D-804B-AD73-6954CF4DAE96}" srcOrd="0" destOrd="3" presId="urn:microsoft.com/office/officeart/2008/layout/PictureStrips"/>
    <dgm:cxn modelId="{EE96F2A5-0BE1-3E45-B7A7-7FFC92A38AB3}" type="presOf" srcId="{A3B63CDF-C934-AA4E-B1CC-87600C552C83}" destId="{5A90485C-098D-804B-AD73-6954CF4DAE96}" srcOrd="0" destOrd="4" presId="urn:microsoft.com/office/officeart/2008/layout/PictureStrips"/>
    <dgm:cxn modelId="{68635CA7-95CC-ED49-AACF-A04D924F359C}" srcId="{AE6B9EF2-FCB4-484D-B2E9-31D36916670A}" destId="{033BBCF2-D00E-CE4D-9325-BF531A758402}" srcOrd="0" destOrd="0" parTransId="{75B91F12-2ADE-8746-A1DA-8F3AF412004A}" sibTransId="{D14D9511-FEA2-6748-A597-6C1DA92A30C1}"/>
    <dgm:cxn modelId="{302299AE-77E7-D943-BCCB-1A3D04494FAD}" type="presOf" srcId="{AE6B9EF2-FCB4-484D-B2E9-31D36916670A}" destId="{A4F7F83A-FB00-8349-BA8E-85DAF7328579}" srcOrd="0" destOrd="0" presId="urn:microsoft.com/office/officeart/2008/layout/PictureStrips"/>
    <dgm:cxn modelId="{27573AC3-17A7-084D-A6CB-E1958992A293}" srcId="{033BBCF2-D00E-CE4D-9325-BF531A758402}" destId="{A3B63CDF-C934-AA4E-B1CC-87600C552C83}" srcOrd="3" destOrd="0" parTransId="{3A4C37C3-287D-7F45-A11C-07454AD24010}" sibTransId="{AA13180B-56AC-0A4C-A42D-BC38F571EAAA}"/>
    <dgm:cxn modelId="{2FA0BBC3-9403-433B-B08C-B6E7158E64C3}" srcId="{033BBCF2-D00E-CE4D-9325-BF531A758402}" destId="{4EA264BE-40A1-47CE-BA54-E3F14887BF53}" srcOrd="2" destOrd="0" parTransId="{6B976EBB-C545-488F-8800-6E83E18EB7F8}" sibTransId="{DB8D4BCA-9D19-4CF1-842F-EF3472BD472D}"/>
    <dgm:cxn modelId="{E37CB46B-0125-E34B-9EE0-668994A7C78E}" type="presParOf" srcId="{A4F7F83A-FB00-8349-BA8E-85DAF7328579}" destId="{A7167704-9774-AA40-85B8-76D0639A00D5}" srcOrd="0" destOrd="0" presId="urn:microsoft.com/office/officeart/2008/layout/PictureStrips"/>
    <dgm:cxn modelId="{9A380610-3A67-9347-A595-36977E6C4AEF}" type="presParOf" srcId="{A7167704-9774-AA40-85B8-76D0639A00D5}" destId="{5A90485C-098D-804B-AD73-6954CF4DAE96}" srcOrd="0" destOrd="0" presId="urn:microsoft.com/office/officeart/2008/layout/PictureStrips"/>
    <dgm:cxn modelId="{E6D29658-14C3-6642-A6D8-54D5613F429C}" type="presParOf" srcId="{A7167704-9774-AA40-85B8-76D0639A00D5}" destId="{1571BD8A-FA85-9442-9189-12D8FA3CEBD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6ACF50-F595-49C3-A7FC-5AF3F9D5AC6C}">
      <dsp:nvSpPr>
        <dsp:cNvPr id="0" name=""/>
        <dsp:cNvSpPr/>
      </dsp:nvSpPr>
      <dsp:spPr>
        <a:xfrm>
          <a:off x="0" y="425"/>
          <a:ext cx="10972800" cy="995799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A410F5-BEB1-4361-B257-FB1550911E8F}">
      <dsp:nvSpPr>
        <dsp:cNvPr id="0" name=""/>
        <dsp:cNvSpPr/>
      </dsp:nvSpPr>
      <dsp:spPr>
        <a:xfrm>
          <a:off x="301229" y="224480"/>
          <a:ext cx="547689" cy="5476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B651C8-E776-481F-AF12-EC3EB3B7451A}">
      <dsp:nvSpPr>
        <dsp:cNvPr id="0" name=""/>
        <dsp:cNvSpPr/>
      </dsp:nvSpPr>
      <dsp:spPr>
        <a:xfrm>
          <a:off x="1150148" y="425"/>
          <a:ext cx="9822651" cy="9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89" tIns="105389" rIns="105389" bIns="10538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Good data is </a:t>
          </a:r>
          <a:r>
            <a:rPr lang="en-US" sz="2500" b="1" kern="1200"/>
            <a:t>uniquely identified</a:t>
          </a:r>
          <a:r>
            <a:rPr lang="en-US" sz="2500" kern="1200"/>
            <a:t>.</a:t>
          </a:r>
        </a:p>
      </dsp:txBody>
      <dsp:txXfrm>
        <a:off x="1150148" y="425"/>
        <a:ext cx="9822651" cy="995799"/>
      </dsp:txXfrm>
    </dsp:sp>
    <dsp:sp modelId="{04412F4B-E669-40D1-AEFE-6F5470FB61CF}">
      <dsp:nvSpPr>
        <dsp:cNvPr id="0" name=""/>
        <dsp:cNvSpPr/>
      </dsp:nvSpPr>
      <dsp:spPr>
        <a:xfrm>
          <a:off x="0" y="1245175"/>
          <a:ext cx="10972800" cy="995799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645DE-95C6-42DC-B8CA-85C89DA777AF}">
      <dsp:nvSpPr>
        <dsp:cNvPr id="0" name=""/>
        <dsp:cNvSpPr/>
      </dsp:nvSpPr>
      <dsp:spPr>
        <a:xfrm>
          <a:off x="301229" y="1469230"/>
          <a:ext cx="547689" cy="5476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0036F-5042-403F-89F8-FEBA47E19BD9}">
      <dsp:nvSpPr>
        <dsp:cNvPr id="0" name=""/>
        <dsp:cNvSpPr/>
      </dsp:nvSpPr>
      <dsp:spPr>
        <a:xfrm>
          <a:off x="1150148" y="1245175"/>
          <a:ext cx="9822651" cy="9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89" tIns="105389" rIns="105389" bIns="10538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Good data </a:t>
          </a:r>
          <a:r>
            <a:rPr lang="en-US" sz="2500" b="1" kern="1200"/>
            <a:t>minimizes enumerator entry errors </a:t>
          </a:r>
          <a:r>
            <a:rPr lang="en-US" sz="2500" kern="1200"/>
            <a:t>and </a:t>
          </a:r>
          <a:r>
            <a:rPr lang="en-US" sz="2500" b="1" kern="1200"/>
            <a:t>respondent recall mistakes</a:t>
          </a:r>
          <a:r>
            <a:rPr lang="en-US" sz="2500" kern="1200"/>
            <a:t>.</a:t>
          </a:r>
        </a:p>
      </dsp:txBody>
      <dsp:txXfrm>
        <a:off x="1150148" y="1245175"/>
        <a:ext cx="9822651" cy="995799"/>
      </dsp:txXfrm>
    </dsp:sp>
    <dsp:sp modelId="{6DA2078B-A729-4240-8F09-003F6CEF7894}">
      <dsp:nvSpPr>
        <dsp:cNvPr id="0" name=""/>
        <dsp:cNvSpPr/>
      </dsp:nvSpPr>
      <dsp:spPr>
        <a:xfrm>
          <a:off x="0" y="2489924"/>
          <a:ext cx="10972800" cy="995799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2A4696-4979-4090-A60E-CCC864CB2A82}">
      <dsp:nvSpPr>
        <dsp:cNvPr id="0" name=""/>
        <dsp:cNvSpPr/>
      </dsp:nvSpPr>
      <dsp:spPr>
        <a:xfrm>
          <a:off x="301229" y="2713979"/>
          <a:ext cx="547689" cy="5476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90234-A4F8-47A2-B060-44AED479DA31}">
      <dsp:nvSpPr>
        <dsp:cNvPr id="0" name=""/>
        <dsp:cNvSpPr/>
      </dsp:nvSpPr>
      <dsp:spPr>
        <a:xfrm>
          <a:off x="1150148" y="2489924"/>
          <a:ext cx="9822651" cy="9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89" tIns="105389" rIns="105389" bIns="10538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Good data has </a:t>
          </a:r>
          <a:r>
            <a:rPr lang="en-US" sz="2500" b="1" kern="1200"/>
            <a:t>verified</a:t>
          </a:r>
          <a:r>
            <a:rPr lang="en-US" sz="2500" kern="1200"/>
            <a:t> </a:t>
          </a:r>
          <a:r>
            <a:rPr lang="en-US" sz="2500" b="1" kern="1200"/>
            <a:t>and</a:t>
          </a:r>
          <a:r>
            <a:rPr lang="en-US" sz="2500" kern="1200"/>
            <a:t> </a:t>
          </a:r>
          <a:r>
            <a:rPr lang="en-US" sz="2500" b="1" kern="1200"/>
            <a:t>confirmed suspicious outliers</a:t>
          </a:r>
          <a:r>
            <a:rPr lang="en-US" sz="2500" kern="1200"/>
            <a:t>.</a:t>
          </a:r>
        </a:p>
      </dsp:txBody>
      <dsp:txXfrm>
        <a:off x="1150148" y="2489924"/>
        <a:ext cx="9822651" cy="99579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0485C-098D-804B-AD73-6954CF4DAE96}">
      <dsp:nvSpPr>
        <dsp:cNvPr id="0" name=""/>
        <dsp:cNvSpPr/>
      </dsp:nvSpPr>
      <dsp:spPr>
        <a:xfrm>
          <a:off x="443841" y="640066"/>
          <a:ext cx="10523600" cy="3288625"/>
        </a:xfrm>
        <a:prstGeom prst="rect">
          <a:avLst/>
        </a:prstGeom>
        <a:solidFill>
          <a:schemeClr val="lt1">
            <a:hueOff val="0"/>
            <a:satOff val="0"/>
            <a:lumOff val="0"/>
            <a:alpha val="4000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7496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Outlier Checks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Check for values of a variable that fall outside of a certain range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e.g., any value that is 3 standard errors above or below the mean of the variable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300" kern="1200" dirty="0"/>
        </a:p>
      </dsp:txBody>
      <dsp:txXfrm>
        <a:off x="443841" y="640066"/>
        <a:ext cx="10523600" cy="3288625"/>
      </dsp:txXfrm>
    </dsp:sp>
    <dsp:sp modelId="{1571BD8A-FA85-9442-9189-12D8FA3CEBDF}">
      <dsp:nvSpPr>
        <dsp:cNvPr id="0" name=""/>
        <dsp:cNvSpPr/>
      </dsp:nvSpPr>
      <dsp:spPr>
        <a:xfrm>
          <a:off x="5357" y="469668"/>
          <a:ext cx="2302037" cy="3453056"/>
        </a:xfrm>
        <a:prstGeom prst="rect">
          <a:avLst/>
        </a:prstGeom>
        <a:blipFill>
          <a:blip xmlns:r="http://schemas.openxmlformats.org/officeDocument/2006/relationships" r:embed="rId1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 l="-25000" r="-25000"/>
          </a:stretch>
        </a:blipFill>
        <a:ln w="25400" cap="flat" cmpd="sng" algn="ctr">
          <a:solidFill>
            <a:schemeClr val="accent1">
              <a:alpha val="41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0485C-098D-804B-AD73-6954CF4DAE96}">
      <dsp:nvSpPr>
        <dsp:cNvPr id="0" name=""/>
        <dsp:cNvSpPr/>
      </dsp:nvSpPr>
      <dsp:spPr>
        <a:xfrm>
          <a:off x="449199" y="508093"/>
          <a:ext cx="10523600" cy="3288625"/>
        </a:xfrm>
        <a:prstGeom prst="rect">
          <a:avLst/>
        </a:prstGeom>
        <a:solidFill>
          <a:schemeClr val="lt1">
            <a:hueOff val="0"/>
            <a:satOff val="0"/>
            <a:lumOff val="0"/>
            <a:alpha val="4000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7496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Descriptive Statistics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Keep an eye on key outcome variables with a small descriptive table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e.g., mean, median, first and third quartiles, standard deviation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300" kern="1200" dirty="0"/>
        </a:p>
      </dsp:txBody>
      <dsp:txXfrm>
        <a:off x="449199" y="508093"/>
        <a:ext cx="10523600" cy="3288625"/>
      </dsp:txXfrm>
    </dsp:sp>
    <dsp:sp modelId="{1571BD8A-FA85-9442-9189-12D8FA3CEBDF}">
      <dsp:nvSpPr>
        <dsp:cNvPr id="0" name=""/>
        <dsp:cNvSpPr/>
      </dsp:nvSpPr>
      <dsp:spPr>
        <a:xfrm>
          <a:off x="5357" y="469668"/>
          <a:ext cx="2302037" cy="3453056"/>
        </a:xfrm>
        <a:prstGeom prst="rect">
          <a:avLst/>
        </a:prstGeom>
        <a:blipFill>
          <a:blip xmlns:r="http://schemas.openxmlformats.org/officeDocument/2006/relationships" r:embed="rId1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 l="-25000" r="-25000"/>
          </a:stretch>
        </a:blipFill>
        <a:ln w="25400" cap="flat" cmpd="sng" algn="ctr">
          <a:solidFill>
            <a:schemeClr val="accent1">
              <a:alpha val="41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0485C-098D-804B-AD73-6954CF4DAE96}">
      <dsp:nvSpPr>
        <dsp:cNvPr id="0" name=""/>
        <dsp:cNvSpPr/>
      </dsp:nvSpPr>
      <dsp:spPr>
        <a:xfrm>
          <a:off x="449199" y="529897"/>
          <a:ext cx="10523600" cy="3288625"/>
        </a:xfrm>
        <a:prstGeom prst="rect">
          <a:avLst/>
        </a:prstGeom>
        <a:solidFill>
          <a:schemeClr val="lt1">
            <a:hueOff val="0"/>
            <a:satOff val="0"/>
            <a:lumOff val="0"/>
            <a:alpha val="4000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7496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Observation Tracking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 table consisting of every respondent with some tracking indicators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e.g., complete survey, incomplete reason, needs replacement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300" kern="1200" dirty="0"/>
        </a:p>
      </dsp:txBody>
      <dsp:txXfrm>
        <a:off x="449199" y="529897"/>
        <a:ext cx="10523600" cy="3288625"/>
      </dsp:txXfrm>
    </dsp:sp>
    <dsp:sp modelId="{1571BD8A-FA85-9442-9189-12D8FA3CEBDF}">
      <dsp:nvSpPr>
        <dsp:cNvPr id="0" name=""/>
        <dsp:cNvSpPr/>
      </dsp:nvSpPr>
      <dsp:spPr>
        <a:xfrm>
          <a:off x="5357" y="469668"/>
          <a:ext cx="2302037" cy="3453056"/>
        </a:xfrm>
        <a:prstGeom prst="rect">
          <a:avLst/>
        </a:prstGeom>
        <a:blipFill>
          <a:blip xmlns:r="http://schemas.openxmlformats.org/officeDocument/2006/relationships" r:embed="rId1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 l="-25000" r="-25000"/>
          </a:stretch>
        </a:blipFill>
        <a:ln w="25400" cap="flat" cmpd="sng" algn="ctr">
          <a:solidFill>
            <a:schemeClr val="accent1">
              <a:alpha val="41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0485C-098D-804B-AD73-6954CF4DAE96}">
      <dsp:nvSpPr>
        <dsp:cNvPr id="0" name=""/>
        <dsp:cNvSpPr/>
      </dsp:nvSpPr>
      <dsp:spPr>
        <a:xfrm>
          <a:off x="449199" y="136619"/>
          <a:ext cx="10523600" cy="4485915"/>
        </a:xfrm>
        <a:prstGeom prst="rect">
          <a:avLst/>
        </a:prstGeom>
        <a:solidFill>
          <a:schemeClr val="lt1">
            <a:hueOff val="0"/>
            <a:satOff val="0"/>
            <a:lumOff val="0"/>
            <a:alpha val="4000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7496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Back Checks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Supplemental surveys for randomly-chosen data collection subjects</a:t>
          </a:r>
          <a:br>
            <a:rPr lang="en-US" sz="2600" kern="1200" dirty="0"/>
          </a:b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Check for :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Enumerator compliance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Accuracy of outlier values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Possible difficult questions to be changed in survey instrument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300" kern="1200" dirty="0"/>
        </a:p>
      </dsp:txBody>
      <dsp:txXfrm>
        <a:off x="449199" y="136619"/>
        <a:ext cx="10523600" cy="4485915"/>
      </dsp:txXfrm>
    </dsp:sp>
    <dsp:sp modelId="{1571BD8A-FA85-9442-9189-12D8FA3CEBDF}">
      <dsp:nvSpPr>
        <dsp:cNvPr id="0" name=""/>
        <dsp:cNvSpPr/>
      </dsp:nvSpPr>
      <dsp:spPr>
        <a:xfrm>
          <a:off x="9133" y="466342"/>
          <a:ext cx="2302037" cy="3453056"/>
        </a:xfrm>
        <a:prstGeom prst="rect">
          <a:avLst/>
        </a:prstGeom>
        <a:blipFill>
          <a:blip xmlns:r="http://schemas.openxmlformats.org/officeDocument/2006/relationships" r:embed="rId1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 l="-25000" r="-25000"/>
          </a:stretch>
        </a:blipFill>
        <a:ln w="25400" cap="flat" cmpd="sng" algn="ctr">
          <a:solidFill>
            <a:schemeClr val="accent1">
              <a:alpha val="41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FCBDA-ADD7-414C-9344-E12A2C76D65F}">
      <dsp:nvSpPr>
        <dsp:cNvPr id="0" name=""/>
        <dsp:cNvSpPr/>
      </dsp:nvSpPr>
      <dsp:spPr>
        <a:xfrm>
          <a:off x="0" y="764235"/>
          <a:ext cx="10972800" cy="141089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296149-BE50-4353-A7DB-B7DBABE2EA3A}">
      <dsp:nvSpPr>
        <dsp:cNvPr id="0" name=""/>
        <dsp:cNvSpPr/>
      </dsp:nvSpPr>
      <dsp:spPr>
        <a:xfrm>
          <a:off x="426795" y="1081686"/>
          <a:ext cx="775992" cy="7759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A4E94-CF59-41A1-B9CB-CB4FA35AD190}">
      <dsp:nvSpPr>
        <dsp:cNvPr id="0" name=""/>
        <dsp:cNvSpPr/>
      </dsp:nvSpPr>
      <dsp:spPr>
        <a:xfrm>
          <a:off x="1629584" y="764235"/>
          <a:ext cx="9343215" cy="1410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20" tIns="149320" rIns="149320" bIns="14932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The content of the check you are creating should determine the structure of your dataset.</a:t>
          </a:r>
        </a:p>
      </dsp:txBody>
      <dsp:txXfrm>
        <a:off x="1629584" y="764235"/>
        <a:ext cx="9343215" cy="1410895"/>
      </dsp:txXfrm>
    </dsp:sp>
    <dsp:sp modelId="{201A8615-66E7-4EE3-9B84-048A2306FCBE}">
      <dsp:nvSpPr>
        <dsp:cNvPr id="0" name=""/>
        <dsp:cNvSpPr/>
      </dsp:nvSpPr>
      <dsp:spPr>
        <a:xfrm>
          <a:off x="0" y="2527854"/>
          <a:ext cx="10972800" cy="141089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EEB6B9-081B-462E-A6A4-2BFE732A9CE5}">
      <dsp:nvSpPr>
        <dsp:cNvPr id="0" name=""/>
        <dsp:cNvSpPr/>
      </dsp:nvSpPr>
      <dsp:spPr>
        <a:xfrm>
          <a:off x="426795" y="2845305"/>
          <a:ext cx="775992" cy="7759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94DB1-CF8B-45BA-AE46-9A8B8B810B2D}">
      <dsp:nvSpPr>
        <dsp:cNvPr id="0" name=""/>
        <dsp:cNvSpPr/>
      </dsp:nvSpPr>
      <dsp:spPr>
        <a:xfrm>
          <a:off x="1629584" y="2527854"/>
          <a:ext cx="4937760" cy="1410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20" tIns="149320" rIns="149320" bIns="14932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For example, to create enumerator checks, you should aim to create a dataset in which:</a:t>
          </a:r>
        </a:p>
      </dsp:txBody>
      <dsp:txXfrm>
        <a:off x="1629584" y="2527854"/>
        <a:ext cx="4937760" cy="1410895"/>
      </dsp:txXfrm>
    </dsp:sp>
    <dsp:sp modelId="{EB5902AA-7196-4EB1-8877-BC870655DE8D}">
      <dsp:nvSpPr>
        <dsp:cNvPr id="0" name=""/>
        <dsp:cNvSpPr/>
      </dsp:nvSpPr>
      <dsp:spPr>
        <a:xfrm>
          <a:off x="6567344" y="2527854"/>
          <a:ext cx="4405455" cy="1410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20" tIns="149320" rIns="149320" bIns="14932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Each row corresponds to an </a:t>
          </a:r>
          <a:r>
            <a:rPr lang="en-US" sz="1600" b="1" kern="1200"/>
            <a:t>enumerator</a:t>
          </a:r>
          <a:r>
            <a:rPr lang="en-US" sz="1600" kern="1200"/>
            <a:t>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Each column corresponds to a </a:t>
          </a:r>
          <a:r>
            <a:rPr lang="en-US" sz="1600" b="1" kern="1200" dirty="0"/>
            <a:t>data quality indicator</a:t>
          </a:r>
          <a:r>
            <a:rPr lang="en-US" sz="1600" kern="1200" dirty="0"/>
            <a:t> (e.g., number of surveys completed, average survey duration, etc.)</a:t>
          </a:r>
        </a:p>
      </dsp:txBody>
      <dsp:txXfrm>
        <a:off x="6567344" y="2527854"/>
        <a:ext cx="4405455" cy="141089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93A7B3-BBD4-41B5-8713-53E88DB9E2DC}">
      <dsp:nvSpPr>
        <dsp:cNvPr id="0" name=""/>
        <dsp:cNvSpPr/>
      </dsp:nvSpPr>
      <dsp:spPr>
        <a:xfrm>
          <a:off x="0" y="764235"/>
          <a:ext cx="10972800" cy="141089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6AE0C-9C1D-4AD7-94FF-BAF77EFA4CB4}">
      <dsp:nvSpPr>
        <dsp:cNvPr id="0" name=""/>
        <dsp:cNvSpPr/>
      </dsp:nvSpPr>
      <dsp:spPr>
        <a:xfrm>
          <a:off x="426795" y="1081686"/>
          <a:ext cx="775992" cy="7759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68F15-A9B3-40EB-A2E3-5B99926451AB}">
      <dsp:nvSpPr>
        <dsp:cNvPr id="0" name=""/>
        <dsp:cNvSpPr/>
      </dsp:nvSpPr>
      <dsp:spPr>
        <a:xfrm>
          <a:off x="1629584" y="764235"/>
          <a:ext cx="9343215" cy="1410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20" tIns="149320" rIns="149320" bIns="14932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Your goal in creating a data monitoring instrument should be to streamline the process as much as possible</a:t>
          </a:r>
        </a:p>
      </dsp:txBody>
      <dsp:txXfrm>
        <a:off x="1629584" y="764235"/>
        <a:ext cx="9343215" cy="1410895"/>
      </dsp:txXfrm>
    </dsp:sp>
    <dsp:sp modelId="{A54B5DFB-A2FA-4E4A-BFE6-1A9B8334A344}">
      <dsp:nvSpPr>
        <dsp:cNvPr id="0" name=""/>
        <dsp:cNvSpPr/>
      </dsp:nvSpPr>
      <dsp:spPr>
        <a:xfrm>
          <a:off x="0" y="2527854"/>
          <a:ext cx="10972800" cy="141089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1661F-E08D-4DD0-B162-D11FCE42AB4A}">
      <dsp:nvSpPr>
        <dsp:cNvPr id="0" name=""/>
        <dsp:cNvSpPr/>
      </dsp:nvSpPr>
      <dsp:spPr>
        <a:xfrm>
          <a:off x="426795" y="2845305"/>
          <a:ext cx="775992" cy="7759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3A440-8446-42B1-910D-393F356ECB0D}">
      <dsp:nvSpPr>
        <dsp:cNvPr id="0" name=""/>
        <dsp:cNvSpPr/>
      </dsp:nvSpPr>
      <dsp:spPr>
        <a:xfrm>
          <a:off x="1629584" y="2527854"/>
          <a:ext cx="9343215" cy="1410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20" tIns="149320" rIns="149320" bIns="14932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Think of ways to efficiently output the information you need to check your data: e.g., graphs, tables, or dashboards</a:t>
          </a:r>
        </a:p>
      </dsp:txBody>
      <dsp:txXfrm>
        <a:off x="1629584" y="2527854"/>
        <a:ext cx="9343215" cy="141089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93A7B3-BBD4-41B5-8713-53E88DB9E2DC}">
      <dsp:nvSpPr>
        <dsp:cNvPr id="0" name=""/>
        <dsp:cNvSpPr/>
      </dsp:nvSpPr>
      <dsp:spPr>
        <a:xfrm>
          <a:off x="0" y="764235"/>
          <a:ext cx="10972800" cy="141089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6AE0C-9C1D-4AD7-94FF-BAF77EFA4CB4}">
      <dsp:nvSpPr>
        <dsp:cNvPr id="0" name=""/>
        <dsp:cNvSpPr/>
      </dsp:nvSpPr>
      <dsp:spPr>
        <a:xfrm>
          <a:off x="426795" y="1081686"/>
          <a:ext cx="775992" cy="7759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68F15-A9B3-40EB-A2E3-5B99926451AB}">
      <dsp:nvSpPr>
        <dsp:cNvPr id="0" name=""/>
        <dsp:cNvSpPr/>
      </dsp:nvSpPr>
      <dsp:spPr>
        <a:xfrm>
          <a:off x="1629584" y="764235"/>
          <a:ext cx="9343215" cy="1410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20" tIns="149320" rIns="149320" bIns="14932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Your goal in creating a data monitoring instrument should be to streamline the process as much as possible</a:t>
          </a:r>
        </a:p>
      </dsp:txBody>
      <dsp:txXfrm>
        <a:off x="1629584" y="764235"/>
        <a:ext cx="9343215" cy="1410895"/>
      </dsp:txXfrm>
    </dsp:sp>
    <dsp:sp modelId="{A54B5DFB-A2FA-4E4A-BFE6-1A9B8334A344}">
      <dsp:nvSpPr>
        <dsp:cNvPr id="0" name=""/>
        <dsp:cNvSpPr/>
      </dsp:nvSpPr>
      <dsp:spPr>
        <a:xfrm>
          <a:off x="0" y="2527854"/>
          <a:ext cx="10972800" cy="141089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1661F-E08D-4DD0-B162-D11FCE42AB4A}">
      <dsp:nvSpPr>
        <dsp:cNvPr id="0" name=""/>
        <dsp:cNvSpPr/>
      </dsp:nvSpPr>
      <dsp:spPr>
        <a:xfrm>
          <a:off x="426795" y="2845305"/>
          <a:ext cx="775992" cy="7759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3A440-8446-42B1-910D-393F356ECB0D}">
      <dsp:nvSpPr>
        <dsp:cNvPr id="0" name=""/>
        <dsp:cNvSpPr/>
      </dsp:nvSpPr>
      <dsp:spPr>
        <a:xfrm>
          <a:off x="1629584" y="2527854"/>
          <a:ext cx="9343215" cy="1410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20" tIns="149320" rIns="149320" bIns="14932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Think of ways to efficiently output the information you need to check your data: e.g., graphs, tables, or dashboards</a:t>
          </a:r>
        </a:p>
      </dsp:txBody>
      <dsp:txXfrm>
        <a:off x="1629584" y="2527854"/>
        <a:ext cx="9343215" cy="141089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0485C-098D-804B-AD73-6954CF4DAE96}">
      <dsp:nvSpPr>
        <dsp:cNvPr id="0" name=""/>
        <dsp:cNvSpPr/>
      </dsp:nvSpPr>
      <dsp:spPr>
        <a:xfrm>
          <a:off x="224634" y="391897"/>
          <a:ext cx="10523600" cy="2585089"/>
        </a:xfrm>
        <a:prstGeom prst="rect">
          <a:avLst/>
        </a:prstGeom>
        <a:solidFill>
          <a:schemeClr val="lt1">
            <a:hueOff val="0"/>
            <a:satOff val="0"/>
            <a:lumOff val="0"/>
            <a:alpha val="4000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7496" tIns="15240" rIns="15240" bIns="15240" numCol="1" spcCol="1270" anchor="t" anchorCtr="0">
          <a:noAutofit/>
        </a:bodyPr>
        <a:lstStyle/>
        <a:p>
          <a:pPr marL="0" lvl="0" indent="0" algn="l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Pick a tool that’s easiest for sharing with all relevant stakeholders (PIs, country office partners, etc.)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I like Google Sheets or a Shiny app because they are easy to share with research assistants, field coordinators, survey firms, or PIs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It is also perfectly fine to use Microsoft Excel to output your checks. Whatever works best!</a:t>
          </a:r>
          <a:endParaRPr lang="en-US" sz="2800" kern="1200" dirty="0"/>
        </a:p>
      </dsp:txBody>
      <dsp:txXfrm>
        <a:off x="224634" y="391897"/>
        <a:ext cx="10523600" cy="2585089"/>
      </dsp:txXfrm>
    </dsp:sp>
    <dsp:sp modelId="{1571BD8A-FA85-9442-9189-12D8FA3CEBDF}">
      <dsp:nvSpPr>
        <dsp:cNvPr id="0" name=""/>
        <dsp:cNvSpPr/>
      </dsp:nvSpPr>
      <dsp:spPr>
        <a:xfrm>
          <a:off x="14496" y="468195"/>
          <a:ext cx="2302037" cy="345305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accent1">
              <a:alpha val="41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62084-89AC-C445-8110-E4B32EE8B022}">
      <dsp:nvSpPr>
        <dsp:cNvPr id="0" name=""/>
        <dsp:cNvSpPr/>
      </dsp:nvSpPr>
      <dsp:spPr>
        <a:xfrm>
          <a:off x="0" y="406937"/>
          <a:ext cx="9336688" cy="97807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631" tIns="479044" rIns="724631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 excel import/excel export</a:t>
          </a:r>
          <a:endParaRPr lang="en-US" sz="2300" kern="1200" dirty="0"/>
        </a:p>
      </dsp:txBody>
      <dsp:txXfrm>
        <a:off x="0" y="406937"/>
        <a:ext cx="9336688" cy="978075"/>
      </dsp:txXfrm>
    </dsp:sp>
    <dsp:sp modelId="{C4568E57-6B54-7548-8F5C-7904232505E3}">
      <dsp:nvSpPr>
        <dsp:cNvPr id="0" name=""/>
        <dsp:cNvSpPr/>
      </dsp:nvSpPr>
      <dsp:spPr>
        <a:xfrm>
          <a:off x="466834" y="67457"/>
          <a:ext cx="6535681" cy="6789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033" tIns="0" rIns="24703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Stata</a:t>
          </a:r>
        </a:p>
      </dsp:txBody>
      <dsp:txXfrm>
        <a:off x="499978" y="100601"/>
        <a:ext cx="6469393" cy="612672"/>
      </dsp:txXfrm>
    </dsp:sp>
    <dsp:sp modelId="{9A25AFED-5987-C045-9212-D7C0B9783925}">
      <dsp:nvSpPr>
        <dsp:cNvPr id="0" name=""/>
        <dsp:cNvSpPr/>
      </dsp:nvSpPr>
      <dsp:spPr>
        <a:xfrm>
          <a:off x="0" y="1848693"/>
          <a:ext cx="9336688" cy="134032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631" tIns="479044" rIns="724631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 openxlsx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 googledrive/googlesheets4</a:t>
          </a:r>
          <a:endParaRPr lang="en-US" sz="2300" kern="1200" dirty="0"/>
        </a:p>
      </dsp:txBody>
      <dsp:txXfrm>
        <a:off x="0" y="1848693"/>
        <a:ext cx="9336688" cy="1340325"/>
      </dsp:txXfrm>
    </dsp:sp>
    <dsp:sp modelId="{2595868D-9F0E-3A48-AD24-D1DBF713920E}">
      <dsp:nvSpPr>
        <dsp:cNvPr id="0" name=""/>
        <dsp:cNvSpPr/>
      </dsp:nvSpPr>
      <dsp:spPr>
        <a:xfrm>
          <a:off x="466834" y="1509213"/>
          <a:ext cx="6535681" cy="6789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033" tIns="0" rIns="24703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R</a:t>
          </a:r>
        </a:p>
      </dsp:txBody>
      <dsp:txXfrm>
        <a:off x="499978" y="1542357"/>
        <a:ext cx="6469393" cy="612672"/>
      </dsp:txXfrm>
    </dsp:sp>
    <dsp:sp modelId="{9E8E7C3C-1D07-0E4A-8FAA-15F45631B0D5}">
      <dsp:nvSpPr>
        <dsp:cNvPr id="0" name=""/>
        <dsp:cNvSpPr/>
      </dsp:nvSpPr>
      <dsp:spPr>
        <a:xfrm>
          <a:off x="0" y="3652698"/>
          <a:ext cx="9336688" cy="134032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631" tIns="479044" rIns="724631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 pandas.dataFrame.to_excel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 pygsheets</a:t>
          </a:r>
          <a:endParaRPr lang="en-US" sz="2300" kern="1200" dirty="0"/>
        </a:p>
      </dsp:txBody>
      <dsp:txXfrm>
        <a:off x="0" y="3652698"/>
        <a:ext cx="9336688" cy="1340325"/>
      </dsp:txXfrm>
    </dsp:sp>
    <dsp:sp modelId="{E4F55586-42C0-BF4D-95C0-809389D34412}">
      <dsp:nvSpPr>
        <dsp:cNvPr id="0" name=""/>
        <dsp:cNvSpPr/>
      </dsp:nvSpPr>
      <dsp:spPr>
        <a:xfrm>
          <a:off x="466834" y="3313218"/>
          <a:ext cx="6535681" cy="6789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033" tIns="0" rIns="24703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Python</a:t>
          </a:r>
        </a:p>
      </dsp:txBody>
      <dsp:txXfrm>
        <a:off x="499978" y="3346362"/>
        <a:ext cx="6469393" cy="61267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0485C-098D-804B-AD73-6954CF4DAE96}">
      <dsp:nvSpPr>
        <dsp:cNvPr id="0" name=""/>
        <dsp:cNvSpPr/>
      </dsp:nvSpPr>
      <dsp:spPr>
        <a:xfrm>
          <a:off x="449199" y="41635"/>
          <a:ext cx="10523600" cy="4044482"/>
        </a:xfrm>
        <a:prstGeom prst="rect">
          <a:avLst/>
        </a:prstGeom>
        <a:solidFill>
          <a:schemeClr val="lt1">
            <a:hueOff val="0"/>
            <a:satOff val="0"/>
            <a:lumOff val="0"/>
            <a:alpha val="4000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7496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Division of responsibilities – Who does </a:t>
          </a:r>
          <a:r>
            <a:rPr lang="en-US" sz="3200" b="1" kern="1200"/>
            <a:t>what?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Who downloads the data and runs the quality checks? Is it the research assistant? Is it the field coordinator?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Who makes corrections to the data if needed?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How and when do participants in the data monitoring process communicate? How do time zones affect this</a:t>
          </a:r>
          <a:r>
            <a:rPr lang="en-US" sz="2800" kern="1200"/>
            <a:t>?</a:t>
          </a:r>
          <a:endParaRPr lang="en-US" sz="2800" kern="1200" dirty="0"/>
        </a:p>
      </dsp:txBody>
      <dsp:txXfrm>
        <a:off x="449199" y="41635"/>
        <a:ext cx="10523600" cy="4044482"/>
      </dsp:txXfrm>
    </dsp:sp>
    <dsp:sp modelId="{1571BD8A-FA85-9442-9189-12D8FA3CEBDF}">
      <dsp:nvSpPr>
        <dsp:cNvPr id="0" name=""/>
        <dsp:cNvSpPr/>
      </dsp:nvSpPr>
      <dsp:spPr>
        <a:xfrm>
          <a:off x="5357" y="280703"/>
          <a:ext cx="2302037" cy="345305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accent1">
              <a:alpha val="41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495FC-6733-4067-B1CE-46C7E0A666E1}">
      <dsp:nvSpPr>
        <dsp:cNvPr id="0" name=""/>
        <dsp:cNvSpPr/>
      </dsp:nvSpPr>
      <dsp:spPr>
        <a:xfrm>
          <a:off x="0" y="1951"/>
          <a:ext cx="10972800" cy="98928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9B868-C2E5-4019-99B1-8BACA2298AE4}">
      <dsp:nvSpPr>
        <dsp:cNvPr id="0" name=""/>
        <dsp:cNvSpPr/>
      </dsp:nvSpPr>
      <dsp:spPr>
        <a:xfrm>
          <a:off x="299257" y="224539"/>
          <a:ext cx="544104" cy="544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9963C-71DE-4CA5-8BE6-7566706EF010}">
      <dsp:nvSpPr>
        <dsp:cNvPr id="0" name=""/>
        <dsp:cNvSpPr/>
      </dsp:nvSpPr>
      <dsp:spPr>
        <a:xfrm>
          <a:off x="1142618" y="1951"/>
          <a:ext cx="9830181" cy="98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99" tIns="104699" rIns="104699" bIns="104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They catch data collection errors early</a:t>
          </a:r>
        </a:p>
      </dsp:txBody>
      <dsp:txXfrm>
        <a:off x="1142618" y="1951"/>
        <a:ext cx="9830181" cy="989280"/>
      </dsp:txXfrm>
    </dsp:sp>
    <dsp:sp modelId="{E3845431-2986-4A04-A373-6CD470B5D523}">
      <dsp:nvSpPr>
        <dsp:cNvPr id="0" name=""/>
        <dsp:cNvSpPr/>
      </dsp:nvSpPr>
      <dsp:spPr>
        <a:xfrm>
          <a:off x="0" y="1238552"/>
          <a:ext cx="10972800" cy="98928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73778-21FC-4C93-81A4-9F69CEB1E53C}">
      <dsp:nvSpPr>
        <dsp:cNvPr id="0" name=""/>
        <dsp:cNvSpPr/>
      </dsp:nvSpPr>
      <dsp:spPr>
        <a:xfrm>
          <a:off x="299257" y="1461140"/>
          <a:ext cx="544104" cy="544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8B270-F4C5-4FC7-BCC2-152051E71B33}">
      <dsp:nvSpPr>
        <dsp:cNvPr id="0" name=""/>
        <dsp:cNvSpPr/>
      </dsp:nvSpPr>
      <dsp:spPr>
        <a:xfrm>
          <a:off x="1142618" y="1238552"/>
          <a:ext cx="9830181" cy="98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99" tIns="104699" rIns="104699" bIns="104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They ensure successful delivery of your data collection instrument (e.g., survey)</a:t>
          </a:r>
        </a:p>
      </dsp:txBody>
      <dsp:txXfrm>
        <a:off x="1142618" y="1238552"/>
        <a:ext cx="9830181" cy="989280"/>
      </dsp:txXfrm>
    </dsp:sp>
    <dsp:sp modelId="{D6B40408-7501-4A91-9E95-0FC91F46A939}">
      <dsp:nvSpPr>
        <dsp:cNvPr id="0" name=""/>
        <dsp:cNvSpPr/>
      </dsp:nvSpPr>
      <dsp:spPr>
        <a:xfrm>
          <a:off x="0" y="2475152"/>
          <a:ext cx="10972800" cy="98928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AA2B9-0822-4137-A56A-BE4F978FE9D2}">
      <dsp:nvSpPr>
        <dsp:cNvPr id="0" name=""/>
        <dsp:cNvSpPr/>
      </dsp:nvSpPr>
      <dsp:spPr>
        <a:xfrm>
          <a:off x="299257" y="2697740"/>
          <a:ext cx="544104" cy="544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DCD83-0281-4F84-B388-470EDD782E37}">
      <dsp:nvSpPr>
        <dsp:cNvPr id="0" name=""/>
        <dsp:cNvSpPr/>
      </dsp:nvSpPr>
      <dsp:spPr>
        <a:xfrm>
          <a:off x="1142618" y="2475152"/>
          <a:ext cx="9830181" cy="98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99" tIns="104699" rIns="104699" bIns="104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They provide an automatized process to track data collection progress</a:t>
          </a:r>
        </a:p>
      </dsp:txBody>
      <dsp:txXfrm>
        <a:off x="1142618" y="2475152"/>
        <a:ext cx="9830181" cy="989280"/>
      </dsp:txXfrm>
    </dsp:sp>
    <dsp:sp modelId="{61FA3920-F140-4874-AE2A-3C2926B8BA02}">
      <dsp:nvSpPr>
        <dsp:cNvPr id="0" name=""/>
        <dsp:cNvSpPr/>
      </dsp:nvSpPr>
      <dsp:spPr>
        <a:xfrm>
          <a:off x="0" y="3711752"/>
          <a:ext cx="10972800" cy="98928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331AA6-F704-4E16-946F-1EEB761D5B9E}">
      <dsp:nvSpPr>
        <dsp:cNvPr id="0" name=""/>
        <dsp:cNvSpPr/>
      </dsp:nvSpPr>
      <dsp:spPr>
        <a:xfrm>
          <a:off x="299257" y="3934340"/>
          <a:ext cx="544104" cy="544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FE194-456A-47AD-8F63-AF5FCFA0549F}">
      <dsp:nvSpPr>
        <dsp:cNvPr id="0" name=""/>
        <dsp:cNvSpPr/>
      </dsp:nvSpPr>
      <dsp:spPr>
        <a:xfrm>
          <a:off x="1142618" y="3711752"/>
          <a:ext cx="9830181" cy="98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99" tIns="104699" rIns="104699" bIns="104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They’re the first building building block of your data analysis infrastructure</a:t>
          </a:r>
        </a:p>
      </dsp:txBody>
      <dsp:txXfrm>
        <a:off x="1142618" y="3711752"/>
        <a:ext cx="9830181" cy="98928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0485C-098D-804B-AD73-6954CF4DAE96}">
      <dsp:nvSpPr>
        <dsp:cNvPr id="0" name=""/>
        <dsp:cNvSpPr/>
      </dsp:nvSpPr>
      <dsp:spPr>
        <a:xfrm>
          <a:off x="438911" y="39377"/>
          <a:ext cx="10533888" cy="4048436"/>
        </a:xfrm>
        <a:prstGeom prst="rect">
          <a:avLst/>
        </a:prstGeom>
        <a:solidFill>
          <a:schemeClr val="lt1">
            <a:hueOff val="0"/>
            <a:satOff val="0"/>
            <a:lumOff val="0"/>
            <a:alpha val="4000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9673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Correcting data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 the event of an error, at what stage is data corrected?</a:t>
          </a:r>
          <a:br>
            <a:rPr lang="en-US" sz="2800" kern="1200" dirty="0"/>
          </a:br>
          <a:endParaRPr lang="en-US" sz="2800" kern="1200" dirty="0"/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How will you keep track of these corrections?</a:t>
          </a:r>
          <a:endParaRPr lang="en-US" sz="2400" kern="1200" dirty="0"/>
        </a:p>
      </dsp:txBody>
      <dsp:txXfrm>
        <a:off x="438911" y="39377"/>
        <a:ext cx="10533888" cy="4048436"/>
      </dsp:txXfrm>
    </dsp:sp>
    <dsp:sp modelId="{1571BD8A-FA85-9442-9189-12D8FA3CEBDF}">
      <dsp:nvSpPr>
        <dsp:cNvPr id="0" name=""/>
        <dsp:cNvSpPr/>
      </dsp:nvSpPr>
      <dsp:spPr>
        <a:xfrm>
          <a:off x="0" y="278679"/>
          <a:ext cx="2304288" cy="345643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accent1">
              <a:alpha val="41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0485C-098D-804B-AD73-6954CF4DAE96}">
      <dsp:nvSpPr>
        <dsp:cNvPr id="0" name=""/>
        <dsp:cNvSpPr/>
      </dsp:nvSpPr>
      <dsp:spPr>
        <a:xfrm>
          <a:off x="438911" y="39377"/>
          <a:ext cx="10533888" cy="4048436"/>
        </a:xfrm>
        <a:prstGeom prst="rect">
          <a:avLst/>
        </a:prstGeom>
        <a:solidFill>
          <a:schemeClr val="lt1">
            <a:hueOff val="0"/>
            <a:satOff val="0"/>
            <a:lumOff val="0"/>
            <a:alpha val="4000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9673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Enumerator accountability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How will you communicate and confirm mistakes or data discrepancies with enumerators?</a:t>
          </a:r>
          <a:br>
            <a:rPr lang="en-US" sz="2400" kern="1200" dirty="0"/>
          </a:br>
          <a:endParaRPr lang="en-US" sz="2400" kern="1200" dirty="0"/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happens if data monitoring shows that an enumerator consistently makes errors, or is rushing through questions, or even is entering fake data?</a:t>
          </a:r>
        </a:p>
      </dsp:txBody>
      <dsp:txXfrm>
        <a:off x="438911" y="39377"/>
        <a:ext cx="10533888" cy="4048436"/>
      </dsp:txXfrm>
    </dsp:sp>
    <dsp:sp modelId="{1571BD8A-FA85-9442-9189-12D8FA3CEBDF}">
      <dsp:nvSpPr>
        <dsp:cNvPr id="0" name=""/>
        <dsp:cNvSpPr/>
      </dsp:nvSpPr>
      <dsp:spPr>
        <a:xfrm>
          <a:off x="0" y="278679"/>
          <a:ext cx="2304288" cy="345643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accent1">
              <a:alpha val="41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0485C-098D-804B-AD73-6954CF4DAE96}">
      <dsp:nvSpPr>
        <dsp:cNvPr id="0" name=""/>
        <dsp:cNvSpPr/>
      </dsp:nvSpPr>
      <dsp:spPr>
        <a:xfrm>
          <a:off x="449199" y="41635"/>
          <a:ext cx="10523600" cy="4044482"/>
        </a:xfrm>
        <a:prstGeom prst="rect">
          <a:avLst/>
        </a:prstGeom>
        <a:solidFill>
          <a:schemeClr val="lt1">
            <a:hueOff val="0"/>
            <a:satOff val="0"/>
            <a:lumOff val="0"/>
            <a:alpha val="4000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7496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Replacements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happens if a survey needs to be replaced?</a:t>
          </a:r>
          <a:br>
            <a:rPr lang="en-US" sz="2400" kern="1200" dirty="0"/>
          </a:br>
          <a:endParaRPr lang="en-US" sz="2400" kern="1200" dirty="0"/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Are there backup households/respondents from which to select a replacement?</a:t>
          </a:r>
          <a:br>
            <a:rPr lang="en-US" sz="2400" kern="1200" dirty="0"/>
          </a:br>
          <a:endParaRPr lang="en-US" sz="2400" kern="1200" dirty="0"/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How is this communicated to the field team? How will you keep track of replacements?</a:t>
          </a:r>
        </a:p>
      </dsp:txBody>
      <dsp:txXfrm>
        <a:off x="449199" y="41635"/>
        <a:ext cx="10523600" cy="4044482"/>
      </dsp:txXfrm>
    </dsp:sp>
    <dsp:sp modelId="{1571BD8A-FA85-9442-9189-12D8FA3CEBDF}">
      <dsp:nvSpPr>
        <dsp:cNvPr id="0" name=""/>
        <dsp:cNvSpPr/>
      </dsp:nvSpPr>
      <dsp:spPr>
        <a:xfrm>
          <a:off x="5357" y="280703"/>
          <a:ext cx="2302037" cy="345305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accent1">
              <a:alpha val="41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0485C-098D-804B-AD73-6954CF4DAE96}">
      <dsp:nvSpPr>
        <dsp:cNvPr id="0" name=""/>
        <dsp:cNvSpPr/>
      </dsp:nvSpPr>
      <dsp:spPr>
        <a:xfrm>
          <a:off x="438911" y="39377"/>
          <a:ext cx="10533888" cy="4048436"/>
        </a:xfrm>
        <a:prstGeom prst="rect">
          <a:avLst/>
        </a:prstGeom>
        <a:solidFill>
          <a:schemeClr val="lt1">
            <a:hueOff val="0"/>
            <a:satOff val="0"/>
            <a:lumOff val="0"/>
            <a:alpha val="4000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9673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Encryption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You will be regularly downloading data with personally identifiable information (PII)</a:t>
          </a:r>
          <a:br>
            <a:rPr lang="en-US" sz="2400" kern="1200" dirty="0"/>
          </a:br>
          <a:endParaRPr lang="en-US" sz="2400" kern="1200" dirty="0"/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How will you keep the data safe? How will you encrypt it? Will you de-identify it before running the data monitoring scripts?</a:t>
          </a:r>
        </a:p>
      </dsp:txBody>
      <dsp:txXfrm>
        <a:off x="438911" y="39377"/>
        <a:ext cx="10533888" cy="4048436"/>
      </dsp:txXfrm>
    </dsp:sp>
    <dsp:sp modelId="{1571BD8A-FA85-9442-9189-12D8FA3CEBDF}">
      <dsp:nvSpPr>
        <dsp:cNvPr id="0" name=""/>
        <dsp:cNvSpPr/>
      </dsp:nvSpPr>
      <dsp:spPr>
        <a:xfrm>
          <a:off x="0" y="278679"/>
          <a:ext cx="2304288" cy="345643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accent1">
              <a:alpha val="41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0485C-098D-804B-AD73-6954CF4DAE96}">
      <dsp:nvSpPr>
        <dsp:cNvPr id="0" name=""/>
        <dsp:cNvSpPr/>
      </dsp:nvSpPr>
      <dsp:spPr>
        <a:xfrm>
          <a:off x="438911" y="39377"/>
          <a:ext cx="10533888" cy="4048436"/>
        </a:xfrm>
        <a:prstGeom prst="rect">
          <a:avLst/>
        </a:prstGeom>
        <a:solidFill>
          <a:schemeClr val="lt1">
            <a:hueOff val="0"/>
            <a:satOff val="0"/>
            <a:lumOff val="0"/>
            <a:alpha val="4000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9673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Back checks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When will you run back checks and with how many respondents? Will they be in person or over the phone?</a:t>
          </a:r>
          <a:br>
            <a:rPr lang="en-US" sz="2400" kern="1200" dirty="0"/>
          </a:br>
          <a:endParaRPr lang="en-US" sz="2400" kern="1200" dirty="0"/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do you do if back checks show many inaccuracies for an enumerator? What about if they show that respondents aren’t understanding a question?</a:t>
          </a:r>
        </a:p>
      </dsp:txBody>
      <dsp:txXfrm>
        <a:off x="438911" y="39377"/>
        <a:ext cx="10533888" cy="4048436"/>
      </dsp:txXfrm>
    </dsp:sp>
    <dsp:sp modelId="{1571BD8A-FA85-9442-9189-12D8FA3CEBDF}">
      <dsp:nvSpPr>
        <dsp:cNvPr id="0" name=""/>
        <dsp:cNvSpPr/>
      </dsp:nvSpPr>
      <dsp:spPr>
        <a:xfrm>
          <a:off x="0" y="278679"/>
          <a:ext cx="2304288" cy="345643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accent1">
              <a:alpha val="41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19602-BE22-48CC-8F02-3BD57C6C73B3}">
      <dsp:nvSpPr>
        <dsp:cNvPr id="0" name=""/>
        <dsp:cNvSpPr/>
      </dsp:nvSpPr>
      <dsp:spPr>
        <a:xfrm>
          <a:off x="0" y="3674"/>
          <a:ext cx="10972800" cy="78260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0585A-060E-4FC1-B5AA-E5822AC40EB1}">
      <dsp:nvSpPr>
        <dsp:cNvPr id="0" name=""/>
        <dsp:cNvSpPr/>
      </dsp:nvSpPr>
      <dsp:spPr>
        <a:xfrm>
          <a:off x="236738" y="179760"/>
          <a:ext cx="430433" cy="4304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54240-29E8-40E5-B413-1B9F1E20A7EF}">
      <dsp:nvSpPr>
        <dsp:cNvPr id="0" name=""/>
        <dsp:cNvSpPr/>
      </dsp:nvSpPr>
      <dsp:spPr>
        <a:xfrm>
          <a:off x="903910" y="3674"/>
          <a:ext cx="4937760" cy="782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26" tIns="82826" rIns="82826" bIns="828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 Data Process Workflow</a:t>
          </a:r>
          <a:endParaRPr lang="en-US" sz="1900" kern="1200"/>
        </a:p>
      </dsp:txBody>
      <dsp:txXfrm>
        <a:off x="903910" y="3674"/>
        <a:ext cx="4937760" cy="782606"/>
      </dsp:txXfrm>
    </dsp:sp>
    <dsp:sp modelId="{75E4C7F2-1E81-4244-931B-6A5C71E91B01}">
      <dsp:nvSpPr>
        <dsp:cNvPr id="0" name=""/>
        <dsp:cNvSpPr/>
      </dsp:nvSpPr>
      <dsp:spPr>
        <a:xfrm>
          <a:off x="5841670" y="3674"/>
          <a:ext cx="5131129" cy="782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26" tIns="82826" rIns="82826" bIns="8282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Explains responsibilities, data download process, scripts used, links to dashboards, etc.</a:t>
          </a:r>
        </a:p>
      </dsp:txBody>
      <dsp:txXfrm>
        <a:off x="5841670" y="3674"/>
        <a:ext cx="5131129" cy="782606"/>
      </dsp:txXfrm>
    </dsp:sp>
    <dsp:sp modelId="{A4EF906D-7EF0-467D-B95A-B97E0CE9BC0D}">
      <dsp:nvSpPr>
        <dsp:cNvPr id="0" name=""/>
        <dsp:cNvSpPr/>
      </dsp:nvSpPr>
      <dsp:spPr>
        <a:xfrm>
          <a:off x="0" y="981931"/>
          <a:ext cx="10972800" cy="78260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E9FFF3-63A5-4012-A523-8EC16026F9EE}">
      <dsp:nvSpPr>
        <dsp:cNvPr id="0" name=""/>
        <dsp:cNvSpPr/>
      </dsp:nvSpPr>
      <dsp:spPr>
        <a:xfrm>
          <a:off x="236738" y="1158018"/>
          <a:ext cx="430433" cy="4304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73FAB-E587-4C0B-B7AF-E5D59C77C39D}">
      <dsp:nvSpPr>
        <dsp:cNvPr id="0" name=""/>
        <dsp:cNvSpPr/>
      </dsp:nvSpPr>
      <dsp:spPr>
        <a:xfrm>
          <a:off x="903910" y="981931"/>
          <a:ext cx="4937760" cy="782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26" tIns="82826" rIns="82826" bIns="828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 Corrections Protocol</a:t>
          </a:r>
          <a:endParaRPr lang="en-US" sz="1900" kern="1200"/>
        </a:p>
      </dsp:txBody>
      <dsp:txXfrm>
        <a:off x="903910" y="981931"/>
        <a:ext cx="4937760" cy="782606"/>
      </dsp:txXfrm>
    </dsp:sp>
    <dsp:sp modelId="{B2156253-C321-4090-9787-A2C064DC16A0}">
      <dsp:nvSpPr>
        <dsp:cNvPr id="0" name=""/>
        <dsp:cNvSpPr/>
      </dsp:nvSpPr>
      <dsp:spPr>
        <a:xfrm>
          <a:off x="5841670" y="981931"/>
          <a:ext cx="5131129" cy="782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26" tIns="82826" rIns="82826" bIns="8282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Explains corrections method, categories of corrected errors, etc.</a:t>
          </a:r>
        </a:p>
      </dsp:txBody>
      <dsp:txXfrm>
        <a:off x="5841670" y="981931"/>
        <a:ext cx="5131129" cy="782606"/>
      </dsp:txXfrm>
    </dsp:sp>
    <dsp:sp modelId="{B64FF808-87C2-4F42-AE01-D126646428F0}">
      <dsp:nvSpPr>
        <dsp:cNvPr id="0" name=""/>
        <dsp:cNvSpPr/>
      </dsp:nvSpPr>
      <dsp:spPr>
        <a:xfrm>
          <a:off x="0" y="1960189"/>
          <a:ext cx="10972800" cy="78260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FB51D-EE0C-4564-BBF8-EE6F99380930}">
      <dsp:nvSpPr>
        <dsp:cNvPr id="0" name=""/>
        <dsp:cNvSpPr/>
      </dsp:nvSpPr>
      <dsp:spPr>
        <a:xfrm>
          <a:off x="236738" y="2136275"/>
          <a:ext cx="430433" cy="4304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FDDC4-64E7-47D4-B381-E86D48DEBF5F}">
      <dsp:nvSpPr>
        <dsp:cNvPr id="0" name=""/>
        <dsp:cNvSpPr/>
      </dsp:nvSpPr>
      <dsp:spPr>
        <a:xfrm>
          <a:off x="903910" y="1960189"/>
          <a:ext cx="4937760" cy="782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26" tIns="82826" rIns="82826" bIns="828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 Replacements Protocol</a:t>
          </a:r>
          <a:endParaRPr lang="en-US" sz="1900" kern="1200"/>
        </a:p>
      </dsp:txBody>
      <dsp:txXfrm>
        <a:off x="903910" y="1960189"/>
        <a:ext cx="4937760" cy="782606"/>
      </dsp:txXfrm>
    </dsp:sp>
    <dsp:sp modelId="{FF038793-BE8D-47E2-9B80-B5E56C2C31CE}">
      <dsp:nvSpPr>
        <dsp:cNvPr id="0" name=""/>
        <dsp:cNvSpPr/>
      </dsp:nvSpPr>
      <dsp:spPr>
        <a:xfrm>
          <a:off x="5841670" y="1960189"/>
          <a:ext cx="5131129" cy="782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26" tIns="82826" rIns="82826" bIns="8282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Explains method of detection and communication of replacement need and tracks replaced/replacement observations</a:t>
          </a:r>
        </a:p>
      </dsp:txBody>
      <dsp:txXfrm>
        <a:off x="5841670" y="1960189"/>
        <a:ext cx="5131129" cy="782606"/>
      </dsp:txXfrm>
    </dsp:sp>
    <dsp:sp modelId="{527C06EC-C3C2-446C-8D36-F56080D143DB}">
      <dsp:nvSpPr>
        <dsp:cNvPr id="0" name=""/>
        <dsp:cNvSpPr/>
      </dsp:nvSpPr>
      <dsp:spPr>
        <a:xfrm>
          <a:off x="0" y="2938447"/>
          <a:ext cx="10972800" cy="78260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66BA28-9428-4D54-8BE3-9F43C16E01C2}">
      <dsp:nvSpPr>
        <dsp:cNvPr id="0" name=""/>
        <dsp:cNvSpPr/>
      </dsp:nvSpPr>
      <dsp:spPr>
        <a:xfrm>
          <a:off x="236738" y="3114533"/>
          <a:ext cx="430433" cy="4304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DB323-A575-4621-B36C-772AB1DD7993}">
      <dsp:nvSpPr>
        <dsp:cNvPr id="0" name=""/>
        <dsp:cNvSpPr/>
      </dsp:nvSpPr>
      <dsp:spPr>
        <a:xfrm>
          <a:off x="903910" y="2938447"/>
          <a:ext cx="4937760" cy="782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26" tIns="82826" rIns="82826" bIns="828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An Encryption Protocol</a:t>
          </a:r>
          <a:endParaRPr lang="en-US" sz="1900" kern="1200"/>
        </a:p>
      </dsp:txBody>
      <dsp:txXfrm>
        <a:off x="903910" y="2938447"/>
        <a:ext cx="4937760" cy="782606"/>
      </dsp:txXfrm>
    </dsp:sp>
    <dsp:sp modelId="{2CE9705D-09C0-4E27-8027-34E5D00B8D3A}">
      <dsp:nvSpPr>
        <dsp:cNvPr id="0" name=""/>
        <dsp:cNvSpPr/>
      </dsp:nvSpPr>
      <dsp:spPr>
        <a:xfrm>
          <a:off x="5841670" y="2938447"/>
          <a:ext cx="5131129" cy="782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26" tIns="82826" rIns="82826" bIns="8282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Explains encryption practices followed by the team, as well as instructions on how to follow them </a:t>
          </a:r>
        </a:p>
      </dsp:txBody>
      <dsp:txXfrm>
        <a:off x="5841670" y="2938447"/>
        <a:ext cx="5131129" cy="782606"/>
      </dsp:txXfrm>
    </dsp:sp>
    <dsp:sp modelId="{F3C25F6D-D22A-4E96-9D86-F44DAE9B4583}">
      <dsp:nvSpPr>
        <dsp:cNvPr id="0" name=""/>
        <dsp:cNvSpPr/>
      </dsp:nvSpPr>
      <dsp:spPr>
        <a:xfrm>
          <a:off x="0" y="3916704"/>
          <a:ext cx="10972800" cy="78260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D53AD-3907-456D-8FF7-787F75EA07DF}">
      <dsp:nvSpPr>
        <dsp:cNvPr id="0" name=""/>
        <dsp:cNvSpPr/>
      </dsp:nvSpPr>
      <dsp:spPr>
        <a:xfrm>
          <a:off x="236738" y="4092791"/>
          <a:ext cx="430433" cy="4304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593A7-B7B8-47EF-84E4-8EE5560DD5E3}">
      <dsp:nvSpPr>
        <dsp:cNvPr id="0" name=""/>
        <dsp:cNvSpPr/>
      </dsp:nvSpPr>
      <dsp:spPr>
        <a:xfrm>
          <a:off x="903910" y="3916704"/>
          <a:ext cx="4937760" cy="782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26" tIns="82826" rIns="82826" bIns="828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 Back Checks Protocol</a:t>
          </a:r>
        </a:p>
      </dsp:txBody>
      <dsp:txXfrm>
        <a:off x="903910" y="3916704"/>
        <a:ext cx="4937760" cy="782606"/>
      </dsp:txXfrm>
    </dsp:sp>
    <dsp:sp modelId="{75A91773-8A2C-45AD-8A32-C3F13F2EE6AD}">
      <dsp:nvSpPr>
        <dsp:cNvPr id="0" name=""/>
        <dsp:cNvSpPr/>
      </dsp:nvSpPr>
      <dsp:spPr>
        <a:xfrm>
          <a:off x="5841670" y="3916704"/>
          <a:ext cx="5131129" cy="782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26" tIns="82826" rIns="82826" bIns="8282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Explains when and how back checks will be conducted, and what the process will be to make use of their findings</a:t>
          </a:r>
        </a:p>
      </dsp:txBody>
      <dsp:txXfrm>
        <a:off x="5841670" y="3916704"/>
        <a:ext cx="5131129" cy="782606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0485C-098D-804B-AD73-6954CF4DAE96}">
      <dsp:nvSpPr>
        <dsp:cNvPr id="0" name=""/>
        <dsp:cNvSpPr/>
      </dsp:nvSpPr>
      <dsp:spPr>
        <a:xfrm>
          <a:off x="438911" y="39377"/>
          <a:ext cx="10533888" cy="4048436"/>
        </a:xfrm>
        <a:prstGeom prst="rect">
          <a:avLst/>
        </a:prstGeom>
        <a:solidFill>
          <a:schemeClr val="lt1">
            <a:hueOff val="0"/>
            <a:satOff val="0"/>
            <a:lumOff val="0"/>
            <a:alpha val="4000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9673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quality checks represent a perfect opportunity to set up an automated data collection tracking system for your project</a:t>
          </a:r>
          <a:br>
            <a:rPr lang="en-US" sz="2400" kern="1200" dirty="0"/>
          </a:b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After all, you will be outputting information into your dashboard at the enumerator or village level. Why not at the respondent level?</a:t>
          </a:r>
        </a:p>
      </dsp:txBody>
      <dsp:txXfrm>
        <a:off x="438911" y="39377"/>
        <a:ext cx="10533888" cy="4048436"/>
      </dsp:txXfrm>
    </dsp:sp>
    <dsp:sp modelId="{1571BD8A-FA85-9442-9189-12D8FA3CEBDF}">
      <dsp:nvSpPr>
        <dsp:cNvPr id="0" name=""/>
        <dsp:cNvSpPr/>
      </dsp:nvSpPr>
      <dsp:spPr>
        <a:xfrm>
          <a:off x="0" y="278679"/>
          <a:ext cx="2304288" cy="345643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accent1">
              <a:alpha val="41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0485C-098D-804B-AD73-6954CF4DAE96}">
      <dsp:nvSpPr>
        <dsp:cNvPr id="0" name=""/>
        <dsp:cNvSpPr/>
      </dsp:nvSpPr>
      <dsp:spPr>
        <a:xfrm>
          <a:off x="438911" y="39377"/>
          <a:ext cx="10533888" cy="4048436"/>
        </a:xfrm>
        <a:prstGeom prst="rect">
          <a:avLst/>
        </a:prstGeom>
        <a:solidFill>
          <a:schemeClr val="lt1">
            <a:hueOff val="0"/>
            <a:satOff val="0"/>
            <a:lumOff val="0"/>
            <a:alpha val="4000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9673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As you set up your data monitoring process, you will need to consider how to organize the data and scripts you’ll use</a:t>
          </a:r>
          <a:br>
            <a:rPr lang="en-US" sz="2400" kern="1200" dirty="0"/>
          </a:b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This the perfect time – before data collection starts – to use this as the </a:t>
          </a:r>
          <a:r>
            <a:rPr lang="en-US" sz="2400" b="1" kern="1200" dirty="0"/>
            <a:t>building block</a:t>
          </a:r>
          <a:r>
            <a:rPr lang="en-US" sz="2400" b="0" kern="1200" dirty="0"/>
            <a:t> for your future data cleaning and analysis folder structure</a:t>
          </a:r>
          <a:endParaRPr lang="en-US" sz="2400" kern="1200" dirty="0"/>
        </a:p>
      </dsp:txBody>
      <dsp:txXfrm>
        <a:off x="438911" y="39377"/>
        <a:ext cx="10533888" cy="4048436"/>
      </dsp:txXfrm>
    </dsp:sp>
    <dsp:sp modelId="{1571BD8A-FA85-9442-9189-12D8FA3CEBDF}">
      <dsp:nvSpPr>
        <dsp:cNvPr id="0" name=""/>
        <dsp:cNvSpPr/>
      </dsp:nvSpPr>
      <dsp:spPr>
        <a:xfrm>
          <a:off x="0" y="278679"/>
          <a:ext cx="2304288" cy="345643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accent1">
              <a:alpha val="41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44BEB-4A74-0942-96B0-EBABE548518B}">
      <dsp:nvSpPr>
        <dsp:cNvPr id="0" name=""/>
        <dsp:cNvSpPr/>
      </dsp:nvSpPr>
      <dsp:spPr>
        <a:xfrm>
          <a:off x="3319" y="1613970"/>
          <a:ext cx="1777699" cy="145835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Shared Folder</a:t>
          </a:r>
        </a:p>
      </dsp:txBody>
      <dsp:txXfrm>
        <a:off x="46033" y="1656684"/>
        <a:ext cx="1692271" cy="1372931"/>
      </dsp:txXfrm>
    </dsp:sp>
    <dsp:sp modelId="{F65FA82C-A7EB-C24A-8FAF-28EBF3DCB27A}">
      <dsp:nvSpPr>
        <dsp:cNvPr id="0" name=""/>
        <dsp:cNvSpPr/>
      </dsp:nvSpPr>
      <dsp:spPr>
        <a:xfrm rot="18289469">
          <a:off x="1577032" y="1939719"/>
          <a:ext cx="951123" cy="26078"/>
        </a:xfrm>
        <a:custGeom>
          <a:avLst/>
          <a:gdLst/>
          <a:ahLst/>
          <a:cxnLst/>
          <a:rect l="0" t="0" r="0" b="0"/>
          <a:pathLst>
            <a:path>
              <a:moveTo>
                <a:pt x="0" y="13039"/>
              </a:moveTo>
              <a:lnTo>
                <a:pt x="951123" y="1303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28816" y="1928980"/>
        <a:ext cx="47556" cy="47556"/>
      </dsp:txXfrm>
    </dsp:sp>
    <dsp:sp modelId="{2E11EE8E-D013-C641-A94E-98AC78CD9C4D}">
      <dsp:nvSpPr>
        <dsp:cNvPr id="0" name=""/>
        <dsp:cNvSpPr/>
      </dsp:nvSpPr>
      <dsp:spPr>
        <a:xfrm>
          <a:off x="2324171" y="1222896"/>
          <a:ext cx="1357882" cy="67894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Encrypted Data</a:t>
          </a:r>
        </a:p>
      </dsp:txBody>
      <dsp:txXfrm>
        <a:off x="2344057" y="1242782"/>
        <a:ext cx="1318110" cy="639169"/>
      </dsp:txXfrm>
    </dsp:sp>
    <dsp:sp modelId="{04F9F671-67ED-F24D-803F-7D157337D346}">
      <dsp:nvSpPr>
        <dsp:cNvPr id="0" name=""/>
        <dsp:cNvSpPr/>
      </dsp:nvSpPr>
      <dsp:spPr>
        <a:xfrm rot="19457599">
          <a:off x="3619183" y="1354132"/>
          <a:ext cx="668895" cy="26078"/>
        </a:xfrm>
        <a:custGeom>
          <a:avLst/>
          <a:gdLst/>
          <a:ahLst/>
          <a:cxnLst/>
          <a:rect l="0" t="0" r="0" b="0"/>
          <a:pathLst>
            <a:path>
              <a:moveTo>
                <a:pt x="0" y="13039"/>
              </a:moveTo>
              <a:lnTo>
                <a:pt x="668895" y="13039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36908" y="1350449"/>
        <a:ext cx="33444" cy="33444"/>
      </dsp:txXfrm>
    </dsp:sp>
    <dsp:sp modelId="{A41F7197-253D-4E40-9338-A7D72AF839E8}">
      <dsp:nvSpPr>
        <dsp:cNvPr id="0" name=""/>
        <dsp:cNvSpPr/>
      </dsp:nvSpPr>
      <dsp:spPr>
        <a:xfrm>
          <a:off x="4225207" y="832505"/>
          <a:ext cx="1357882" cy="67894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Identified Data</a:t>
          </a:r>
        </a:p>
      </dsp:txBody>
      <dsp:txXfrm>
        <a:off x="4245093" y="852391"/>
        <a:ext cx="1318110" cy="639169"/>
      </dsp:txXfrm>
    </dsp:sp>
    <dsp:sp modelId="{9C27DE69-C973-9440-B5D8-7F299480816B}">
      <dsp:nvSpPr>
        <dsp:cNvPr id="0" name=""/>
        <dsp:cNvSpPr/>
      </dsp:nvSpPr>
      <dsp:spPr>
        <a:xfrm rot="2142401">
          <a:off x="3619183" y="1744524"/>
          <a:ext cx="668895" cy="26078"/>
        </a:xfrm>
        <a:custGeom>
          <a:avLst/>
          <a:gdLst/>
          <a:ahLst/>
          <a:cxnLst/>
          <a:rect l="0" t="0" r="0" b="0"/>
          <a:pathLst>
            <a:path>
              <a:moveTo>
                <a:pt x="0" y="13039"/>
              </a:moveTo>
              <a:lnTo>
                <a:pt x="668895" y="13039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36908" y="1740840"/>
        <a:ext cx="33444" cy="33444"/>
      </dsp:txXfrm>
    </dsp:sp>
    <dsp:sp modelId="{607CB4FD-57AF-6344-ACCC-CDCA96F1E0CB}">
      <dsp:nvSpPr>
        <dsp:cNvPr id="0" name=""/>
        <dsp:cNvSpPr/>
      </dsp:nvSpPr>
      <dsp:spPr>
        <a:xfrm>
          <a:off x="4225207" y="1613288"/>
          <a:ext cx="1357882" cy="67894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Quality Check Data</a:t>
          </a:r>
        </a:p>
      </dsp:txBody>
      <dsp:txXfrm>
        <a:off x="4245093" y="1633174"/>
        <a:ext cx="1318110" cy="639169"/>
      </dsp:txXfrm>
    </dsp:sp>
    <dsp:sp modelId="{A6CB4DDC-A036-AB4B-923B-0A865340FD33}">
      <dsp:nvSpPr>
        <dsp:cNvPr id="0" name=""/>
        <dsp:cNvSpPr/>
      </dsp:nvSpPr>
      <dsp:spPr>
        <a:xfrm rot="3310531">
          <a:off x="1577032" y="2720502"/>
          <a:ext cx="951123" cy="26078"/>
        </a:xfrm>
        <a:custGeom>
          <a:avLst/>
          <a:gdLst/>
          <a:ahLst/>
          <a:cxnLst/>
          <a:rect l="0" t="0" r="0" b="0"/>
          <a:pathLst>
            <a:path>
              <a:moveTo>
                <a:pt x="0" y="13039"/>
              </a:moveTo>
              <a:lnTo>
                <a:pt x="951123" y="1303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28816" y="2709763"/>
        <a:ext cx="47556" cy="47556"/>
      </dsp:txXfrm>
    </dsp:sp>
    <dsp:sp modelId="{117A04E1-944E-FD49-A535-C51EF863AD92}">
      <dsp:nvSpPr>
        <dsp:cNvPr id="0" name=""/>
        <dsp:cNvSpPr/>
      </dsp:nvSpPr>
      <dsp:spPr>
        <a:xfrm>
          <a:off x="2324171" y="2784461"/>
          <a:ext cx="1357882" cy="67894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Baseline Data</a:t>
          </a:r>
        </a:p>
      </dsp:txBody>
      <dsp:txXfrm>
        <a:off x="2344057" y="2804347"/>
        <a:ext cx="1318110" cy="639169"/>
      </dsp:txXfrm>
    </dsp:sp>
    <dsp:sp modelId="{79F9706B-4250-9E40-84F1-741720F2638B}">
      <dsp:nvSpPr>
        <dsp:cNvPr id="0" name=""/>
        <dsp:cNvSpPr/>
      </dsp:nvSpPr>
      <dsp:spPr>
        <a:xfrm rot="19457599">
          <a:off x="3619183" y="2915697"/>
          <a:ext cx="668895" cy="26078"/>
        </a:xfrm>
        <a:custGeom>
          <a:avLst/>
          <a:gdLst/>
          <a:ahLst/>
          <a:cxnLst/>
          <a:rect l="0" t="0" r="0" b="0"/>
          <a:pathLst>
            <a:path>
              <a:moveTo>
                <a:pt x="0" y="13039"/>
              </a:moveTo>
              <a:lnTo>
                <a:pt x="668895" y="13039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36908" y="2912014"/>
        <a:ext cx="33444" cy="33444"/>
      </dsp:txXfrm>
    </dsp:sp>
    <dsp:sp modelId="{F2842D8C-2444-5E4B-8D2A-6EE889508DD8}">
      <dsp:nvSpPr>
        <dsp:cNvPr id="0" name=""/>
        <dsp:cNvSpPr/>
      </dsp:nvSpPr>
      <dsp:spPr>
        <a:xfrm>
          <a:off x="4225207" y="2394070"/>
          <a:ext cx="1357882" cy="67894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Deidentified Data</a:t>
          </a:r>
        </a:p>
      </dsp:txBody>
      <dsp:txXfrm>
        <a:off x="4245093" y="2413956"/>
        <a:ext cx="1318110" cy="639169"/>
      </dsp:txXfrm>
    </dsp:sp>
    <dsp:sp modelId="{E20C5E4F-A478-AC42-AA0C-0CF68C6463B3}">
      <dsp:nvSpPr>
        <dsp:cNvPr id="0" name=""/>
        <dsp:cNvSpPr/>
      </dsp:nvSpPr>
      <dsp:spPr>
        <a:xfrm rot="2142401">
          <a:off x="3619183" y="3306089"/>
          <a:ext cx="668895" cy="26078"/>
        </a:xfrm>
        <a:custGeom>
          <a:avLst/>
          <a:gdLst/>
          <a:ahLst/>
          <a:cxnLst/>
          <a:rect l="0" t="0" r="0" b="0"/>
          <a:pathLst>
            <a:path>
              <a:moveTo>
                <a:pt x="0" y="13039"/>
              </a:moveTo>
              <a:lnTo>
                <a:pt x="668895" y="13039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36908" y="3302405"/>
        <a:ext cx="33444" cy="33444"/>
      </dsp:txXfrm>
    </dsp:sp>
    <dsp:sp modelId="{04B24CDC-849B-3844-AC97-53E45509320D}">
      <dsp:nvSpPr>
        <dsp:cNvPr id="0" name=""/>
        <dsp:cNvSpPr/>
      </dsp:nvSpPr>
      <dsp:spPr>
        <a:xfrm>
          <a:off x="4225207" y="3174853"/>
          <a:ext cx="1357882" cy="67894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Clean, Constructed,...</a:t>
          </a:r>
        </a:p>
      </dsp:txBody>
      <dsp:txXfrm>
        <a:off x="4245093" y="3194739"/>
        <a:ext cx="1318110" cy="639169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44BEB-4A74-0942-96B0-EBABE548518B}">
      <dsp:nvSpPr>
        <dsp:cNvPr id="0" name=""/>
        <dsp:cNvSpPr/>
      </dsp:nvSpPr>
      <dsp:spPr>
        <a:xfrm>
          <a:off x="3114" y="2202223"/>
          <a:ext cx="2154687" cy="13781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GitHub Repository</a:t>
          </a:r>
        </a:p>
      </dsp:txBody>
      <dsp:txXfrm>
        <a:off x="43477" y="2242586"/>
        <a:ext cx="2073961" cy="1297378"/>
      </dsp:txXfrm>
    </dsp:sp>
    <dsp:sp modelId="{F65FA82C-A7EB-C24A-8FAF-28EBF3DCB27A}">
      <dsp:nvSpPr>
        <dsp:cNvPr id="0" name=""/>
        <dsp:cNvSpPr/>
      </dsp:nvSpPr>
      <dsp:spPr>
        <a:xfrm rot="17945813">
          <a:off x="1889264" y="2422299"/>
          <a:ext cx="1045483" cy="24409"/>
        </a:xfrm>
        <a:custGeom>
          <a:avLst/>
          <a:gdLst/>
          <a:ahLst/>
          <a:cxnLst/>
          <a:rect l="0" t="0" r="0" b="0"/>
          <a:pathLst>
            <a:path>
              <a:moveTo>
                <a:pt x="0" y="12204"/>
              </a:moveTo>
              <a:lnTo>
                <a:pt x="1045483" y="12204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85868" y="2408367"/>
        <a:ext cx="52274" cy="52274"/>
      </dsp:txXfrm>
    </dsp:sp>
    <dsp:sp modelId="{2E11EE8E-D013-C641-A94E-98AC78CD9C4D}">
      <dsp:nvSpPr>
        <dsp:cNvPr id="0" name=""/>
        <dsp:cNvSpPr/>
      </dsp:nvSpPr>
      <dsp:spPr>
        <a:xfrm>
          <a:off x="2666208" y="1659979"/>
          <a:ext cx="1271014" cy="6355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Encrypted Code</a:t>
          </a:r>
        </a:p>
      </dsp:txBody>
      <dsp:txXfrm>
        <a:off x="2684821" y="1678592"/>
        <a:ext cx="1233788" cy="598281"/>
      </dsp:txXfrm>
    </dsp:sp>
    <dsp:sp modelId="{04F9F671-67ED-F24D-803F-7D157337D346}">
      <dsp:nvSpPr>
        <dsp:cNvPr id="0" name=""/>
        <dsp:cNvSpPr/>
      </dsp:nvSpPr>
      <dsp:spPr>
        <a:xfrm rot="17692822">
          <a:off x="3587224" y="1417403"/>
          <a:ext cx="1208404" cy="24409"/>
        </a:xfrm>
        <a:custGeom>
          <a:avLst/>
          <a:gdLst/>
          <a:ahLst/>
          <a:cxnLst/>
          <a:rect l="0" t="0" r="0" b="0"/>
          <a:pathLst>
            <a:path>
              <a:moveTo>
                <a:pt x="0" y="12204"/>
              </a:moveTo>
              <a:lnTo>
                <a:pt x="1208404" y="12204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61216" y="1399398"/>
        <a:ext cx="60420" cy="60420"/>
      </dsp:txXfrm>
    </dsp:sp>
    <dsp:sp modelId="{A41F7197-253D-4E40-9338-A7D72AF839E8}">
      <dsp:nvSpPr>
        <dsp:cNvPr id="0" name=""/>
        <dsp:cNvSpPr/>
      </dsp:nvSpPr>
      <dsp:spPr>
        <a:xfrm>
          <a:off x="4445629" y="563729"/>
          <a:ext cx="1271014" cy="6355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Import Scripts</a:t>
          </a:r>
        </a:p>
      </dsp:txBody>
      <dsp:txXfrm>
        <a:off x="4464242" y="582342"/>
        <a:ext cx="1233788" cy="598281"/>
      </dsp:txXfrm>
    </dsp:sp>
    <dsp:sp modelId="{9A2A2398-A53C-454B-A6E4-9B63607E8735}">
      <dsp:nvSpPr>
        <dsp:cNvPr id="0" name=""/>
        <dsp:cNvSpPr/>
      </dsp:nvSpPr>
      <dsp:spPr>
        <a:xfrm rot="19457599">
          <a:off x="3878374" y="1782820"/>
          <a:ext cx="626103" cy="24409"/>
        </a:xfrm>
        <a:custGeom>
          <a:avLst/>
          <a:gdLst/>
          <a:ahLst/>
          <a:cxnLst/>
          <a:rect l="0" t="0" r="0" b="0"/>
          <a:pathLst>
            <a:path>
              <a:moveTo>
                <a:pt x="0" y="12204"/>
              </a:moveTo>
              <a:lnTo>
                <a:pt x="626103" y="12204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75773" y="1779372"/>
        <a:ext cx="31305" cy="31305"/>
      </dsp:txXfrm>
    </dsp:sp>
    <dsp:sp modelId="{15700B9B-A647-884D-AA5B-973559C56B90}">
      <dsp:nvSpPr>
        <dsp:cNvPr id="0" name=""/>
        <dsp:cNvSpPr/>
      </dsp:nvSpPr>
      <dsp:spPr>
        <a:xfrm>
          <a:off x="4445629" y="1294562"/>
          <a:ext cx="1271014" cy="6355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Quality Check Scripts</a:t>
          </a:r>
        </a:p>
      </dsp:txBody>
      <dsp:txXfrm>
        <a:off x="4464242" y="1313175"/>
        <a:ext cx="1233788" cy="598281"/>
      </dsp:txXfrm>
    </dsp:sp>
    <dsp:sp modelId="{E3B41F72-B847-254B-A856-47181E17914B}">
      <dsp:nvSpPr>
        <dsp:cNvPr id="0" name=""/>
        <dsp:cNvSpPr/>
      </dsp:nvSpPr>
      <dsp:spPr>
        <a:xfrm rot="2142401">
          <a:off x="3878374" y="2148236"/>
          <a:ext cx="626103" cy="24409"/>
        </a:xfrm>
        <a:custGeom>
          <a:avLst/>
          <a:gdLst/>
          <a:ahLst/>
          <a:cxnLst/>
          <a:rect l="0" t="0" r="0" b="0"/>
          <a:pathLst>
            <a:path>
              <a:moveTo>
                <a:pt x="0" y="12204"/>
              </a:moveTo>
              <a:lnTo>
                <a:pt x="626103" y="12204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75773" y="2144789"/>
        <a:ext cx="31305" cy="31305"/>
      </dsp:txXfrm>
    </dsp:sp>
    <dsp:sp modelId="{90939A0A-0A04-B54E-A989-0C9B87E07A4C}">
      <dsp:nvSpPr>
        <dsp:cNvPr id="0" name=""/>
        <dsp:cNvSpPr/>
      </dsp:nvSpPr>
      <dsp:spPr>
        <a:xfrm>
          <a:off x="4445629" y="2025396"/>
          <a:ext cx="1271014" cy="6355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Encryption Scripts</a:t>
          </a:r>
        </a:p>
      </dsp:txBody>
      <dsp:txXfrm>
        <a:off x="4464242" y="2044009"/>
        <a:ext cx="1233788" cy="598281"/>
      </dsp:txXfrm>
    </dsp:sp>
    <dsp:sp modelId="{699A27EE-3811-B847-90C8-320AD5B0F1B0}">
      <dsp:nvSpPr>
        <dsp:cNvPr id="0" name=""/>
        <dsp:cNvSpPr/>
      </dsp:nvSpPr>
      <dsp:spPr>
        <a:xfrm rot="3907178">
          <a:off x="3587224" y="2513653"/>
          <a:ext cx="1208404" cy="24409"/>
        </a:xfrm>
        <a:custGeom>
          <a:avLst/>
          <a:gdLst/>
          <a:ahLst/>
          <a:cxnLst/>
          <a:rect l="0" t="0" r="0" b="0"/>
          <a:pathLst>
            <a:path>
              <a:moveTo>
                <a:pt x="0" y="12204"/>
              </a:moveTo>
              <a:lnTo>
                <a:pt x="1208404" y="12204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61216" y="2495648"/>
        <a:ext cx="60420" cy="60420"/>
      </dsp:txXfrm>
    </dsp:sp>
    <dsp:sp modelId="{79ECC9EF-E14C-0448-970E-0A508E1DE229}">
      <dsp:nvSpPr>
        <dsp:cNvPr id="0" name=""/>
        <dsp:cNvSpPr/>
      </dsp:nvSpPr>
      <dsp:spPr>
        <a:xfrm>
          <a:off x="4445629" y="2756229"/>
          <a:ext cx="1271014" cy="6355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Deidentification Scripts</a:t>
          </a:r>
        </a:p>
      </dsp:txBody>
      <dsp:txXfrm>
        <a:off x="4464242" y="2774842"/>
        <a:ext cx="1233788" cy="598281"/>
      </dsp:txXfrm>
    </dsp:sp>
    <dsp:sp modelId="{A6CB4DDC-A036-AB4B-923B-0A865340FD33}">
      <dsp:nvSpPr>
        <dsp:cNvPr id="0" name=""/>
        <dsp:cNvSpPr/>
      </dsp:nvSpPr>
      <dsp:spPr>
        <a:xfrm rot="3654187">
          <a:off x="1889264" y="3335841"/>
          <a:ext cx="1045483" cy="24409"/>
        </a:xfrm>
        <a:custGeom>
          <a:avLst/>
          <a:gdLst/>
          <a:ahLst/>
          <a:cxnLst/>
          <a:rect l="0" t="0" r="0" b="0"/>
          <a:pathLst>
            <a:path>
              <a:moveTo>
                <a:pt x="0" y="12204"/>
              </a:moveTo>
              <a:lnTo>
                <a:pt x="1045483" y="12204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85868" y="3321908"/>
        <a:ext cx="52274" cy="52274"/>
      </dsp:txXfrm>
    </dsp:sp>
    <dsp:sp modelId="{117A04E1-944E-FD49-A535-C51EF863AD92}">
      <dsp:nvSpPr>
        <dsp:cNvPr id="0" name=""/>
        <dsp:cNvSpPr/>
      </dsp:nvSpPr>
      <dsp:spPr>
        <a:xfrm>
          <a:off x="2666208" y="3487063"/>
          <a:ext cx="1271014" cy="6355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Baseline Code</a:t>
          </a:r>
        </a:p>
      </dsp:txBody>
      <dsp:txXfrm>
        <a:off x="2684821" y="3505676"/>
        <a:ext cx="1233788" cy="598281"/>
      </dsp:txXfrm>
    </dsp:sp>
    <dsp:sp modelId="{79F9706B-4250-9E40-84F1-741720F2638B}">
      <dsp:nvSpPr>
        <dsp:cNvPr id="0" name=""/>
        <dsp:cNvSpPr/>
      </dsp:nvSpPr>
      <dsp:spPr>
        <a:xfrm>
          <a:off x="3937223" y="3792612"/>
          <a:ext cx="508405" cy="24409"/>
        </a:xfrm>
        <a:custGeom>
          <a:avLst/>
          <a:gdLst/>
          <a:ahLst/>
          <a:cxnLst/>
          <a:rect l="0" t="0" r="0" b="0"/>
          <a:pathLst>
            <a:path>
              <a:moveTo>
                <a:pt x="0" y="12204"/>
              </a:moveTo>
              <a:lnTo>
                <a:pt x="508405" y="12204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78716" y="3792106"/>
        <a:ext cx="25420" cy="25420"/>
      </dsp:txXfrm>
    </dsp:sp>
    <dsp:sp modelId="{F2842D8C-2444-5E4B-8D2A-6EE889508DD8}">
      <dsp:nvSpPr>
        <dsp:cNvPr id="0" name=""/>
        <dsp:cNvSpPr/>
      </dsp:nvSpPr>
      <dsp:spPr>
        <a:xfrm>
          <a:off x="4445629" y="3487063"/>
          <a:ext cx="1271014" cy="6355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Cleaning, Construction,…</a:t>
          </a:r>
        </a:p>
      </dsp:txBody>
      <dsp:txXfrm>
        <a:off x="4464242" y="3505676"/>
        <a:ext cx="1233788" cy="5982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495FC-6733-4067-B1CE-46C7E0A666E1}">
      <dsp:nvSpPr>
        <dsp:cNvPr id="0" name=""/>
        <dsp:cNvSpPr/>
      </dsp:nvSpPr>
      <dsp:spPr>
        <a:xfrm>
          <a:off x="0" y="1951"/>
          <a:ext cx="10972800" cy="98928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9B868-C2E5-4019-99B1-8BACA2298AE4}">
      <dsp:nvSpPr>
        <dsp:cNvPr id="0" name=""/>
        <dsp:cNvSpPr/>
      </dsp:nvSpPr>
      <dsp:spPr>
        <a:xfrm>
          <a:off x="299257" y="224539"/>
          <a:ext cx="544104" cy="544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9963C-71DE-4CA5-8BE6-7566706EF010}">
      <dsp:nvSpPr>
        <dsp:cNvPr id="0" name=""/>
        <dsp:cNvSpPr/>
      </dsp:nvSpPr>
      <dsp:spPr>
        <a:xfrm>
          <a:off x="1142618" y="1951"/>
          <a:ext cx="9830181" cy="98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99" tIns="104699" rIns="104699" bIns="104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They catch data collection errors early</a:t>
          </a:r>
        </a:p>
      </dsp:txBody>
      <dsp:txXfrm>
        <a:off x="1142618" y="1951"/>
        <a:ext cx="9830181" cy="989280"/>
      </dsp:txXfrm>
    </dsp:sp>
    <dsp:sp modelId="{E3845431-2986-4A04-A373-6CD470B5D523}">
      <dsp:nvSpPr>
        <dsp:cNvPr id="0" name=""/>
        <dsp:cNvSpPr/>
      </dsp:nvSpPr>
      <dsp:spPr>
        <a:xfrm>
          <a:off x="0" y="1238552"/>
          <a:ext cx="10972800" cy="98928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73778-21FC-4C93-81A4-9F69CEB1E53C}">
      <dsp:nvSpPr>
        <dsp:cNvPr id="0" name=""/>
        <dsp:cNvSpPr/>
      </dsp:nvSpPr>
      <dsp:spPr>
        <a:xfrm>
          <a:off x="299257" y="1461140"/>
          <a:ext cx="544104" cy="544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8B270-F4C5-4FC7-BCC2-152051E71B33}">
      <dsp:nvSpPr>
        <dsp:cNvPr id="0" name=""/>
        <dsp:cNvSpPr/>
      </dsp:nvSpPr>
      <dsp:spPr>
        <a:xfrm>
          <a:off x="1142618" y="1238552"/>
          <a:ext cx="9830181" cy="98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99" tIns="104699" rIns="104699" bIns="104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They ensure successful delivery of your data collection instrument (e.g., survey)</a:t>
          </a:r>
        </a:p>
      </dsp:txBody>
      <dsp:txXfrm>
        <a:off x="1142618" y="1238552"/>
        <a:ext cx="9830181" cy="989280"/>
      </dsp:txXfrm>
    </dsp:sp>
    <dsp:sp modelId="{D6B40408-7501-4A91-9E95-0FC91F46A939}">
      <dsp:nvSpPr>
        <dsp:cNvPr id="0" name=""/>
        <dsp:cNvSpPr/>
      </dsp:nvSpPr>
      <dsp:spPr>
        <a:xfrm>
          <a:off x="0" y="2475152"/>
          <a:ext cx="10972800" cy="98928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AA2B9-0822-4137-A56A-BE4F978FE9D2}">
      <dsp:nvSpPr>
        <dsp:cNvPr id="0" name=""/>
        <dsp:cNvSpPr/>
      </dsp:nvSpPr>
      <dsp:spPr>
        <a:xfrm>
          <a:off x="299257" y="2697740"/>
          <a:ext cx="544104" cy="544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DCD83-0281-4F84-B388-470EDD782E37}">
      <dsp:nvSpPr>
        <dsp:cNvPr id="0" name=""/>
        <dsp:cNvSpPr/>
      </dsp:nvSpPr>
      <dsp:spPr>
        <a:xfrm>
          <a:off x="1142618" y="2475152"/>
          <a:ext cx="9830181" cy="98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99" tIns="104699" rIns="104699" bIns="104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They provide an automatized process to track data collection progress</a:t>
          </a:r>
        </a:p>
      </dsp:txBody>
      <dsp:txXfrm>
        <a:off x="1142618" y="2475152"/>
        <a:ext cx="9830181" cy="989280"/>
      </dsp:txXfrm>
    </dsp:sp>
    <dsp:sp modelId="{61FA3920-F140-4874-AE2A-3C2926B8BA02}">
      <dsp:nvSpPr>
        <dsp:cNvPr id="0" name=""/>
        <dsp:cNvSpPr/>
      </dsp:nvSpPr>
      <dsp:spPr>
        <a:xfrm>
          <a:off x="0" y="3711752"/>
          <a:ext cx="10972800" cy="98928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331AA6-F704-4E16-946F-1EEB761D5B9E}">
      <dsp:nvSpPr>
        <dsp:cNvPr id="0" name=""/>
        <dsp:cNvSpPr/>
      </dsp:nvSpPr>
      <dsp:spPr>
        <a:xfrm>
          <a:off x="299257" y="3934340"/>
          <a:ext cx="544104" cy="544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FE194-456A-47AD-8F63-AF5FCFA0549F}">
      <dsp:nvSpPr>
        <dsp:cNvPr id="0" name=""/>
        <dsp:cNvSpPr/>
      </dsp:nvSpPr>
      <dsp:spPr>
        <a:xfrm>
          <a:off x="1142618" y="3711752"/>
          <a:ext cx="9830181" cy="98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99" tIns="104699" rIns="104699" bIns="104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They’re the first building building block of your data analysis infrastructure</a:t>
          </a:r>
        </a:p>
      </dsp:txBody>
      <dsp:txXfrm>
        <a:off x="1142618" y="3711752"/>
        <a:ext cx="9830181" cy="989280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C92BB-93EC-4B39-964C-F2CF38074536}">
      <dsp:nvSpPr>
        <dsp:cNvPr id="0" name=""/>
        <dsp:cNvSpPr/>
      </dsp:nvSpPr>
      <dsp:spPr>
        <a:xfrm>
          <a:off x="3867" y="1293320"/>
          <a:ext cx="701367" cy="701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0B23E-9111-4437-BCA1-6B1EEF0A424D}">
      <dsp:nvSpPr>
        <dsp:cNvPr id="0" name=""/>
        <dsp:cNvSpPr/>
      </dsp:nvSpPr>
      <dsp:spPr>
        <a:xfrm>
          <a:off x="3867" y="2085690"/>
          <a:ext cx="2003906" cy="300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Checks</a:t>
          </a:r>
        </a:p>
      </dsp:txBody>
      <dsp:txXfrm>
        <a:off x="3867" y="2085690"/>
        <a:ext cx="2003906" cy="300585"/>
      </dsp:txXfrm>
    </dsp:sp>
    <dsp:sp modelId="{C6F8FA5D-0E45-4768-9DF9-ACA9C831993D}">
      <dsp:nvSpPr>
        <dsp:cNvPr id="0" name=""/>
        <dsp:cNvSpPr/>
      </dsp:nvSpPr>
      <dsp:spPr>
        <a:xfrm>
          <a:off x="3867" y="2428603"/>
          <a:ext cx="2003906" cy="981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Enumerators, Outliers, Logic Issues, etc.</a:t>
          </a:r>
        </a:p>
      </dsp:txBody>
      <dsp:txXfrm>
        <a:off x="3867" y="2428603"/>
        <a:ext cx="2003906" cy="981060"/>
      </dsp:txXfrm>
    </dsp:sp>
    <dsp:sp modelId="{ECEDB43B-0D09-425B-951B-72D21F60FE25}">
      <dsp:nvSpPr>
        <dsp:cNvPr id="0" name=""/>
        <dsp:cNvSpPr/>
      </dsp:nvSpPr>
      <dsp:spPr>
        <a:xfrm>
          <a:off x="2358457" y="1293320"/>
          <a:ext cx="701367" cy="701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8A107-FD95-48F7-B483-39BA197B54A5}">
      <dsp:nvSpPr>
        <dsp:cNvPr id="0" name=""/>
        <dsp:cNvSpPr/>
      </dsp:nvSpPr>
      <dsp:spPr>
        <a:xfrm>
          <a:off x="2358457" y="2085690"/>
          <a:ext cx="2003906" cy="300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Instrument</a:t>
          </a:r>
        </a:p>
      </dsp:txBody>
      <dsp:txXfrm>
        <a:off x="2358457" y="2085690"/>
        <a:ext cx="2003906" cy="300585"/>
      </dsp:txXfrm>
    </dsp:sp>
    <dsp:sp modelId="{77A93F25-1B00-4306-AD67-2A59E0961A73}">
      <dsp:nvSpPr>
        <dsp:cNvPr id="0" name=""/>
        <dsp:cNvSpPr/>
      </dsp:nvSpPr>
      <dsp:spPr>
        <a:xfrm>
          <a:off x="2358457" y="2428603"/>
          <a:ext cx="2003906" cy="981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e.g., Dashboard, Graphs, Tables</a:t>
          </a:r>
        </a:p>
      </dsp:txBody>
      <dsp:txXfrm>
        <a:off x="2358457" y="2428603"/>
        <a:ext cx="2003906" cy="981060"/>
      </dsp:txXfrm>
    </dsp:sp>
    <dsp:sp modelId="{81A09B34-091A-41D0-83C4-1EA77577F9FB}">
      <dsp:nvSpPr>
        <dsp:cNvPr id="0" name=""/>
        <dsp:cNvSpPr/>
      </dsp:nvSpPr>
      <dsp:spPr>
        <a:xfrm>
          <a:off x="4713046" y="1293320"/>
          <a:ext cx="701367" cy="7013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C58E4-92F8-4B9F-9F23-9C12A906F1F5}">
      <dsp:nvSpPr>
        <dsp:cNvPr id="0" name=""/>
        <dsp:cNvSpPr/>
      </dsp:nvSpPr>
      <dsp:spPr>
        <a:xfrm>
          <a:off x="4713046" y="2085690"/>
          <a:ext cx="2003906" cy="300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Workflow</a:t>
          </a:r>
        </a:p>
      </dsp:txBody>
      <dsp:txXfrm>
        <a:off x="4713046" y="2085690"/>
        <a:ext cx="2003906" cy="300585"/>
      </dsp:txXfrm>
    </dsp:sp>
    <dsp:sp modelId="{B2BB2556-44A9-4A00-9778-26D056630A1F}">
      <dsp:nvSpPr>
        <dsp:cNvPr id="0" name=""/>
        <dsp:cNvSpPr/>
      </dsp:nvSpPr>
      <dsp:spPr>
        <a:xfrm>
          <a:off x="4713046" y="2428603"/>
          <a:ext cx="2003906" cy="981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Division of responsibilities; Check / Replacement / Correction protocols</a:t>
          </a:r>
        </a:p>
      </dsp:txBody>
      <dsp:txXfrm>
        <a:off x="4713046" y="2428603"/>
        <a:ext cx="2003906" cy="981060"/>
      </dsp:txXfrm>
    </dsp:sp>
    <dsp:sp modelId="{7ADE9295-7B56-42F0-8615-0860C3E42AD1}">
      <dsp:nvSpPr>
        <dsp:cNvPr id="0" name=""/>
        <dsp:cNvSpPr/>
      </dsp:nvSpPr>
      <dsp:spPr>
        <a:xfrm>
          <a:off x="7067636" y="1293320"/>
          <a:ext cx="701367" cy="7013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3DF7C-D1EC-451C-9B80-E16800E7E6B6}">
      <dsp:nvSpPr>
        <dsp:cNvPr id="0" name=""/>
        <dsp:cNvSpPr/>
      </dsp:nvSpPr>
      <dsp:spPr>
        <a:xfrm>
          <a:off x="7067636" y="2085690"/>
          <a:ext cx="2003906" cy="300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Tracking</a:t>
          </a:r>
        </a:p>
      </dsp:txBody>
      <dsp:txXfrm>
        <a:off x="7067636" y="2085690"/>
        <a:ext cx="2003906" cy="300585"/>
      </dsp:txXfrm>
    </dsp:sp>
    <dsp:sp modelId="{8D62F603-7C75-4BE5-87A8-D0E4C56E6BC5}">
      <dsp:nvSpPr>
        <dsp:cNvPr id="0" name=""/>
        <dsp:cNvSpPr/>
      </dsp:nvSpPr>
      <dsp:spPr>
        <a:xfrm>
          <a:off x="7067636" y="2428603"/>
          <a:ext cx="2003906" cy="981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Evaluating data collection progress</a:t>
          </a:r>
        </a:p>
      </dsp:txBody>
      <dsp:txXfrm>
        <a:off x="7067636" y="2428603"/>
        <a:ext cx="2003906" cy="981060"/>
      </dsp:txXfrm>
    </dsp:sp>
    <dsp:sp modelId="{32C5A944-6599-4434-859D-A092F1E1A20D}">
      <dsp:nvSpPr>
        <dsp:cNvPr id="0" name=""/>
        <dsp:cNvSpPr/>
      </dsp:nvSpPr>
      <dsp:spPr>
        <a:xfrm>
          <a:off x="9422226" y="1293320"/>
          <a:ext cx="701367" cy="7013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868D2-70B7-4702-B5C2-CC7552A4C756}">
      <dsp:nvSpPr>
        <dsp:cNvPr id="0" name=""/>
        <dsp:cNvSpPr/>
      </dsp:nvSpPr>
      <dsp:spPr>
        <a:xfrm>
          <a:off x="9422226" y="2085690"/>
          <a:ext cx="2003906" cy="300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Data Infrastructure</a:t>
          </a:r>
        </a:p>
      </dsp:txBody>
      <dsp:txXfrm>
        <a:off x="9422226" y="2085690"/>
        <a:ext cx="2003906" cy="300585"/>
      </dsp:txXfrm>
    </dsp:sp>
    <dsp:sp modelId="{EDEEC691-0B1C-4423-A280-D7034F5B4B59}">
      <dsp:nvSpPr>
        <dsp:cNvPr id="0" name=""/>
        <dsp:cNvSpPr/>
      </dsp:nvSpPr>
      <dsp:spPr>
        <a:xfrm>
          <a:off x="9422226" y="2428603"/>
          <a:ext cx="2003906" cy="981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Folder and scripts setup</a:t>
          </a:r>
        </a:p>
      </dsp:txBody>
      <dsp:txXfrm>
        <a:off x="9422226" y="2428603"/>
        <a:ext cx="2003906" cy="9810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495FC-6733-4067-B1CE-46C7E0A666E1}">
      <dsp:nvSpPr>
        <dsp:cNvPr id="0" name=""/>
        <dsp:cNvSpPr/>
      </dsp:nvSpPr>
      <dsp:spPr>
        <a:xfrm>
          <a:off x="0" y="1951"/>
          <a:ext cx="10972800" cy="98928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9B868-C2E5-4019-99B1-8BACA2298AE4}">
      <dsp:nvSpPr>
        <dsp:cNvPr id="0" name=""/>
        <dsp:cNvSpPr/>
      </dsp:nvSpPr>
      <dsp:spPr>
        <a:xfrm>
          <a:off x="299257" y="224539"/>
          <a:ext cx="544104" cy="544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9963C-71DE-4CA5-8BE6-7566706EF010}">
      <dsp:nvSpPr>
        <dsp:cNvPr id="0" name=""/>
        <dsp:cNvSpPr/>
      </dsp:nvSpPr>
      <dsp:spPr>
        <a:xfrm>
          <a:off x="1142618" y="1951"/>
          <a:ext cx="9830181" cy="98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99" tIns="104699" rIns="104699" bIns="104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They catch data collection errors early</a:t>
          </a:r>
        </a:p>
      </dsp:txBody>
      <dsp:txXfrm>
        <a:off x="1142618" y="1951"/>
        <a:ext cx="9830181" cy="989280"/>
      </dsp:txXfrm>
    </dsp:sp>
    <dsp:sp modelId="{E3845431-2986-4A04-A373-6CD470B5D523}">
      <dsp:nvSpPr>
        <dsp:cNvPr id="0" name=""/>
        <dsp:cNvSpPr/>
      </dsp:nvSpPr>
      <dsp:spPr>
        <a:xfrm>
          <a:off x="0" y="1238552"/>
          <a:ext cx="10972800" cy="98928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73778-21FC-4C93-81A4-9F69CEB1E53C}">
      <dsp:nvSpPr>
        <dsp:cNvPr id="0" name=""/>
        <dsp:cNvSpPr/>
      </dsp:nvSpPr>
      <dsp:spPr>
        <a:xfrm>
          <a:off x="299257" y="1461140"/>
          <a:ext cx="544104" cy="544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8B270-F4C5-4FC7-BCC2-152051E71B33}">
      <dsp:nvSpPr>
        <dsp:cNvPr id="0" name=""/>
        <dsp:cNvSpPr/>
      </dsp:nvSpPr>
      <dsp:spPr>
        <a:xfrm>
          <a:off x="1142618" y="1238552"/>
          <a:ext cx="9830181" cy="98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99" tIns="104699" rIns="104699" bIns="104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They ensure successful delivery of your data collection instrument (e.g., survey)</a:t>
          </a:r>
        </a:p>
      </dsp:txBody>
      <dsp:txXfrm>
        <a:off x="1142618" y="1238552"/>
        <a:ext cx="9830181" cy="989280"/>
      </dsp:txXfrm>
    </dsp:sp>
    <dsp:sp modelId="{D6B40408-7501-4A91-9E95-0FC91F46A939}">
      <dsp:nvSpPr>
        <dsp:cNvPr id="0" name=""/>
        <dsp:cNvSpPr/>
      </dsp:nvSpPr>
      <dsp:spPr>
        <a:xfrm>
          <a:off x="0" y="2475152"/>
          <a:ext cx="10972800" cy="98928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AA2B9-0822-4137-A56A-BE4F978FE9D2}">
      <dsp:nvSpPr>
        <dsp:cNvPr id="0" name=""/>
        <dsp:cNvSpPr/>
      </dsp:nvSpPr>
      <dsp:spPr>
        <a:xfrm>
          <a:off x="299257" y="2697740"/>
          <a:ext cx="544104" cy="544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DCD83-0281-4F84-B388-470EDD782E37}">
      <dsp:nvSpPr>
        <dsp:cNvPr id="0" name=""/>
        <dsp:cNvSpPr/>
      </dsp:nvSpPr>
      <dsp:spPr>
        <a:xfrm>
          <a:off x="1142618" y="2475152"/>
          <a:ext cx="9830181" cy="98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99" tIns="104699" rIns="104699" bIns="104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They provide an automatized process to track data collection progress</a:t>
          </a:r>
        </a:p>
      </dsp:txBody>
      <dsp:txXfrm>
        <a:off x="1142618" y="2475152"/>
        <a:ext cx="9830181" cy="989280"/>
      </dsp:txXfrm>
    </dsp:sp>
    <dsp:sp modelId="{61FA3920-F140-4874-AE2A-3C2926B8BA02}">
      <dsp:nvSpPr>
        <dsp:cNvPr id="0" name=""/>
        <dsp:cNvSpPr/>
      </dsp:nvSpPr>
      <dsp:spPr>
        <a:xfrm>
          <a:off x="0" y="3711752"/>
          <a:ext cx="10972800" cy="98928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331AA6-F704-4E16-946F-1EEB761D5B9E}">
      <dsp:nvSpPr>
        <dsp:cNvPr id="0" name=""/>
        <dsp:cNvSpPr/>
      </dsp:nvSpPr>
      <dsp:spPr>
        <a:xfrm>
          <a:off x="299257" y="3934340"/>
          <a:ext cx="544104" cy="544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FE194-456A-47AD-8F63-AF5FCFA0549F}">
      <dsp:nvSpPr>
        <dsp:cNvPr id="0" name=""/>
        <dsp:cNvSpPr/>
      </dsp:nvSpPr>
      <dsp:spPr>
        <a:xfrm>
          <a:off x="1142618" y="3711752"/>
          <a:ext cx="9830181" cy="98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99" tIns="104699" rIns="104699" bIns="104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They’re the first building building block of your data analysis infrastructure</a:t>
          </a:r>
          <a:endParaRPr lang="en-US" sz="2200" kern="1200" dirty="0"/>
        </a:p>
      </dsp:txBody>
      <dsp:txXfrm>
        <a:off x="1142618" y="3711752"/>
        <a:ext cx="9830181" cy="9892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495FC-6733-4067-B1CE-46C7E0A666E1}">
      <dsp:nvSpPr>
        <dsp:cNvPr id="0" name=""/>
        <dsp:cNvSpPr/>
      </dsp:nvSpPr>
      <dsp:spPr>
        <a:xfrm>
          <a:off x="0" y="1951"/>
          <a:ext cx="10972800" cy="98928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9B868-C2E5-4019-99B1-8BACA2298AE4}">
      <dsp:nvSpPr>
        <dsp:cNvPr id="0" name=""/>
        <dsp:cNvSpPr/>
      </dsp:nvSpPr>
      <dsp:spPr>
        <a:xfrm>
          <a:off x="299257" y="224539"/>
          <a:ext cx="544104" cy="544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9963C-71DE-4CA5-8BE6-7566706EF010}">
      <dsp:nvSpPr>
        <dsp:cNvPr id="0" name=""/>
        <dsp:cNvSpPr/>
      </dsp:nvSpPr>
      <dsp:spPr>
        <a:xfrm>
          <a:off x="1142618" y="1951"/>
          <a:ext cx="9830181" cy="98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99" tIns="104699" rIns="104699" bIns="104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It catches data collection errors early</a:t>
          </a:r>
        </a:p>
      </dsp:txBody>
      <dsp:txXfrm>
        <a:off x="1142618" y="1951"/>
        <a:ext cx="9830181" cy="989280"/>
      </dsp:txXfrm>
    </dsp:sp>
    <dsp:sp modelId="{E3845431-2986-4A04-A373-6CD470B5D523}">
      <dsp:nvSpPr>
        <dsp:cNvPr id="0" name=""/>
        <dsp:cNvSpPr/>
      </dsp:nvSpPr>
      <dsp:spPr>
        <a:xfrm>
          <a:off x="0" y="1238552"/>
          <a:ext cx="10972800" cy="98928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73778-21FC-4C93-81A4-9F69CEB1E53C}">
      <dsp:nvSpPr>
        <dsp:cNvPr id="0" name=""/>
        <dsp:cNvSpPr/>
      </dsp:nvSpPr>
      <dsp:spPr>
        <a:xfrm>
          <a:off x="299257" y="1461140"/>
          <a:ext cx="544104" cy="544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8B270-F4C5-4FC7-BCC2-152051E71B33}">
      <dsp:nvSpPr>
        <dsp:cNvPr id="0" name=""/>
        <dsp:cNvSpPr/>
      </dsp:nvSpPr>
      <dsp:spPr>
        <a:xfrm>
          <a:off x="1142618" y="1238552"/>
          <a:ext cx="9830181" cy="98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99" tIns="104699" rIns="104699" bIns="104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It ensures successful delivery of your data collection instrument (e.g., survey)</a:t>
          </a:r>
        </a:p>
      </dsp:txBody>
      <dsp:txXfrm>
        <a:off x="1142618" y="1238552"/>
        <a:ext cx="9830181" cy="989280"/>
      </dsp:txXfrm>
    </dsp:sp>
    <dsp:sp modelId="{D6B40408-7501-4A91-9E95-0FC91F46A939}">
      <dsp:nvSpPr>
        <dsp:cNvPr id="0" name=""/>
        <dsp:cNvSpPr/>
      </dsp:nvSpPr>
      <dsp:spPr>
        <a:xfrm>
          <a:off x="0" y="2475152"/>
          <a:ext cx="10972800" cy="98928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AA2B9-0822-4137-A56A-BE4F978FE9D2}">
      <dsp:nvSpPr>
        <dsp:cNvPr id="0" name=""/>
        <dsp:cNvSpPr/>
      </dsp:nvSpPr>
      <dsp:spPr>
        <a:xfrm>
          <a:off x="299257" y="2697740"/>
          <a:ext cx="544104" cy="544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DCD83-0281-4F84-B388-470EDD782E37}">
      <dsp:nvSpPr>
        <dsp:cNvPr id="0" name=""/>
        <dsp:cNvSpPr/>
      </dsp:nvSpPr>
      <dsp:spPr>
        <a:xfrm>
          <a:off x="1142618" y="2475152"/>
          <a:ext cx="9830181" cy="98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99" tIns="104699" rIns="104699" bIns="104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It provides an automatized process to track data collection progress</a:t>
          </a:r>
        </a:p>
      </dsp:txBody>
      <dsp:txXfrm>
        <a:off x="1142618" y="2475152"/>
        <a:ext cx="9830181" cy="989280"/>
      </dsp:txXfrm>
    </dsp:sp>
    <dsp:sp modelId="{61FA3920-F140-4874-AE2A-3C2926B8BA02}">
      <dsp:nvSpPr>
        <dsp:cNvPr id="0" name=""/>
        <dsp:cNvSpPr/>
      </dsp:nvSpPr>
      <dsp:spPr>
        <a:xfrm>
          <a:off x="0" y="3711752"/>
          <a:ext cx="10972800" cy="98928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331AA6-F704-4E16-946F-1EEB761D5B9E}">
      <dsp:nvSpPr>
        <dsp:cNvPr id="0" name=""/>
        <dsp:cNvSpPr/>
      </dsp:nvSpPr>
      <dsp:spPr>
        <a:xfrm>
          <a:off x="299257" y="3934340"/>
          <a:ext cx="544104" cy="544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FE194-456A-47AD-8F63-AF5FCFA0549F}">
      <dsp:nvSpPr>
        <dsp:cNvPr id="0" name=""/>
        <dsp:cNvSpPr/>
      </dsp:nvSpPr>
      <dsp:spPr>
        <a:xfrm>
          <a:off x="1142618" y="3711752"/>
          <a:ext cx="9830181" cy="98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99" tIns="104699" rIns="104699" bIns="104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It’s the first building building block of your data analysis infrastructure</a:t>
          </a:r>
        </a:p>
      </dsp:txBody>
      <dsp:txXfrm>
        <a:off x="1142618" y="3711752"/>
        <a:ext cx="9830181" cy="9892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C92BB-93EC-4B39-964C-F2CF38074536}">
      <dsp:nvSpPr>
        <dsp:cNvPr id="0" name=""/>
        <dsp:cNvSpPr/>
      </dsp:nvSpPr>
      <dsp:spPr>
        <a:xfrm>
          <a:off x="3867" y="1293320"/>
          <a:ext cx="701367" cy="701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0B23E-9111-4437-BCA1-6B1EEF0A424D}">
      <dsp:nvSpPr>
        <dsp:cNvPr id="0" name=""/>
        <dsp:cNvSpPr/>
      </dsp:nvSpPr>
      <dsp:spPr>
        <a:xfrm>
          <a:off x="3867" y="2085690"/>
          <a:ext cx="2003906" cy="300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Checks</a:t>
          </a:r>
        </a:p>
      </dsp:txBody>
      <dsp:txXfrm>
        <a:off x="3867" y="2085690"/>
        <a:ext cx="2003906" cy="300585"/>
      </dsp:txXfrm>
    </dsp:sp>
    <dsp:sp modelId="{C6F8FA5D-0E45-4768-9DF9-ACA9C831993D}">
      <dsp:nvSpPr>
        <dsp:cNvPr id="0" name=""/>
        <dsp:cNvSpPr/>
      </dsp:nvSpPr>
      <dsp:spPr>
        <a:xfrm>
          <a:off x="3867" y="2428603"/>
          <a:ext cx="2003906" cy="981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Enumerators, Outliers, Logic Issues, etc.</a:t>
          </a:r>
        </a:p>
      </dsp:txBody>
      <dsp:txXfrm>
        <a:off x="3867" y="2428603"/>
        <a:ext cx="2003906" cy="981060"/>
      </dsp:txXfrm>
    </dsp:sp>
    <dsp:sp modelId="{ECEDB43B-0D09-425B-951B-72D21F60FE25}">
      <dsp:nvSpPr>
        <dsp:cNvPr id="0" name=""/>
        <dsp:cNvSpPr/>
      </dsp:nvSpPr>
      <dsp:spPr>
        <a:xfrm>
          <a:off x="2358457" y="1293320"/>
          <a:ext cx="701367" cy="701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8A107-FD95-48F7-B483-39BA197B54A5}">
      <dsp:nvSpPr>
        <dsp:cNvPr id="0" name=""/>
        <dsp:cNvSpPr/>
      </dsp:nvSpPr>
      <dsp:spPr>
        <a:xfrm>
          <a:off x="2358457" y="2085690"/>
          <a:ext cx="2003906" cy="300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Instrument</a:t>
          </a:r>
        </a:p>
      </dsp:txBody>
      <dsp:txXfrm>
        <a:off x="2358457" y="2085690"/>
        <a:ext cx="2003906" cy="300585"/>
      </dsp:txXfrm>
    </dsp:sp>
    <dsp:sp modelId="{77A93F25-1B00-4306-AD67-2A59E0961A73}">
      <dsp:nvSpPr>
        <dsp:cNvPr id="0" name=""/>
        <dsp:cNvSpPr/>
      </dsp:nvSpPr>
      <dsp:spPr>
        <a:xfrm>
          <a:off x="2358457" y="2428603"/>
          <a:ext cx="2003906" cy="981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e.g., Dashboard, Graphs, Tables</a:t>
          </a:r>
        </a:p>
      </dsp:txBody>
      <dsp:txXfrm>
        <a:off x="2358457" y="2428603"/>
        <a:ext cx="2003906" cy="981060"/>
      </dsp:txXfrm>
    </dsp:sp>
    <dsp:sp modelId="{81A09B34-091A-41D0-83C4-1EA77577F9FB}">
      <dsp:nvSpPr>
        <dsp:cNvPr id="0" name=""/>
        <dsp:cNvSpPr/>
      </dsp:nvSpPr>
      <dsp:spPr>
        <a:xfrm>
          <a:off x="4713046" y="1293320"/>
          <a:ext cx="701367" cy="7013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C58E4-92F8-4B9F-9F23-9C12A906F1F5}">
      <dsp:nvSpPr>
        <dsp:cNvPr id="0" name=""/>
        <dsp:cNvSpPr/>
      </dsp:nvSpPr>
      <dsp:spPr>
        <a:xfrm>
          <a:off x="4713046" y="2085690"/>
          <a:ext cx="2003906" cy="300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Workflow</a:t>
          </a:r>
        </a:p>
      </dsp:txBody>
      <dsp:txXfrm>
        <a:off x="4713046" y="2085690"/>
        <a:ext cx="2003906" cy="300585"/>
      </dsp:txXfrm>
    </dsp:sp>
    <dsp:sp modelId="{B2BB2556-44A9-4A00-9778-26D056630A1F}">
      <dsp:nvSpPr>
        <dsp:cNvPr id="0" name=""/>
        <dsp:cNvSpPr/>
      </dsp:nvSpPr>
      <dsp:spPr>
        <a:xfrm>
          <a:off x="4713046" y="2428603"/>
          <a:ext cx="2003906" cy="981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Division of responsibilities; Check / Replacement / Correction protocols</a:t>
          </a:r>
        </a:p>
      </dsp:txBody>
      <dsp:txXfrm>
        <a:off x="4713046" y="2428603"/>
        <a:ext cx="2003906" cy="981060"/>
      </dsp:txXfrm>
    </dsp:sp>
    <dsp:sp modelId="{7ADE9295-7B56-42F0-8615-0860C3E42AD1}">
      <dsp:nvSpPr>
        <dsp:cNvPr id="0" name=""/>
        <dsp:cNvSpPr/>
      </dsp:nvSpPr>
      <dsp:spPr>
        <a:xfrm>
          <a:off x="7067636" y="1293320"/>
          <a:ext cx="701367" cy="7013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3DF7C-D1EC-451C-9B80-E16800E7E6B6}">
      <dsp:nvSpPr>
        <dsp:cNvPr id="0" name=""/>
        <dsp:cNvSpPr/>
      </dsp:nvSpPr>
      <dsp:spPr>
        <a:xfrm>
          <a:off x="7067636" y="2085690"/>
          <a:ext cx="2003906" cy="300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Tracking</a:t>
          </a:r>
        </a:p>
      </dsp:txBody>
      <dsp:txXfrm>
        <a:off x="7067636" y="2085690"/>
        <a:ext cx="2003906" cy="300585"/>
      </dsp:txXfrm>
    </dsp:sp>
    <dsp:sp modelId="{8D62F603-7C75-4BE5-87A8-D0E4C56E6BC5}">
      <dsp:nvSpPr>
        <dsp:cNvPr id="0" name=""/>
        <dsp:cNvSpPr/>
      </dsp:nvSpPr>
      <dsp:spPr>
        <a:xfrm>
          <a:off x="7067636" y="2428603"/>
          <a:ext cx="2003906" cy="981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Evaluating data collection progress</a:t>
          </a:r>
        </a:p>
      </dsp:txBody>
      <dsp:txXfrm>
        <a:off x="7067636" y="2428603"/>
        <a:ext cx="2003906" cy="981060"/>
      </dsp:txXfrm>
    </dsp:sp>
    <dsp:sp modelId="{32C5A944-6599-4434-859D-A092F1E1A20D}">
      <dsp:nvSpPr>
        <dsp:cNvPr id="0" name=""/>
        <dsp:cNvSpPr/>
      </dsp:nvSpPr>
      <dsp:spPr>
        <a:xfrm>
          <a:off x="9422226" y="1293320"/>
          <a:ext cx="701367" cy="7013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868D2-70B7-4702-B5C2-CC7552A4C756}">
      <dsp:nvSpPr>
        <dsp:cNvPr id="0" name=""/>
        <dsp:cNvSpPr/>
      </dsp:nvSpPr>
      <dsp:spPr>
        <a:xfrm>
          <a:off x="9422226" y="2085690"/>
          <a:ext cx="2003906" cy="300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Data Infrastructure</a:t>
          </a:r>
        </a:p>
      </dsp:txBody>
      <dsp:txXfrm>
        <a:off x="9422226" y="2085690"/>
        <a:ext cx="2003906" cy="300585"/>
      </dsp:txXfrm>
    </dsp:sp>
    <dsp:sp modelId="{EDEEC691-0B1C-4423-A280-D7034F5B4B59}">
      <dsp:nvSpPr>
        <dsp:cNvPr id="0" name=""/>
        <dsp:cNvSpPr/>
      </dsp:nvSpPr>
      <dsp:spPr>
        <a:xfrm>
          <a:off x="9422226" y="2428603"/>
          <a:ext cx="2003906" cy="981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Folder and scripts setup</a:t>
          </a:r>
        </a:p>
      </dsp:txBody>
      <dsp:txXfrm>
        <a:off x="9422226" y="2428603"/>
        <a:ext cx="2003906" cy="9810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0485C-098D-804B-AD73-6954CF4DAE96}">
      <dsp:nvSpPr>
        <dsp:cNvPr id="0" name=""/>
        <dsp:cNvSpPr/>
      </dsp:nvSpPr>
      <dsp:spPr>
        <a:xfrm>
          <a:off x="438911" y="696626"/>
          <a:ext cx="10533888" cy="3291840"/>
        </a:xfrm>
        <a:prstGeom prst="rect">
          <a:avLst/>
        </a:prstGeom>
        <a:solidFill>
          <a:schemeClr val="lt1">
            <a:hueOff val="0"/>
            <a:satOff val="0"/>
            <a:lumOff val="0"/>
            <a:alpha val="4000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9673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Enumerator Checks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Average survey duration</a:t>
          </a:r>
          <a:br>
            <a:rPr lang="en-US" sz="2300" kern="1200" dirty="0"/>
          </a:b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Number of surveys completed</a:t>
          </a:r>
          <a:br>
            <a:rPr lang="en-US" sz="2300" kern="1200" dirty="0"/>
          </a:b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Don’t know/refused to respond rates</a:t>
          </a:r>
          <a:br>
            <a:rPr lang="en-US" sz="2300" kern="1200" dirty="0"/>
          </a:b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Survey consent rates</a:t>
          </a:r>
          <a:endParaRPr lang="en-US" sz="2300" kern="1200" dirty="0"/>
        </a:p>
      </dsp:txBody>
      <dsp:txXfrm>
        <a:off x="438911" y="696626"/>
        <a:ext cx="10533888" cy="3291840"/>
      </dsp:txXfrm>
    </dsp:sp>
    <dsp:sp modelId="{1571BD8A-FA85-9442-9189-12D8FA3CEBDF}">
      <dsp:nvSpPr>
        <dsp:cNvPr id="0" name=""/>
        <dsp:cNvSpPr/>
      </dsp:nvSpPr>
      <dsp:spPr>
        <a:xfrm>
          <a:off x="9148" y="467828"/>
          <a:ext cx="2304288" cy="3456432"/>
        </a:xfrm>
        <a:prstGeom prst="rect">
          <a:avLst/>
        </a:prstGeom>
        <a:blipFill>
          <a:blip xmlns:r="http://schemas.openxmlformats.org/officeDocument/2006/relationships" r:embed="rId1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 l="-25000" r="-25000"/>
          </a:stretch>
        </a:blipFill>
        <a:ln w="25400" cap="flat" cmpd="sng" algn="ctr">
          <a:solidFill>
            <a:schemeClr val="accent1">
              <a:alpha val="41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0485C-098D-804B-AD73-6954CF4DAE96}">
      <dsp:nvSpPr>
        <dsp:cNvPr id="0" name=""/>
        <dsp:cNvSpPr/>
      </dsp:nvSpPr>
      <dsp:spPr>
        <a:xfrm>
          <a:off x="237714" y="640072"/>
          <a:ext cx="10533888" cy="3291840"/>
        </a:xfrm>
        <a:prstGeom prst="rect">
          <a:avLst/>
        </a:prstGeom>
        <a:solidFill>
          <a:schemeClr val="lt1">
            <a:hueOff val="0"/>
            <a:satOff val="0"/>
            <a:lumOff val="0"/>
            <a:alpha val="4000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9673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Community-Level Checks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Number of surveys completed</a:t>
          </a:r>
          <a:br>
            <a:rPr lang="en-US" sz="2800" kern="1200" dirty="0"/>
          </a:b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Data collection progress</a:t>
          </a:r>
        </a:p>
      </dsp:txBody>
      <dsp:txXfrm>
        <a:off x="237714" y="640072"/>
        <a:ext cx="10533888" cy="3291840"/>
      </dsp:txXfrm>
    </dsp:sp>
    <dsp:sp modelId="{1571BD8A-FA85-9442-9189-12D8FA3CEBDF}">
      <dsp:nvSpPr>
        <dsp:cNvPr id="0" name=""/>
        <dsp:cNvSpPr/>
      </dsp:nvSpPr>
      <dsp:spPr>
        <a:xfrm>
          <a:off x="9148" y="467828"/>
          <a:ext cx="2304288" cy="3456432"/>
        </a:xfrm>
        <a:prstGeom prst="rect">
          <a:avLst/>
        </a:prstGeom>
        <a:blipFill>
          <a:blip xmlns:r="http://schemas.openxmlformats.org/officeDocument/2006/relationships" r:embed="rId1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 l="-25000" r="-25000"/>
          </a:stretch>
        </a:blipFill>
        <a:ln w="25400" cap="flat" cmpd="sng" algn="ctr">
          <a:solidFill>
            <a:schemeClr val="accent1">
              <a:alpha val="41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0485C-098D-804B-AD73-6954CF4DAE96}">
      <dsp:nvSpPr>
        <dsp:cNvPr id="0" name=""/>
        <dsp:cNvSpPr/>
      </dsp:nvSpPr>
      <dsp:spPr>
        <a:xfrm>
          <a:off x="449199" y="688178"/>
          <a:ext cx="10523600" cy="3288625"/>
        </a:xfrm>
        <a:prstGeom prst="rect">
          <a:avLst/>
        </a:prstGeom>
        <a:solidFill>
          <a:schemeClr val="lt1">
            <a:hueOff val="0"/>
            <a:satOff val="0"/>
            <a:lumOff val="0"/>
            <a:alpha val="4000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7496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Logic Checks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Pre-specified possible data errors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e.g., Profit is larger than revenue</a:t>
          </a:r>
          <a:br>
            <a:rPr lang="en-US" sz="2800" kern="1200" dirty="0"/>
          </a:b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Any check that can be made using a true/false statement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300" kern="1200" dirty="0"/>
        </a:p>
      </dsp:txBody>
      <dsp:txXfrm>
        <a:off x="449199" y="688178"/>
        <a:ext cx="10523600" cy="3288625"/>
      </dsp:txXfrm>
    </dsp:sp>
    <dsp:sp modelId="{1571BD8A-FA85-9442-9189-12D8FA3CEBDF}">
      <dsp:nvSpPr>
        <dsp:cNvPr id="0" name=""/>
        <dsp:cNvSpPr/>
      </dsp:nvSpPr>
      <dsp:spPr>
        <a:xfrm>
          <a:off x="5357" y="469668"/>
          <a:ext cx="2302037" cy="3453056"/>
        </a:xfrm>
        <a:prstGeom prst="rect">
          <a:avLst/>
        </a:prstGeom>
        <a:blipFill>
          <a:blip xmlns:r="http://schemas.openxmlformats.org/officeDocument/2006/relationships" r:embed="rId1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 l="-25000" r="-25000"/>
          </a:stretch>
        </a:blipFill>
        <a:ln w="25400" cap="flat" cmpd="sng" algn="ctr">
          <a:solidFill>
            <a:schemeClr val="accent1">
              <a:alpha val="41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13D444-4B43-F643-9BF4-E7F5E9D34C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EF039-B3C7-0A45-84C4-A3304F6F38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8D7BD-2326-BC42-B922-10EA99C7DE22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A5DF5-B1A3-934F-B812-70E0370731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33B54-7EF1-024E-8CF8-122DC58C1A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3214D-E192-324E-87F6-57896BC0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5606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618F8-1449-AE43-A968-874005AE7702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1C397-BE22-314F-A11C-630FB7B9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152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1C397-BE22-314F-A11C-630FB7B92C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75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926" y="3000722"/>
            <a:ext cx="5135516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</a:t>
            </a:r>
          </a:p>
          <a:p>
            <a:r>
              <a:rPr lang="en-US" dirty="0"/>
              <a:t>Presentation 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7E8B8-074E-8B44-B493-52671C7F1B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978928"/>
            <a:ext cx="914400" cy="60987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BEAAF55-F774-7C4A-BE12-1F8501515C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026" y="5909662"/>
            <a:ext cx="1788374" cy="74840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03A8126-F8FA-7944-A4AB-48AFEB080F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180" y="5978928"/>
            <a:ext cx="646020" cy="60987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EDB819A-89B4-1E46-B08F-9E791A47EF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99716"/>
            <a:ext cx="1905000" cy="36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3F1420-2991-B44D-8F87-D3C3766C7BE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629" y="0"/>
            <a:ext cx="629717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8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996" y="441750"/>
            <a:ext cx="5119377" cy="2539229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926" y="3000722"/>
            <a:ext cx="5135516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</a:t>
            </a:r>
          </a:p>
          <a:p>
            <a:r>
              <a:rPr lang="en-US" dirty="0"/>
              <a:t>Presentation Date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BCCF36D-32A8-D142-98EC-888FE251E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1036336"/>
            <a:ext cx="3213100" cy="644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8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0298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09600" y="1496362"/>
            <a:ext cx="10972800" cy="9112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87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702985"/>
          </a:xfrm>
        </p:spPr>
        <p:txBody>
          <a:bodyPr/>
          <a:lstStyle>
            <a:lvl1pPr>
              <a:defRPr sz="2800">
                <a:latin typeface="Helvetica" pitchFamily="2" charset="0"/>
              </a:defRPr>
            </a:lvl1pPr>
            <a:lvl2pPr>
              <a:defRPr sz="2400">
                <a:latin typeface="Helvetica" pitchFamily="2" charset="0"/>
              </a:defRPr>
            </a:lvl2pPr>
            <a:lvl3pPr>
              <a:defRPr sz="2000">
                <a:latin typeface="Helvetica" pitchFamily="2" charset="0"/>
              </a:defRPr>
            </a:lvl3pPr>
            <a:lvl4pPr>
              <a:defRPr sz="1800">
                <a:latin typeface="Helvetica" pitchFamily="2" charset="0"/>
              </a:defRPr>
            </a:lvl4pPr>
            <a:lvl5pPr>
              <a:defRPr sz="1800">
                <a:latin typeface="Helvetica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702985"/>
          </a:xfrm>
        </p:spPr>
        <p:txBody>
          <a:bodyPr/>
          <a:lstStyle>
            <a:lvl1pPr>
              <a:defRPr sz="2800">
                <a:latin typeface="Helvetica" pitchFamily="2" charset="0"/>
              </a:defRPr>
            </a:lvl1pPr>
            <a:lvl2pPr>
              <a:defRPr sz="2400">
                <a:latin typeface="Helvetica" pitchFamily="2" charset="0"/>
              </a:defRPr>
            </a:lvl2pPr>
            <a:lvl3pPr>
              <a:defRPr sz="2000">
                <a:latin typeface="Helvetica" pitchFamily="2" charset="0"/>
              </a:defRPr>
            </a:lvl3pPr>
            <a:lvl4pPr>
              <a:defRPr sz="1800">
                <a:latin typeface="Helvetica" pitchFamily="2" charset="0"/>
              </a:defRPr>
            </a:lvl4pPr>
            <a:lvl5pPr>
              <a:defRPr sz="1800">
                <a:latin typeface="Helvetica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09600" y="1496362"/>
            <a:ext cx="10972800" cy="9112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78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09600" y="1496362"/>
            <a:ext cx="10972800" cy="9112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90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07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484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7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daniels@worldbank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9.xml"/><Relationship Id="rId3" Type="http://schemas.openxmlformats.org/officeDocument/2006/relationships/diagramLayout" Target="../diagrams/layout28.xml"/><Relationship Id="rId7" Type="http://schemas.openxmlformats.org/officeDocument/2006/relationships/diagramData" Target="../diagrams/data29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8.xml"/><Relationship Id="rId11" Type="http://schemas.microsoft.com/office/2007/relationships/diagramDrawing" Target="../diagrams/drawing29.xml"/><Relationship Id="rId5" Type="http://schemas.openxmlformats.org/officeDocument/2006/relationships/diagramColors" Target="../diagrams/colors28.xml"/><Relationship Id="rId10" Type="http://schemas.openxmlformats.org/officeDocument/2006/relationships/diagramColors" Target="../diagrams/colors29.xml"/><Relationship Id="rId4" Type="http://schemas.openxmlformats.org/officeDocument/2006/relationships/diagramQuickStyle" Target="../diagrams/quickStyle28.xml"/><Relationship Id="rId9" Type="http://schemas.openxmlformats.org/officeDocument/2006/relationships/diagramQuickStyle" Target="../diagrams/quickStyle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dimewiki.worldbank.org/wiki/Data_Quality_Assurance_Plan" TargetMode="External"/><Relationship Id="rId3" Type="http://schemas.openxmlformats.org/officeDocument/2006/relationships/hyperlink" Target="https://worldbank.github.io/dime-data-handbook/" TargetMode="External"/><Relationship Id="rId7" Type="http://schemas.openxmlformats.org/officeDocument/2006/relationships/hyperlink" Target="https://dimewiki.worldbank.org/wiki/Back_Checks" TargetMode="External"/><Relationship Id="rId2" Type="http://schemas.openxmlformats.org/officeDocument/2006/relationships/hyperlink" Target="https://www.worldbank.org/en/research/dime/data-and-analytic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imewiki.worldbank.org/wiki/High_Frequency_Checks" TargetMode="External"/><Relationship Id="rId5" Type="http://schemas.openxmlformats.org/officeDocument/2006/relationships/hyperlink" Target="https://dimewiki.worldbank.org/" TargetMode="External"/><Relationship Id="rId4" Type="http://schemas.openxmlformats.org/officeDocument/2006/relationships/hyperlink" Target="https://github.com/worldbank/dime-standards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sheets4.tidyverse.org/articles/googlesheets4.html" TargetMode="External"/><Relationship Id="rId2" Type="http://schemas.openxmlformats.org/officeDocument/2006/relationships/hyperlink" Target="https://www.stata.com/features/overview/excel-import-export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nithinmurali/pygsheet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">
            <a:extLst>
              <a:ext uri="{FF2B5EF4-FFF2-40B4-BE49-F238E27FC236}">
                <a16:creationId xmlns:a16="http://schemas.microsoft.com/office/drawing/2014/main" id="{7C6FB2FA-A695-4087-8814-0FDD68841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539" y="970961"/>
            <a:ext cx="7562193" cy="2851468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Quality Monitoring</a:t>
            </a:r>
          </a:p>
          <a:p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DIME Continuing Education </a:t>
            </a:r>
          </a:p>
          <a:p>
            <a:pPr lvl="0"/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Spring 2021</a:t>
            </a:r>
          </a:p>
          <a:p>
            <a:pPr lvl="0"/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b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CO" dirty="0" err="1">
                <a:solidFill>
                  <a:prstClr val="black">
                    <a:tint val="7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Prepared</a:t>
            </a:r>
            <a:r>
              <a:rPr lang="es-CO" dirty="0">
                <a:solidFill>
                  <a:prstClr val="black">
                    <a:tint val="7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s-CO" dirty="0" err="1">
                <a:solidFill>
                  <a:prstClr val="black">
                    <a:tint val="7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</a:t>
            </a:r>
            <a:r>
              <a:rPr lang="es-CO" dirty="0">
                <a:solidFill>
                  <a:prstClr val="black">
                    <a:tint val="7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dirty="0" err="1">
                <a:solidFill>
                  <a:prstClr val="black">
                    <a:tint val="7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s-CO" dirty="0">
                <a:solidFill>
                  <a:prstClr val="black">
                    <a:tint val="7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Marc-Andrea Fiorina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s-CO" i="1" u="sng" dirty="0">
                <a:solidFill>
                  <a:srgbClr val="85A7D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mfiorina@worldbank.org</a:t>
            </a:r>
            <a:endParaRPr lang="en-US" dirty="0">
              <a:solidFill>
                <a:srgbClr val="85A7D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680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E84F8-2B1B-EC4D-B757-BEBF63D23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Data Quality Monitoring – Key Components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1FC0FD54-6F68-4C49-9608-5D6D02FEBC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024238"/>
              </p:ext>
            </p:extLst>
          </p:nvPr>
        </p:nvGraphicFramePr>
        <p:xfrm>
          <a:off x="365760" y="1600200"/>
          <a:ext cx="11430000" cy="4702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87F80F3-4F38-A446-A83F-84943E591F74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4501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A71A-3FDA-2E41-BD41-B6760FAA4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8995" y="2159385"/>
            <a:ext cx="2870163" cy="253922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Checks</a:t>
            </a:r>
          </a:p>
        </p:txBody>
      </p:sp>
      <p:sp>
        <p:nvSpPr>
          <p:cNvPr id="4" name="Rectangle 3" descr="Research">
            <a:extLst>
              <a:ext uri="{FF2B5EF4-FFF2-40B4-BE49-F238E27FC236}">
                <a16:creationId xmlns:a16="http://schemas.microsoft.com/office/drawing/2014/main" id="{2ED7665D-9163-F042-BCCB-1C6048E4E420}"/>
              </a:ext>
            </a:extLst>
          </p:cNvPr>
          <p:cNvSpPr>
            <a:spLocks noChangeAspect="1"/>
          </p:cNvSpPr>
          <p:nvPr/>
        </p:nvSpPr>
        <p:spPr>
          <a:xfrm>
            <a:off x="1050195" y="2514599"/>
            <a:ext cx="1828800" cy="18288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9577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7D654EA-E9F2-4FE1-8A42-48BB8307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Checks – What to Monitor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A4365A7-A6FE-3C4B-AA94-925DF82E2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881214"/>
              </p:ext>
            </p:extLst>
          </p:nvPr>
        </p:nvGraphicFramePr>
        <p:xfrm>
          <a:off x="609600" y="1600200"/>
          <a:ext cx="10972800" cy="4702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B4C78B6-376F-9445-9F3D-FB6B32ED0DE1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118437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7D654EA-E9F2-4FE1-8A42-48BB8307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Checks – What to Monitor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A4365A7-A6FE-3C4B-AA94-925DF82E2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697108"/>
              </p:ext>
            </p:extLst>
          </p:nvPr>
        </p:nvGraphicFramePr>
        <p:xfrm>
          <a:off x="609600" y="1600200"/>
          <a:ext cx="10972800" cy="4702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144C41-7F2F-934D-B7FF-3E756395986A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070313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7D654EA-E9F2-4FE1-8A42-48BB8307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Checks – What to Monitor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A4365A7-A6FE-3C4B-AA94-925DF82E2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487144"/>
              </p:ext>
            </p:extLst>
          </p:nvPr>
        </p:nvGraphicFramePr>
        <p:xfrm>
          <a:off x="609600" y="1600200"/>
          <a:ext cx="10972800" cy="4702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B8446E8-452E-5648-A019-3E5ADD7D9A38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699152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7D654EA-E9F2-4FE1-8A42-48BB8307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Checks – What to Monitor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A4365A7-A6FE-3C4B-AA94-925DF82E2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100778"/>
              </p:ext>
            </p:extLst>
          </p:nvPr>
        </p:nvGraphicFramePr>
        <p:xfrm>
          <a:off x="609600" y="1600200"/>
          <a:ext cx="10972800" cy="4702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BD6448F-2DF1-6A42-AFD6-035B1D7A642B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679899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7D654EA-E9F2-4FE1-8A42-48BB8307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Checks – What to Monitor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A4365A7-A6FE-3C4B-AA94-925DF82E2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885281"/>
              </p:ext>
            </p:extLst>
          </p:nvPr>
        </p:nvGraphicFramePr>
        <p:xfrm>
          <a:off x="609600" y="1600200"/>
          <a:ext cx="10972800" cy="4702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CD76A3-DC64-5342-93B6-00D553B22619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470601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7D654EA-E9F2-4FE1-8A42-48BB8307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Checks – What to Monitor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A4365A7-A6FE-3C4B-AA94-925DF82E2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5703"/>
              </p:ext>
            </p:extLst>
          </p:nvPr>
        </p:nvGraphicFramePr>
        <p:xfrm>
          <a:off x="609600" y="1600200"/>
          <a:ext cx="10972800" cy="4702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27A6F18-CEE1-0242-AFB9-2615945E13E5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454262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7D654EA-E9F2-4FE1-8A42-48BB8307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Checks – What to Monitor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A4365A7-A6FE-3C4B-AA94-925DF82E2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721384"/>
              </p:ext>
            </p:extLst>
          </p:nvPr>
        </p:nvGraphicFramePr>
        <p:xfrm>
          <a:off x="609600" y="1600200"/>
          <a:ext cx="10972800" cy="4702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9A1F1AB-A443-F54A-8639-313E92908128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114312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FC2BAD2-4148-49EE-B008-7EB3500F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sz="4200" dirty="0"/>
              <a:t>Checks – Key Insight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B84E026-26DA-4F6C-B711-407B909B00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4662535"/>
              </p:ext>
            </p:extLst>
          </p:nvPr>
        </p:nvGraphicFramePr>
        <p:xfrm>
          <a:off x="609600" y="1600200"/>
          <a:ext cx="10972800" cy="4702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5EC72E5-2475-B54B-A160-D328F3AAFBED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85624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A71A-3FDA-2E41-BD41-B6760FAA4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1023" y="2159385"/>
            <a:ext cx="3448232" cy="253922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71487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FC2BAD2-4148-49EE-B008-7EB3500F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sz="4200" dirty="0"/>
              <a:t>Checks – Key Insight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7A833AE0-293A-544E-949F-EEBC5DFF4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386" y="2529488"/>
            <a:ext cx="10219227" cy="297617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1257B8-8FCA-B54C-AAD4-698A916BC738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188513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A71A-3FDA-2E41-BD41-B6760FAA4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8995" y="2159385"/>
            <a:ext cx="2870163" cy="253922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Instrument</a:t>
            </a:r>
          </a:p>
        </p:txBody>
      </p:sp>
      <p:sp>
        <p:nvSpPr>
          <p:cNvPr id="4" name="Rectangle 3" descr="Pie chart">
            <a:extLst>
              <a:ext uri="{FF2B5EF4-FFF2-40B4-BE49-F238E27FC236}">
                <a16:creationId xmlns:a16="http://schemas.microsoft.com/office/drawing/2014/main" id="{1CCDEAC6-4160-D140-A845-31653536066C}"/>
              </a:ext>
            </a:extLst>
          </p:cNvPr>
          <p:cNvSpPr>
            <a:spLocks noChangeAspect="1"/>
          </p:cNvSpPr>
          <p:nvPr/>
        </p:nvSpPr>
        <p:spPr>
          <a:xfrm>
            <a:off x="1050195" y="2514599"/>
            <a:ext cx="1828800" cy="18288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03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631DEC8-18C9-47C5-992C-C2835F25A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Instrument – How to Monitor Data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ADDEB15-EDB2-4E5B-ABAD-BE9783C0F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35287"/>
              </p:ext>
            </p:extLst>
          </p:nvPr>
        </p:nvGraphicFramePr>
        <p:xfrm>
          <a:off x="609600" y="1600200"/>
          <a:ext cx="10972800" cy="4702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EDD39F8-C41B-B049-9550-04D2CD17D86B}"/>
              </a:ext>
            </a:extLst>
          </p:cNvPr>
          <p:cNvSpPr/>
          <p:nvPr/>
        </p:nvSpPr>
        <p:spPr>
          <a:xfrm>
            <a:off x="388883" y="3951890"/>
            <a:ext cx="11435255" cy="1849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F81D17-345B-824E-8251-A2A2DA16D9ED}"/>
              </a:ext>
            </a:extLst>
          </p:cNvPr>
          <p:cNvSpPr txBox="1"/>
          <p:nvPr/>
        </p:nvSpPr>
        <p:spPr>
          <a:xfrm>
            <a:off x="1178380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90590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631DEC8-18C9-47C5-992C-C2835F25A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Instrument – How to Monitor Data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ADDEB15-EDB2-4E5B-ABAD-BE9783C0F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714875"/>
              </p:ext>
            </p:extLst>
          </p:nvPr>
        </p:nvGraphicFramePr>
        <p:xfrm>
          <a:off x="609600" y="1600200"/>
          <a:ext cx="10972800" cy="4702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98DD5FC-38BE-CF40-A768-31DE08322952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904788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54C2-70E2-E146-9FD7-204E3890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Instrument Example – Google Sheets Dashboard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D410057-F624-5C40-AD44-075B14EAB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125" y="1600200"/>
            <a:ext cx="10231750" cy="470376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55B9D0-80B5-FF4F-A4F7-B13F6514814A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09157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54C2-70E2-E146-9FD7-204E3890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Instrument Example – Shiny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410057-F624-5C40-AD44-075B14EAB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510313" y="1600200"/>
            <a:ext cx="9171373" cy="470376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55B9D0-80B5-FF4F-A4F7-B13F6514814A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957087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7D654EA-E9F2-4FE1-8A42-48BB8307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Instruments – Dashboard Software Selection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A4365A7-A6FE-3C4B-AA94-925DF82E2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989123"/>
              </p:ext>
            </p:extLst>
          </p:nvPr>
        </p:nvGraphicFramePr>
        <p:xfrm>
          <a:off x="609600" y="1600200"/>
          <a:ext cx="10972800" cy="4702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E41CB73-6FE4-3E4C-BA1A-8D425986E0CB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084484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54C2-70E2-E146-9FD7-204E3890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 dirty="0">
                <a:latin typeface="Calibri" panose="020F0502020204030204" pitchFamily="34" charset="0"/>
                <a:cs typeface="Calibri" panose="020F0502020204030204" pitchFamily="34" charset="0"/>
              </a:rPr>
              <a:t>Instrument –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Excel/Google Sheets Export Tips</a:t>
            </a:r>
            <a:endParaRPr lang="en-US" sz="42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8" name="TextBox 2">
            <a:extLst>
              <a:ext uri="{FF2B5EF4-FFF2-40B4-BE49-F238E27FC236}">
                <a16:creationId xmlns:a16="http://schemas.microsoft.com/office/drawing/2014/main" id="{46612F7C-D6E1-4F08-B056-EB19A8E178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506630"/>
              </p:ext>
            </p:extLst>
          </p:nvPr>
        </p:nvGraphicFramePr>
        <p:xfrm>
          <a:off x="1427656" y="1522881"/>
          <a:ext cx="9336688" cy="5060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DF83A44-7710-4A44-9858-0F361A689742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538755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54C2-70E2-E146-9FD7-204E3890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Instrument – Tips to Create a Dashboard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30690-0058-444F-85E3-3851707A0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0972800" cy="522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key to exporting survey data to a formatted spreadsheet is to: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EC6FFCE6-7B8A-C349-B415-B7971B6202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0317" y="3510455"/>
            <a:ext cx="10551366" cy="307290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B6C354-2701-A349-BDEE-B065922C74A2}"/>
              </a:ext>
            </a:extLst>
          </p:cNvPr>
          <p:cNvSpPr txBox="1"/>
          <p:nvPr/>
        </p:nvSpPr>
        <p:spPr>
          <a:xfrm>
            <a:off x="609599" y="2147216"/>
            <a:ext cx="10972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Export the dataset to a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“data” sheet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(e.g., “enum_data”)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Use Excel/Google Sheets formulas to draw from the “data” sheet into a “presentation” sheet (e.g., “Enumerators”)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66EB37-7E01-7345-AB92-1D97510F1DDB}"/>
              </a:ext>
            </a:extLst>
          </p:cNvPr>
          <p:cNvSpPr/>
          <p:nvPr/>
        </p:nvSpPr>
        <p:spPr>
          <a:xfrm>
            <a:off x="609598" y="2554014"/>
            <a:ext cx="10551367" cy="662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8F1941-AF04-D84E-817D-54A4BC9E9920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75066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54C2-70E2-E146-9FD7-204E3890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Instrument – Tips to Create a Dashboard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30690-0058-444F-85E3-3851707A0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0972800" cy="4598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key to exporting survey data to a formatted spreadsheet is to: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6FFCE6-7B8A-C349-B415-B7971B6202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1237743" y="3510455"/>
            <a:ext cx="9716513" cy="307290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ADA120-9F09-D440-BDFA-DDA612C552F6}"/>
              </a:ext>
            </a:extLst>
          </p:cNvPr>
          <p:cNvSpPr txBox="1"/>
          <p:nvPr/>
        </p:nvSpPr>
        <p:spPr>
          <a:xfrm>
            <a:off x="609599" y="2147216"/>
            <a:ext cx="10972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Export the dataset to a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“data” sheet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(e.g., “enum_data”)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Use Excel/Google Sheets formulas to draw from the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“data” sheet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into a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“presentation” sheet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(e.g., “Enumerators”)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C2D006-7C17-B349-ACB6-523EA1A4C584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3752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49FEEA7-F2C1-4A59-A364-7C7D5D97E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Who are you?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59FAD-02D5-7146-93BA-B53F5502E817}"/>
              </a:ext>
            </a:extLst>
          </p:cNvPr>
          <p:cNvSpPr txBox="1"/>
          <p:nvPr/>
        </p:nvSpPr>
        <p:spPr>
          <a:xfrm>
            <a:off x="11890314" y="64991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Poll Everywhere">
                <a:extLst>
                  <a:ext uri="{FF2B5EF4-FFF2-40B4-BE49-F238E27FC236}">
                    <a16:creationId xmlns:a16="http://schemas.microsoft.com/office/drawing/2014/main" id="{FDEC21ED-A217-A84C-9F58-B8B5046B014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 title="Poll Everywhere">
                <a:extLst>
                  <a:ext uri="{FF2B5EF4-FFF2-40B4-BE49-F238E27FC236}">
                    <a16:creationId xmlns:a16="http://schemas.microsoft.com/office/drawing/2014/main" id="{FDEC21ED-A217-A84C-9F58-B8B5046B01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2075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A71A-3FDA-2E41-BD41-B6760FAA4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8995" y="2159385"/>
            <a:ext cx="2870163" cy="253922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Workflow</a:t>
            </a:r>
          </a:p>
        </p:txBody>
      </p:sp>
      <p:sp>
        <p:nvSpPr>
          <p:cNvPr id="3" name="Rectangle 2" descr="Circles with Lines">
            <a:extLst>
              <a:ext uri="{FF2B5EF4-FFF2-40B4-BE49-F238E27FC236}">
                <a16:creationId xmlns:a16="http://schemas.microsoft.com/office/drawing/2014/main" id="{B86870B0-9C91-D64A-8C5F-A74DEC19F464}"/>
              </a:ext>
            </a:extLst>
          </p:cNvPr>
          <p:cNvSpPr/>
          <p:nvPr/>
        </p:nvSpPr>
        <p:spPr>
          <a:xfrm>
            <a:off x="1050195" y="2514600"/>
            <a:ext cx="1828800" cy="18288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8005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7D654EA-E9F2-4FE1-8A42-48BB8307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Checks – What to Monitor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A4365A7-A6FE-3C4B-AA94-925DF82E2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855334"/>
              </p:ext>
            </p:extLst>
          </p:nvPr>
        </p:nvGraphicFramePr>
        <p:xfrm>
          <a:off x="609600" y="1600200"/>
          <a:ext cx="10972800" cy="4702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B58979F-9432-CE46-AE77-CD380A654394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771861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7D654EA-E9F2-4FE1-8A42-48BB8307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Workflow – Things to Consider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A4365A7-A6FE-3C4B-AA94-925DF82E2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922134"/>
              </p:ext>
            </p:extLst>
          </p:nvPr>
        </p:nvGraphicFramePr>
        <p:xfrm>
          <a:off x="609600" y="1600200"/>
          <a:ext cx="10972800" cy="4702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ABA5F9A-09C0-194A-A640-83F83D907DE4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614559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7D654EA-E9F2-4FE1-8A42-48BB8307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Workflow – Things to Consider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A4365A7-A6FE-3C4B-AA94-925DF82E2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331640"/>
              </p:ext>
            </p:extLst>
          </p:nvPr>
        </p:nvGraphicFramePr>
        <p:xfrm>
          <a:off x="609600" y="1600200"/>
          <a:ext cx="10972800" cy="4702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91650DE-C022-464F-BBBF-323DB6B3F5B3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395223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7D654EA-E9F2-4FE1-8A42-48BB8307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Workflow – Things to Consider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A4365A7-A6FE-3C4B-AA94-925DF82E2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997831"/>
              </p:ext>
            </p:extLst>
          </p:nvPr>
        </p:nvGraphicFramePr>
        <p:xfrm>
          <a:off x="609600" y="1600200"/>
          <a:ext cx="10972800" cy="4702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A4810FF-8D95-F945-B282-1936C7F6164C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1018906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7D654EA-E9F2-4FE1-8A42-48BB8307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Workflow – Things to Consider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A4365A7-A6FE-3C4B-AA94-925DF82E2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789947"/>
              </p:ext>
            </p:extLst>
          </p:nvPr>
        </p:nvGraphicFramePr>
        <p:xfrm>
          <a:off x="609600" y="1600200"/>
          <a:ext cx="10972800" cy="4702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46D89A7-0BE1-A247-B0C2-0013F2BC56F2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2022463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7D654EA-E9F2-4FE1-8A42-48BB8307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Workflow – Things to Consider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A4365A7-A6FE-3C4B-AA94-925DF82E2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553800"/>
              </p:ext>
            </p:extLst>
          </p:nvPr>
        </p:nvGraphicFramePr>
        <p:xfrm>
          <a:off x="609600" y="1600200"/>
          <a:ext cx="10972800" cy="4702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1745F33-6240-B748-A25F-905349C184FF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17719928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631DEC8-18C9-47C5-992C-C2835F25A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/>
              <a:t>Workflow – Things You’ll Need</a:t>
            </a:r>
          </a:p>
        </p:txBody>
      </p:sp>
      <p:graphicFrame>
        <p:nvGraphicFramePr>
          <p:cNvPr id="10" name="Content Placeholder 1">
            <a:extLst>
              <a:ext uri="{FF2B5EF4-FFF2-40B4-BE49-F238E27FC236}">
                <a16:creationId xmlns:a16="http://schemas.microsoft.com/office/drawing/2014/main" id="{2B2C1284-D180-4E8A-8CE5-485BDBB63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96691"/>
              </p:ext>
            </p:extLst>
          </p:nvPr>
        </p:nvGraphicFramePr>
        <p:xfrm>
          <a:off x="609600" y="1600200"/>
          <a:ext cx="10972800" cy="4702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550BDF5-5ED5-BA41-8994-863E381FB2F0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37619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A71A-3FDA-2E41-BD41-B6760FAA4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8995" y="2159385"/>
            <a:ext cx="2870163" cy="253922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Tracking</a:t>
            </a:r>
          </a:p>
        </p:txBody>
      </p:sp>
      <p:sp>
        <p:nvSpPr>
          <p:cNvPr id="5" name="Rectangle 4" descr="Bar chart">
            <a:extLst>
              <a:ext uri="{FF2B5EF4-FFF2-40B4-BE49-F238E27FC236}">
                <a16:creationId xmlns:a16="http://schemas.microsoft.com/office/drawing/2014/main" id="{BF2B2DDB-9089-8C43-86F2-C6563AD26B9B}"/>
              </a:ext>
            </a:extLst>
          </p:cNvPr>
          <p:cNvSpPr>
            <a:spLocks noChangeAspect="1"/>
          </p:cNvSpPr>
          <p:nvPr/>
        </p:nvSpPr>
        <p:spPr>
          <a:xfrm>
            <a:off x="1050195" y="2514599"/>
            <a:ext cx="1828800" cy="18288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02028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7D654EA-E9F2-4FE1-8A42-48BB8307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Tracking Opportunity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A4365A7-A6FE-3C4B-AA94-925DF82E2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630359"/>
              </p:ext>
            </p:extLst>
          </p:nvPr>
        </p:nvGraphicFramePr>
        <p:xfrm>
          <a:off x="609600" y="1600200"/>
          <a:ext cx="10972800" cy="4702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5AB774-716E-3C45-89C9-72478E31EB30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267095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1003-3862-C940-B607-534074DA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What Does Data Quality Monitoring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CADDE-A279-0F41-8AF8-C74906807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You’re collecting data.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want to collect “good” data.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quality monitoring allows you to collect “good” data.</a:t>
            </a:r>
          </a:p>
        </p:txBody>
      </p:sp>
    </p:spTree>
    <p:extLst>
      <p:ext uri="{BB962C8B-B14F-4D97-AF65-F5344CB8AC3E}">
        <p14:creationId xmlns:p14="http://schemas.microsoft.com/office/powerpoint/2010/main" val="2542509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7D654EA-E9F2-4FE1-8A42-48BB8307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Tracking Opportunity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83C501-C69F-5843-8BCB-59EE52C07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09600" y="1841928"/>
            <a:ext cx="10972800" cy="422030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92AC1C-ED84-9940-BDC8-AB459CA2621A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25109816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A71A-3FDA-2E41-BD41-B6760FAA4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8995" y="2159385"/>
            <a:ext cx="4625391" cy="253922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Data Infrastructure</a:t>
            </a:r>
          </a:p>
        </p:txBody>
      </p:sp>
      <p:sp>
        <p:nvSpPr>
          <p:cNvPr id="5" name="Rectangle 4" descr="Open Folder">
            <a:extLst>
              <a:ext uri="{FF2B5EF4-FFF2-40B4-BE49-F238E27FC236}">
                <a16:creationId xmlns:a16="http://schemas.microsoft.com/office/drawing/2014/main" id="{8D372AD5-0682-7640-8565-77527FA6DF49}"/>
              </a:ext>
            </a:extLst>
          </p:cNvPr>
          <p:cNvSpPr>
            <a:spLocks noChangeAspect="1"/>
          </p:cNvSpPr>
          <p:nvPr/>
        </p:nvSpPr>
        <p:spPr>
          <a:xfrm>
            <a:off x="1050195" y="2514599"/>
            <a:ext cx="1828800" cy="18288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5392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7D654EA-E9F2-4FE1-8A42-48BB8307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Data Infrastructure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A4365A7-A6FE-3C4B-AA94-925DF82E2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783668"/>
              </p:ext>
            </p:extLst>
          </p:nvPr>
        </p:nvGraphicFramePr>
        <p:xfrm>
          <a:off x="609600" y="1600200"/>
          <a:ext cx="10972800" cy="4702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0E0504-328B-F940-8D1A-CD97FE965CED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12919344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7D654EA-E9F2-4FE1-8A42-48BB8307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Data Infrastructure – Suggested Folder Setup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0D8D93-8592-814A-B278-B3C621516F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002388"/>
              </p:ext>
            </p:extLst>
          </p:nvPr>
        </p:nvGraphicFramePr>
        <p:xfrm>
          <a:off x="185741" y="1600201"/>
          <a:ext cx="5586409" cy="468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06FAC58-DDB4-BD44-8145-8B5695913C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4300435"/>
              </p:ext>
            </p:extLst>
          </p:nvPr>
        </p:nvGraphicFramePr>
        <p:xfrm>
          <a:off x="6095999" y="1609727"/>
          <a:ext cx="5719759" cy="468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BD5F81-077B-364D-AAFC-FFFE1EB31CC2}"/>
              </a:ext>
            </a:extLst>
          </p:cNvPr>
          <p:cNvCxnSpPr/>
          <p:nvPr/>
        </p:nvCxnSpPr>
        <p:spPr>
          <a:xfrm>
            <a:off x="5924550" y="1609727"/>
            <a:ext cx="0" cy="513397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73AD6F4-9632-534C-B378-BCC8A6F61D70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4961085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7D654EA-E9F2-4FE1-8A42-48BB8307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Data Infrastructure – Example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7B5B9C6-D607-534A-9DF3-4183CBB8E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69891"/>
            <a:ext cx="10972800" cy="456438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8D0D2B-69E4-234F-B8F1-6C3D4E7D442E}"/>
              </a:ext>
            </a:extLst>
          </p:cNvPr>
          <p:cNvSpPr txBox="1"/>
          <p:nvPr/>
        </p:nvSpPr>
        <p:spPr>
          <a:xfrm>
            <a:off x="2757488" y="6301858"/>
            <a:ext cx="98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Dropbox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9CC115-6C34-C145-AC2F-CC8E4AC052B8}"/>
              </a:ext>
            </a:extLst>
          </p:cNvPr>
          <p:cNvSpPr txBox="1"/>
          <p:nvPr/>
        </p:nvSpPr>
        <p:spPr>
          <a:xfrm>
            <a:off x="8448536" y="6256891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58993-1EE3-4545-BD0A-FB57A83E6DDF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35956903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A71A-3FDA-2E41-BD41-B6760FAA4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1023" y="2159385"/>
            <a:ext cx="3448232" cy="253922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993606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E84F8-2B1B-EC4D-B757-BEBF63D23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Key Components Reminder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1FC0FD54-6F68-4C49-9608-5D6D02FEBC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65760" y="1600200"/>
          <a:ext cx="11430000" cy="4702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9827668-9B13-4E44-8FC3-FF92F9E13444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12843844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6E11-6D87-DF43-AB72-36A6C627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Final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723C0-94E0-224C-9938-6C31392ED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71687"/>
            <a:ext cx="10972800" cy="42660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Every project is unique and will have different constraints on what you can/should do in terms of data quality monitoring.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Hopefully, this presentation gave you an idea of what data quality checks can look like and serve as a blueprint or inspiration for your checks!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… Any Questions?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79B6E-97DD-7547-BC6A-CF20FAB3628D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102416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6E11-6D87-DF43-AB72-36A6C627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723C0-94E0-224C-9938-6C31392ED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52112"/>
            <a:ext cx="10972800" cy="33411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Resources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DIME Analytics –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https://www.worldbank.org/en/research/dime/data-and-analytics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DIME Analytics Data Handbook –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https://worldbank.github.io/dime-data-handbook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DIME Analytics Research Standards –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https://github.com/worldbank/dime-standards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DIME Wiki –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https://dimewiki.worldbank.org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High Frequency Checks –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https://dimewiki.worldbank.org/wiki/High_Frequency_Checks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 Maps –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https://dimewiki.worldbank.org/wiki/Back_Checks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 Quality Assurance Plan –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https://dimewiki.worldbank.org/wiki/Data_Quality_Assurance_Plan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BAF00-B8AE-394F-B38D-EAEBE3A61B33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</a:t>
            </a:r>
          </a:p>
        </p:txBody>
      </p:sp>
    </p:spTree>
    <p:extLst>
      <p:ext uri="{BB962C8B-B14F-4D97-AF65-F5344CB8AC3E}">
        <p14:creationId xmlns:p14="http://schemas.microsoft.com/office/powerpoint/2010/main" val="25467981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6E11-6D87-DF43-AB72-36A6C627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723C0-94E0-224C-9938-6C31392ED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52112"/>
            <a:ext cx="10972800" cy="33411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Resources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Exporting Data from Stata to Microsoft Excel: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https://www.stata.com/features/overview/excel-import-export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Export Data from R to Google Sheets: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https://googlesheets4.tidyverse.org/articles/googlesheets4.html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Export Data from Python to Google Sheets: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https://github.com/nithinmurali/pygsheets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A56DA-B378-FC4A-9012-858B23B8527B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364810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1003-3862-C940-B607-534074DA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/>
              <a:t>All right. So what is “Good” Data?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EFB199-9EBA-4813-946F-9C0A7D7E50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414948"/>
              </p:ext>
            </p:extLst>
          </p:nvPr>
        </p:nvGraphicFramePr>
        <p:xfrm>
          <a:off x="609600" y="1600201"/>
          <a:ext cx="10972800" cy="348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6D417B7-57FE-7249-92F2-585F6E58AFF7}"/>
              </a:ext>
            </a:extLst>
          </p:cNvPr>
          <p:cNvSpPr txBox="1"/>
          <p:nvPr/>
        </p:nvSpPr>
        <p:spPr>
          <a:xfrm>
            <a:off x="609600" y="5614988"/>
            <a:ext cx="109727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/>
              <a:t>Data quality checks help us achieve this!</a:t>
            </a:r>
          </a:p>
        </p:txBody>
      </p:sp>
    </p:spTree>
    <p:extLst>
      <p:ext uri="{BB962C8B-B14F-4D97-AF65-F5344CB8AC3E}">
        <p14:creationId xmlns:p14="http://schemas.microsoft.com/office/powerpoint/2010/main" val="242673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FA20D51-4AB5-4F15-A563-F2356CD4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Data Quality Monitoring – Purpose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AE64CD3-DB7D-462D-9B62-EBFD4A2B45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083214"/>
              </p:ext>
            </p:extLst>
          </p:nvPr>
        </p:nvGraphicFramePr>
        <p:xfrm>
          <a:off x="609600" y="1600200"/>
          <a:ext cx="10972800" cy="4702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6D4A2FB-4953-0A44-AA21-BEA031E94125}"/>
              </a:ext>
            </a:extLst>
          </p:cNvPr>
          <p:cNvSpPr/>
          <p:nvPr/>
        </p:nvSpPr>
        <p:spPr>
          <a:xfrm>
            <a:off x="441434" y="2669628"/>
            <a:ext cx="11351173" cy="3783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EF847-E3A7-5A4C-9AF5-B8F9A38D9D7D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6836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FA20D51-4AB5-4F15-A563-F2356CD4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Data Quality Monitoring – Purpose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AE64CD3-DB7D-462D-9B62-EBFD4A2B45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10972800" cy="4702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AA7AD3A-CE3B-D248-98B3-8A4A37B71DED}"/>
              </a:ext>
            </a:extLst>
          </p:cNvPr>
          <p:cNvSpPr/>
          <p:nvPr/>
        </p:nvSpPr>
        <p:spPr>
          <a:xfrm>
            <a:off x="441434" y="3951890"/>
            <a:ext cx="11351173" cy="25014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A4B05-01B2-D84E-B1AF-48EE96C2050D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2151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FA20D51-4AB5-4F15-A563-F2356CD4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Data Quality Monitoring – Purpose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AE64CD3-DB7D-462D-9B62-EBFD4A2B45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10972800" cy="4702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D928C48-2A7C-4049-97E8-B5FCC32492BB}"/>
              </a:ext>
            </a:extLst>
          </p:cNvPr>
          <p:cNvSpPr/>
          <p:nvPr/>
        </p:nvSpPr>
        <p:spPr>
          <a:xfrm>
            <a:off x="441434" y="5181600"/>
            <a:ext cx="11351173" cy="1271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6DAA01-4EB4-9E47-8D4B-5F29DED7EB8C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5797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FA20D51-4AB5-4F15-A563-F2356CD4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Data Quality Monitoring – Purpose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AE64CD3-DB7D-462D-9B62-EBFD4A2B45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855347"/>
              </p:ext>
            </p:extLst>
          </p:nvPr>
        </p:nvGraphicFramePr>
        <p:xfrm>
          <a:off x="609600" y="1600200"/>
          <a:ext cx="10972800" cy="4702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FC5739-B8B4-1144-9EE3-D82A3C3C57E4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55082399"/>
      </p:ext>
    </p:extLst>
  </p:cSld>
  <p:clrMapOvr>
    <a:masterClrMapping/>
  </p:clrMapOvr>
</p:sld>
</file>

<file path=ppt/theme/theme1.xml><?xml version="1.0" encoding="utf-8"?>
<a:theme xmlns:a="http://schemas.openxmlformats.org/drawingml/2006/main" name="dime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me_theme" id="{4F15FB05-6DC5-5B47-A5B2-8D5D21A721EA}" vid="{026F317B-88F6-CF47-BC60-18DE54B9BF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webextension1.xml><?xml version="1.0" encoding="utf-8"?>
<we:webextension xmlns:we="http://schemas.microsoft.com/office/webextensions/webextension/2010/11" id="{F5127784-8940-A648-AC59-F7F9F843B2E6}">
  <we:reference id="wa104218073" version="2.1.0.0" store="en-US" storeType="OMEX"/>
  <we:alternateReferences>
    <we:reference id="WA104218073" version="2.1.0.0" store="WA104218073" storeType="OMEX"/>
  </we:alternateReferences>
  <we:properties>
    <we:property name="appSlideData" value="{&quot;slideId&quot;:260,&quot;confidenceLevel&quot;:2}"/>
    <we:property name="url" value="&quot;multiple_choice_poll/599M4kMtDycC4XhGaEDB5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1845</Words>
  <Application>Microsoft Macintosh PowerPoint</Application>
  <PresentationFormat>Widescreen</PresentationFormat>
  <Paragraphs>260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Helvetica</vt:lpstr>
      <vt:lpstr>dime_theme</vt:lpstr>
      <vt:lpstr>PowerPoint Presentation</vt:lpstr>
      <vt:lpstr>Introduction</vt:lpstr>
      <vt:lpstr>Who are you?</vt:lpstr>
      <vt:lpstr>What Does Data Quality Monitoring Mean?</vt:lpstr>
      <vt:lpstr>All right. So what is “Good” Data?</vt:lpstr>
      <vt:lpstr>Data Quality Monitoring – Purpose</vt:lpstr>
      <vt:lpstr>Data Quality Monitoring – Purpose</vt:lpstr>
      <vt:lpstr>Data Quality Monitoring – Purpose</vt:lpstr>
      <vt:lpstr>Data Quality Monitoring – Purpose</vt:lpstr>
      <vt:lpstr>Data Quality Monitoring – Key Components</vt:lpstr>
      <vt:lpstr>Checks</vt:lpstr>
      <vt:lpstr>Checks – What to Monitor</vt:lpstr>
      <vt:lpstr>Checks – What to Monitor</vt:lpstr>
      <vt:lpstr>Checks – What to Monitor</vt:lpstr>
      <vt:lpstr>Checks – What to Monitor</vt:lpstr>
      <vt:lpstr>Checks – What to Monitor</vt:lpstr>
      <vt:lpstr>Checks – What to Monitor</vt:lpstr>
      <vt:lpstr>Checks – What to Monitor</vt:lpstr>
      <vt:lpstr>Checks – Key Insight</vt:lpstr>
      <vt:lpstr>Checks – Key Insight</vt:lpstr>
      <vt:lpstr>Instrument</vt:lpstr>
      <vt:lpstr>Instrument – How to Monitor Data</vt:lpstr>
      <vt:lpstr>Instrument – How to Monitor Data</vt:lpstr>
      <vt:lpstr>Instrument Example – Google Sheets Dashboard</vt:lpstr>
      <vt:lpstr>Instrument Example – Shiny App</vt:lpstr>
      <vt:lpstr>Instruments – Dashboard Software Selection</vt:lpstr>
      <vt:lpstr>Instrument –Excel/Google Sheets Export Tips</vt:lpstr>
      <vt:lpstr>Instrument – Tips to Create a Dashboard</vt:lpstr>
      <vt:lpstr>Instrument – Tips to Create a Dashboard</vt:lpstr>
      <vt:lpstr>Workflow</vt:lpstr>
      <vt:lpstr>Checks – What to Monitor</vt:lpstr>
      <vt:lpstr>Workflow – Things to Consider</vt:lpstr>
      <vt:lpstr>Workflow – Things to Consider</vt:lpstr>
      <vt:lpstr>Workflow – Things to Consider</vt:lpstr>
      <vt:lpstr>Workflow – Things to Consider</vt:lpstr>
      <vt:lpstr>Workflow – Things to Consider</vt:lpstr>
      <vt:lpstr>Workflow – Things You’ll Need</vt:lpstr>
      <vt:lpstr>Tracking</vt:lpstr>
      <vt:lpstr>Tracking Opportunity</vt:lpstr>
      <vt:lpstr>Tracking Opportunity</vt:lpstr>
      <vt:lpstr>Data Infrastructure</vt:lpstr>
      <vt:lpstr>Data Infrastructure</vt:lpstr>
      <vt:lpstr>Data Infrastructure – Suggested Folder Setup</vt:lpstr>
      <vt:lpstr>Data Infrastructure – Example</vt:lpstr>
      <vt:lpstr>Conclusion</vt:lpstr>
      <vt:lpstr>Key Components Reminder</vt:lpstr>
      <vt:lpstr>Final Message</vt:lpstr>
      <vt:lpstr>Thank you!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Marc-Andrea Fiorina</dc:creator>
  <cp:lastModifiedBy>Marc-Andrea Fiorina</cp:lastModifiedBy>
  <cp:revision>1</cp:revision>
  <dcterms:created xsi:type="dcterms:W3CDTF">2021-03-10T22:31:43Z</dcterms:created>
  <dcterms:modified xsi:type="dcterms:W3CDTF">2021-03-10T22:36:54Z</dcterms:modified>
</cp:coreProperties>
</file>