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8" r:id="rId2"/>
    <p:sldId id="340" r:id="rId3"/>
    <p:sldId id="356" r:id="rId4"/>
    <p:sldId id="347" r:id="rId5"/>
    <p:sldId id="341" r:id="rId6"/>
    <p:sldId id="350" r:id="rId7"/>
    <p:sldId id="357" r:id="rId8"/>
    <p:sldId id="342" r:id="rId9"/>
    <p:sldId id="343" r:id="rId10"/>
    <p:sldId id="346" r:id="rId11"/>
    <p:sldId id="348" r:id="rId12"/>
    <p:sldId id="344" r:id="rId13"/>
    <p:sldId id="353" r:id="rId14"/>
    <p:sldId id="354" r:id="rId15"/>
    <p:sldId id="355" r:id="rId16"/>
    <p:sldId id="351" r:id="rId17"/>
    <p:sldId id="260" r:id="rId18"/>
    <p:sldId id="349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7B77F7-8564-495D-8F5B-C19C6A1BCE06}">
          <p14:sldIdLst>
            <p14:sldId id="258"/>
            <p14:sldId id="340"/>
            <p14:sldId id="356"/>
            <p14:sldId id="347"/>
            <p14:sldId id="341"/>
            <p14:sldId id="350"/>
            <p14:sldId id="357"/>
            <p14:sldId id="342"/>
            <p14:sldId id="343"/>
            <p14:sldId id="346"/>
            <p14:sldId id="348"/>
            <p14:sldId id="344"/>
            <p14:sldId id="353"/>
            <p14:sldId id="354"/>
            <p14:sldId id="355"/>
            <p14:sldId id="351"/>
            <p14:sldId id="260"/>
            <p14:sldId id="349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offer Bjarkefur" initials="KB" lastIdx="4" clrIdx="0">
    <p:extLst>
      <p:ext uri="{19B8F6BF-5375-455C-9EA6-DF929625EA0E}">
        <p15:presenceInfo xmlns:p15="http://schemas.microsoft.com/office/powerpoint/2012/main" userId="43d117866bba7c51" providerId="Windows Live"/>
      </p:ext>
    </p:extLst>
  </p:cmAuthor>
  <p:cmAuthor id="2" name="Mrijan Rimal" initials="MR" lastIdx="4" clrIdx="1">
    <p:extLst>
      <p:ext uri="{19B8F6BF-5375-455C-9EA6-DF929625EA0E}">
        <p15:presenceInfo xmlns:p15="http://schemas.microsoft.com/office/powerpoint/2012/main" userId="S-1-5-21-88094858-919529-1617787245-651260" providerId="AD"/>
      </p:ext>
    </p:extLst>
  </p:cmAuthor>
  <p:cmAuthor id="3" name="Luiza Cardoso De Andrade" initials="LCDA" lastIdx="25" clrIdx="2"/>
  <p:cmAuthor id="4" name="Maria Ruth Jones" initials="MRJ" lastIdx="1" clrIdx="3">
    <p:extLst>
      <p:ext uri="{19B8F6BF-5375-455C-9EA6-DF929625EA0E}">
        <p15:presenceInfo xmlns:p15="http://schemas.microsoft.com/office/powerpoint/2012/main" userId="S-1-5-21-88094858-919529-1617787245-382766" providerId="AD"/>
      </p:ext>
    </p:extLst>
  </p:cmAuthor>
  <p:cmAuthor id="5" name="Maria Ruth Jones" initials="MRJ [2]" lastIdx="47" clrIdx="4">
    <p:extLst>
      <p:ext uri="{19B8F6BF-5375-455C-9EA6-DF929625EA0E}">
        <p15:presenceInfo xmlns:p15="http://schemas.microsoft.com/office/powerpoint/2012/main" userId="S::mjones5@worldbank.org::4de489b9-4ceb-45e2-843f-73f505ed51fd" providerId="AD"/>
      </p:ext>
    </p:extLst>
  </p:cmAuthor>
  <p:cmAuthor id="6" name="Roshni Khincha" initials="RK" lastIdx="5" clrIdx="5">
    <p:extLst>
      <p:ext uri="{19B8F6BF-5375-455C-9EA6-DF929625EA0E}">
        <p15:presenceInfo xmlns:p15="http://schemas.microsoft.com/office/powerpoint/2012/main" userId="S::rkhincha@worldbank.org::d55d695a-1a9d-4f01-92e1-7f38d1eecb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871" autoAdjust="0"/>
  </p:normalViewPr>
  <p:slideViewPr>
    <p:cSldViewPr>
      <p:cViewPr varScale="1">
        <p:scale>
          <a:sx n="72" d="100"/>
          <a:sy n="72" d="100"/>
        </p:scale>
        <p:origin x="11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07455-FEED-4861-835A-C43107838231}" type="doc">
      <dgm:prSet loTypeId="urn:microsoft.com/office/officeart/2005/8/layout/hierarchy3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EA0C50-3BBA-464A-94C3-36CB3749F801}">
      <dgm:prSet phldrT="[Text]" custT="1"/>
      <dgm:spPr/>
      <dgm:t>
        <a:bodyPr/>
        <a:lstStyle/>
        <a:p>
          <a:r>
            <a:rPr lang="en-US" sz="3200" dirty="0">
              <a:latin typeface="Helvetica" panose="020B0604020202020204" pitchFamily="34" charset="0"/>
              <a:cs typeface="Helvetica" panose="020B0604020202020204" pitchFamily="34" charset="0"/>
            </a:rPr>
            <a:t>Offline</a:t>
          </a:r>
        </a:p>
      </dgm:t>
    </dgm:pt>
    <dgm:pt modelId="{0F56C30A-290A-4FDD-A140-5820687B205C}" type="parTrans" cxnId="{94FD1165-5D47-4573-AC18-9E6E34457DDA}">
      <dgm:prSet/>
      <dgm:spPr/>
      <dgm:t>
        <a:bodyPr/>
        <a:lstStyle/>
        <a:p>
          <a:endParaRPr lang="en-US"/>
        </a:p>
      </dgm:t>
    </dgm:pt>
    <dgm:pt modelId="{F6EE8B26-FD44-44D7-A791-AD6338E1B61F}" type="sibTrans" cxnId="{94FD1165-5D47-4573-AC18-9E6E34457DDA}">
      <dgm:prSet/>
      <dgm:spPr/>
      <dgm:t>
        <a:bodyPr/>
        <a:lstStyle/>
        <a:p>
          <a:endParaRPr lang="en-US"/>
        </a:p>
      </dgm:t>
    </dgm:pt>
    <dgm:pt modelId="{3BE23E2E-FEB4-4EAE-B45D-632C8434D433}">
      <dgm:prSet phldrT="[Text]"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Through the </a:t>
          </a:r>
          <a:r>
            <a:rPr lang="en-US" sz="1800" i="1" dirty="0">
              <a:latin typeface="Helvetica" panose="020B0604020202020204" pitchFamily="34" charset="0"/>
              <a:cs typeface="Helvetica" panose="020B0604020202020204" pitchFamily="34" charset="0"/>
            </a:rPr>
            <a:t>SurveyCTO Collect </a:t>
          </a: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app</a:t>
          </a:r>
        </a:p>
      </dgm:t>
    </dgm:pt>
    <dgm:pt modelId="{EC1F0609-06A6-4BB5-B799-7858B3AEAA74}" type="parTrans" cxnId="{C1FCFBD5-3B1A-4585-86AA-E4409AA18C05}">
      <dgm:prSet/>
      <dgm:spPr/>
      <dgm:t>
        <a:bodyPr/>
        <a:lstStyle/>
        <a:p>
          <a:endParaRPr lang="en-US"/>
        </a:p>
      </dgm:t>
    </dgm:pt>
    <dgm:pt modelId="{23959FE0-E212-4638-97B8-C8B23AD75971}" type="sibTrans" cxnId="{C1FCFBD5-3B1A-4585-86AA-E4409AA18C05}">
      <dgm:prSet/>
      <dgm:spPr/>
      <dgm:t>
        <a:bodyPr/>
        <a:lstStyle/>
        <a:p>
          <a:endParaRPr lang="en-US"/>
        </a:p>
      </dgm:t>
    </dgm:pt>
    <dgm:pt modelId="{F381377C-AC42-4965-8AC6-5B6C84750B8A}">
      <dgm:prSet phldrT="[Text]" custT="1"/>
      <dgm:spPr/>
      <dgm:t>
        <a:bodyPr/>
        <a:lstStyle/>
        <a:p>
          <a:r>
            <a:rPr lang="en-US" sz="3200" dirty="0">
              <a:latin typeface="Helvetica" panose="020B0604020202020204" pitchFamily="34" charset="0"/>
              <a:cs typeface="Helvetica" panose="020B0604020202020204" pitchFamily="34" charset="0"/>
            </a:rPr>
            <a:t>Online</a:t>
          </a:r>
        </a:p>
      </dgm:t>
    </dgm:pt>
    <dgm:pt modelId="{15F12361-E922-44F2-BDC5-4EAF5E464F3E}" type="parTrans" cxnId="{734E7E54-A393-4B08-8CBD-1DE8C95AF387}">
      <dgm:prSet/>
      <dgm:spPr/>
      <dgm:t>
        <a:bodyPr/>
        <a:lstStyle/>
        <a:p>
          <a:endParaRPr lang="en-US"/>
        </a:p>
      </dgm:t>
    </dgm:pt>
    <dgm:pt modelId="{2383C865-F4EC-4EEA-8856-C499F4B4E2D8}" type="sibTrans" cxnId="{734E7E54-A393-4B08-8CBD-1DE8C95AF387}">
      <dgm:prSet/>
      <dgm:spPr/>
      <dgm:t>
        <a:bodyPr/>
        <a:lstStyle/>
        <a:p>
          <a:endParaRPr lang="en-US"/>
        </a:p>
      </dgm:t>
    </dgm:pt>
    <dgm:pt modelId="{D7DC75B5-9114-4E3C-8594-ACE76D0472A7}">
      <dgm:prSet phldrT="[Text]"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Link to survey on the </a:t>
          </a:r>
          <a:r>
            <a:rPr lang="en-US" sz="1800" i="1" dirty="0">
              <a:latin typeface="Helvetica" panose="020B0604020202020204" pitchFamily="34" charset="0"/>
              <a:cs typeface="Helvetica" panose="020B0604020202020204" pitchFamily="34" charset="0"/>
            </a:rPr>
            <a:t>Collect </a:t>
          </a:r>
          <a:r>
            <a:rPr lang="en-US" sz="1800" i="0" dirty="0">
              <a:latin typeface="Helvetica" panose="020B0604020202020204" pitchFamily="34" charset="0"/>
              <a:cs typeface="Helvetica" panose="020B0604020202020204" pitchFamily="34" charset="0"/>
            </a:rPr>
            <a:t>tab</a:t>
          </a:r>
          <a:endParaRPr lang="en-US" sz="18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65F9557-51BE-455C-B2BD-18A99A06B096}" type="parTrans" cxnId="{64BB8F50-A3D4-4DB1-9537-E7FF387D6455}">
      <dgm:prSet/>
      <dgm:spPr/>
      <dgm:t>
        <a:bodyPr/>
        <a:lstStyle/>
        <a:p>
          <a:endParaRPr lang="en-US"/>
        </a:p>
      </dgm:t>
    </dgm:pt>
    <dgm:pt modelId="{1BB70F12-F5F7-4E23-8AC2-7F1E5E7C51A6}" type="sibTrans" cxnId="{64BB8F50-A3D4-4DB1-9537-E7FF387D6455}">
      <dgm:prSet/>
      <dgm:spPr/>
      <dgm:t>
        <a:bodyPr/>
        <a:lstStyle/>
        <a:p>
          <a:endParaRPr lang="en-US"/>
        </a:p>
      </dgm:t>
    </dgm:pt>
    <dgm:pt modelId="{83B3498D-1453-47B7-85F4-6BC329A8F1BE}">
      <dgm:prSet phldrT="[Text]"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Remember to turn on </a:t>
          </a:r>
          <a:r>
            <a:rPr lang="en-US" sz="1800" i="1" dirty="0">
              <a:latin typeface="Helvetica" panose="020B0604020202020204" pitchFamily="34" charset="0"/>
              <a:cs typeface="Helvetica" panose="020B0604020202020204" pitchFamily="34" charset="0"/>
            </a:rPr>
            <a:t>Anonymous access</a:t>
          </a:r>
        </a:p>
      </dgm:t>
    </dgm:pt>
    <dgm:pt modelId="{607755BC-EC24-42E5-867B-578F17CEC64C}" type="parTrans" cxnId="{933B4CD2-23DC-4205-A006-B89F4CDF880F}">
      <dgm:prSet/>
      <dgm:spPr/>
      <dgm:t>
        <a:bodyPr/>
        <a:lstStyle/>
        <a:p>
          <a:endParaRPr lang="en-US"/>
        </a:p>
      </dgm:t>
    </dgm:pt>
    <dgm:pt modelId="{43D2C185-7ED1-4592-A763-34656B467526}" type="sibTrans" cxnId="{933B4CD2-23DC-4205-A006-B89F4CDF880F}">
      <dgm:prSet/>
      <dgm:spPr/>
      <dgm:t>
        <a:bodyPr/>
        <a:lstStyle/>
        <a:p>
          <a:endParaRPr lang="en-US"/>
        </a:p>
      </dgm:t>
    </dgm:pt>
    <dgm:pt modelId="{5091B802-F08A-4D96-9403-E8EB46039DE2}">
      <dgm:prSet phldrT="[Text]"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Works on both, Android and iOS</a:t>
          </a:r>
        </a:p>
      </dgm:t>
    </dgm:pt>
    <dgm:pt modelId="{CF8FE59B-81B9-4CA9-8E65-1A6D3FB4208E}" type="parTrans" cxnId="{08392B92-F72A-4D46-9ABB-BAFB481B62C3}">
      <dgm:prSet/>
      <dgm:spPr/>
      <dgm:t>
        <a:bodyPr/>
        <a:lstStyle/>
        <a:p>
          <a:endParaRPr lang="en-US"/>
        </a:p>
      </dgm:t>
    </dgm:pt>
    <dgm:pt modelId="{18A671D5-9E8C-4134-8FE6-E8F235ABD34D}" type="sibTrans" cxnId="{08392B92-F72A-4D46-9ABB-BAFB481B62C3}">
      <dgm:prSet/>
      <dgm:spPr/>
      <dgm:t>
        <a:bodyPr/>
        <a:lstStyle/>
        <a:p>
          <a:endParaRPr lang="en-US"/>
        </a:p>
      </dgm:t>
    </dgm:pt>
    <dgm:pt modelId="{DCFB4022-375B-427D-B849-5911DB755B2F}" type="pres">
      <dgm:prSet presAssocID="{EC707455-FEED-4861-835A-C431078382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DCB487-FACD-46A7-A063-846268CD560A}" type="pres">
      <dgm:prSet presAssocID="{A8EA0C50-3BBA-464A-94C3-36CB3749F801}" presName="root" presStyleCnt="0"/>
      <dgm:spPr/>
    </dgm:pt>
    <dgm:pt modelId="{562E9BD1-EB9A-41CA-8308-EA37A1D27014}" type="pres">
      <dgm:prSet presAssocID="{A8EA0C50-3BBA-464A-94C3-36CB3749F801}" presName="rootComposite" presStyleCnt="0"/>
      <dgm:spPr/>
    </dgm:pt>
    <dgm:pt modelId="{A7328675-F3D8-4190-8B60-D7D50870D75E}" type="pres">
      <dgm:prSet presAssocID="{A8EA0C50-3BBA-464A-94C3-36CB3749F801}" presName="rootText" presStyleLbl="node1" presStyleIdx="0" presStyleCnt="2"/>
      <dgm:spPr/>
    </dgm:pt>
    <dgm:pt modelId="{DC90A9C0-85B1-4BB4-AADC-FCE2EBF62BD6}" type="pres">
      <dgm:prSet presAssocID="{A8EA0C50-3BBA-464A-94C3-36CB3749F801}" presName="rootConnector" presStyleLbl="node1" presStyleIdx="0" presStyleCnt="2"/>
      <dgm:spPr/>
    </dgm:pt>
    <dgm:pt modelId="{60C1B2A2-046D-4344-A071-2E6E38A50414}" type="pres">
      <dgm:prSet presAssocID="{A8EA0C50-3BBA-464A-94C3-36CB3749F801}" presName="childShape" presStyleCnt="0"/>
      <dgm:spPr/>
    </dgm:pt>
    <dgm:pt modelId="{F76FBC7C-2E25-44E7-BD3A-C49CF048DEE6}" type="pres">
      <dgm:prSet presAssocID="{EC1F0609-06A6-4BB5-B799-7858B3AEAA74}" presName="Name13" presStyleLbl="parChTrans1D2" presStyleIdx="0" presStyleCnt="4"/>
      <dgm:spPr/>
    </dgm:pt>
    <dgm:pt modelId="{38891B3B-062E-438B-8B97-7DEFCB3EF505}" type="pres">
      <dgm:prSet presAssocID="{3BE23E2E-FEB4-4EAE-B45D-632C8434D433}" presName="childText" presStyleLbl="bgAcc1" presStyleIdx="0" presStyleCnt="4">
        <dgm:presLayoutVars>
          <dgm:bulletEnabled val="1"/>
        </dgm:presLayoutVars>
      </dgm:prSet>
      <dgm:spPr/>
    </dgm:pt>
    <dgm:pt modelId="{94264E91-3420-482E-8825-C8EC55D2796D}" type="pres">
      <dgm:prSet presAssocID="{CF8FE59B-81B9-4CA9-8E65-1A6D3FB4208E}" presName="Name13" presStyleLbl="parChTrans1D2" presStyleIdx="1" presStyleCnt="4"/>
      <dgm:spPr/>
    </dgm:pt>
    <dgm:pt modelId="{1BB43B5C-2B4C-4D0B-8FBF-CF01F5B9ED42}" type="pres">
      <dgm:prSet presAssocID="{5091B802-F08A-4D96-9403-E8EB46039DE2}" presName="childText" presStyleLbl="bgAcc1" presStyleIdx="1" presStyleCnt="4">
        <dgm:presLayoutVars>
          <dgm:bulletEnabled val="1"/>
        </dgm:presLayoutVars>
      </dgm:prSet>
      <dgm:spPr/>
    </dgm:pt>
    <dgm:pt modelId="{55127322-25DE-4CEF-8C0B-0D2BF92092E4}" type="pres">
      <dgm:prSet presAssocID="{F381377C-AC42-4965-8AC6-5B6C84750B8A}" presName="root" presStyleCnt="0"/>
      <dgm:spPr/>
    </dgm:pt>
    <dgm:pt modelId="{0B7EA101-2E94-4C51-AEAF-BAD2702888ED}" type="pres">
      <dgm:prSet presAssocID="{F381377C-AC42-4965-8AC6-5B6C84750B8A}" presName="rootComposite" presStyleCnt="0"/>
      <dgm:spPr/>
    </dgm:pt>
    <dgm:pt modelId="{10BC8A62-ACDD-4FD0-B05B-998EB70D56A7}" type="pres">
      <dgm:prSet presAssocID="{F381377C-AC42-4965-8AC6-5B6C84750B8A}" presName="rootText" presStyleLbl="node1" presStyleIdx="1" presStyleCnt="2"/>
      <dgm:spPr/>
    </dgm:pt>
    <dgm:pt modelId="{208971C5-058F-4B1A-87F0-9BB10372EB19}" type="pres">
      <dgm:prSet presAssocID="{F381377C-AC42-4965-8AC6-5B6C84750B8A}" presName="rootConnector" presStyleLbl="node1" presStyleIdx="1" presStyleCnt="2"/>
      <dgm:spPr/>
    </dgm:pt>
    <dgm:pt modelId="{BFFB95DD-C5A6-405E-9969-ECE99F463ECF}" type="pres">
      <dgm:prSet presAssocID="{F381377C-AC42-4965-8AC6-5B6C84750B8A}" presName="childShape" presStyleCnt="0"/>
      <dgm:spPr/>
    </dgm:pt>
    <dgm:pt modelId="{1C2D0078-3436-44B6-A65D-AE39D0A7907E}" type="pres">
      <dgm:prSet presAssocID="{C65F9557-51BE-455C-B2BD-18A99A06B096}" presName="Name13" presStyleLbl="parChTrans1D2" presStyleIdx="2" presStyleCnt="4"/>
      <dgm:spPr/>
    </dgm:pt>
    <dgm:pt modelId="{C5A27D0E-4B9F-4DAB-846F-DD009A428983}" type="pres">
      <dgm:prSet presAssocID="{D7DC75B5-9114-4E3C-8594-ACE76D0472A7}" presName="childText" presStyleLbl="bgAcc1" presStyleIdx="2" presStyleCnt="4">
        <dgm:presLayoutVars>
          <dgm:bulletEnabled val="1"/>
        </dgm:presLayoutVars>
      </dgm:prSet>
      <dgm:spPr/>
    </dgm:pt>
    <dgm:pt modelId="{BE0AE212-2663-4282-8334-BD4D2C3B3FFA}" type="pres">
      <dgm:prSet presAssocID="{607755BC-EC24-42E5-867B-578F17CEC64C}" presName="Name13" presStyleLbl="parChTrans1D2" presStyleIdx="3" presStyleCnt="4"/>
      <dgm:spPr/>
    </dgm:pt>
    <dgm:pt modelId="{A04B209B-F6A8-4A97-BA56-F36FABBFB620}" type="pres">
      <dgm:prSet presAssocID="{83B3498D-1453-47B7-85F4-6BC329A8F1BE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8829A15-E8B2-4C7C-A37C-47CC7352D900}" type="presOf" srcId="{A8EA0C50-3BBA-464A-94C3-36CB3749F801}" destId="{DC90A9C0-85B1-4BB4-AADC-FCE2EBF62BD6}" srcOrd="1" destOrd="0" presId="urn:microsoft.com/office/officeart/2005/8/layout/hierarchy3"/>
    <dgm:cxn modelId="{8617D119-8DC3-4281-9631-778EA0F21C53}" type="presOf" srcId="{EC707455-FEED-4861-835A-C43107838231}" destId="{DCFB4022-375B-427D-B849-5911DB755B2F}" srcOrd="0" destOrd="0" presId="urn:microsoft.com/office/officeart/2005/8/layout/hierarchy3"/>
    <dgm:cxn modelId="{5E6CC41C-9E1B-4E7E-A27F-14B998EEFDBD}" type="presOf" srcId="{EC1F0609-06A6-4BB5-B799-7858B3AEAA74}" destId="{F76FBC7C-2E25-44E7-BD3A-C49CF048DEE6}" srcOrd="0" destOrd="0" presId="urn:microsoft.com/office/officeart/2005/8/layout/hierarchy3"/>
    <dgm:cxn modelId="{16676536-8A2B-4049-B1A5-738A7A7DAD90}" type="presOf" srcId="{3BE23E2E-FEB4-4EAE-B45D-632C8434D433}" destId="{38891B3B-062E-438B-8B97-7DEFCB3EF505}" srcOrd="0" destOrd="0" presId="urn:microsoft.com/office/officeart/2005/8/layout/hierarchy3"/>
    <dgm:cxn modelId="{87125662-1221-46CA-B581-75C417AB0445}" type="presOf" srcId="{F381377C-AC42-4965-8AC6-5B6C84750B8A}" destId="{208971C5-058F-4B1A-87F0-9BB10372EB19}" srcOrd="1" destOrd="0" presId="urn:microsoft.com/office/officeart/2005/8/layout/hierarchy3"/>
    <dgm:cxn modelId="{94FD1165-5D47-4573-AC18-9E6E34457DDA}" srcId="{EC707455-FEED-4861-835A-C43107838231}" destId="{A8EA0C50-3BBA-464A-94C3-36CB3749F801}" srcOrd="0" destOrd="0" parTransId="{0F56C30A-290A-4FDD-A140-5820687B205C}" sibTransId="{F6EE8B26-FD44-44D7-A791-AD6338E1B61F}"/>
    <dgm:cxn modelId="{3D690346-F031-4181-8574-F369555CCEC6}" type="presOf" srcId="{D7DC75B5-9114-4E3C-8594-ACE76D0472A7}" destId="{C5A27D0E-4B9F-4DAB-846F-DD009A428983}" srcOrd="0" destOrd="0" presId="urn:microsoft.com/office/officeart/2005/8/layout/hierarchy3"/>
    <dgm:cxn modelId="{64BB8F50-A3D4-4DB1-9537-E7FF387D6455}" srcId="{F381377C-AC42-4965-8AC6-5B6C84750B8A}" destId="{D7DC75B5-9114-4E3C-8594-ACE76D0472A7}" srcOrd="0" destOrd="0" parTransId="{C65F9557-51BE-455C-B2BD-18A99A06B096}" sibTransId="{1BB70F12-F5F7-4E23-8AC2-7F1E5E7C51A6}"/>
    <dgm:cxn modelId="{3221B470-0BAF-4FBA-AF35-698F0B2482C4}" type="presOf" srcId="{CF8FE59B-81B9-4CA9-8E65-1A6D3FB4208E}" destId="{94264E91-3420-482E-8825-C8EC55D2796D}" srcOrd="0" destOrd="0" presId="urn:microsoft.com/office/officeart/2005/8/layout/hierarchy3"/>
    <dgm:cxn modelId="{734E7E54-A393-4B08-8CBD-1DE8C95AF387}" srcId="{EC707455-FEED-4861-835A-C43107838231}" destId="{F381377C-AC42-4965-8AC6-5B6C84750B8A}" srcOrd="1" destOrd="0" parTransId="{15F12361-E922-44F2-BDC5-4EAF5E464F3E}" sibTransId="{2383C865-F4EC-4EEA-8856-C499F4B4E2D8}"/>
    <dgm:cxn modelId="{F76DBF85-476F-4610-B1C3-6A976B9356DF}" type="presOf" srcId="{5091B802-F08A-4D96-9403-E8EB46039DE2}" destId="{1BB43B5C-2B4C-4D0B-8FBF-CF01F5B9ED42}" srcOrd="0" destOrd="0" presId="urn:microsoft.com/office/officeart/2005/8/layout/hierarchy3"/>
    <dgm:cxn modelId="{08392B92-F72A-4D46-9ABB-BAFB481B62C3}" srcId="{A8EA0C50-3BBA-464A-94C3-36CB3749F801}" destId="{5091B802-F08A-4D96-9403-E8EB46039DE2}" srcOrd="1" destOrd="0" parTransId="{CF8FE59B-81B9-4CA9-8E65-1A6D3FB4208E}" sibTransId="{18A671D5-9E8C-4134-8FE6-E8F235ABD34D}"/>
    <dgm:cxn modelId="{98AB63BB-62E8-42C1-AF99-F069A5A12305}" type="presOf" srcId="{C65F9557-51BE-455C-B2BD-18A99A06B096}" destId="{1C2D0078-3436-44B6-A65D-AE39D0A7907E}" srcOrd="0" destOrd="0" presId="urn:microsoft.com/office/officeart/2005/8/layout/hierarchy3"/>
    <dgm:cxn modelId="{5F7474C0-F1AD-4A3E-A801-9CF94B63D7CF}" type="presOf" srcId="{F381377C-AC42-4965-8AC6-5B6C84750B8A}" destId="{10BC8A62-ACDD-4FD0-B05B-998EB70D56A7}" srcOrd="0" destOrd="0" presId="urn:microsoft.com/office/officeart/2005/8/layout/hierarchy3"/>
    <dgm:cxn modelId="{933B4CD2-23DC-4205-A006-B89F4CDF880F}" srcId="{F381377C-AC42-4965-8AC6-5B6C84750B8A}" destId="{83B3498D-1453-47B7-85F4-6BC329A8F1BE}" srcOrd="1" destOrd="0" parTransId="{607755BC-EC24-42E5-867B-578F17CEC64C}" sibTransId="{43D2C185-7ED1-4592-A763-34656B467526}"/>
    <dgm:cxn modelId="{C1FCFBD5-3B1A-4585-86AA-E4409AA18C05}" srcId="{A8EA0C50-3BBA-464A-94C3-36CB3749F801}" destId="{3BE23E2E-FEB4-4EAE-B45D-632C8434D433}" srcOrd="0" destOrd="0" parTransId="{EC1F0609-06A6-4BB5-B799-7858B3AEAA74}" sibTransId="{23959FE0-E212-4638-97B8-C8B23AD75971}"/>
    <dgm:cxn modelId="{66B082DD-DE9C-49D7-8E7C-2BE2F43566DA}" type="presOf" srcId="{607755BC-EC24-42E5-867B-578F17CEC64C}" destId="{BE0AE212-2663-4282-8334-BD4D2C3B3FFA}" srcOrd="0" destOrd="0" presId="urn:microsoft.com/office/officeart/2005/8/layout/hierarchy3"/>
    <dgm:cxn modelId="{C53266EA-6F66-4A78-B469-A35BE08A0002}" type="presOf" srcId="{83B3498D-1453-47B7-85F4-6BC329A8F1BE}" destId="{A04B209B-F6A8-4A97-BA56-F36FABBFB620}" srcOrd="0" destOrd="0" presId="urn:microsoft.com/office/officeart/2005/8/layout/hierarchy3"/>
    <dgm:cxn modelId="{3501A0EC-E19C-490D-ABC5-FB5E0EB830C3}" type="presOf" srcId="{A8EA0C50-3BBA-464A-94C3-36CB3749F801}" destId="{A7328675-F3D8-4190-8B60-D7D50870D75E}" srcOrd="0" destOrd="0" presId="urn:microsoft.com/office/officeart/2005/8/layout/hierarchy3"/>
    <dgm:cxn modelId="{6F0B6BDC-662C-4DF1-967A-56A8DFAABD13}" type="presParOf" srcId="{DCFB4022-375B-427D-B849-5911DB755B2F}" destId="{2EDCB487-FACD-46A7-A063-846268CD560A}" srcOrd="0" destOrd="0" presId="urn:microsoft.com/office/officeart/2005/8/layout/hierarchy3"/>
    <dgm:cxn modelId="{9D7D7DCD-35DE-498C-B4F6-E63FF53EAE39}" type="presParOf" srcId="{2EDCB487-FACD-46A7-A063-846268CD560A}" destId="{562E9BD1-EB9A-41CA-8308-EA37A1D27014}" srcOrd="0" destOrd="0" presId="urn:microsoft.com/office/officeart/2005/8/layout/hierarchy3"/>
    <dgm:cxn modelId="{A66A4960-5AEC-4F63-8B98-C22D965FB9F4}" type="presParOf" srcId="{562E9BD1-EB9A-41CA-8308-EA37A1D27014}" destId="{A7328675-F3D8-4190-8B60-D7D50870D75E}" srcOrd="0" destOrd="0" presId="urn:microsoft.com/office/officeart/2005/8/layout/hierarchy3"/>
    <dgm:cxn modelId="{C3735AEC-C549-46A5-8349-B21C4257090C}" type="presParOf" srcId="{562E9BD1-EB9A-41CA-8308-EA37A1D27014}" destId="{DC90A9C0-85B1-4BB4-AADC-FCE2EBF62BD6}" srcOrd="1" destOrd="0" presId="urn:microsoft.com/office/officeart/2005/8/layout/hierarchy3"/>
    <dgm:cxn modelId="{9CAA66D1-AF3A-4077-9D8E-9485D599F5AC}" type="presParOf" srcId="{2EDCB487-FACD-46A7-A063-846268CD560A}" destId="{60C1B2A2-046D-4344-A071-2E6E38A50414}" srcOrd="1" destOrd="0" presId="urn:microsoft.com/office/officeart/2005/8/layout/hierarchy3"/>
    <dgm:cxn modelId="{B5033592-5DC4-4072-A92D-D9824CC96220}" type="presParOf" srcId="{60C1B2A2-046D-4344-A071-2E6E38A50414}" destId="{F76FBC7C-2E25-44E7-BD3A-C49CF048DEE6}" srcOrd="0" destOrd="0" presId="urn:microsoft.com/office/officeart/2005/8/layout/hierarchy3"/>
    <dgm:cxn modelId="{D855A8F5-7927-43D0-8604-466982902CAF}" type="presParOf" srcId="{60C1B2A2-046D-4344-A071-2E6E38A50414}" destId="{38891B3B-062E-438B-8B97-7DEFCB3EF505}" srcOrd="1" destOrd="0" presId="urn:microsoft.com/office/officeart/2005/8/layout/hierarchy3"/>
    <dgm:cxn modelId="{3F7B09B1-957B-4886-B08F-B56C2599744C}" type="presParOf" srcId="{60C1B2A2-046D-4344-A071-2E6E38A50414}" destId="{94264E91-3420-482E-8825-C8EC55D2796D}" srcOrd="2" destOrd="0" presId="urn:microsoft.com/office/officeart/2005/8/layout/hierarchy3"/>
    <dgm:cxn modelId="{694F26EF-7C52-47EC-A57D-08A46BCF7DF0}" type="presParOf" srcId="{60C1B2A2-046D-4344-A071-2E6E38A50414}" destId="{1BB43B5C-2B4C-4D0B-8FBF-CF01F5B9ED42}" srcOrd="3" destOrd="0" presId="urn:microsoft.com/office/officeart/2005/8/layout/hierarchy3"/>
    <dgm:cxn modelId="{5983C8B5-62AB-4748-9E05-6A8B5C583B98}" type="presParOf" srcId="{DCFB4022-375B-427D-B849-5911DB755B2F}" destId="{55127322-25DE-4CEF-8C0B-0D2BF92092E4}" srcOrd="1" destOrd="0" presId="urn:microsoft.com/office/officeart/2005/8/layout/hierarchy3"/>
    <dgm:cxn modelId="{9C9FF367-3A8F-4F45-B051-BFB64425221B}" type="presParOf" srcId="{55127322-25DE-4CEF-8C0B-0D2BF92092E4}" destId="{0B7EA101-2E94-4C51-AEAF-BAD2702888ED}" srcOrd="0" destOrd="0" presId="urn:microsoft.com/office/officeart/2005/8/layout/hierarchy3"/>
    <dgm:cxn modelId="{276E5AD0-98F1-4D97-9B71-E4FFE823DCC8}" type="presParOf" srcId="{0B7EA101-2E94-4C51-AEAF-BAD2702888ED}" destId="{10BC8A62-ACDD-4FD0-B05B-998EB70D56A7}" srcOrd="0" destOrd="0" presId="urn:microsoft.com/office/officeart/2005/8/layout/hierarchy3"/>
    <dgm:cxn modelId="{737DF1D8-56F5-4EBF-AC84-1BE341C41ED3}" type="presParOf" srcId="{0B7EA101-2E94-4C51-AEAF-BAD2702888ED}" destId="{208971C5-058F-4B1A-87F0-9BB10372EB19}" srcOrd="1" destOrd="0" presId="urn:microsoft.com/office/officeart/2005/8/layout/hierarchy3"/>
    <dgm:cxn modelId="{E2F26C09-AEBF-462D-BC6C-D6828ADA9584}" type="presParOf" srcId="{55127322-25DE-4CEF-8C0B-0D2BF92092E4}" destId="{BFFB95DD-C5A6-405E-9969-ECE99F463ECF}" srcOrd="1" destOrd="0" presId="urn:microsoft.com/office/officeart/2005/8/layout/hierarchy3"/>
    <dgm:cxn modelId="{C64CA8E9-3E89-499E-A5FF-18A3D9617372}" type="presParOf" srcId="{BFFB95DD-C5A6-405E-9969-ECE99F463ECF}" destId="{1C2D0078-3436-44B6-A65D-AE39D0A7907E}" srcOrd="0" destOrd="0" presId="urn:microsoft.com/office/officeart/2005/8/layout/hierarchy3"/>
    <dgm:cxn modelId="{6133516C-F36A-4E00-AD36-30E3C8FDEC98}" type="presParOf" srcId="{BFFB95DD-C5A6-405E-9969-ECE99F463ECF}" destId="{C5A27D0E-4B9F-4DAB-846F-DD009A428983}" srcOrd="1" destOrd="0" presId="urn:microsoft.com/office/officeart/2005/8/layout/hierarchy3"/>
    <dgm:cxn modelId="{999D2303-D5C6-40BF-B7D8-E1D7E562862D}" type="presParOf" srcId="{BFFB95DD-C5A6-405E-9969-ECE99F463ECF}" destId="{BE0AE212-2663-4282-8334-BD4D2C3B3FFA}" srcOrd="2" destOrd="0" presId="urn:microsoft.com/office/officeart/2005/8/layout/hierarchy3"/>
    <dgm:cxn modelId="{447167C7-B900-4A74-8BE4-EF018F44DC6F}" type="presParOf" srcId="{BFFB95DD-C5A6-405E-9969-ECE99F463ECF}" destId="{A04B209B-F6A8-4A97-BA56-F36FABBFB6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17749-0D0E-B243-BD9A-5EB5326539DC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907485-FBBB-FC4E-8C06-78E94A026BC6}">
      <dgm:prSet phldrT="[Text]" custT="1"/>
      <dgm:spPr/>
      <dgm:t>
        <a:bodyPr/>
        <a:lstStyle/>
        <a:p>
          <a:r>
            <a:rPr lang="en-US" sz="2000" b="1" dirty="0">
              <a:latin typeface="Helvetica" panose="020B0604020202020204" pitchFamily="34" charset="0"/>
              <a:cs typeface="Helvetica" panose="020B0604020202020204" pitchFamily="34" charset="0"/>
            </a:rPr>
            <a:t>Extend the server</a:t>
          </a:r>
        </a:p>
      </dgm:t>
    </dgm:pt>
    <dgm:pt modelId="{FC0E5302-792A-4349-A73C-3CD31F63EFA1}" type="parTrans" cxnId="{6C9ED710-0960-D44D-B630-03385C8A83F4}">
      <dgm:prSet/>
      <dgm:spPr/>
      <dgm:t>
        <a:bodyPr/>
        <a:lstStyle/>
        <a:p>
          <a:endParaRPr lang="en-US"/>
        </a:p>
      </dgm:t>
    </dgm:pt>
    <dgm:pt modelId="{43FB504A-A254-7D47-8F37-F94D3D01A8BE}" type="sibTrans" cxnId="{6C9ED710-0960-D44D-B630-03385C8A83F4}">
      <dgm:prSet/>
      <dgm:spPr/>
      <dgm:t>
        <a:bodyPr/>
        <a:lstStyle/>
        <a:p>
          <a:endParaRPr lang="en-US"/>
        </a:p>
      </dgm:t>
    </dgm:pt>
    <dgm:pt modelId="{F4E7CFD2-810E-144C-A313-A3A504CEFC50}">
      <dgm:prSet phldrT="[Text]" custT="1"/>
      <dgm:spPr/>
      <dgm:t>
        <a:bodyPr/>
        <a:lstStyle/>
        <a:p>
          <a:r>
            <a:rPr lang="en-US" sz="2000" b="1" dirty="0">
              <a:latin typeface="Helvetica" panose="020B0604020202020204" pitchFamily="34" charset="0"/>
              <a:cs typeface="Helvetica" panose="020B0604020202020204" pitchFamily="34" charset="0"/>
            </a:rPr>
            <a:t>Close the server</a:t>
          </a:r>
        </a:p>
      </dgm:t>
    </dgm:pt>
    <dgm:pt modelId="{791389E8-83EC-E449-B32D-C0AD292DF6C9}" type="parTrans" cxnId="{3E066832-65D7-594E-A584-499BC311A926}">
      <dgm:prSet/>
      <dgm:spPr/>
      <dgm:t>
        <a:bodyPr/>
        <a:lstStyle/>
        <a:p>
          <a:endParaRPr lang="en-US"/>
        </a:p>
      </dgm:t>
    </dgm:pt>
    <dgm:pt modelId="{419A0A18-6E0C-AD44-B340-07FF76BE508F}" type="sibTrans" cxnId="{3E066832-65D7-594E-A584-499BC311A926}">
      <dgm:prSet/>
      <dgm:spPr/>
      <dgm:t>
        <a:bodyPr/>
        <a:lstStyle/>
        <a:p>
          <a:endParaRPr lang="en-US"/>
        </a:p>
      </dgm:t>
    </dgm:pt>
    <dgm:pt modelId="{5E7A6D73-F5B9-4857-836F-9F8BBF16A0FA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Re-submit a new e-services request with</a:t>
          </a:r>
        </a:p>
      </dgm:t>
    </dgm:pt>
    <dgm:pt modelId="{E63F61E7-DFD4-4B4A-8867-D8CB438575BA}" type="parTrans" cxnId="{289FF87E-9EFC-42A6-B4B7-966BAC9EA71D}">
      <dgm:prSet/>
      <dgm:spPr/>
      <dgm:t>
        <a:bodyPr/>
        <a:lstStyle/>
        <a:p>
          <a:endParaRPr lang="en-US"/>
        </a:p>
      </dgm:t>
    </dgm:pt>
    <dgm:pt modelId="{F21E367F-B5E7-4728-BF1D-0CC5F3894798}" type="sibTrans" cxnId="{289FF87E-9EFC-42A6-B4B7-966BAC9EA71D}">
      <dgm:prSet/>
      <dgm:spPr/>
      <dgm:t>
        <a:bodyPr/>
        <a:lstStyle/>
        <a:p>
          <a:endParaRPr lang="en-US"/>
        </a:p>
      </dgm:t>
    </dgm:pt>
    <dgm:pt modelId="{DC97DC93-55AD-4CC0-9DCA-46C85E90A5E1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Same server name</a:t>
          </a:r>
        </a:p>
      </dgm:t>
    </dgm:pt>
    <dgm:pt modelId="{9F32FA1C-CA58-44ED-BB3E-DBAE02004C79}" type="parTrans" cxnId="{4C52FD7D-C524-40A9-A609-90BC2072B0CD}">
      <dgm:prSet/>
      <dgm:spPr/>
      <dgm:t>
        <a:bodyPr/>
        <a:lstStyle/>
        <a:p>
          <a:endParaRPr lang="en-US"/>
        </a:p>
      </dgm:t>
    </dgm:pt>
    <dgm:pt modelId="{76D2FAA8-3571-4F31-8AF0-F89F5D49CF3E}" type="sibTrans" cxnId="{4C52FD7D-C524-40A9-A609-90BC2072B0CD}">
      <dgm:prSet/>
      <dgm:spPr/>
      <dgm:t>
        <a:bodyPr/>
        <a:lstStyle/>
        <a:p>
          <a:endParaRPr lang="en-US"/>
        </a:p>
      </dgm:t>
    </dgm:pt>
    <dgm:pt modelId="{E10BC13D-629F-4711-98DB-F137C70E0787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New start date = End date of old server request</a:t>
          </a:r>
        </a:p>
      </dgm:t>
    </dgm:pt>
    <dgm:pt modelId="{713EA822-6FE1-4BEB-B087-45CE7D73A05B}" type="parTrans" cxnId="{5233F099-4A56-48E9-A1C3-C48218FAE5A4}">
      <dgm:prSet/>
      <dgm:spPr/>
      <dgm:t>
        <a:bodyPr/>
        <a:lstStyle/>
        <a:p>
          <a:endParaRPr lang="en-US"/>
        </a:p>
      </dgm:t>
    </dgm:pt>
    <dgm:pt modelId="{4E333B3B-E93A-4E23-9BD8-C9813F923A86}" type="sibTrans" cxnId="{5233F099-4A56-48E9-A1C3-C48218FAE5A4}">
      <dgm:prSet/>
      <dgm:spPr/>
      <dgm:t>
        <a:bodyPr/>
        <a:lstStyle/>
        <a:p>
          <a:endParaRPr lang="en-US"/>
        </a:p>
      </dgm:t>
    </dgm:pt>
    <dgm:pt modelId="{1BC77B49-9F82-49D1-9142-BD2CF1770DE3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Reply to the closure reminder email</a:t>
          </a:r>
        </a:p>
      </dgm:t>
    </dgm:pt>
    <dgm:pt modelId="{159F8D6B-8262-40BC-AA08-4F1ADCA9B6CD}" type="parTrans" cxnId="{4E7A994D-BB23-4296-BBA7-389642CE098C}">
      <dgm:prSet/>
      <dgm:spPr/>
      <dgm:t>
        <a:bodyPr/>
        <a:lstStyle/>
        <a:p>
          <a:endParaRPr lang="en-US"/>
        </a:p>
      </dgm:t>
    </dgm:pt>
    <dgm:pt modelId="{E5444CCF-4CFA-4F29-AD9C-E83014FC560B}" type="sibTrans" cxnId="{4E7A994D-BB23-4296-BBA7-389642CE098C}">
      <dgm:prSet/>
      <dgm:spPr/>
      <dgm:t>
        <a:bodyPr/>
        <a:lstStyle/>
        <a:p>
          <a:endParaRPr lang="en-US"/>
        </a:p>
      </dgm:t>
    </dgm:pt>
    <dgm:pt modelId="{5ACB4A26-3B26-4BB5-99D1-88366B64064C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Create a copy on local computer and delete </a:t>
          </a:r>
          <a:r>
            <a:rPr lang="en-US" sz="1800" u="sng" dirty="0">
              <a:latin typeface="Helvetica" panose="020B0604020202020204" pitchFamily="34" charset="0"/>
              <a:cs typeface="Helvetica" panose="020B0604020202020204" pitchFamily="34" charset="0"/>
            </a:rPr>
            <a:t>all</a:t>
          </a: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 forms and data from the server</a:t>
          </a:r>
        </a:p>
      </dgm:t>
    </dgm:pt>
    <dgm:pt modelId="{C6134606-7081-4FFE-8C8C-1A598916E0C8}" type="parTrans" cxnId="{59FDC168-201A-4EEB-9903-FC2C583866E1}">
      <dgm:prSet/>
      <dgm:spPr/>
      <dgm:t>
        <a:bodyPr/>
        <a:lstStyle/>
        <a:p>
          <a:endParaRPr lang="en-US"/>
        </a:p>
      </dgm:t>
    </dgm:pt>
    <dgm:pt modelId="{994C07F5-509E-485E-B6E7-336C38D77022}" type="sibTrans" cxnId="{59FDC168-201A-4EEB-9903-FC2C583866E1}">
      <dgm:prSet/>
      <dgm:spPr/>
      <dgm:t>
        <a:bodyPr/>
        <a:lstStyle/>
        <a:p>
          <a:endParaRPr lang="en-US"/>
        </a:p>
      </dgm:t>
    </dgm:pt>
    <dgm:pt modelId="{6B647224-550B-4CB5-999E-553BC5BCEAE3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Else the team will be charged for another month of server time</a:t>
          </a:r>
        </a:p>
      </dgm:t>
    </dgm:pt>
    <dgm:pt modelId="{7BC0EE23-DCF3-431F-B775-DB443F8DACC1}" type="parTrans" cxnId="{1CADF9BD-4A66-43D3-A151-899FFA11CA82}">
      <dgm:prSet/>
      <dgm:spPr/>
      <dgm:t>
        <a:bodyPr/>
        <a:lstStyle/>
        <a:p>
          <a:endParaRPr lang="en-US"/>
        </a:p>
      </dgm:t>
    </dgm:pt>
    <dgm:pt modelId="{5817AAB4-15E2-46C1-B068-A07F64BA4788}" type="sibTrans" cxnId="{1CADF9BD-4A66-43D3-A151-899FFA11CA82}">
      <dgm:prSet/>
      <dgm:spPr/>
      <dgm:t>
        <a:bodyPr/>
        <a:lstStyle/>
        <a:p>
          <a:endParaRPr lang="en-US"/>
        </a:p>
      </dgm:t>
    </dgm:pt>
    <dgm:pt modelId="{266CAB4B-9ABF-402B-903B-563BFB7D204E}">
      <dgm:prSet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Remember to upload a copy of the each questionnaire to the </a:t>
          </a:r>
          <a:r>
            <a:rPr lang="en-US" sz="1800" i="1" dirty="0">
              <a:latin typeface="Helvetica" panose="020B0604020202020204" pitchFamily="34" charset="0"/>
              <a:cs typeface="Helvetica" panose="020B0604020202020204" pitchFamily="34" charset="0"/>
            </a:rPr>
            <a:t>Questionnaire library </a:t>
          </a: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in </a:t>
          </a:r>
          <a:r>
            <a:rPr lang="en-US" sz="1800" i="1" dirty="0">
              <a:latin typeface="Helvetica" panose="020B0604020202020204" pitchFamily="34" charset="0"/>
              <a:cs typeface="Helvetica" panose="020B0604020202020204" pitchFamily="34" charset="0"/>
            </a:rPr>
            <a:t>DIME Team</a:t>
          </a:r>
        </a:p>
      </dgm:t>
    </dgm:pt>
    <dgm:pt modelId="{AD16FBD6-E435-4A66-A2BC-4DA71D50343E}" type="parTrans" cxnId="{1BC9521C-4336-496A-AD06-17A38553EFEF}">
      <dgm:prSet/>
      <dgm:spPr/>
      <dgm:t>
        <a:bodyPr/>
        <a:lstStyle/>
        <a:p>
          <a:endParaRPr lang="en-US"/>
        </a:p>
      </dgm:t>
    </dgm:pt>
    <dgm:pt modelId="{32CBAC0C-1F96-463A-B7DF-3005FD372F5C}" type="sibTrans" cxnId="{1BC9521C-4336-496A-AD06-17A38553EFEF}">
      <dgm:prSet/>
      <dgm:spPr/>
      <dgm:t>
        <a:bodyPr/>
        <a:lstStyle/>
        <a:p>
          <a:endParaRPr lang="en-US"/>
        </a:p>
      </dgm:t>
    </dgm:pt>
    <dgm:pt modelId="{570FD64F-8E8E-A54A-AD7E-5E1CDB33D534}" type="pres">
      <dgm:prSet presAssocID="{E7917749-0D0E-B243-BD9A-5EB5326539DC}" presName="Name0" presStyleCnt="0">
        <dgm:presLayoutVars>
          <dgm:dir/>
          <dgm:animLvl val="lvl"/>
          <dgm:resizeHandles val="exact"/>
        </dgm:presLayoutVars>
      </dgm:prSet>
      <dgm:spPr/>
    </dgm:pt>
    <dgm:pt modelId="{2A69DEB8-18D3-4E4B-BAF3-AE715E553801}" type="pres">
      <dgm:prSet presAssocID="{AB907485-FBBB-FC4E-8C06-78E94A026BC6}" presName="composite" presStyleCnt="0"/>
      <dgm:spPr/>
    </dgm:pt>
    <dgm:pt modelId="{504BDB0E-3FE6-0C49-B996-8C5CE7624E3D}" type="pres">
      <dgm:prSet presAssocID="{AB907485-FBBB-FC4E-8C06-78E94A026BC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EEE702-44DC-9045-8EB0-C609B9FDD549}" type="pres">
      <dgm:prSet presAssocID="{AB907485-FBBB-FC4E-8C06-78E94A026BC6}" presName="desTx" presStyleLbl="alignAccFollowNode1" presStyleIdx="0" presStyleCnt="2">
        <dgm:presLayoutVars>
          <dgm:bulletEnabled val="1"/>
        </dgm:presLayoutVars>
      </dgm:prSet>
      <dgm:spPr/>
    </dgm:pt>
    <dgm:pt modelId="{E5683A3F-F424-B544-9F93-DE79E03400F2}" type="pres">
      <dgm:prSet presAssocID="{43FB504A-A254-7D47-8F37-F94D3D01A8BE}" presName="space" presStyleCnt="0"/>
      <dgm:spPr/>
    </dgm:pt>
    <dgm:pt modelId="{114626FD-DAE1-DF4E-AA88-59F015D2A670}" type="pres">
      <dgm:prSet presAssocID="{F4E7CFD2-810E-144C-A313-A3A504CEFC50}" presName="composite" presStyleCnt="0"/>
      <dgm:spPr/>
    </dgm:pt>
    <dgm:pt modelId="{D7392F1A-B703-8944-8471-B58534CE381B}" type="pres">
      <dgm:prSet presAssocID="{F4E7CFD2-810E-144C-A313-A3A504CEFC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6E965E8-68CC-F74B-9632-D60EA2C8A2A9}" type="pres">
      <dgm:prSet presAssocID="{F4E7CFD2-810E-144C-A313-A3A504CEFC50}" presName="desTx" presStyleLbl="alignAccFollowNode1" presStyleIdx="1" presStyleCnt="2" custLinFactNeighborX="1" custLinFactNeighborY="1571">
        <dgm:presLayoutVars>
          <dgm:bulletEnabled val="1"/>
        </dgm:presLayoutVars>
      </dgm:prSet>
      <dgm:spPr/>
    </dgm:pt>
  </dgm:ptLst>
  <dgm:cxnLst>
    <dgm:cxn modelId="{8AC9410F-E564-451E-B3CC-8C6A31E58CC4}" type="presOf" srcId="{1BC77B49-9F82-49D1-9142-BD2CF1770DE3}" destId="{E6E965E8-68CC-F74B-9632-D60EA2C8A2A9}" srcOrd="0" destOrd="0" presId="urn:microsoft.com/office/officeart/2005/8/layout/hList1"/>
    <dgm:cxn modelId="{6C9ED710-0960-D44D-B630-03385C8A83F4}" srcId="{E7917749-0D0E-B243-BD9A-5EB5326539DC}" destId="{AB907485-FBBB-FC4E-8C06-78E94A026BC6}" srcOrd="0" destOrd="0" parTransId="{FC0E5302-792A-4349-A73C-3CD31F63EFA1}" sibTransId="{43FB504A-A254-7D47-8F37-F94D3D01A8BE}"/>
    <dgm:cxn modelId="{1BC9521C-4336-496A-AD06-17A38553EFEF}" srcId="{F4E7CFD2-810E-144C-A313-A3A504CEFC50}" destId="{266CAB4B-9ABF-402B-903B-563BFB7D204E}" srcOrd="2" destOrd="0" parTransId="{AD16FBD6-E435-4A66-A2BC-4DA71D50343E}" sibTransId="{32CBAC0C-1F96-463A-B7DF-3005FD372F5C}"/>
    <dgm:cxn modelId="{190EBF29-8021-426E-A2FD-2199BC873597}" type="presOf" srcId="{6B647224-550B-4CB5-999E-553BC5BCEAE3}" destId="{E6E965E8-68CC-F74B-9632-D60EA2C8A2A9}" srcOrd="0" destOrd="2" presId="urn:microsoft.com/office/officeart/2005/8/layout/hList1"/>
    <dgm:cxn modelId="{3E066832-65D7-594E-A584-499BC311A926}" srcId="{E7917749-0D0E-B243-BD9A-5EB5326539DC}" destId="{F4E7CFD2-810E-144C-A313-A3A504CEFC50}" srcOrd="1" destOrd="0" parTransId="{791389E8-83EC-E449-B32D-C0AD292DF6C9}" sibTransId="{419A0A18-6E0C-AD44-B340-07FF76BE508F}"/>
    <dgm:cxn modelId="{15C3585E-3874-417E-9AD5-E34294BBAE42}" type="presOf" srcId="{5E7A6D73-F5B9-4857-836F-9F8BBF16A0FA}" destId="{66EEE702-44DC-9045-8EB0-C609B9FDD549}" srcOrd="0" destOrd="0" presId="urn:microsoft.com/office/officeart/2005/8/layout/hList1"/>
    <dgm:cxn modelId="{59FDC168-201A-4EEB-9903-FC2C583866E1}" srcId="{F4E7CFD2-810E-144C-A313-A3A504CEFC50}" destId="{5ACB4A26-3B26-4BB5-99D1-88366B64064C}" srcOrd="1" destOrd="0" parTransId="{C6134606-7081-4FFE-8C8C-1A598916E0C8}" sibTransId="{994C07F5-509E-485E-B6E7-336C38D77022}"/>
    <dgm:cxn modelId="{4E7A994D-BB23-4296-BBA7-389642CE098C}" srcId="{F4E7CFD2-810E-144C-A313-A3A504CEFC50}" destId="{1BC77B49-9F82-49D1-9142-BD2CF1770DE3}" srcOrd="0" destOrd="0" parTransId="{159F8D6B-8262-40BC-AA08-4F1ADCA9B6CD}" sibTransId="{E5444CCF-4CFA-4F29-AD9C-E83014FC560B}"/>
    <dgm:cxn modelId="{4C52FD7D-C524-40A9-A609-90BC2072B0CD}" srcId="{5E7A6D73-F5B9-4857-836F-9F8BBF16A0FA}" destId="{DC97DC93-55AD-4CC0-9DCA-46C85E90A5E1}" srcOrd="0" destOrd="0" parTransId="{9F32FA1C-CA58-44ED-BB3E-DBAE02004C79}" sibTransId="{76D2FAA8-3571-4F31-8AF0-F89F5D49CF3E}"/>
    <dgm:cxn modelId="{C388407E-4621-41DF-94B6-4F0DFEEC3038}" type="presOf" srcId="{E10BC13D-629F-4711-98DB-F137C70E0787}" destId="{66EEE702-44DC-9045-8EB0-C609B9FDD549}" srcOrd="0" destOrd="2" presId="urn:microsoft.com/office/officeart/2005/8/layout/hList1"/>
    <dgm:cxn modelId="{289FF87E-9EFC-42A6-B4B7-966BAC9EA71D}" srcId="{AB907485-FBBB-FC4E-8C06-78E94A026BC6}" destId="{5E7A6D73-F5B9-4857-836F-9F8BBF16A0FA}" srcOrd="0" destOrd="0" parTransId="{E63F61E7-DFD4-4B4A-8867-D8CB438575BA}" sibTransId="{F21E367F-B5E7-4728-BF1D-0CC5F3894798}"/>
    <dgm:cxn modelId="{E0CFBF99-8F15-4ED4-95F5-71B1BD1BF50D}" type="presOf" srcId="{266CAB4B-9ABF-402B-903B-563BFB7D204E}" destId="{E6E965E8-68CC-F74B-9632-D60EA2C8A2A9}" srcOrd="0" destOrd="3" presId="urn:microsoft.com/office/officeart/2005/8/layout/hList1"/>
    <dgm:cxn modelId="{5233F099-4A56-48E9-A1C3-C48218FAE5A4}" srcId="{5E7A6D73-F5B9-4857-836F-9F8BBF16A0FA}" destId="{E10BC13D-629F-4711-98DB-F137C70E0787}" srcOrd="1" destOrd="0" parTransId="{713EA822-6FE1-4BEB-B087-45CE7D73A05B}" sibTransId="{4E333B3B-E93A-4E23-9BD8-C9813F923A86}"/>
    <dgm:cxn modelId="{11970FBA-181B-4450-93D3-4EE36397BB44}" type="presOf" srcId="{DC97DC93-55AD-4CC0-9DCA-46C85E90A5E1}" destId="{66EEE702-44DC-9045-8EB0-C609B9FDD549}" srcOrd="0" destOrd="1" presId="urn:microsoft.com/office/officeart/2005/8/layout/hList1"/>
    <dgm:cxn modelId="{1CADF9BD-4A66-43D3-A151-899FFA11CA82}" srcId="{5ACB4A26-3B26-4BB5-99D1-88366B64064C}" destId="{6B647224-550B-4CB5-999E-553BC5BCEAE3}" srcOrd="0" destOrd="0" parTransId="{7BC0EE23-DCF3-431F-B775-DB443F8DACC1}" sibTransId="{5817AAB4-15E2-46C1-B068-A07F64BA4788}"/>
    <dgm:cxn modelId="{983B6FCC-79B5-A949-91E4-2396519F6711}" type="presOf" srcId="{AB907485-FBBB-FC4E-8C06-78E94A026BC6}" destId="{504BDB0E-3FE6-0C49-B996-8C5CE7624E3D}" srcOrd="0" destOrd="0" presId="urn:microsoft.com/office/officeart/2005/8/layout/hList1"/>
    <dgm:cxn modelId="{95B2BCDC-5F78-CD47-B3B4-50FAC30F75D4}" type="presOf" srcId="{E7917749-0D0E-B243-BD9A-5EB5326539DC}" destId="{570FD64F-8E8E-A54A-AD7E-5E1CDB33D534}" srcOrd="0" destOrd="0" presId="urn:microsoft.com/office/officeart/2005/8/layout/hList1"/>
    <dgm:cxn modelId="{382DA4E8-0F24-0D46-90FC-6015831B8882}" type="presOf" srcId="{F4E7CFD2-810E-144C-A313-A3A504CEFC50}" destId="{D7392F1A-B703-8944-8471-B58534CE381B}" srcOrd="0" destOrd="0" presId="urn:microsoft.com/office/officeart/2005/8/layout/hList1"/>
    <dgm:cxn modelId="{ADCB4EFC-23E2-4535-B8D9-5AF313017EDF}" type="presOf" srcId="{5ACB4A26-3B26-4BB5-99D1-88366B64064C}" destId="{E6E965E8-68CC-F74B-9632-D60EA2C8A2A9}" srcOrd="0" destOrd="1" presId="urn:microsoft.com/office/officeart/2005/8/layout/hList1"/>
    <dgm:cxn modelId="{F582698D-D0EA-8546-A28A-9A8FDF8FA65E}" type="presParOf" srcId="{570FD64F-8E8E-A54A-AD7E-5E1CDB33D534}" destId="{2A69DEB8-18D3-4E4B-BAF3-AE715E553801}" srcOrd="0" destOrd="0" presId="urn:microsoft.com/office/officeart/2005/8/layout/hList1"/>
    <dgm:cxn modelId="{7A13516F-46BD-5441-AA45-80B1880B6F53}" type="presParOf" srcId="{2A69DEB8-18D3-4E4B-BAF3-AE715E553801}" destId="{504BDB0E-3FE6-0C49-B996-8C5CE7624E3D}" srcOrd="0" destOrd="0" presId="urn:microsoft.com/office/officeart/2005/8/layout/hList1"/>
    <dgm:cxn modelId="{AC24EDB1-D31F-2247-9C45-2B8128871409}" type="presParOf" srcId="{2A69DEB8-18D3-4E4B-BAF3-AE715E553801}" destId="{66EEE702-44DC-9045-8EB0-C609B9FDD549}" srcOrd="1" destOrd="0" presId="urn:microsoft.com/office/officeart/2005/8/layout/hList1"/>
    <dgm:cxn modelId="{1F47AA9B-46CB-A14F-B866-96996A658B41}" type="presParOf" srcId="{570FD64F-8E8E-A54A-AD7E-5E1CDB33D534}" destId="{E5683A3F-F424-B544-9F93-DE79E03400F2}" srcOrd="1" destOrd="0" presId="urn:microsoft.com/office/officeart/2005/8/layout/hList1"/>
    <dgm:cxn modelId="{0DFF034F-CE7E-674B-B24E-8A6E9F7B78C4}" type="presParOf" srcId="{570FD64F-8E8E-A54A-AD7E-5E1CDB33D534}" destId="{114626FD-DAE1-DF4E-AA88-59F015D2A670}" srcOrd="2" destOrd="0" presId="urn:microsoft.com/office/officeart/2005/8/layout/hList1"/>
    <dgm:cxn modelId="{294A9D72-8DC8-0846-8C3C-01ECCDE68DAE}" type="presParOf" srcId="{114626FD-DAE1-DF4E-AA88-59F015D2A670}" destId="{D7392F1A-B703-8944-8471-B58534CE381B}" srcOrd="0" destOrd="0" presId="urn:microsoft.com/office/officeart/2005/8/layout/hList1"/>
    <dgm:cxn modelId="{B89D7662-B004-3E48-A561-CB8CB58304AC}" type="presParOf" srcId="{114626FD-DAE1-DF4E-AA88-59F015D2A670}" destId="{E6E965E8-68CC-F74B-9632-D60EA2C8A2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28675-F3D8-4190-8B60-D7D50870D75E}">
      <dsp:nvSpPr>
        <dsp:cNvPr id="0" name=""/>
        <dsp:cNvSpPr/>
      </dsp:nvSpPr>
      <dsp:spPr>
        <a:xfrm>
          <a:off x="1412205" y="1838"/>
          <a:ext cx="2007195" cy="1003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Helvetica" panose="020B0604020202020204" pitchFamily="34" charset="0"/>
              <a:cs typeface="Helvetica" panose="020B0604020202020204" pitchFamily="34" charset="0"/>
            </a:rPr>
            <a:t>Offline</a:t>
          </a:r>
        </a:p>
      </dsp:txBody>
      <dsp:txXfrm>
        <a:off x="1441599" y="31232"/>
        <a:ext cx="1948407" cy="944809"/>
      </dsp:txXfrm>
    </dsp:sp>
    <dsp:sp modelId="{F76FBC7C-2E25-44E7-BD3A-C49CF048DEE6}">
      <dsp:nvSpPr>
        <dsp:cNvPr id="0" name=""/>
        <dsp:cNvSpPr/>
      </dsp:nvSpPr>
      <dsp:spPr>
        <a:xfrm>
          <a:off x="1612924" y="1005435"/>
          <a:ext cx="200719" cy="75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698"/>
              </a:lnTo>
              <a:lnTo>
                <a:pt x="200719" y="7526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91B3B-062E-438B-8B97-7DEFCB3EF505}">
      <dsp:nvSpPr>
        <dsp:cNvPr id="0" name=""/>
        <dsp:cNvSpPr/>
      </dsp:nvSpPr>
      <dsp:spPr>
        <a:xfrm>
          <a:off x="1813644" y="1256335"/>
          <a:ext cx="1605756" cy="10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Through the </a:t>
          </a:r>
          <a:r>
            <a:rPr lang="en-US" sz="1800" i="1" kern="1200" dirty="0">
              <a:latin typeface="Helvetica" panose="020B0604020202020204" pitchFamily="34" charset="0"/>
              <a:cs typeface="Helvetica" panose="020B0604020202020204" pitchFamily="34" charset="0"/>
            </a:rPr>
            <a:t>SurveyCTO Collect </a:t>
          </a: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app</a:t>
          </a:r>
        </a:p>
      </dsp:txBody>
      <dsp:txXfrm>
        <a:off x="1843038" y="1285729"/>
        <a:ext cx="1546968" cy="944809"/>
      </dsp:txXfrm>
    </dsp:sp>
    <dsp:sp modelId="{94264E91-3420-482E-8825-C8EC55D2796D}">
      <dsp:nvSpPr>
        <dsp:cNvPr id="0" name=""/>
        <dsp:cNvSpPr/>
      </dsp:nvSpPr>
      <dsp:spPr>
        <a:xfrm>
          <a:off x="1612924" y="1005435"/>
          <a:ext cx="200719" cy="200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195"/>
              </a:lnTo>
              <a:lnTo>
                <a:pt x="200719" y="20071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3B5C-2B4C-4D0B-8FBF-CF01F5B9ED42}">
      <dsp:nvSpPr>
        <dsp:cNvPr id="0" name=""/>
        <dsp:cNvSpPr/>
      </dsp:nvSpPr>
      <dsp:spPr>
        <a:xfrm>
          <a:off x="1813644" y="2510832"/>
          <a:ext cx="1605756" cy="10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Works on both, Android and iOS</a:t>
          </a:r>
        </a:p>
      </dsp:txBody>
      <dsp:txXfrm>
        <a:off x="1843038" y="2540226"/>
        <a:ext cx="1546968" cy="944809"/>
      </dsp:txXfrm>
    </dsp:sp>
    <dsp:sp modelId="{10BC8A62-ACDD-4FD0-B05B-998EB70D56A7}">
      <dsp:nvSpPr>
        <dsp:cNvPr id="0" name=""/>
        <dsp:cNvSpPr/>
      </dsp:nvSpPr>
      <dsp:spPr>
        <a:xfrm>
          <a:off x="3921199" y="1838"/>
          <a:ext cx="2007195" cy="1003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Helvetica" panose="020B0604020202020204" pitchFamily="34" charset="0"/>
              <a:cs typeface="Helvetica" panose="020B0604020202020204" pitchFamily="34" charset="0"/>
            </a:rPr>
            <a:t>Online</a:t>
          </a:r>
        </a:p>
      </dsp:txBody>
      <dsp:txXfrm>
        <a:off x="3950593" y="31232"/>
        <a:ext cx="1948407" cy="944809"/>
      </dsp:txXfrm>
    </dsp:sp>
    <dsp:sp modelId="{1C2D0078-3436-44B6-A65D-AE39D0A7907E}">
      <dsp:nvSpPr>
        <dsp:cNvPr id="0" name=""/>
        <dsp:cNvSpPr/>
      </dsp:nvSpPr>
      <dsp:spPr>
        <a:xfrm>
          <a:off x="4121918" y="1005435"/>
          <a:ext cx="200719" cy="75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698"/>
              </a:lnTo>
              <a:lnTo>
                <a:pt x="200719" y="7526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27D0E-4B9F-4DAB-846F-DD009A428983}">
      <dsp:nvSpPr>
        <dsp:cNvPr id="0" name=""/>
        <dsp:cNvSpPr/>
      </dsp:nvSpPr>
      <dsp:spPr>
        <a:xfrm>
          <a:off x="4322638" y="1256335"/>
          <a:ext cx="1605756" cy="10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Link to survey on the </a:t>
          </a:r>
          <a:r>
            <a:rPr lang="en-US" sz="1800" i="1" kern="1200" dirty="0">
              <a:latin typeface="Helvetica" panose="020B0604020202020204" pitchFamily="34" charset="0"/>
              <a:cs typeface="Helvetica" panose="020B0604020202020204" pitchFamily="34" charset="0"/>
            </a:rPr>
            <a:t>Collect </a:t>
          </a:r>
          <a:r>
            <a:rPr lang="en-US" sz="1800" i="0" kern="1200" dirty="0">
              <a:latin typeface="Helvetica" panose="020B0604020202020204" pitchFamily="34" charset="0"/>
              <a:cs typeface="Helvetica" panose="020B0604020202020204" pitchFamily="34" charset="0"/>
            </a:rPr>
            <a:t>tab</a:t>
          </a:r>
          <a:endParaRPr lang="en-US" sz="18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352032" y="1285729"/>
        <a:ext cx="1546968" cy="944809"/>
      </dsp:txXfrm>
    </dsp:sp>
    <dsp:sp modelId="{BE0AE212-2663-4282-8334-BD4D2C3B3FFA}">
      <dsp:nvSpPr>
        <dsp:cNvPr id="0" name=""/>
        <dsp:cNvSpPr/>
      </dsp:nvSpPr>
      <dsp:spPr>
        <a:xfrm>
          <a:off x="4121918" y="1005435"/>
          <a:ext cx="200719" cy="200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195"/>
              </a:lnTo>
              <a:lnTo>
                <a:pt x="200719" y="20071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B209B-F6A8-4A97-BA56-F36FABBFB620}">
      <dsp:nvSpPr>
        <dsp:cNvPr id="0" name=""/>
        <dsp:cNvSpPr/>
      </dsp:nvSpPr>
      <dsp:spPr>
        <a:xfrm>
          <a:off x="4322638" y="2510832"/>
          <a:ext cx="1605756" cy="10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Remember to turn on </a:t>
          </a:r>
          <a:r>
            <a:rPr lang="en-US" sz="1800" i="1" kern="1200" dirty="0">
              <a:latin typeface="Helvetica" panose="020B0604020202020204" pitchFamily="34" charset="0"/>
              <a:cs typeface="Helvetica" panose="020B0604020202020204" pitchFamily="34" charset="0"/>
            </a:rPr>
            <a:t>Anonymous access</a:t>
          </a:r>
        </a:p>
      </dsp:txBody>
      <dsp:txXfrm>
        <a:off x="4352032" y="2540226"/>
        <a:ext cx="1546968" cy="944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DB0E-3FE6-0C49-B996-8C5CE7624E3D}">
      <dsp:nvSpPr>
        <dsp:cNvPr id="0" name=""/>
        <dsp:cNvSpPr/>
      </dsp:nvSpPr>
      <dsp:spPr>
        <a:xfrm>
          <a:off x="35" y="7563"/>
          <a:ext cx="3382677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Helvetica" panose="020B0604020202020204" pitchFamily="34" charset="0"/>
              <a:cs typeface="Helvetica" panose="020B0604020202020204" pitchFamily="34" charset="0"/>
            </a:rPr>
            <a:t>Extend the server</a:t>
          </a:r>
        </a:p>
      </dsp:txBody>
      <dsp:txXfrm>
        <a:off x="35" y="7563"/>
        <a:ext cx="3382677" cy="489600"/>
      </dsp:txXfrm>
    </dsp:sp>
    <dsp:sp modelId="{66EEE702-44DC-9045-8EB0-C609B9FDD549}">
      <dsp:nvSpPr>
        <dsp:cNvPr id="0" name=""/>
        <dsp:cNvSpPr/>
      </dsp:nvSpPr>
      <dsp:spPr>
        <a:xfrm>
          <a:off x="35" y="497163"/>
          <a:ext cx="3382677" cy="3464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Re-submit a new e-services request with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Same server name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New start date = End date of old server request</a:t>
          </a:r>
        </a:p>
      </dsp:txBody>
      <dsp:txXfrm>
        <a:off x="35" y="497163"/>
        <a:ext cx="3382677" cy="3464876"/>
      </dsp:txXfrm>
    </dsp:sp>
    <dsp:sp modelId="{D7392F1A-B703-8944-8471-B58534CE381B}">
      <dsp:nvSpPr>
        <dsp:cNvPr id="0" name=""/>
        <dsp:cNvSpPr/>
      </dsp:nvSpPr>
      <dsp:spPr>
        <a:xfrm>
          <a:off x="3856287" y="7563"/>
          <a:ext cx="3382677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Helvetica" panose="020B0604020202020204" pitchFamily="34" charset="0"/>
              <a:cs typeface="Helvetica" panose="020B0604020202020204" pitchFamily="34" charset="0"/>
            </a:rPr>
            <a:t>Close the server</a:t>
          </a:r>
        </a:p>
      </dsp:txBody>
      <dsp:txXfrm>
        <a:off x="3856287" y="7563"/>
        <a:ext cx="3382677" cy="489600"/>
      </dsp:txXfrm>
    </dsp:sp>
    <dsp:sp modelId="{E6E965E8-68CC-F74B-9632-D60EA2C8A2A9}">
      <dsp:nvSpPr>
        <dsp:cNvPr id="0" name=""/>
        <dsp:cNvSpPr/>
      </dsp:nvSpPr>
      <dsp:spPr>
        <a:xfrm>
          <a:off x="3856321" y="504726"/>
          <a:ext cx="3382677" cy="3464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Reply to the closure reminder email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Create a copy on local computer and delete </a:t>
          </a:r>
          <a:r>
            <a:rPr lang="en-US" sz="1800" u="sng" kern="1200" dirty="0">
              <a:latin typeface="Helvetica" panose="020B0604020202020204" pitchFamily="34" charset="0"/>
              <a:cs typeface="Helvetica" panose="020B0604020202020204" pitchFamily="34" charset="0"/>
            </a:rPr>
            <a:t>all</a:t>
          </a: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 forms and data from the server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Else the team will be charged for another month of server time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Remember to upload a copy of the each questionnaire to the </a:t>
          </a:r>
          <a:r>
            <a:rPr lang="en-US" sz="1800" i="1" kern="1200" dirty="0">
              <a:latin typeface="Helvetica" panose="020B0604020202020204" pitchFamily="34" charset="0"/>
              <a:cs typeface="Helvetica" panose="020B0604020202020204" pitchFamily="34" charset="0"/>
            </a:rPr>
            <a:t>Questionnaire library </a:t>
          </a: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in </a:t>
          </a:r>
          <a:r>
            <a:rPr lang="en-US" sz="1800" i="1" kern="1200" dirty="0">
              <a:latin typeface="Helvetica" panose="020B0604020202020204" pitchFamily="34" charset="0"/>
              <a:cs typeface="Helvetica" panose="020B0604020202020204" pitchFamily="34" charset="0"/>
            </a:rPr>
            <a:t>DIME Team</a:t>
          </a:r>
        </a:p>
      </dsp:txBody>
      <dsp:txXfrm>
        <a:off x="3856321" y="504726"/>
        <a:ext cx="3382677" cy="346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24E-F9D4-0F44-B1D2-4515EE146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F775C7AF-0183-420B-96DE-DF2DADA42209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D9409E3-1F98-4A92-9833-8B3805237215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2BE26E0C-F50A-45A4-AA69-8D0C348322F9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2F6B1759-1553-465E-88E2-670962DA4281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651-1306-4B5D-8D0F-09F74259436F}" type="datetime1">
              <a:rPr lang="en-US" smtClean="0"/>
              <a:t>23-Jan-20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4B6-E491-4E20-A81F-607A4066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6633-0C26-4F30-AD92-ACBF6D80470E}" type="datetime1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  <p:sldLayoutId id="2147483657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daniels@worldbank.org" TargetMode="External"/><Relationship Id="rId2" Type="http://schemas.openxmlformats.org/officeDocument/2006/relationships/hyperlink" Target="mailto:DIMEAnalytics_Internal_Use_Only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urveycto.com/desktop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imeanalytics@worldbank.org" TargetMode="External"/><Relationship Id="rId2" Type="http://schemas.openxmlformats.org/officeDocument/2006/relationships/hyperlink" Target="https://support.surveycto.com/hc/en-u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to.com/best-practices/survey-variable-names/?utm_source=loginsplit&amp;utm_medium=webbanner&amp;utm_campaign=growth-comms&amp;utm_content=variable-na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survey.wb.surveyct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bankgroup.service-now.com/wbg?id=wbg_sc_catalog&amp;sys_id=7d1e71b86f16d340db112d232e3ee4aa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oogle.com/spreadsheets/d/1JroFCu0HqnPsZwt0jAYa7o311VeOZFc6FRYfET4wAs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340C49D-95E4-4802-A0FD-BF3E9F55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164569"/>
            <a:ext cx="5135562" cy="1752600"/>
          </a:xfrm>
        </p:spPr>
        <p:txBody>
          <a:bodyPr>
            <a:normAutofit/>
          </a:bodyPr>
          <a:lstStyle/>
          <a:p>
            <a:r>
              <a:rPr lang="es-CO" sz="1800" dirty="0" err="1"/>
              <a:t>Prepared</a:t>
            </a:r>
            <a:r>
              <a:rPr lang="es-CO" sz="1800" dirty="0"/>
              <a:t> </a:t>
            </a:r>
            <a:r>
              <a:rPr lang="es-CO" sz="1800" dirty="0" err="1"/>
              <a:t>by</a:t>
            </a:r>
            <a:r>
              <a:rPr lang="es-CO" sz="1800" dirty="0"/>
              <a:t> </a:t>
            </a:r>
            <a:r>
              <a:rPr lang="es-CO" sz="1800" b="1" dirty="0"/>
              <a:t>DIME </a:t>
            </a:r>
            <a:r>
              <a:rPr lang="es-CO" sz="1800" b="1" dirty="0" err="1"/>
              <a:t>Analytics</a:t>
            </a:r>
            <a:endParaRPr lang="en-US" sz="1800" dirty="0"/>
          </a:p>
          <a:p>
            <a:r>
              <a:rPr lang="es-CO" sz="1800" i="1" dirty="0">
                <a:hlinkClick r:id="rId2"/>
              </a:rPr>
              <a:t>dimeanalytics@worldbank.org</a:t>
            </a:r>
            <a:r>
              <a:rPr lang="es-CO" sz="1800" i="1" dirty="0"/>
              <a:t>  </a:t>
            </a:r>
            <a:endParaRPr lang="en-US" sz="1800" dirty="0"/>
          </a:p>
          <a:p>
            <a:r>
              <a:rPr lang="es-CO" sz="1800" b="1" dirty="0"/>
              <a:t> </a:t>
            </a:r>
            <a:endParaRPr lang="en-US" sz="1800" dirty="0"/>
          </a:p>
          <a:p>
            <a:r>
              <a:rPr lang="es-CO" sz="1800" dirty="0" err="1"/>
              <a:t>Presented</a:t>
            </a:r>
            <a:r>
              <a:rPr lang="es-CO" sz="1800" dirty="0"/>
              <a:t> </a:t>
            </a:r>
            <a:r>
              <a:rPr lang="es-CO" sz="1800" dirty="0" err="1"/>
              <a:t>by</a:t>
            </a:r>
            <a:r>
              <a:rPr lang="es-CO" sz="1800" dirty="0"/>
              <a:t> </a:t>
            </a:r>
            <a:r>
              <a:rPr lang="en-US" sz="1800" b="1" dirty="0"/>
              <a:t>Roshni Khincha</a:t>
            </a:r>
            <a:endParaRPr lang="en-US" sz="1800" dirty="0"/>
          </a:p>
          <a:p>
            <a:r>
              <a:rPr lang="es-CO" sz="1800" i="1" u="sng" dirty="0">
                <a:hlinkClick r:id="rId3"/>
              </a:rPr>
              <a:t>rkhincha@worldbank.org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71C1B-2E17-4C73-840C-A0C984FD86EA}"/>
              </a:ext>
            </a:extLst>
          </p:cNvPr>
          <p:cNvSpPr txBox="1"/>
          <p:nvPr/>
        </p:nvSpPr>
        <p:spPr>
          <a:xfrm>
            <a:off x="609600" y="1966989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SurveyCTO within the World Bank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EA38E9-6CA3-4707-8FB4-905F33EFEB53}"/>
              </a:ext>
            </a:extLst>
          </p:cNvPr>
          <p:cNvSpPr txBox="1">
            <a:spLocks/>
          </p:cNvSpPr>
          <p:nvPr/>
        </p:nvSpPr>
        <p:spPr>
          <a:xfrm>
            <a:off x="609600" y="1037476"/>
            <a:ext cx="513556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FC Continuing Education Series</a:t>
            </a:r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06D1A-AC97-4B12-B0F6-348E3E3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380404-0FC1-4CCF-8D80-59101AF0A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051884"/>
              </p:ext>
            </p:extLst>
          </p:nvPr>
        </p:nvGraphicFramePr>
        <p:xfrm>
          <a:off x="2425700" y="2889269"/>
          <a:ext cx="7340600" cy="351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1804B67-E54E-45A6-A10D-5F0BC43A9F81}"/>
              </a:ext>
            </a:extLst>
          </p:cNvPr>
          <p:cNvSpPr txBox="1"/>
          <p:nvPr/>
        </p:nvSpPr>
        <p:spPr>
          <a:xfrm>
            <a:off x="762000" y="1676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Tab to use: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Collect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2 modes of data collection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C3F918-F79D-46A2-BE2A-DCFE1994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9664-DCA5-4D60-BE67-D350431E31E0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622E60-F08E-430A-AB6D-AA8FC08A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29C-945E-4ACD-B7BC-874E768C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5DBE-D0D5-458C-9035-3B5551EE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 to use: </a:t>
            </a:r>
            <a:r>
              <a:rPr lang="en-US" i="1" dirty="0"/>
              <a:t>Export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publish certain fields directly to Google Sheets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E699-B4A5-459B-A129-7AF00DA4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8B-593D-4796-86E3-185410A0960F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18AD7-28AB-45BE-87D3-10D1EFD9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87547-DA68-46B5-B74F-609671A6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0" y="2311154"/>
            <a:ext cx="10691679" cy="321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181C1DB-19CE-47D8-BD25-164F79CBDA60}"/>
              </a:ext>
            </a:extLst>
          </p:cNvPr>
          <p:cNvSpPr/>
          <p:nvPr/>
        </p:nvSpPr>
        <p:spPr>
          <a:xfrm>
            <a:off x="9320530" y="4267200"/>
            <a:ext cx="89027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29C-945E-4ACD-B7BC-874E768C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Downloading data using SurveyCTO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5DBE-D0D5-458C-9035-3B5551EE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A more efficient way to download data from the server is using SurveyCTO Desktop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New improved data export solution from SurveyCTO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SurveyCTO Desktop is new to v2.6 and replaces SurveyCTO Sync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Install SurveyCTO Desktop </a:t>
            </a:r>
            <a:r>
              <a:rPr lang="en-US" sz="2800" dirty="0">
                <a:hlinkClick r:id="rId2"/>
              </a:rPr>
              <a:t>here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E699-B4A5-459B-A129-7AF00DA4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7E9-A396-4F0B-9A72-3869956B05FF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18AD7-28AB-45BE-87D3-10D1EFD9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8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0BC93A1-4A27-4A4C-92AC-3E6F0FAF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SurveyCTO Desktop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BAD5-4941-4E29-B1B5-C7A016A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F2EB-DCE0-46CA-A7F1-99FDC3B379D3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D60F-ACB4-4572-9AC0-26F35916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EA51-CC5B-47DD-A3B1-939F15DE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571625"/>
            <a:ext cx="8162925" cy="528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9571C-311B-4D9C-9038-54531F50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1" y="1690017"/>
            <a:ext cx="10148455" cy="4651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68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D12AEA-6075-4F97-9DB2-229C3983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SurveyCTO Desktop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E6FCA-5E13-448C-885B-FFF41F2B4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servers in same location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Schedule data downloads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Auto-run processes after data download such as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&amp; append do file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High frequency checks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2CE8CA-6D36-415A-BD63-84AC48A776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50882" y="1600200"/>
            <a:ext cx="2283717" cy="4703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2A1F-8A4A-4035-A6D1-39109870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44F-9EB5-478E-9987-6E0346037F04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0106-FA35-40F1-86EC-C85E863C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43F69-0E83-4C04-9F56-45C2E741503B}"/>
              </a:ext>
            </a:extLst>
          </p:cNvPr>
          <p:cNvSpPr/>
          <p:nvPr/>
        </p:nvSpPr>
        <p:spPr>
          <a:xfrm>
            <a:off x="7772400" y="4038600"/>
            <a:ext cx="1752600" cy="50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B0E0F5-2049-4226-AAA6-29C41F08DD58}"/>
              </a:ext>
            </a:extLst>
          </p:cNvPr>
          <p:cNvSpPr/>
          <p:nvPr/>
        </p:nvSpPr>
        <p:spPr>
          <a:xfrm>
            <a:off x="7772400" y="5171281"/>
            <a:ext cx="1752600" cy="50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D12AEA-6075-4F97-9DB2-229C398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Benefits of SurveyCTO Desktop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E6FCA-5E13-448C-885B-FFF41F2B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servers in same location</a:t>
            </a:r>
          </a:p>
          <a:p>
            <a:r>
              <a:rPr lang="en-US" dirty="0"/>
              <a:t>Schedule data downloads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Auto-run processes after data download such as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&amp; append do file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High frequency checks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2A1F-8A4A-4035-A6D1-39109870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DAA-08D1-44ED-8944-9AD31E9A3CA5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0106-FA35-40F1-86EC-C85E863C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3C2D8-1301-4620-99CB-AD4D89BEC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1" y="1608872"/>
            <a:ext cx="4343400" cy="204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67C228-B24B-4DBA-A7F4-16181300700A}"/>
              </a:ext>
            </a:extLst>
          </p:cNvPr>
          <p:cNvSpPr/>
          <p:nvPr/>
        </p:nvSpPr>
        <p:spPr>
          <a:xfrm>
            <a:off x="7353301" y="2623388"/>
            <a:ext cx="2286000" cy="391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CC85C9-259C-4BF2-8400-40A44AA9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96849"/>
            <a:ext cx="3559498" cy="2384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84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D12AEA-6075-4F97-9DB2-229C3983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SurveyCTO Desktop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E6FCA-5E13-448C-885B-FFF41F2B4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servers in same location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Schedule data downloads</a:t>
            </a:r>
          </a:p>
          <a:p>
            <a:r>
              <a:rPr lang="en-US" dirty="0"/>
              <a:t>Auto-run processes after data download such as </a:t>
            </a:r>
          </a:p>
          <a:p>
            <a:pPr lvl="1"/>
            <a:r>
              <a:rPr lang="en-US" dirty="0"/>
              <a:t>Import &amp; append do file</a:t>
            </a:r>
          </a:p>
          <a:p>
            <a:pPr lvl="1"/>
            <a:r>
              <a:rPr lang="en-US" dirty="0"/>
              <a:t>High frequency checks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2A1F-8A4A-4035-A6D1-39109870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3A26-036F-4BD5-995A-AD21CFA4AD3E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0106-FA35-40F1-86EC-C85E863C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9A2E3F-8DDE-41DB-BB90-06A335BFC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575" y="2173838"/>
            <a:ext cx="5384800" cy="53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761DF8-7061-4E04-9571-2C766115E694}"/>
              </a:ext>
            </a:extLst>
          </p:cNvPr>
          <p:cNvSpPr txBox="1"/>
          <p:nvPr/>
        </p:nvSpPr>
        <p:spPr>
          <a:xfrm>
            <a:off x="6378575" y="3231799"/>
            <a:ext cx="5384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Requires creating a folder titled ‘</a:t>
            </a:r>
            <a:r>
              <a:rPr lang="en-US" i="1" dirty="0" err="1"/>
              <a:t>thenrun</a:t>
            </a:r>
            <a:r>
              <a:rPr lang="en-US" dirty="0"/>
              <a:t>’ in the data export location which contains a do file to run.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830BF7-89FF-423D-8716-01C59587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5" y="4519084"/>
            <a:ext cx="5384800" cy="118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5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6688-A884-154B-9D5C-7256FF21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Closing/extending a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B32E6-8210-7845-9FC1-58F116EEE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30097"/>
              </p:ext>
            </p:extLst>
          </p:nvPr>
        </p:nvGraphicFramePr>
        <p:xfrm>
          <a:off x="2476500" y="2507397"/>
          <a:ext cx="7239000" cy="3969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7255CA-1933-4FBB-9BC2-8213E4503AA9}"/>
              </a:ext>
            </a:extLst>
          </p:cNvPr>
          <p:cNvSpPr txBox="1"/>
          <p:nvPr/>
        </p:nvSpPr>
        <p:spPr>
          <a:xfrm>
            <a:off x="838200" y="1547019"/>
            <a:ext cx="887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Server closure reminder email ~1 week prior to closing date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2 possible options for next steps 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643D60-0BD4-432C-A295-AD3BE9A7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B4BD-1A91-4DCA-BE28-92FF1BF5EEF9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77F8D-7C97-4209-A660-9CD10D3C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D4C-2912-46DB-82C2-3E49A190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contacts for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A782-1063-4517-AB33-93471A95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>
                <a:hlinkClick r:id="rId2"/>
              </a:rPr>
              <a:t>SurveyCTO support</a:t>
            </a:r>
            <a:endParaRPr lang="en-US" sz="2800" dirty="0"/>
          </a:p>
          <a:p>
            <a:pPr lvl="1">
              <a:spcBef>
                <a:spcPts val="1000"/>
              </a:spcBef>
            </a:pPr>
            <a:r>
              <a:rPr lang="en-US" sz="2400" dirty="0"/>
              <a:t>Technical questions about coding forms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Note that you reach out to the support center only when you have a paid server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hlinkClick r:id="rId3"/>
              </a:rPr>
              <a:t>DIME Analytics</a:t>
            </a:r>
            <a:endParaRPr lang="en-US" sz="2800" dirty="0"/>
          </a:p>
          <a:p>
            <a:pPr lvl="1">
              <a:spcBef>
                <a:spcPts val="1000"/>
              </a:spcBef>
            </a:pPr>
            <a:r>
              <a:rPr lang="en-US" sz="2400" dirty="0"/>
              <a:t>Admin questions about the server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25C3-344E-4ABE-80DC-4B4CF24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8506-9BFA-4A0A-ADB3-B022A857E98A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E8575-1520-46AC-A278-5BD67646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0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AD3BA9-C742-F043-90C0-29224EFA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06D1A-AC97-4B12-B0F6-348E3E3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hlinkClick r:id="rId3"/>
              </a:rPr>
              <a:t>SurveyCTO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2E055-BE5E-440D-A226-A3A2483A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40291"/>
            <a:ext cx="10972800" cy="302658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World Bank has an enterprise solution for SurveyCTO server – </a:t>
            </a:r>
            <a:r>
              <a:rPr lang="en-US" sz="2800" dirty="0">
                <a:hlinkClick r:id="rId4" action="ppaction://hlinkfile"/>
              </a:rPr>
              <a:t>survey.wb.surveycto.com </a:t>
            </a:r>
            <a:endParaRPr lang="en-US" sz="2800" dirty="0"/>
          </a:p>
          <a:p>
            <a:pPr lvl="1">
              <a:spcBef>
                <a:spcPts val="1000"/>
              </a:spcBef>
            </a:pPr>
            <a:r>
              <a:rPr lang="en-US" sz="2000" dirty="0"/>
              <a:t>Any data on this server is secure and encrypted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Internal server is cheaper than the commercial server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Quick(</a:t>
            </a:r>
            <a:r>
              <a:rPr lang="en-US" sz="2000" dirty="0" err="1"/>
              <a:t>er</a:t>
            </a:r>
            <a:r>
              <a:rPr lang="en-US" sz="2000" dirty="0"/>
              <a:t>) responses from the SurveyCTO support team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Managed by DIME Analytics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Upgraded to a new and improved version (v2.6) in early January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A6E40-4B98-4C1F-9391-288256D50EE1}"/>
              </a:ext>
            </a:extLst>
          </p:cNvPr>
          <p:cNvSpPr txBox="1"/>
          <p:nvPr/>
        </p:nvSpPr>
        <p:spPr>
          <a:xfrm>
            <a:off x="952500" y="1828800"/>
            <a:ext cx="1028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SurveyCTO is a powerful, field-tested platform that allows you to collect high-quality data using mobile phones, tablets, or computers—even when you're offline.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C3953-152F-4635-9027-DC912C2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200-B680-425D-AFA9-7D708AFFDA4D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875D-3F2F-4A22-9AAC-33A0568C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7765-2729-4ECB-9A9E-710DAFF3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844-C083-4C91-A243-C0869A3E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In SurveyCTO all questionnaires and data associated with a project sits on a server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Main purpose: Allows project team to communicate with the data and the field team to collect and upload that data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Not as technical as it sounds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For our purposes it is a just like a web page on the internet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996A-40C3-4876-8306-3DAB40FF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F195-9B5B-42C7-879B-DFCB307DC80C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B041-A522-4FB6-A57B-F6C6266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B99E-9B57-4A53-85EE-145FF60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 Team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2D81-CBCB-4AF5-ADCD-E1A1F754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All DIME team members have access to a server for free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The DIME Team server can be used to create and test survey forms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No data can be submitted on the test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CEEF-8910-4E1D-A985-D19A382A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1B02-5005-444E-895D-DD76B29CD634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588D8-8773-491A-B5B4-A01B3F8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0014D-6B1F-48F7-B96C-F9E8AC62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505200"/>
            <a:ext cx="10001250" cy="2336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8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06D1A-AC97-4B12-B0F6-348E3E3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a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2E055-BE5E-440D-A226-A3A2483A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000"/>
              </a:spcBef>
            </a:pPr>
            <a:r>
              <a:rPr lang="en-US" dirty="0"/>
              <a:t>When to request a server?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When the team is ready to start data collection</a:t>
            </a:r>
          </a:p>
          <a:p>
            <a:pPr>
              <a:spcBef>
                <a:spcPts val="1000"/>
              </a:spcBef>
            </a:pPr>
            <a:r>
              <a:rPr lang="en-US" dirty="0"/>
              <a:t>How much does a server cost?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$179 per month within the World Bank </a:t>
            </a:r>
          </a:p>
          <a:p>
            <a:pPr>
              <a:spcBef>
                <a:spcPts val="1000"/>
              </a:spcBef>
            </a:pPr>
            <a:r>
              <a:rPr lang="en-US" dirty="0"/>
              <a:t>How to request a server?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Request on </a:t>
            </a:r>
            <a:r>
              <a:rPr lang="en-US" dirty="0" err="1"/>
              <a:t>eServices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(requires intranet access)</a:t>
            </a:r>
          </a:p>
          <a:p>
            <a:pPr>
              <a:spcBef>
                <a:spcPts val="1000"/>
              </a:spcBef>
            </a:pPr>
            <a:r>
              <a:rPr lang="en-US" dirty="0"/>
              <a:t>What to include in request?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Server name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Survey start and end date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Charge code</a:t>
            </a:r>
          </a:p>
          <a:p>
            <a:pPr>
              <a:spcBef>
                <a:spcPts val="1000"/>
              </a:spcBef>
            </a:pPr>
            <a:r>
              <a:rPr lang="en-US" dirty="0"/>
              <a:t>Submit a request as early as possible with a </a:t>
            </a:r>
            <a:r>
              <a:rPr lang="en-US" u="sng" dirty="0"/>
              <a:t>minimum 2 business days </a:t>
            </a:r>
            <a:r>
              <a:rPr lang="en-US" dirty="0"/>
              <a:t>to activate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8E9DA-33CA-4755-9043-391BCE12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163-3867-4B82-9F14-71E57A12077E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70CE8-1B06-4231-BE6E-B82ECD80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4BC5-8DC9-4A29-AD2C-EC68AF0C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the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B53FE3-82CD-4F98-8534-F29148BB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02" y="3840749"/>
            <a:ext cx="10179196" cy="1829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AA0C-8E1C-417F-8B28-21EEB391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79E4-1097-4191-BD12-F5E6FF33708F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C0EF-12A1-409F-9B44-5E6B6297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81F1-80B9-4838-896F-89E471D53E21}"/>
              </a:ext>
            </a:extLst>
          </p:cNvPr>
          <p:cNvSpPr txBox="1"/>
          <p:nvPr/>
        </p:nvSpPr>
        <p:spPr>
          <a:xfrm>
            <a:off x="1002772" y="1816923"/>
            <a:ext cx="1017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Admins listed on the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eServices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request have access to the server once it is set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server has the 5 tabs </a:t>
            </a:r>
          </a:p>
        </p:txBody>
      </p:sp>
    </p:spTree>
    <p:extLst>
      <p:ext uri="{BB962C8B-B14F-4D97-AF65-F5344CB8AC3E}">
        <p14:creationId xmlns:p14="http://schemas.microsoft.com/office/powerpoint/2010/main" val="35798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73CC-0D66-4C11-970B-B4137F4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0439-D099-4BAC-A5F6-408CAF784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Through the configure tab, the admin can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Add or remove any number of members 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Members can be internal (</a:t>
            </a:r>
            <a:r>
              <a:rPr lang="en-US" dirty="0" err="1"/>
              <a:t>i.e</a:t>
            </a:r>
            <a:r>
              <a:rPr lang="en-US" dirty="0"/>
              <a:t> World Bank) or external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Define level of access for each member (through roles)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BF0D5-ECD0-4F9A-A99E-7258C3731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80427"/>
            <a:ext cx="5384800" cy="3943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3748-731D-417D-A68A-2628D85E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CF20-0218-47BF-B8AD-CA482EFB35F9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AEF7-6366-4EA9-9F37-D9E81D6B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81A1F-FB33-4701-B3DB-25D4F3041783}"/>
              </a:ext>
            </a:extLst>
          </p:cNvPr>
          <p:cNvSpPr/>
          <p:nvPr/>
        </p:nvSpPr>
        <p:spPr>
          <a:xfrm>
            <a:off x="10058400" y="2286000"/>
            <a:ext cx="1371600" cy="544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06D1A-AC97-4B12-B0F6-348E3E3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team on the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2E055-BE5E-440D-A226-A3A2483A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The standard roles on each server are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Admin – complete access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Form &amp; data manager – view and edit forms and data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Data manager – view and edit data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Enumerator – can only access forms on tablets for data collection</a:t>
            </a:r>
          </a:p>
          <a:p>
            <a:pPr>
              <a:spcBef>
                <a:spcPts val="1000"/>
              </a:spcBef>
            </a:pPr>
            <a:r>
              <a:rPr lang="en-US" sz="2800" dirty="0"/>
              <a:t>Custom roles can be create by DIME Analytics for 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Different access permissions from the standard ones listed above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E.g. Data view access for government counterparts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Up to 4 roles per server</a:t>
            </a:r>
          </a:p>
          <a:p>
            <a:pPr lvl="1">
              <a:spcBef>
                <a:spcPts val="1000"/>
              </a:spcBef>
            </a:pPr>
            <a:r>
              <a:rPr lang="en-US" sz="2400" dirty="0"/>
              <a:t>A user requires access to more than 1 server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5AB25-0CB9-4D3A-8484-80D94EB5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945-5B35-4C51-935B-9D541768AAC8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49D9-2253-44D9-92F3-649CAE40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06D1A-AC97-4B12-B0F6-348E3E3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data collection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2E055-BE5E-440D-A226-A3A2483A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3527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Tab to use: </a:t>
            </a:r>
            <a:r>
              <a:rPr lang="en-US" sz="2400" i="1" dirty="0"/>
              <a:t>Design</a:t>
            </a:r>
            <a:r>
              <a:rPr lang="en-US" sz="2400" dirty="0"/>
              <a:t> 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Design and upload survey forms to the server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Forms can be designed using 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Form builder (click and point) 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hlinkClick r:id="rId2"/>
              </a:rPr>
              <a:t>Excel 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en-US" sz="2400" dirty="0"/>
              <a:t>Another FC Continuing Education will cover designing survey SurveyCTO forms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A1B66-0C7E-4175-8CA8-F09010AC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28" y="4795010"/>
            <a:ext cx="9215502" cy="187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AA38E-28F9-476D-8303-0E54E7CA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588-AC43-49E2-9D44-0F1EBAE5D6BA}" type="datetime1">
              <a:rPr lang="en-US" smtClean="0"/>
              <a:t>23-Jan-20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97B3-CF54-471D-B06E-19D8BC2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854</Words>
  <Application>Microsoft Office PowerPoint</Application>
  <PresentationFormat>Widescreen</PresentationFormat>
  <Paragraphs>164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Office Theme</vt:lpstr>
      <vt:lpstr>PowerPoint Presentation</vt:lpstr>
      <vt:lpstr>About SurveyCTO</vt:lpstr>
      <vt:lpstr>What is a server?</vt:lpstr>
      <vt:lpstr>DIME Team on the server</vt:lpstr>
      <vt:lpstr>Requesting a server</vt:lpstr>
      <vt:lpstr>Interacting with the server</vt:lpstr>
      <vt:lpstr>Accessing the server</vt:lpstr>
      <vt:lpstr>Your team on the server</vt:lpstr>
      <vt:lpstr>Setting up for data collection </vt:lpstr>
      <vt:lpstr>Collecting data </vt:lpstr>
      <vt:lpstr>Downloading data</vt:lpstr>
      <vt:lpstr>Downloading data using SurveyCTO desktop</vt:lpstr>
      <vt:lpstr>SurveyCTO Desktop</vt:lpstr>
      <vt:lpstr>Benefits of SurveyCTO Desktop</vt:lpstr>
      <vt:lpstr>Benefits of SurveyCTO Desktop</vt:lpstr>
      <vt:lpstr>Benefits of SurveyCTO Desktop</vt:lpstr>
      <vt:lpstr>Closing/extending a server</vt:lpstr>
      <vt:lpstr>Points of contacts for 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Ruth Jones</dc:creator>
  <cp:lastModifiedBy>Roshni Khincha</cp:lastModifiedBy>
  <cp:revision>274</cp:revision>
  <dcterms:created xsi:type="dcterms:W3CDTF">2019-07-11T13:27:49Z</dcterms:created>
  <dcterms:modified xsi:type="dcterms:W3CDTF">2020-01-23T15:46:48Z</dcterms:modified>
</cp:coreProperties>
</file>