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9"/>
  </p:notesMasterIdLst>
  <p:sldIdLst>
    <p:sldId id="411" r:id="rId2"/>
    <p:sldId id="256" r:id="rId3"/>
    <p:sldId id="1523" r:id="rId4"/>
    <p:sldId id="1524" r:id="rId5"/>
    <p:sldId id="279" r:id="rId6"/>
    <p:sldId id="468" r:id="rId7"/>
    <p:sldId id="284" r:id="rId8"/>
    <p:sldId id="443" r:id="rId9"/>
    <p:sldId id="1527" r:id="rId10"/>
    <p:sldId id="307" r:id="rId11"/>
    <p:sldId id="328" r:id="rId12"/>
    <p:sldId id="418" r:id="rId13"/>
    <p:sldId id="1529" r:id="rId14"/>
    <p:sldId id="1530" r:id="rId15"/>
    <p:sldId id="447" r:id="rId16"/>
    <p:sldId id="448" r:id="rId17"/>
    <p:sldId id="421" r:id="rId18"/>
    <p:sldId id="1532" r:id="rId19"/>
    <p:sldId id="311" r:id="rId20"/>
    <p:sldId id="415" r:id="rId21"/>
    <p:sldId id="416" r:id="rId22"/>
    <p:sldId id="1531" r:id="rId23"/>
    <p:sldId id="1534" r:id="rId24"/>
    <p:sldId id="1536" r:id="rId25"/>
    <p:sldId id="1525" r:id="rId26"/>
    <p:sldId id="429" r:id="rId27"/>
    <p:sldId id="457" r:id="rId28"/>
    <p:sldId id="1533" r:id="rId29"/>
    <p:sldId id="424" r:id="rId30"/>
    <p:sldId id="1528" r:id="rId31"/>
    <p:sldId id="258" r:id="rId32"/>
    <p:sldId id="466" r:id="rId33"/>
    <p:sldId id="467" r:id="rId34"/>
    <p:sldId id="437" r:id="rId35"/>
    <p:sldId id="259" r:id="rId36"/>
    <p:sldId id="1535" r:id="rId37"/>
    <p:sldId id="1520" r:id="rId38"/>
    <p:sldId id="268" r:id="rId39"/>
    <p:sldId id="444" r:id="rId40"/>
    <p:sldId id="1522" r:id="rId41"/>
    <p:sldId id="442" r:id="rId42"/>
    <p:sldId id="445" r:id="rId43"/>
    <p:sldId id="446" r:id="rId44"/>
    <p:sldId id="354" r:id="rId45"/>
    <p:sldId id="455" r:id="rId46"/>
    <p:sldId id="1521" r:id="rId47"/>
    <p:sldId id="41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79FB3-D37A-4285-8589-007FC3CC4004}" v="325" dt="2019-11-14T14:16:33.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79354" autoAdjust="0"/>
  </p:normalViewPr>
  <p:slideViewPr>
    <p:cSldViewPr>
      <p:cViewPr>
        <p:scale>
          <a:sx n="68" d="100"/>
          <a:sy n="68" d="100"/>
        </p:scale>
        <p:origin x="2646" y="5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an Kalyan Sen" userId="1562753e-1150-432d-b148-e800b0a9b73f" providerId="ADAL" clId="{1CA79FB3-D37A-4285-8589-007FC3CC4004}"/>
    <pc:docChg chg="undo custSel addSld delSld modSld sldOrd modMainMaster">
      <pc:chgData name="Iman Kalyan Sen" userId="1562753e-1150-432d-b148-e800b0a9b73f" providerId="ADAL" clId="{1CA79FB3-D37A-4285-8589-007FC3CC4004}" dt="2019-11-14T16:11:58.727" v="6119" actId="20577"/>
      <pc:docMkLst>
        <pc:docMk/>
      </pc:docMkLst>
      <pc:sldChg chg="modSp">
        <pc:chgData name="Iman Kalyan Sen" userId="1562753e-1150-432d-b148-e800b0a9b73f" providerId="ADAL" clId="{1CA79FB3-D37A-4285-8589-007FC3CC4004}" dt="2019-11-13T21:24:50.360" v="4478" actId="20577"/>
        <pc:sldMkLst>
          <pc:docMk/>
          <pc:sldMk cId="915613805" sldId="256"/>
        </pc:sldMkLst>
        <pc:spChg chg="mod">
          <ac:chgData name="Iman Kalyan Sen" userId="1562753e-1150-432d-b148-e800b0a9b73f" providerId="ADAL" clId="{1CA79FB3-D37A-4285-8589-007FC3CC4004}" dt="2019-11-13T21:24:50.360" v="4478" actId="20577"/>
          <ac:spMkLst>
            <pc:docMk/>
            <pc:sldMk cId="915613805" sldId="256"/>
            <ac:spMk id="5" creationId="{00000000-0000-0000-0000-000000000000}"/>
          </ac:spMkLst>
        </pc:spChg>
      </pc:sldChg>
      <pc:sldChg chg="modSp ord modAnim">
        <pc:chgData name="Iman Kalyan Sen" userId="1562753e-1150-432d-b148-e800b0a9b73f" providerId="ADAL" clId="{1CA79FB3-D37A-4285-8589-007FC3CC4004}" dt="2019-11-13T18:44:23.731" v="3832" actId="20577"/>
        <pc:sldMkLst>
          <pc:docMk/>
          <pc:sldMk cId="338393851" sldId="258"/>
        </pc:sldMkLst>
        <pc:spChg chg="mod">
          <ac:chgData name="Iman Kalyan Sen" userId="1562753e-1150-432d-b148-e800b0a9b73f" providerId="ADAL" clId="{1CA79FB3-D37A-4285-8589-007FC3CC4004}" dt="2019-11-13T18:44:23.731" v="3832" actId="20577"/>
          <ac:spMkLst>
            <pc:docMk/>
            <pc:sldMk cId="338393851" sldId="258"/>
            <ac:spMk id="3" creationId="{00000000-0000-0000-0000-000000000000}"/>
          </ac:spMkLst>
        </pc:spChg>
      </pc:sldChg>
      <pc:sldChg chg="modSp">
        <pc:chgData name="Iman Kalyan Sen" userId="1562753e-1150-432d-b148-e800b0a9b73f" providerId="ADAL" clId="{1CA79FB3-D37A-4285-8589-007FC3CC4004}" dt="2019-11-13T19:11:05.794" v="4361" actId="20577"/>
        <pc:sldMkLst>
          <pc:docMk/>
          <pc:sldMk cId="2934645862" sldId="259"/>
        </pc:sldMkLst>
        <pc:spChg chg="mod">
          <ac:chgData name="Iman Kalyan Sen" userId="1562753e-1150-432d-b148-e800b0a9b73f" providerId="ADAL" clId="{1CA79FB3-D37A-4285-8589-007FC3CC4004}" dt="2019-11-13T19:11:02.562" v="4353" actId="20577"/>
          <ac:spMkLst>
            <pc:docMk/>
            <pc:sldMk cId="2934645862" sldId="259"/>
            <ac:spMk id="2" creationId="{00000000-0000-0000-0000-000000000000}"/>
          </ac:spMkLst>
        </pc:spChg>
        <pc:spChg chg="mod">
          <ac:chgData name="Iman Kalyan Sen" userId="1562753e-1150-432d-b148-e800b0a9b73f" providerId="ADAL" clId="{1CA79FB3-D37A-4285-8589-007FC3CC4004}" dt="2019-11-13T19:11:05.794" v="4361" actId="20577"/>
          <ac:spMkLst>
            <pc:docMk/>
            <pc:sldMk cId="2934645862" sldId="259"/>
            <ac:spMk id="3" creationId="{00000000-0000-0000-0000-000000000000}"/>
          </ac:spMkLst>
        </pc:spChg>
      </pc:sldChg>
      <pc:sldChg chg="add del">
        <pc:chgData name="Iman Kalyan Sen" userId="1562753e-1150-432d-b148-e800b0a9b73f" providerId="ADAL" clId="{1CA79FB3-D37A-4285-8589-007FC3CC4004}" dt="2019-11-13T18:49:18.601" v="3855" actId="2696"/>
        <pc:sldMkLst>
          <pc:docMk/>
          <pc:sldMk cId="2884007617" sldId="260"/>
        </pc:sldMkLst>
      </pc:sldChg>
      <pc:sldChg chg="modSp add del">
        <pc:chgData name="Iman Kalyan Sen" userId="1562753e-1150-432d-b148-e800b0a9b73f" providerId="ADAL" clId="{1CA79FB3-D37A-4285-8589-007FC3CC4004}" dt="2019-11-13T19:03:48.191" v="3932" actId="2696"/>
        <pc:sldMkLst>
          <pc:docMk/>
          <pc:sldMk cId="3127933835" sldId="262"/>
        </pc:sldMkLst>
        <pc:spChg chg="mod">
          <ac:chgData name="Iman Kalyan Sen" userId="1562753e-1150-432d-b148-e800b0a9b73f" providerId="ADAL" clId="{1CA79FB3-D37A-4285-8589-007FC3CC4004}" dt="2019-11-13T00:48:13.623" v="3041"/>
          <ac:spMkLst>
            <pc:docMk/>
            <pc:sldMk cId="3127933835" sldId="262"/>
            <ac:spMk id="2" creationId="{078D4B28-69A7-45F1-8DB7-6AFFCB080546}"/>
          </ac:spMkLst>
        </pc:spChg>
        <pc:spChg chg="mod">
          <ac:chgData name="Iman Kalyan Sen" userId="1562753e-1150-432d-b148-e800b0a9b73f" providerId="ADAL" clId="{1CA79FB3-D37A-4285-8589-007FC3CC4004}" dt="2019-11-13T18:49:07.976" v="3853" actId="20577"/>
          <ac:spMkLst>
            <pc:docMk/>
            <pc:sldMk cId="3127933835" sldId="262"/>
            <ac:spMk id="3" creationId="{A8A17327-921C-4897-A6EC-A9EB57EB0179}"/>
          </ac:spMkLst>
        </pc:spChg>
      </pc:sldChg>
      <pc:sldChg chg="add del">
        <pc:chgData name="Iman Kalyan Sen" userId="1562753e-1150-432d-b148-e800b0a9b73f" providerId="ADAL" clId="{1CA79FB3-D37A-4285-8589-007FC3CC4004}" dt="2019-11-13T19:03:45.689" v="3931" actId="2696"/>
        <pc:sldMkLst>
          <pc:docMk/>
          <pc:sldMk cId="2112658896" sldId="265"/>
        </pc:sldMkLst>
      </pc:sldChg>
      <pc:sldChg chg="delSp add del">
        <pc:chgData name="Iman Kalyan Sen" userId="1562753e-1150-432d-b148-e800b0a9b73f" providerId="ADAL" clId="{1CA79FB3-D37A-4285-8589-007FC3CC4004}" dt="2019-11-13T19:03:45.057" v="3930" actId="2696"/>
        <pc:sldMkLst>
          <pc:docMk/>
          <pc:sldMk cId="4042168300" sldId="267"/>
        </pc:sldMkLst>
        <pc:spChg chg="del">
          <ac:chgData name="Iman Kalyan Sen" userId="1562753e-1150-432d-b148-e800b0a9b73f" providerId="ADAL" clId="{1CA79FB3-D37A-4285-8589-007FC3CC4004}" dt="2019-11-13T18:50:22.960" v="3856" actId="478"/>
          <ac:spMkLst>
            <pc:docMk/>
            <pc:sldMk cId="4042168300" sldId="267"/>
            <ac:spMk id="3" creationId="{B2E12B68-5BAC-46C6-8716-5D187DC3D403}"/>
          </ac:spMkLst>
        </pc:spChg>
      </pc:sldChg>
      <pc:sldChg chg="modSp">
        <pc:chgData name="Iman Kalyan Sen" userId="1562753e-1150-432d-b148-e800b0a9b73f" providerId="ADAL" clId="{1CA79FB3-D37A-4285-8589-007FC3CC4004}" dt="2019-11-13T19:11:25.993" v="4376" actId="20577"/>
        <pc:sldMkLst>
          <pc:docMk/>
          <pc:sldMk cId="212794809" sldId="268"/>
        </pc:sldMkLst>
        <pc:spChg chg="mod">
          <ac:chgData name="Iman Kalyan Sen" userId="1562753e-1150-432d-b148-e800b0a9b73f" providerId="ADAL" clId="{1CA79FB3-D37A-4285-8589-007FC3CC4004}" dt="2019-11-13T19:11:25.993" v="4376" actId="20577"/>
          <ac:spMkLst>
            <pc:docMk/>
            <pc:sldMk cId="212794809" sldId="268"/>
            <ac:spMk id="2" creationId="{00000000-0000-0000-0000-000000000000}"/>
          </ac:spMkLst>
        </pc:spChg>
        <pc:spChg chg="mod">
          <ac:chgData name="Iman Kalyan Sen" userId="1562753e-1150-432d-b148-e800b0a9b73f" providerId="ADAL" clId="{1CA79FB3-D37A-4285-8589-007FC3CC4004}" dt="2019-11-13T00:48:12.367" v="3039"/>
          <ac:spMkLst>
            <pc:docMk/>
            <pc:sldMk cId="212794809" sldId="268"/>
            <ac:spMk id="3" creationId="{00000000-0000-0000-0000-000000000000}"/>
          </ac:spMkLst>
        </pc:spChg>
      </pc:sldChg>
      <pc:sldChg chg="addSp delSp modSp ord modNotesTx">
        <pc:chgData name="Iman Kalyan Sen" userId="1562753e-1150-432d-b148-e800b0a9b73f" providerId="ADAL" clId="{1CA79FB3-D37A-4285-8589-007FC3CC4004}" dt="2019-11-14T14:17:46.788" v="6048" actId="14100"/>
        <pc:sldMkLst>
          <pc:docMk/>
          <pc:sldMk cId="3668348746" sldId="279"/>
        </pc:sldMkLst>
        <pc:spChg chg="add mod">
          <ac:chgData name="Iman Kalyan Sen" userId="1562753e-1150-432d-b148-e800b0a9b73f" providerId="ADAL" clId="{1CA79FB3-D37A-4285-8589-007FC3CC4004}" dt="2019-11-14T14:17:46.788" v="6048" actId="14100"/>
          <ac:spMkLst>
            <pc:docMk/>
            <pc:sldMk cId="3668348746" sldId="279"/>
            <ac:spMk id="2" creationId="{E771185A-1DDF-45E7-86C3-E6E843B40038}"/>
          </ac:spMkLst>
        </pc:spChg>
        <pc:spChg chg="mod">
          <ac:chgData name="Iman Kalyan Sen" userId="1562753e-1150-432d-b148-e800b0a9b73f" providerId="ADAL" clId="{1CA79FB3-D37A-4285-8589-007FC3CC4004}" dt="2019-11-14T14:16:05.259" v="6040" actId="5793"/>
          <ac:spMkLst>
            <pc:docMk/>
            <pc:sldMk cId="3668348746" sldId="279"/>
            <ac:spMk id="3" creationId="{00000000-0000-0000-0000-000000000000}"/>
          </ac:spMkLst>
        </pc:spChg>
        <pc:spChg chg="del mod">
          <ac:chgData name="Iman Kalyan Sen" userId="1562753e-1150-432d-b148-e800b0a9b73f" providerId="ADAL" clId="{1CA79FB3-D37A-4285-8589-007FC3CC4004}" dt="2019-11-12T16:53:53.618" v="1691"/>
          <ac:spMkLst>
            <pc:docMk/>
            <pc:sldMk cId="3668348746" sldId="279"/>
            <ac:spMk id="4" creationId="{00000000-0000-0000-0000-000000000000}"/>
          </ac:spMkLst>
        </pc:spChg>
        <pc:spChg chg="mod">
          <ac:chgData name="Iman Kalyan Sen" userId="1562753e-1150-432d-b148-e800b0a9b73f" providerId="ADAL" clId="{1CA79FB3-D37A-4285-8589-007FC3CC4004}" dt="2019-11-12T16:51:54.288" v="1690"/>
          <ac:spMkLst>
            <pc:docMk/>
            <pc:sldMk cId="3668348746" sldId="279"/>
            <ac:spMk id="5" creationId="{00000000-0000-0000-0000-000000000000}"/>
          </ac:spMkLst>
        </pc:spChg>
      </pc:sldChg>
      <pc:sldChg chg="modSp">
        <pc:chgData name="Iman Kalyan Sen" userId="1562753e-1150-432d-b148-e800b0a9b73f" providerId="ADAL" clId="{1CA79FB3-D37A-4285-8589-007FC3CC4004}" dt="2019-11-13T17:21:53.537" v="3097" actId="313"/>
        <pc:sldMkLst>
          <pc:docMk/>
          <pc:sldMk cId="110331764" sldId="284"/>
        </pc:sldMkLst>
        <pc:spChg chg="mod">
          <ac:chgData name="Iman Kalyan Sen" userId="1562753e-1150-432d-b148-e800b0a9b73f" providerId="ADAL" clId="{1CA79FB3-D37A-4285-8589-007FC3CC4004}" dt="2019-11-13T17:21:53.537" v="3097" actId="313"/>
          <ac:spMkLst>
            <pc:docMk/>
            <pc:sldMk cId="110331764" sldId="284"/>
            <ac:spMk id="5" creationId="{00000000-0000-0000-0000-000000000000}"/>
          </ac:spMkLst>
        </pc:spChg>
      </pc:sldChg>
      <pc:sldChg chg="modSp">
        <pc:chgData name="Iman Kalyan Sen" userId="1562753e-1150-432d-b148-e800b0a9b73f" providerId="ADAL" clId="{1CA79FB3-D37A-4285-8589-007FC3CC4004}" dt="2019-11-14T00:39:42.189" v="5857" actId="20577"/>
        <pc:sldMkLst>
          <pc:docMk/>
          <pc:sldMk cId="4193259771" sldId="307"/>
        </pc:sldMkLst>
        <pc:spChg chg="mod">
          <ac:chgData name="Iman Kalyan Sen" userId="1562753e-1150-432d-b148-e800b0a9b73f" providerId="ADAL" clId="{1CA79FB3-D37A-4285-8589-007FC3CC4004}" dt="2019-11-12T17:45:44.418" v="2277" actId="20577"/>
          <ac:spMkLst>
            <pc:docMk/>
            <pc:sldMk cId="4193259771" sldId="307"/>
            <ac:spMk id="8" creationId="{00000000-0000-0000-0000-000000000000}"/>
          </ac:spMkLst>
        </pc:spChg>
        <pc:spChg chg="mod">
          <ac:chgData name="Iman Kalyan Sen" userId="1562753e-1150-432d-b148-e800b0a9b73f" providerId="ADAL" clId="{1CA79FB3-D37A-4285-8589-007FC3CC4004}" dt="2019-11-14T00:39:42.189" v="5857" actId="20577"/>
          <ac:spMkLst>
            <pc:docMk/>
            <pc:sldMk cId="4193259771" sldId="307"/>
            <ac:spMk id="22531" creationId="{00000000-0000-0000-0000-000000000000}"/>
          </ac:spMkLst>
        </pc:spChg>
      </pc:sldChg>
      <pc:sldChg chg="modSp modNotesTx">
        <pc:chgData name="Iman Kalyan Sen" userId="1562753e-1150-432d-b148-e800b0a9b73f" providerId="ADAL" clId="{1CA79FB3-D37A-4285-8589-007FC3CC4004}" dt="2019-11-13T22:22:13.966" v="4542" actId="20577"/>
        <pc:sldMkLst>
          <pc:docMk/>
          <pc:sldMk cId="165745839" sldId="311"/>
        </pc:sldMkLst>
        <pc:spChg chg="mod">
          <ac:chgData name="Iman Kalyan Sen" userId="1562753e-1150-432d-b148-e800b0a9b73f" providerId="ADAL" clId="{1CA79FB3-D37A-4285-8589-007FC3CC4004}" dt="2019-11-13T00:48:12.367" v="3039"/>
          <ac:spMkLst>
            <pc:docMk/>
            <pc:sldMk cId="165745839" sldId="311"/>
            <ac:spMk id="5" creationId="{00000000-0000-0000-0000-000000000000}"/>
          </ac:spMkLst>
        </pc:spChg>
      </pc:sldChg>
      <pc:sldChg chg="modSp add">
        <pc:chgData name="Iman Kalyan Sen" userId="1562753e-1150-432d-b148-e800b0a9b73f" providerId="ADAL" clId="{1CA79FB3-D37A-4285-8589-007FC3CC4004}" dt="2019-11-13T00:48:13.623" v="3041"/>
        <pc:sldMkLst>
          <pc:docMk/>
          <pc:sldMk cId="2619168769" sldId="354"/>
        </pc:sldMkLst>
        <pc:spChg chg="mod">
          <ac:chgData name="Iman Kalyan Sen" userId="1562753e-1150-432d-b148-e800b0a9b73f" providerId="ADAL" clId="{1CA79FB3-D37A-4285-8589-007FC3CC4004}" dt="2019-11-13T00:48:13.623" v="3041"/>
          <ac:spMkLst>
            <pc:docMk/>
            <pc:sldMk cId="2619168769" sldId="354"/>
            <ac:spMk id="5" creationId="{00000000-0000-0000-0000-000000000000}"/>
          </ac:spMkLst>
        </pc:spChg>
      </pc:sldChg>
      <pc:sldChg chg="modSp modNotesTx">
        <pc:chgData name="Iman Kalyan Sen" userId="1562753e-1150-432d-b148-e800b0a9b73f" providerId="ADAL" clId="{1CA79FB3-D37A-4285-8589-007FC3CC4004}" dt="2019-11-13T17:16:29.837" v="3062" actId="20577"/>
        <pc:sldMkLst>
          <pc:docMk/>
          <pc:sldMk cId="175692631" sldId="411"/>
        </pc:sldMkLst>
        <pc:spChg chg="mod">
          <ac:chgData name="Iman Kalyan Sen" userId="1562753e-1150-432d-b148-e800b0a9b73f" providerId="ADAL" clId="{1CA79FB3-D37A-4285-8589-007FC3CC4004}" dt="2019-11-13T17:15:53.144" v="3044" actId="20577"/>
          <ac:spMkLst>
            <pc:docMk/>
            <pc:sldMk cId="175692631" sldId="411"/>
            <ac:spMk id="2" creationId="{00000000-0000-0000-0000-000000000000}"/>
          </ac:spMkLst>
        </pc:spChg>
        <pc:spChg chg="mod">
          <ac:chgData name="Iman Kalyan Sen" userId="1562753e-1150-432d-b148-e800b0a9b73f" providerId="ADAL" clId="{1CA79FB3-D37A-4285-8589-007FC3CC4004}" dt="2019-11-13T17:16:09.519" v="3056" actId="20577"/>
          <ac:spMkLst>
            <pc:docMk/>
            <pc:sldMk cId="175692631" sldId="411"/>
            <ac:spMk id="3" creationId="{00000000-0000-0000-0000-000000000000}"/>
          </ac:spMkLst>
        </pc:spChg>
      </pc:sldChg>
      <pc:sldChg chg="modSp add del ord">
        <pc:chgData name="Iman Kalyan Sen" userId="1562753e-1150-432d-b148-e800b0a9b73f" providerId="ADAL" clId="{1CA79FB3-D37A-4285-8589-007FC3CC4004}" dt="2019-11-13T18:48:57.283" v="3852"/>
        <pc:sldMkLst>
          <pc:docMk/>
          <pc:sldMk cId="2206433097" sldId="414"/>
        </pc:sldMkLst>
        <pc:spChg chg="mod">
          <ac:chgData name="Iman Kalyan Sen" userId="1562753e-1150-432d-b148-e800b0a9b73f" providerId="ADAL" clId="{1CA79FB3-D37A-4285-8589-007FC3CC4004}" dt="2019-11-13T00:48:13.623" v="3041"/>
          <ac:spMkLst>
            <pc:docMk/>
            <pc:sldMk cId="2206433097" sldId="414"/>
            <ac:spMk id="5" creationId="{00000000-0000-0000-0000-000000000000}"/>
          </ac:spMkLst>
        </pc:spChg>
      </pc:sldChg>
      <pc:sldChg chg="modSp">
        <pc:chgData name="Iman Kalyan Sen" userId="1562753e-1150-432d-b148-e800b0a9b73f" providerId="ADAL" clId="{1CA79FB3-D37A-4285-8589-007FC3CC4004}" dt="2019-11-13T18:59:27.747" v="3925" actId="6549"/>
        <pc:sldMkLst>
          <pc:docMk/>
          <pc:sldMk cId="3164057780" sldId="416"/>
        </pc:sldMkLst>
        <pc:spChg chg="mod">
          <ac:chgData name="Iman Kalyan Sen" userId="1562753e-1150-432d-b148-e800b0a9b73f" providerId="ADAL" clId="{1CA79FB3-D37A-4285-8589-007FC3CC4004}" dt="2019-11-13T18:59:27.747" v="3925" actId="6549"/>
          <ac:spMkLst>
            <pc:docMk/>
            <pc:sldMk cId="3164057780" sldId="416"/>
            <ac:spMk id="3" creationId="{00000000-0000-0000-0000-000000000000}"/>
          </ac:spMkLst>
        </pc:spChg>
      </pc:sldChg>
      <pc:sldChg chg="modSp modAnim">
        <pc:chgData name="Iman Kalyan Sen" userId="1562753e-1150-432d-b148-e800b0a9b73f" providerId="ADAL" clId="{1CA79FB3-D37A-4285-8589-007FC3CC4004}" dt="2019-11-13T18:07:34.150" v="3308" actId="403"/>
        <pc:sldMkLst>
          <pc:docMk/>
          <pc:sldMk cId="1536914504" sldId="418"/>
        </pc:sldMkLst>
        <pc:spChg chg="mod">
          <ac:chgData name="Iman Kalyan Sen" userId="1562753e-1150-432d-b148-e800b0a9b73f" providerId="ADAL" clId="{1CA79FB3-D37A-4285-8589-007FC3CC4004}" dt="2019-11-13T18:07:34.150" v="3308" actId="403"/>
          <ac:spMkLst>
            <pc:docMk/>
            <pc:sldMk cId="1536914504" sldId="418"/>
            <ac:spMk id="11" creationId="{00000000-0000-0000-0000-000000000000}"/>
          </ac:spMkLst>
        </pc:spChg>
      </pc:sldChg>
      <pc:sldChg chg="modSp">
        <pc:chgData name="Iman Kalyan Sen" userId="1562753e-1150-432d-b148-e800b0a9b73f" providerId="ADAL" clId="{1CA79FB3-D37A-4285-8589-007FC3CC4004}" dt="2019-11-14T16:11:58.727" v="6119" actId="20577"/>
        <pc:sldMkLst>
          <pc:docMk/>
          <pc:sldMk cId="101871281" sldId="421"/>
        </pc:sldMkLst>
        <pc:spChg chg="mod">
          <ac:chgData name="Iman Kalyan Sen" userId="1562753e-1150-432d-b148-e800b0a9b73f" providerId="ADAL" clId="{1CA79FB3-D37A-4285-8589-007FC3CC4004}" dt="2019-11-14T16:11:58.727" v="6119" actId="20577"/>
          <ac:spMkLst>
            <pc:docMk/>
            <pc:sldMk cId="101871281" sldId="421"/>
            <ac:spMk id="3" creationId="{00000000-0000-0000-0000-000000000000}"/>
          </ac:spMkLst>
        </pc:spChg>
        <pc:spChg chg="mod">
          <ac:chgData name="Iman Kalyan Sen" userId="1562753e-1150-432d-b148-e800b0a9b73f" providerId="ADAL" clId="{1CA79FB3-D37A-4285-8589-007FC3CC4004}" dt="2019-11-13T18:13:46.319" v="3375"/>
          <ac:spMkLst>
            <pc:docMk/>
            <pc:sldMk cId="101871281" sldId="421"/>
            <ac:spMk id="5" creationId="{00000000-0000-0000-0000-000000000000}"/>
          </ac:spMkLst>
        </pc:spChg>
      </pc:sldChg>
      <pc:sldChg chg="modSp ord modAnim modNotesTx">
        <pc:chgData name="Iman Kalyan Sen" userId="1562753e-1150-432d-b148-e800b0a9b73f" providerId="ADAL" clId="{1CA79FB3-D37A-4285-8589-007FC3CC4004}" dt="2019-11-13T22:31:46.163" v="4993" actId="20577"/>
        <pc:sldMkLst>
          <pc:docMk/>
          <pc:sldMk cId="120540646" sldId="424"/>
        </pc:sldMkLst>
        <pc:spChg chg="mod">
          <ac:chgData name="Iman Kalyan Sen" userId="1562753e-1150-432d-b148-e800b0a9b73f" providerId="ADAL" clId="{1CA79FB3-D37A-4285-8589-007FC3CC4004}" dt="2019-11-13T17:45:00.274" v="3105" actId="27636"/>
          <ac:spMkLst>
            <pc:docMk/>
            <pc:sldMk cId="120540646" sldId="424"/>
            <ac:spMk id="3" creationId="{00000000-0000-0000-0000-000000000000}"/>
          </ac:spMkLst>
        </pc:spChg>
        <pc:spChg chg="mod">
          <ac:chgData name="Iman Kalyan Sen" userId="1562753e-1150-432d-b148-e800b0a9b73f" providerId="ADAL" clId="{1CA79FB3-D37A-4285-8589-007FC3CC4004}" dt="2019-11-13T18:17:33.987" v="3408" actId="20577"/>
          <ac:spMkLst>
            <pc:docMk/>
            <pc:sldMk cId="120540646" sldId="424"/>
            <ac:spMk id="5" creationId="{00000000-0000-0000-0000-000000000000}"/>
          </ac:spMkLst>
        </pc:spChg>
      </pc:sldChg>
      <pc:sldChg chg="modSp">
        <pc:chgData name="Iman Kalyan Sen" userId="1562753e-1150-432d-b148-e800b0a9b73f" providerId="ADAL" clId="{1CA79FB3-D37A-4285-8589-007FC3CC4004}" dt="2019-11-13T00:48:12.367" v="3039"/>
        <pc:sldMkLst>
          <pc:docMk/>
          <pc:sldMk cId="3288509438" sldId="429"/>
        </pc:sldMkLst>
        <pc:spChg chg="mod">
          <ac:chgData name="Iman Kalyan Sen" userId="1562753e-1150-432d-b148-e800b0a9b73f" providerId="ADAL" clId="{1CA79FB3-D37A-4285-8589-007FC3CC4004}" dt="2019-11-13T00:48:12.367" v="3039"/>
          <ac:spMkLst>
            <pc:docMk/>
            <pc:sldMk cId="3288509438" sldId="429"/>
            <ac:spMk id="3" creationId="{00000000-0000-0000-0000-000000000000}"/>
          </ac:spMkLst>
        </pc:spChg>
      </pc:sldChg>
      <pc:sldChg chg="modSp del">
        <pc:chgData name="Iman Kalyan Sen" userId="1562753e-1150-432d-b148-e800b0a9b73f" providerId="ADAL" clId="{1CA79FB3-D37A-4285-8589-007FC3CC4004}" dt="2019-11-13T18:45:06.533" v="3833" actId="2696"/>
        <pc:sldMkLst>
          <pc:docMk/>
          <pc:sldMk cId="1036262004" sldId="436"/>
        </pc:sldMkLst>
        <pc:spChg chg="mod">
          <ac:chgData name="Iman Kalyan Sen" userId="1562753e-1150-432d-b148-e800b0a9b73f" providerId="ADAL" clId="{1CA79FB3-D37A-4285-8589-007FC3CC4004}" dt="2019-11-13T00:48:12.367" v="3039"/>
          <ac:spMkLst>
            <pc:docMk/>
            <pc:sldMk cId="1036262004" sldId="436"/>
            <ac:spMk id="2" creationId="{00000000-0000-0000-0000-000000000000}"/>
          </ac:spMkLst>
        </pc:spChg>
        <pc:spChg chg="mod">
          <ac:chgData name="Iman Kalyan Sen" userId="1562753e-1150-432d-b148-e800b0a9b73f" providerId="ADAL" clId="{1CA79FB3-D37A-4285-8589-007FC3CC4004}" dt="2019-11-13T00:48:12.367" v="3039"/>
          <ac:spMkLst>
            <pc:docMk/>
            <pc:sldMk cId="1036262004" sldId="436"/>
            <ac:spMk id="3" creationId="{00000000-0000-0000-0000-000000000000}"/>
          </ac:spMkLst>
        </pc:spChg>
      </pc:sldChg>
      <pc:sldChg chg="modSp">
        <pc:chgData name="Iman Kalyan Sen" userId="1562753e-1150-432d-b148-e800b0a9b73f" providerId="ADAL" clId="{1CA79FB3-D37A-4285-8589-007FC3CC4004}" dt="2019-11-13T19:10:32.072" v="4340" actId="20577"/>
        <pc:sldMkLst>
          <pc:docMk/>
          <pc:sldMk cId="2983149418" sldId="437"/>
        </pc:sldMkLst>
        <pc:spChg chg="mod">
          <ac:chgData name="Iman Kalyan Sen" userId="1562753e-1150-432d-b148-e800b0a9b73f" providerId="ADAL" clId="{1CA79FB3-D37A-4285-8589-007FC3CC4004}" dt="2019-11-13T19:10:32.072" v="4340" actId="20577"/>
          <ac:spMkLst>
            <pc:docMk/>
            <pc:sldMk cId="2983149418" sldId="437"/>
            <ac:spMk id="3" creationId="{00000000-0000-0000-0000-000000000000}"/>
          </ac:spMkLst>
        </pc:spChg>
      </pc:sldChg>
      <pc:sldChg chg="add del">
        <pc:chgData name="Iman Kalyan Sen" userId="1562753e-1150-432d-b148-e800b0a9b73f" providerId="ADAL" clId="{1CA79FB3-D37A-4285-8589-007FC3CC4004}" dt="2019-11-12T16:37:49.629" v="1674"/>
        <pc:sldMkLst>
          <pc:docMk/>
          <pc:sldMk cId="2133565188" sldId="442"/>
        </pc:sldMkLst>
      </pc:sldChg>
      <pc:sldChg chg="delSp add del ord">
        <pc:chgData name="Iman Kalyan Sen" userId="1562753e-1150-432d-b148-e800b0a9b73f" providerId="ADAL" clId="{1CA79FB3-D37A-4285-8589-007FC3CC4004}" dt="2019-11-13T17:28:26.150" v="3098" actId="478"/>
        <pc:sldMkLst>
          <pc:docMk/>
          <pc:sldMk cId="3199353508" sldId="443"/>
        </pc:sldMkLst>
        <pc:spChg chg="del">
          <ac:chgData name="Iman Kalyan Sen" userId="1562753e-1150-432d-b148-e800b0a9b73f" providerId="ADAL" clId="{1CA79FB3-D37A-4285-8589-007FC3CC4004}" dt="2019-11-13T17:28:26.150" v="3098" actId="478"/>
          <ac:spMkLst>
            <pc:docMk/>
            <pc:sldMk cId="3199353508" sldId="443"/>
            <ac:spMk id="3" creationId="{3EF1259B-37BD-4574-B6AD-6DC13A41B79D}"/>
          </ac:spMkLst>
        </pc:spChg>
      </pc:sldChg>
      <pc:sldChg chg="add del">
        <pc:chgData name="Iman Kalyan Sen" userId="1562753e-1150-432d-b148-e800b0a9b73f" providerId="ADAL" clId="{1CA79FB3-D37A-4285-8589-007FC3CC4004}" dt="2019-11-12T14:57:58.140" v="876" actId="2696"/>
        <pc:sldMkLst>
          <pc:docMk/>
          <pc:sldMk cId="1315531640" sldId="444"/>
        </pc:sldMkLst>
      </pc:sldChg>
      <pc:sldChg chg="modSp add del">
        <pc:chgData name="Iman Kalyan Sen" userId="1562753e-1150-432d-b148-e800b0a9b73f" providerId="ADAL" clId="{1CA79FB3-D37A-4285-8589-007FC3CC4004}" dt="2019-11-13T00:48:12.367" v="3039"/>
        <pc:sldMkLst>
          <pc:docMk/>
          <pc:sldMk cId="3518556415" sldId="445"/>
        </pc:sldMkLst>
        <pc:spChg chg="mod">
          <ac:chgData name="Iman Kalyan Sen" userId="1562753e-1150-432d-b148-e800b0a9b73f" providerId="ADAL" clId="{1CA79FB3-D37A-4285-8589-007FC3CC4004}" dt="2019-11-13T00:48:12.367" v="3039"/>
          <ac:spMkLst>
            <pc:docMk/>
            <pc:sldMk cId="3518556415" sldId="445"/>
            <ac:spMk id="6" creationId="{BC3E7A80-21C2-414A-BE7C-29A3915CC2F2}"/>
          </ac:spMkLst>
        </pc:spChg>
      </pc:sldChg>
      <pc:sldChg chg="modSp">
        <pc:chgData name="Iman Kalyan Sen" userId="1562753e-1150-432d-b148-e800b0a9b73f" providerId="ADAL" clId="{1CA79FB3-D37A-4285-8589-007FC3CC4004}" dt="2019-11-13T00:48:12.367" v="3039"/>
        <pc:sldMkLst>
          <pc:docMk/>
          <pc:sldMk cId="1835963192" sldId="446"/>
        </pc:sldMkLst>
        <pc:spChg chg="mod">
          <ac:chgData name="Iman Kalyan Sen" userId="1562753e-1150-432d-b148-e800b0a9b73f" providerId="ADAL" clId="{1CA79FB3-D37A-4285-8589-007FC3CC4004}" dt="2019-11-13T00:48:12.367" v="3039"/>
          <ac:spMkLst>
            <pc:docMk/>
            <pc:sldMk cId="1835963192" sldId="446"/>
            <ac:spMk id="6" creationId="{BC3E7A80-21C2-414A-BE7C-29A3915CC2F2}"/>
          </ac:spMkLst>
        </pc:spChg>
      </pc:sldChg>
      <pc:sldChg chg="modSp">
        <pc:chgData name="Iman Kalyan Sen" userId="1562753e-1150-432d-b148-e800b0a9b73f" providerId="ADAL" clId="{1CA79FB3-D37A-4285-8589-007FC3CC4004}" dt="2019-11-14T00:49:13.404" v="5954" actId="20577"/>
        <pc:sldMkLst>
          <pc:docMk/>
          <pc:sldMk cId="532784865" sldId="447"/>
        </pc:sldMkLst>
        <pc:spChg chg="mod">
          <ac:chgData name="Iman Kalyan Sen" userId="1562753e-1150-432d-b148-e800b0a9b73f" providerId="ADAL" clId="{1CA79FB3-D37A-4285-8589-007FC3CC4004}" dt="2019-11-14T00:49:13.404" v="5954" actId="20577"/>
          <ac:spMkLst>
            <pc:docMk/>
            <pc:sldMk cId="532784865" sldId="447"/>
            <ac:spMk id="11" creationId="{00000000-0000-0000-0000-000000000000}"/>
          </ac:spMkLst>
        </pc:spChg>
      </pc:sldChg>
      <pc:sldChg chg="modSp add">
        <pc:chgData name="Iman Kalyan Sen" userId="1562753e-1150-432d-b148-e800b0a9b73f" providerId="ADAL" clId="{1CA79FB3-D37A-4285-8589-007FC3CC4004}" dt="2019-11-14T03:01:23.287" v="5958" actId="14100"/>
        <pc:sldMkLst>
          <pc:docMk/>
          <pc:sldMk cId="288260051" sldId="448"/>
        </pc:sldMkLst>
        <pc:graphicFrameChg chg="mod modGraphic">
          <ac:chgData name="Iman Kalyan Sen" userId="1562753e-1150-432d-b148-e800b0a9b73f" providerId="ADAL" clId="{1CA79FB3-D37A-4285-8589-007FC3CC4004}" dt="2019-11-14T03:01:23.287" v="5958" actId="14100"/>
          <ac:graphicFrameMkLst>
            <pc:docMk/>
            <pc:sldMk cId="288260051" sldId="448"/>
            <ac:graphicFrameMk id="5" creationId="{1A4C95DB-A39B-4111-9FDD-7583F971F9E5}"/>
          </ac:graphicFrameMkLst>
        </pc:graphicFrameChg>
      </pc:sldChg>
      <pc:sldChg chg="modSp add">
        <pc:chgData name="Iman Kalyan Sen" userId="1562753e-1150-432d-b148-e800b0a9b73f" providerId="ADAL" clId="{1CA79FB3-D37A-4285-8589-007FC3CC4004}" dt="2019-11-13T00:48:12.367" v="3039"/>
        <pc:sldMkLst>
          <pc:docMk/>
          <pc:sldMk cId="1608475420" sldId="455"/>
        </pc:sldMkLst>
        <pc:spChg chg="mod">
          <ac:chgData name="Iman Kalyan Sen" userId="1562753e-1150-432d-b148-e800b0a9b73f" providerId="ADAL" clId="{1CA79FB3-D37A-4285-8589-007FC3CC4004}" dt="2019-11-13T00:48:12.367" v="3039"/>
          <ac:spMkLst>
            <pc:docMk/>
            <pc:sldMk cId="1608475420" sldId="455"/>
            <ac:spMk id="5" creationId="{00000000-0000-0000-0000-000000000000}"/>
          </ac:spMkLst>
        </pc:spChg>
      </pc:sldChg>
      <pc:sldChg chg="modSp add del">
        <pc:chgData name="Iman Kalyan Sen" userId="1562753e-1150-432d-b148-e800b0a9b73f" providerId="ADAL" clId="{1CA79FB3-D37A-4285-8589-007FC3CC4004}" dt="2019-11-13T18:49:16.856" v="3854" actId="2696"/>
        <pc:sldMkLst>
          <pc:docMk/>
          <pc:sldMk cId="3365475478" sldId="458"/>
        </pc:sldMkLst>
        <pc:spChg chg="mod">
          <ac:chgData name="Iman Kalyan Sen" userId="1562753e-1150-432d-b148-e800b0a9b73f" providerId="ADAL" clId="{1CA79FB3-D37A-4285-8589-007FC3CC4004}" dt="2019-11-13T00:48:12.367" v="3039"/>
          <ac:spMkLst>
            <pc:docMk/>
            <pc:sldMk cId="3365475478" sldId="458"/>
            <ac:spMk id="3" creationId="{B8F8B1EE-42B7-4134-8AA4-AA19E6014229}"/>
          </ac:spMkLst>
        </pc:spChg>
      </pc:sldChg>
      <pc:sldChg chg="modSp del ord">
        <pc:chgData name="Iman Kalyan Sen" userId="1562753e-1150-432d-b148-e800b0a9b73f" providerId="ADAL" clId="{1CA79FB3-D37A-4285-8589-007FC3CC4004}" dt="2019-11-13T19:04:17.908" v="3935" actId="2696"/>
        <pc:sldMkLst>
          <pc:docMk/>
          <pc:sldMk cId="1785890350" sldId="465"/>
        </pc:sldMkLst>
        <pc:spChg chg="mod">
          <ac:chgData name="Iman Kalyan Sen" userId="1562753e-1150-432d-b148-e800b0a9b73f" providerId="ADAL" clId="{1CA79FB3-D37A-4285-8589-007FC3CC4004}" dt="2019-11-13T00:48:12.367" v="3039"/>
          <ac:spMkLst>
            <pc:docMk/>
            <pc:sldMk cId="1785890350" sldId="465"/>
            <ac:spMk id="3" creationId="{A2DEACE1-7E3D-47C3-9BB9-5CB3CD7C2ADD}"/>
          </ac:spMkLst>
        </pc:spChg>
      </pc:sldChg>
      <pc:sldChg chg="add">
        <pc:chgData name="Iman Kalyan Sen" userId="1562753e-1150-432d-b148-e800b0a9b73f" providerId="ADAL" clId="{1CA79FB3-D37A-4285-8589-007FC3CC4004}" dt="2019-11-12T14:49:08.288" v="860"/>
        <pc:sldMkLst>
          <pc:docMk/>
          <pc:sldMk cId="50307025" sldId="466"/>
        </pc:sldMkLst>
      </pc:sldChg>
      <pc:sldChg chg="modSp add">
        <pc:chgData name="Iman Kalyan Sen" userId="1562753e-1150-432d-b148-e800b0a9b73f" providerId="ADAL" clId="{1CA79FB3-D37A-4285-8589-007FC3CC4004}" dt="2019-11-13T22:34:20.829" v="4995" actId="14100"/>
        <pc:sldMkLst>
          <pc:docMk/>
          <pc:sldMk cId="4233737385" sldId="467"/>
        </pc:sldMkLst>
        <pc:graphicFrameChg chg="mod">
          <ac:chgData name="Iman Kalyan Sen" userId="1562753e-1150-432d-b148-e800b0a9b73f" providerId="ADAL" clId="{1CA79FB3-D37A-4285-8589-007FC3CC4004}" dt="2019-11-13T22:34:20.829" v="4995" actId="14100"/>
          <ac:graphicFrameMkLst>
            <pc:docMk/>
            <pc:sldMk cId="4233737385" sldId="467"/>
            <ac:graphicFrameMk id="2" creationId="{D17F31BF-3F71-43A7-B790-CFDF51488824}"/>
          </ac:graphicFrameMkLst>
        </pc:graphicFrameChg>
      </pc:sldChg>
      <pc:sldChg chg="modSp add modNotesTx">
        <pc:chgData name="Iman Kalyan Sen" userId="1562753e-1150-432d-b148-e800b0a9b73f" providerId="ADAL" clId="{1CA79FB3-D37A-4285-8589-007FC3CC4004}" dt="2019-11-14T12:28:15.249" v="6036" actId="20577"/>
        <pc:sldMkLst>
          <pc:docMk/>
          <pc:sldMk cId="2672194006" sldId="468"/>
        </pc:sldMkLst>
        <pc:spChg chg="mod">
          <ac:chgData name="Iman Kalyan Sen" userId="1562753e-1150-432d-b148-e800b0a9b73f" providerId="ADAL" clId="{1CA79FB3-D37A-4285-8589-007FC3CC4004}" dt="2019-11-12T16:10:35.953" v="1379" actId="313"/>
          <ac:spMkLst>
            <pc:docMk/>
            <pc:sldMk cId="2672194006" sldId="468"/>
            <ac:spMk id="2" creationId="{417E8452-84F3-4456-B059-A04C2F5DF0B5}"/>
          </ac:spMkLst>
        </pc:spChg>
        <pc:spChg chg="mod">
          <ac:chgData name="Iman Kalyan Sen" userId="1562753e-1150-432d-b148-e800b0a9b73f" providerId="ADAL" clId="{1CA79FB3-D37A-4285-8589-007FC3CC4004}" dt="2019-11-14T12:28:15.249" v="6036" actId="20577"/>
          <ac:spMkLst>
            <pc:docMk/>
            <pc:sldMk cId="2672194006" sldId="468"/>
            <ac:spMk id="3" creationId="{01150EC7-510F-4435-A49C-5360674D2E4C}"/>
          </ac:spMkLst>
        </pc:spChg>
      </pc:sldChg>
      <pc:sldChg chg="add">
        <pc:chgData name="Iman Kalyan Sen" userId="1562753e-1150-432d-b148-e800b0a9b73f" providerId="ADAL" clId="{1CA79FB3-D37A-4285-8589-007FC3CC4004}" dt="2019-11-12T16:07:06.293" v="1098"/>
        <pc:sldMkLst>
          <pc:docMk/>
          <pc:sldMk cId="1674247035" sldId="1520"/>
        </pc:sldMkLst>
      </pc:sldChg>
      <pc:sldChg chg="modSp add del">
        <pc:chgData name="Iman Kalyan Sen" userId="1562753e-1150-432d-b148-e800b0a9b73f" providerId="ADAL" clId="{1CA79FB3-D37A-4285-8589-007FC3CC4004}" dt="2019-11-13T19:04:06.535" v="3933" actId="2696"/>
        <pc:sldMkLst>
          <pc:docMk/>
          <pc:sldMk cId="263923633" sldId="1521"/>
        </pc:sldMkLst>
        <pc:spChg chg="mod">
          <ac:chgData name="Iman Kalyan Sen" userId="1562753e-1150-432d-b148-e800b0a9b73f" providerId="ADAL" clId="{1CA79FB3-D37A-4285-8589-007FC3CC4004}" dt="2019-11-12T16:21:59.112" v="1443" actId="20577"/>
          <ac:spMkLst>
            <pc:docMk/>
            <pc:sldMk cId="263923633" sldId="1521"/>
            <ac:spMk id="2" creationId="{EB88007B-6CE7-4CEB-AE8A-9987D750FD5B}"/>
          </ac:spMkLst>
        </pc:spChg>
        <pc:spChg chg="mod">
          <ac:chgData name="Iman Kalyan Sen" userId="1562753e-1150-432d-b148-e800b0a9b73f" providerId="ADAL" clId="{1CA79FB3-D37A-4285-8589-007FC3CC4004}" dt="2019-11-13T00:48:12.367" v="3039"/>
          <ac:spMkLst>
            <pc:docMk/>
            <pc:sldMk cId="263923633" sldId="1521"/>
            <ac:spMk id="3" creationId="{A2DEACE1-7E3D-47C3-9BB9-5CB3CD7C2ADD}"/>
          </ac:spMkLst>
        </pc:spChg>
      </pc:sldChg>
      <pc:sldChg chg="add">
        <pc:chgData name="Iman Kalyan Sen" userId="1562753e-1150-432d-b148-e800b0a9b73f" providerId="ADAL" clId="{1CA79FB3-D37A-4285-8589-007FC3CC4004}" dt="2019-11-13T19:04:12.029" v="3934"/>
        <pc:sldMkLst>
          <pc:docMk/>
          <pc:sldMk cId="2767150934" sldId="1521"/>
        </pc:sldMkLst>
      </pc:sldChg>
      <pc:sldChg chg="delSp modSp add">
        <pc:chgData name="Iman Kalyan Sen" userId="1562753e-1150-432d-b148-e800b0a9b73f" providerId="ADAL" clId="{1CA79FB3-D37A-4285-8589-007FC3CC4004}" dt="2019-11-12T16:37:46.985" v="1673" actId="5793"/>
        <pc:sldMkLst>
          <pc:docMk/>
          <pc:sldMk cId="69918474" sldId="1522"/>
        </pc:sldMkLst>
        <pc:spChg chg="del mod">
          <ac:chgData name="Iman Kalyan Sen" userId="1562753e-1150-432d-b148-e800b0a9b73f" providerId="ADAL" clId="{1CA79FB3-D37A-4285-8589-007FC3CC4004}" dt="2019-11-12T16:22:28.373" v="1491" actId="478"/>
          <ac:spMkLst>
            <pc:docMk/>
            <pc:sldMk cId="69918474" sldId="1522"/>
            <ac:spMk id="2" creationId="{C540A793-8300-40E9-B378-98D14F66BBA2}"/>
          </ac:spMkLst>
        </pc:spChg>
        <pc:spChg chg="mod">
          <ac:chgData name="Iman Kalyan Sen" userId="1562753e-1150-432d-b148-e800b0a9b73f" providerId="ADAL" clId="{1CA79FB3-D37A-4285-8589-007FC3CC4004}" dt="2019-11-12T16:37:46.985" v="1673" actId="5793"/>
          <ac:spMkLst>
            <pc:docMk/>
            <pc:sldMk cId="69918474" sldId="1522"/>
            <ac:spMk id="3" creationId="{CAEA0579-ADAB-4BF0-8998-E2D303A7F785}"/>
          </ac:spMkLst>
        </pc:spChg>
      </pc:sldChg>
      <pc:sldChg chg="modSp add">
        <pc:chgData name="Iman Kalyan Sen" userId="1562753e-1150-432d-b148-e800b0a9b73f" providerId="ADAL" clId="{1CA79FB3-D37A-4285-8589-007FC3CC4004}" dt="2019-11-13T18:54:28.134" v="3857" actId="403"/>
        <pc:sldMkLst>
          <pc:docMk/>
          <pc:sldMk cId="1734500111" sldId="1523"/>
        </pc:sldMkLst>
        <pc:spChg chg="mod">
          <ac:chgData name="Iman Kalyan Sen" userId="1562753e-1150-432d-b148-e800b0a9b73f" providerId="ADAL" clId="{1CA79FB3-D37A-4285-8589-007FC3CC4004}" dt="2019-11-12T16:30:03.575" v="1536" actId="20577"/>
          <ac:spMkLst>
            <pc:docMk/>
            <pc:sldMk cId="1734500111" sldId="1523"/>
            <ac:spMk id="2" creationId="{383EE782-E1BD-4B6B-BEF2-AEDE737C74AD}"/>
          </ac:spMkLst>
        </pc:spChg>
        <pc:spChg chg="mod">
          <ac:chgData name="Iman Kalyan Sen" userId="1562753e-1150-432d-b148-e800b0a9b73f" providerId="ADAL" clId="{1CA79FB3-D37A-4285-8589-007FC3CC4004}" dt="2019-11-13T18:54:28.134" v="3857" actId="403"/>
          <ac:spMkLst>
            <pc:docMk/>
            <pc:sldMk cId="1734500111" sldId="1523"/>
            <ac:spMk id="3" creationId="{32703147-15AE-4F49-8501-DB6AC4F8E770}"/>
          </ac:spMkLst>
        </pc:spChg>
      </pc:sldChg>
      <pc:sldChg chg="modSp add">
        <pc:chgData name="Iman Kalyan Sen" userId="1562753e-1150-432d-b148-e800b0a9b73f" providerId="ADAL" clId="{1CA79FB3-D37A-4285-8589-007FC3CC4004}" dt="2019-11-13T18:54:38.931" v="3859" actId="27636"/>
        <pc:sldMkLst>
          <pc:docMk/>
          <pc:sldMk cId="1725154045" sldId="1524"/>
        </pc:sldMkLst>
        <pc:spChg chg="mod">
          <ac:chgData name="Iman Kalyan Sen" userId="1562753e-1150-432d-b148-e800b0a9b73f" providerId="ADAL" clId="{1CA79FB3-D37A-4285-8589-007FC3CC4004}" dt="2019-11-12T16:51:17.045" v="1677"/>
          <ac:spMkLst>
            <pc:docMk/>
            <pc:sldMk cId="1725154045" sldId="1524"/>
            <ac:spMk id="2" creationId="{66A8C4D2-5763-4C47-A186-8FACFACA58A3}"/>
          </ac:spMkLst>
        </pc:spChg>
        <pc:spChg chg="mod">
          <ac:chgData name="Iman Kalyan Sen" userId="1562753e-1150-432d-b148-e800b0a9b73f" providerId="ADAL" clId="{1CA79FB3-D37A-4285-8589-007FC3CC4004}" dt="2019-11-13T18:54:38.931" v="3859" actId="27636"/>
          <ac:spMkLst>
            <pc:docMk/>
            <pc:sldMk cId="1725154045" sldId="1524"/>
            <ac:spMk id="3" creationId="{0D8A8E10-D6F2-47D3-B0D0-ADAC6EBB281D}"/>
          </ac:spMkLst>
        </pc:spChg>
      </pc:sldChg>
      <pc:sldChg chg="modSp add">
        <pc:chgData name="Iman Kalyan Sen" userId="1562753e-1150-432d-b148-e800b0a9b73f" providerId="ADAL" clId="{1CA79FB3-D37A-4285-8589-007FC3CC4004}" dt="2019-11-13T18:34:09.925" v="3418" actId="20577"/>
        <pc:sldMkLst>
          <pc:docMk/>
          <pc:sldMk cId="2747316390" sldId="1525"/>
        </pc:sldMkLst>
        <pc:spChg chg="mod">
          <ac:chgData name="Iman Kalyan Sen" userId="1562753e-1150-432d-b148-e800b0a9b73f" providerId="ADAL" clId="{1CA79FB3-D37A-4285-8589-007FC3CC4004}" dt="2019-11-13T18:34:09.925" v="3418" actId="20577"/>
          <ac:spMkLst>
            <pc:docMk/>
            <pc:sldMk cId="2747316390" sldId="1525"/>
            <ac:spMk id="2" creationId="{7C1BF040-178F-47FF-82F8-9D30EE14F44F}"/>
          </ac:spMkLst>
        </pc:spChg>
      </pc:sldChg>
      <pc:sldChg chg="addSp delSp modSp add">
        <pc:chgData name="Iman Kalyan Sen" userId="1562753e-1150-432d-b148-e800b0a9b73f" providerId="ADAL" clId="{1CA79FB3-D37A-4285-8589-007FC3CC4004}" dt="2019-11-13T00:48:13.623" v="3041"/>
        <pc:sldMkLst>
          <pc:docMk/>
          <pc:sldMk cId="32904415" sldId="1527"/>
        </pc:sldMkLst>
        <pc:spChg chg="mod">
          <ac:chgData name="Iman Kalyan Sen" userId="1562753e-1150-432d-b148-e800b0a9b73f" providerId="ADAL" clId="{1CA79FB3-D37A-4285-8589-007FC3CC4004}" dt="2019-11-13T00:48:13.623" v="3041"/>
          <ac:spMkLst>
            <pc:docMk/>
            <pc:sldMk cId="32904415" sldId="1527"/>
            <ac:spMk id="2" creationId="{98F25E43-2945-4A87-9FB8-926F57A2D69B}"/>
          </ac:spMkLst>
        </pc:spChg>
        <pc:spChg chg="del mod">
          <ac:chgData name="Iman Kalyan Sen" userId="1562753e-1150-432d-b148-e800b0a9b73f" providerId="ADAL" clId="{1CA79FB3-D37A-4285-8589-007FC3CC4004}" dt="2019-11-12T17:20:10.370" v="1971" actId="3680"/>
          <ac:spMkLst>
            <pc:docMk/>
            <pc:sldMk cId="32904415" sldId="1527"/>
            <ac:spMk id="3" creationId="{2C7E6214-8938-4890-988E-4EF554F35EAC}"/>
          </ac:spMkLst>
        </pc:spChg>
        <pc:graphicFrameChg chg="add mod modGraphic">
          <ac:chgData name="Iman Kalyan Sen" userId="1562753e-1150-432d-b148-e800b0a9b73f" providerId="ADAL" clId="{1CA79FB3-D37A-4285-8589-007FC3CC4004}" dt="2019-11-13T00:47:51.388" v="3022" actId="1076"/>
          <ac:graphicFrameMkLst>
            <pc:docMk/>
            <pc:sldMk cId="32904415" sldId="1527"/>
            <ac:graphicFrameMk id="5" creationId="{32D503B4-F451-4678-9524-D21715AEE82A}"/>
          </ac:graphicFrameMkLst>
        </pc:graphicFrameChg>
      </pc:sldChg>
      <pc:sldChg chg="modSp add">
        <pc:chgData name="Iman Kalyan Sen" userId="1562753e-1150-432d-b148-e800b0a9b73f" providerId="ADAL" clId="{1CA79FB3-D37A-4285-8589-007FC3CC4004}" dt="2019-11-12T18:04:03.390" v="2460" actId="20577"/>
        <pc:sldMkLst>
          <pc:docMk/>
          <pc:sldMk cId="1345527351" sldId="1528"/>
        </pc:sldMkLst>
        <pc:spChg chg="mod">
          <ac:chgData name="Iman Kalyan Sen" userId="1562753e-1150-432d-b148-e800b0a9b73f" providerId="ADAL" clId="{1CA79FB3-D37A-4285-8589-007FC3CC4004}" dt="2019-11-12T18:04:03.390" v="2460" actId="20577"/>
          <ac:spMkLst>
            <pc:docMk/>
            <pc:sldMk cId="1345527351" sldId="1528"/>
            <ac:spMk id="2" creationId="{7C1BF040-178F-47FF-82F8-9D30EE14F44F}"/>
          </ac:spMkLst>
        </pc:spChg>
      </pc:sldChg>
      <pc:sldChg chg="addSp delSp modSp add ord modNotesTx">
        <pc:chgData name="Iman Kalyan Sen" userId="1562753e-1150-432d-b148-e800b0a9b73f" providerId="ADAL" clId="{1CA79FB3-D37A-4285-8589-007FC3CC4004}" dt="2019-11-14T02:58:44.494" v="5955" actId="6549"/>
        <pc:sldMkLst>
          <pc:docMk/>
          <pc:sldMk cId="324848697" sldId="1529"/>
        </pc:sldMkLst>
        <pc:spChg chg="mod">
          <ac:chgData name="Iman Kalyan Sen" userId="1562753e-1150-432d-b148-e800b0a9b73f" providerId="ADAL" clId="{1CA79FB3-D37A-4285-8589-007FC3CC4004}" dt="2019-11-14T00:14:26.515" v="5647" actId="1076"/>
          <ac:spMkLst>
            <pc:docMk/>
            <pc:sldMk cId="324848697" sldId="1529"/>
            <ac:spMk id="2" creationId="{253FCCAE-4CE3-47A7-B614-91C27D26A3DC}"/>
          </ac:spMkLst>
        </pc:spChg>
        <pc:spChg chg="del">
          <ac:chgData name="Iman Kalyan Sen" userId="1562753e-1150-432d-b148-e800b0a9b73f" providerId="ADAL" clId="{1CA79FB3-D37A-4285-8589-007FC3CC4004}" dt="2019-11-12T18:22:29.557" v="2629" actId="3680"/>
          <ac:spMkLst>
            <pc:docMk/>
            <pc:sldMk cId="324848697" sldId="1529"/>
            <ac:spMk id="3" creationId="{0E3A6B8F-71FA-4709-8AC6-118F2545D598}"/>
          </ac:spMkLst>
        </pc:spChg>
        <pc:spChg chg="add del">
          <ac:chgData name="Iman Kalyan Sen" userId="1562753e-1150-432d-b148-e800b0a9b73f" providerId="ADAL" clId="{1CA79FB3-D37A-4285-8589-007FC3CC4004}" dt="2019-11-12T18:16:57.835" v="2466"/>
          <ac:spMkLst>
            <pc:docMk/>
            <pc:sldMk cId="324848697" sldId="1529"/>
            <ac:spMk id="5" creationId="{32FA632B-19B9-4648-B1E9-B05AFCE9BC64}"/>
          </ac:spMkLst>
        </pc:spChg>
        <pc:graphicFrameChg chg="add mod modGraphic">
          <ac:chgData name="Iman Kalyan Sen" userId="1562753e-1150-432d-b148-e800b0a9b73f" providerId="ADAL" clId="{1CA79FB3-D37A-4285-8589-007FC3CC4004}" dt="2019-11-14T00:16:50.197" v="5725" actId="14734"/>
          <ac:graphicFrameMkLst>
            <pc:docMk/>
            <pc:sldMk cId="324848697" sldId="1529"/>
            <ac:graphicFrameMk id="6" creationId="{21EF9784-699E-4D9E-A9BD-9F964BA4089B}"/>
          </ac:graphicFrameMkLst>
        </pc:graphicFrameChg>
      </pc:sldChg>
      <pc:sldChg chg="addSp delSp modSp add ord">
        <pc:chgData name="Iman Kalyan Sen" userId="1562753e-1150-432d-b148-e800b0a9b73f" providerId="ADAL" clId="{1CA79FB3-D37A-4285-8589-007FC3CC4004}" dt="2019-11-13T18:11:57.307" v="3349" actId="20577"/>
        <pc:sldMkLst>
          <pc:docMk/>
          <pc:sldMk cId="147399652" sldId="1530"/>
        </pc:sldMkLst>
        <pc:spChg chg="mod">
          <ac:chgData name="Iman Kalyan Sen" userId="1562753e-1150-432d-b148-e800b0a9b73f" providerId="ADAL" clId="{1CA79FB3-D37A-4285-8589-007FC3CC4004}" dt="2019-11-12T18:19:41.059" v="2600" actId="20577"/>
          <ac:spMkLst>
            <pc:docMk/>
            <pc:sldMk cId="147399652" sldId="1530"/>
            <ac:spMk id="2" creationId="{0EF673E3-0866-417B-98E6-1C3604EDA546}"/>
          </ac:spMkLst>
        </pc:spChg>
        <pc:spChg chg="del">
          <ac:chgData name="Iman Kalyan Sen" userId="1562753e-1150-432d-b148-e800b0a9b73f" providerId="ADAL" clId="{1CA79FB3-D37A-4285-8589-007FC3CC4004}" dt="2019-11-12T18:18:11.973" v="2525" actId="3680"/>
          <ac:spMkLst>
            <pc:docMk/>
            <pc:sldMk cId="147399652" sldId="1530"/>
            <ac:spMk id="3" creationId="{6C4E5598-B3DD-4701-AA10-AD648E388CE9}"/>
          </ac:spMkLst>
        </pc:spChg>
        <pc:spChg chg="add del mod">
          <ac:chgData name="Iman Kalyan Sen" userId="1562753e-1150-432d-b148-e800b0a9b73f" providerId="ADAL" clId="{1CA79FB3-D37A-4285-8589-007FC3CC4004}" dt="2019-11-13T18:10:46.340" v="3314" actId="478"/>
          <ac:spMkLst>
            <pc:docMk/>
            <pc:sldMk cId="147399652" sldId="1530"/>
            <ac:spMk id="8" creationId="{1897BF9C-5A58-410D-ADD4-9A3722044C8D}"/>
          </ac:spMkLst>
        </pc:spChg>
        <pc:graphicFrameChg chg="add del mod modGraphic">
          <ac:chgData name="Iman Kalyan Sen" userId="1562753e-1150-432d-b148-e800b0a9b73f" providerId="ADAL" clId="{1CA79FB3-D37A-4285-8589-007FC3CC4004}" dt="2019-11-13T18:09:10.362" v="3310" actId="478"/>
          <ac:graphicFrameMkLst>
            <pc:docMk/>
            <pc:sldMk cId="147399652" sldId="1530"/>
            <ac:graphicFrameMk id="5" creationId="{64ECAB78-E181-44C4-A6C7-3F5ABB4E6EA3}"/>
          </ac:graphicFrameMkLst>
        </pc:graphicFrameChg>
        <pc:graphicFrameChg chg="add mod modGraphic">
          <ac:chgData name="Iman Kalyan Sen" userId="1562753e-1150-432d-b148-e800b0a9b73f" providerId="ADAL" clId="{1CA79FB3-D37A-4285-8589-007FC3CC4004}" dt="2019-11-13T18:11:57.307" v="3349" actId="20577"/>
          <ac:graphicFrameMkLst>
            <pc:docMk/>
            <pc:sldMk cId="147399652" sldId="1530"/>
            <ac:graphicFrameMk id="6" creationId="{629D7585-DACB-45D2-ADCD-33D8B63FD564}"/>
          </ac:graphicFrameMkLst>
        </pc:graphicFrameChg>
      </pc:sldChg>
      <pc:sldChg chg="modSp add">
        <pc:chgData name="Iman Kalyan Sen" userId="1562753e-1150-432d-b148-e800b0a9b73f" providerId="ADAL" clId="{1CA79FB3-D37A-4285-8589-007FC3CC4004}" dt="2019-11-14T00:40:25.195" v="5872" actId="20577"/>
        <pc:sldMkLst>
          <pc:docMk/>
          <pc:sldMk cId="2139441337" sldId="1531"/>
        </pc:sldMkLst>
        <pc:spChg chg="mod">
          <ac:chgData name="Iman Kalyan Sen" userId="1562753e-1150-432d-b148-e800b0a9b73f" providerId="ADAL" clId="{1CA79FB3-D37A-4285-8589-007FC3CC4004}" dt="2019-11-14T00:40:20.840" v="5871" actId="20577"/>
          <ac:spMkLst>
            <pc:docMk/>
            <pc:sldMk cId="2139441337" sldId="1531"/>
            <ac:spMk id="2" creationId="{A7FAE890-3385-4405-8FF9-07C6EF1CA462}"/>
          </ac:spMkLst>
        </pc:spChg>
        <pc:spChg chg="mod">
          <ac:chgData name="Iman Kalyan Sen" userId="1562753e-1150-432d-b148-e800b0a9b73f" providerId="ADAL" clId="{1CA79FB3-D37A-4285-8589-007FC3CC4004}" dt="2019-11-14T00:40:25.195" v="5872" actId="20577"/>
          <ac:spMkLst>
            <pc:docMk/>
            <pc:sldMk cId="2139441337" sldId="1531"/>
            <ac:spMk id="3" creationId="{4BAE42F1-6688-45CE-BE14-ACBC6E3CEA04}"/>
          </ac:spMkLst>
        </pc:spChg>
      </pc:sldChg>
      <pc:sldChg chg="modSp add ord">
        <pc:chgData name="Iman Kalyan Sen" userId="1562753e-1150-432d-b148-e800b0a9b73f" providerId="ADAL" clId="{1CA79FB3-D37A-4285-8589-007FC3CC4004}" dt="2019-11-14T03:05:33.620" v="5969" actId="20577"/>
        <pc:sldMkLst>
          <pc:docMk/>
          <pc:sldMk cId="1463581436" sldId="1532"/>
        </pc:sldMkLst>
        <pc:spChg chg="mod">
          <ac:chgData name="Iman Kalyan Sen" userId="1562753e-1150-432d-b148-e800b0a9b73f" providerId="ADAL" clId="{1CA79FB3-D37A-4285-8589-007FC3CC4004}" dt="2019-11-13T18:13:36.035" v="3374" actId="20577"/>
          <ac:spMkLst>
            <pc:docMk/>
            <pc:sldMk cId="1463581436" sldId="1532"/>
            <ac:spMk id="2" creationId="{F7E86D9E-5CE7-44C2-B361-F6C451BD5057}"/>
          </ac:spMkLst>
        </pc:spChg>
        <pc:spChg chg="mod">
          <ac:chgData name="Iman Kalyan Sen" userId="1562753e-1150-432d-b148-e800b0a9b73f" providerId="ADAL" clId="{1CA79FB3-D37A-4285-8589-007FC3CC4004}" dt="2019-11-14T03:05:33.620" v="5969" actId="20577"/>
          <ac:spMkLst>
            <pc:docMk/>
            <pc:sldMk cId="1463581436" sldId="1532"/>
            <ac:spMk id="3" creationId="{CA92F906-BEC2-4295-860F-6CF93CA851B6}"/>
          </ac:spMkLst>
        </pc:spChg>
      </pc:sldChg>
      <pc:sldChg chg="modSp add">
        <pc:chgData name="Iman Kalyan Sen" userId="1562753e-1150-432d-b148-e800b0a9b73f" providerId="ADAL" clId="{1CA79FB3-D37A-4285-8589-007FC3CC4004}" dt="2019-11-14T03:12:30.378" v="5987" actId="20577"/>
        <pc:sldMkLst>
          <pc:docMk/>
          <pc:sldMk cId="1233238087" sldId="1533"/>
        </pc:sldMkLst>
        <pc:spChg chg="mod">
          <ac:chgData name="Iman Kalyan Sen" userId="1562753e-1150-432d-b148-e800b0a9b73f" providerId="ADAL" clId="{1CA79FB3-D37A-4285-8589-007FC3CC4004}" dt="2019-11-13T18:40:25.594" v="3464"/>
          <ac:spMkLst>
            <pc:docMk/>
            <pc:sldMk cId="1233238087" sldId="1533"/>
            <ac:spMk id="2" creationId="{63D6B39C-C889-43A4-A890-6C1EB7D8B35F}"/>
          </ac:spMkLst>
        </pc:spChg>
        <pc:spChg chg="mod">
          <ac:chgData name="Iman Kalyan Sen" userId="1562753e-1150-432d-b148-e800b0a9b73f" providerId="ADAL" clId="{1CA79FB3-D37A-4285-8589-007FC3CC4004}" dt="2019-11-14T03:12:30.378" v="5987" actId="20577"/>
          <ac:spMkLst>
            <pc:docMk/>
            <pc:sldMk cId="1233238087" sldId="1533"/>
            <ac:spMk id="3" creationId="{A9A6DA2C-EC86-4270-89A4-B5938FC7287C}"/>
          </ac:spMkLst>
        </pc:spChg>
      </pc:sldChg>
      <pc:sldChg chg="modSp add">
        <pc:chgData name="Iman Kalyan Sen" userId="1562753e-1150-432d-b148-e800b0a9b73f" providerId="ADAL" clId="{1CA79FB3-D37A-4285-8589-007FC3CC4004}" dt="2019-11-14T00:40:50.194" v="5897" actId="20577"/>
        <pc:sldMkLst>
          <pc:docMk/>
          <pc:sldMk cId="3277328648" sldId="1534"/>
        </pc:sldMkLst>
        <pc:spChg chg="mod">
          <ac:chgData name="Iman Kalyan Sen" userId="1562753e-1150-432d-b148-e800b0a9b73f" providerId="ADAL" clId="{1CA79FB3-D37A-4285-8589-007FC3CC4004}" dt="2019-11-14T00:40:45.714" v="5873"/>
          <ac:spMkLst>
            <pc:docMk/>
            <pc:sldMk cId="3277328648" sldId="1534"/>
            <ac:spMk id="2" creationId="{8931A4FB-4433-401F-81A9-F12CBBAB8236}"/>
          </ac:spMkLst>
        </pc:spChg>
        <pc:spChg chg="mod">
          <ac:chgData name="Iman Kalyan Sen" userId="1562753e-1150-432d-b148-e800b0a9b73f" providerId="ADAL" clId="{1CA79FB3-D37A-4285-8589-007FC3CC4004}" dt="2019-11-14T00:40:50.194" v="5897" actId="20577"/>
          <ac:spMkLst>
            <pc:docMk/>
            <pc:sldMk cId="3277328648" sldId="1534"/>
            <ac:spMk id="3" creationId="{856BB454-3DF9-4EF7-B23D-B4CBBFF34CD7}"/>
          </ac:spMkLst>
        </pc:spChg>
      </pc:sldChg>
      <pc:sldChg chg="addSp delSp modSp add">
        <pc:chgData name="Iman Kalyan Sen" userId="1562753e-1150-432d-b148-e800b0a9b73f" providerId="ADAL" clId="{1CA79FB3-D37A-4285-8589-007FC3CC4004}" dt="2019-11-13T19:06:35.631" v="3959" actId="20577"/>
        <pc:sldMkLst>
          <pc:docMk/>
          <pc:sldMk cId="581731228" sldId="1535"/>
        </pc:sldMkLst>
        <pc:spChg chg="mod">
          <ac:chgData name="Iman Kalyan Sen" userId="1562753e-1150-432d-b148-e800b0a9b73f" providerId="ADAL" clId="{1CA79FB3-D37A-4285-8589-007FC3CC4004}" dt="2019-11-13T19:06:35.631" v="3959" actId="20577"/>
          <ac:spMkLst>
            <pc:docMk/>
            <pc:sldMk cId="581731228" sldId="1535"/>
            <ac:spMk id="2" creationId="{D694B9B8-8B99-4B71-8B24-B94D322C6F36}"/>
          </ac:spMkLst>
        </pc:spChg>
        <pc:spChg chg="del">
          <ac:chgData name="Iman Kalyan Sen" userId="1562753e-1150-432d-b148-e800b0a9b73f" providerId="ADAL" clId="{1CA79FB3-D37A-4285-8589-007FC3CC4004}" dt="2019-11-13T19:06:26.907" v="3937"/>
          <ac:spMkLst>
            <pc:docMk/>
            <pc:sldMk cId="581731228" sldId="1535"/>
            <ac:spMk id="3" creationId="{EE56B586-EAC6-452D-91C3-5A69E1E8D419}"/>
          </ac:spMkLst>
        </pc:spChg>
        <pc:picChg chg="add mod">
          <ac:chgData name="Iman Kalyan Sen" userId="1562753e-1150-432d-b148-e800b0a9b73f" providerId="ADAL" clId="{1CA79FB3-D37A-4285-8589-007FC3CC4004}" dt="2019-11-13T19:06:30.480" v="3938" actId="14100"/>
          <ac:picMkLst>
            <pc:docMk/>
            <pc:sldMk cId="581731228" sldId="1535"/>
            <ac:picMk id="5" creationId="{C0C389C5-8525-44BD-8522-75755936B905}"/>
          </ac:picMkLst>
        </pc:picChg>
      </pc:sldChg>
      <pc:sldChg chg="addSp delSp modSp add">
        <pc:chgData name="Iman Kalyan Sen" userId="1562753e-1150-432d-b148-e800b0a9b73f" providerId="ADAL" clId="{1CA79FB3-D37A-4285-8589-007FC3CC4004}" dt="2019-11-14T00:41:03.938" v="5944"/>
        <pc:sldMkLst>
          <pc:docMk/>
          <pc:sldMk cId="631645482" sldId="1536"/>
        </pc:sldMkLst>
        <pc:spChg chg="mod">
          <ac:chgData name="Iman Kalyan Sen" userId="1562753e-1150-432d-b148-e800b0a9b73f" providerId="ADAL" clId="{1CA79FB3-D37A-4285-8589-007FC3CC4004}" dt="2019-11-14T00:41:03.938" v="5944"/>
          <ac:spMkLst>
            <pc:docMk/>
            <pc:sldMk cId="631645482" sldId="1536"/>
            <ac:spMk id="2" creationId="{23A2B180-D2E7-43B3-A1F2-67F1CC5C276D}"/>
          </ac:spMkLst>
        </pc:spChg>
        <pc:spChg chg="del">
          <ac:chgData name="Iman Kalyan Sen" userId="1562753e-1150-432d-b148-e800b0a9b73f" providerId="ADAL" clId="{1CA79FB3-D37A-4285-8589-007FC3CC4004}" dt="2019-11-13T19:14:43.089" v="4406"/>
          <ac:spMkLst>
            <pc:docMk/>
            <pc:sldMk cId="631645482" sldId="1536"/>
            <ac:spMk id="3" creationId="{4EF8F6BB-51B9-4FFC-934A-E1ECEE7F27FE}"/>
          </ac:spMkLst>
        </pc:spChg>
        <pc:graphicFrameChg chg="add mod modGraphic">
          <ac:chgData name="Iman Kalyan Sen" userId="1562753e-1150-432d-b148-e800b0a9b73f" providerId="ADAL" clId="{1CA79FB3-D37A-4285-8589-007FC3CC4004}" dt="2019-11-13T22:56:06.068" v="5564" actId="20577"/>
          <ac:graphicFrameMkLst>
            <pc:docMk/>
            <pc:sldMk cId="631645482" sldId="1536"/>
            <ac:graphicFrameMk id="5" creationId="{80212663-DD72-46DF-89E2-799EE4EDD313}"/>
          </ac:graphicFrameMkLst>
        </pc:graphicFrameChg>
      </pc:sldChg>
      <pc:sldChg chg="modSp add del">
        <pc:chgData name="Iman Kalyan Sen" userId="1562753e-1150-432d-b148-e800b0a9b73f" providerId="ADAL" clId="{1CA79FB3-D37A-4285-8589-007FC3CC4004}" dt="2019-11-13T22:31:01.342" v="4810" actId="2696"/>
        <pc:sldMkLst>
          <pc:docMk/>
          <pc:sldMk cId="2311293954" sldId="1537"/>
        </pc:sldMkLst>
        <pc:spChg chg="mod">
          <ac:chgData name="Iman Kalyan Sen" userId="1562753e-1150-432d-b148-e800b0a9b73f" providerId="ADAL" clId="{1CA79FB3-D37A-4285-8589-007FC3CC4004}" dt="2019-11-13T22:28:34.878" v="4652" actId="20577"/>
          <ac:spMkLst>
            <pc:docMk/>
            <pc:sldMk cId="2311293954" sldId="1537"/>
            <ac:spMk id="2" creationId="{C9FDB4D2-C4BB-4330-821C-77333FC55114}"/>
          </ac:spMkLst>
        </pc:spChg>
        <pc:spChg chg="mod">
          <ac:chgData name="Iman Kalyan Sen" userId="1562753e-1150-432d-b148-e800b0a9b73f" providerId="ADAL" clId="{1CA79FB3-D37A-4285-8589-007FC3CC4004}" dt="2019-11-13T22:30:46.983" v="4809" actId="5793"/>
          <ac:spMkLst>
            <pc:docMk/>
            <pc:sldMk cId="2311293954" sldId="1537"/>
            <ac:spMk id="3" creationId="{EDEECEDC-BE17-4D76-9D3F-E104040BAC35}"/>
          </ac:spMkLst>
        </pc:spChg>
      </pc:sldChg>
      <pc:sldChg chg="modSp add del">
        <pc:chgData name="Iman Kalyan Sen" userId="1562753e-1150-432d-b148-e800b0a9b73f" providerId="ADAL" clId="{1CA79FB3-D37A-4285-8589-007FC3CC4004}" dt="2019-11-14T00:48:29.146" v="5951" actId="2696"/>
        <pc:sldMkLst>
          <pc:docMk/>
          <pc:sldMk cId="2737527364" sldId="1537"/>
        </pc:sldMkLst>
        <pc:spChg chg="mod">
          <ac:chgData name="Iman Kalyan Sen" userId="1562753e-1150-432d-b148-e800b0a9b73f" providerId="ADAL" clId="{1CA79FB3-D37A-4285-8589-007FC3CC4004}" dt="2019-11-14T00:48:13.550" v="5949"/>
          <ac:spMkLst>
            <pc:docMk/>
            <pc:sldMk cId="2737527364" sldId="1537"/>
            <ac:spMk id="2" creationId="{86BD032E-247C-4594-B0A5-97A25B5A503D}"/>
          </ac:spMkLst>
        </pc:spChg>
      </pc:sldChg>
      <pc:sldMasterChg chg="modSldLayout">
        <pc:chgData name="Iman Kalyan Sen" userId="1562753e-1150-432d-b148-e800b0a9b73f" providerId="ADAL" clId="{1CA79FB3-D37A-4285-8589-007FC3CC4004}" dt="2019-11-13T00:47:58.404" v="3031"/>
        <pc:sldMasterMkLst>
          <pc:docMk/>
          <pc:sldMasterMk cId="992010696" sldId="2147483751"/>
        </pc:sldMasterMkLst>
        <pc:sldLayoutChg chg="addSp delSp">
          <pc:chgData name="Iman Kalyan Sen" userId="1562753e-1150-432d-b148-e800b0a9b73f" providerId="ADAL" clId="{1CA79FB3-D37A-4285-8589-007FC3CC4004}" dt="2019-11-13T00:47:58.404" v="3031"/>
          <pc:sldLayoutMkLst>
            <pc:docMk/>
            <pc:sldMasterMk cId="992010696" sldId="2147483751"/>
            <pc:sldLayoutMk cId="3512701750" sldId="2147483764"/>
          </pc:sldLayoutMkLst>
          <pc:spChg chg="add del">
            <ac:chgData name="Iman Kalyan Sen" userId="1562753e-1150-432d-b148-e800b0a9b73f" providerId="ADAL" clId="{1CA79FB3-D37A-4285-8589-007FC3CC4004}" dt="2019-11-13T00:47:58.404" v="3031"/>
            <ac:spMkLst>
              <pc:docMk/>
              <pc:sldMasterMk cId="992010696" sldId="2147483751"/>
              <pc:sldLayoutMk cId="3512701750" sldId="2147483764"/>
              <ac:spMk id="7" creationId="{00000000-0000-0000-0000-000000000000}"/>
            </ac:spMkLst>
          </pc:spChg>
          <pc:spChg chg="add del">
            <ac:chgData name="Iman Kalyan Sen" userId="1562753e-1150-432d-b148-e800b0a9b73f" providerId="ADAL" clId="{1CA79FB3-D37A-4285-8589-007FC3CC4004}" dt="2019-11-13T00:47:58.404" v="3031"/>
            <ac:spMkLst>
              <pc:docMk/>
              <pc:sldMasterMk cId="992010696" sldId="2147483751"/>
              <pc:sldLayoutMk cId="3512701750" sldId="2147483764"/>
              <ac:spMk id="8"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5A9B67-B79D-485F-8D0E-4FCDD30C2C6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D97BAD6-0866-4E3A-88D4-2B906A2677F4}">
      <dgm:prSet phldrT="[Text]"/>
      <dgm:spPr/>
      <dgm:t>
        <a:bodyPr/>
        <a:lstStyle/>
        <a:p>
          <a:r>
            <a:rPr lang="en-US" dirty="0"/>
            <a:t>Performance Management</a:t>
          </a:r>
        </a:p>
      </dgm:t>
    </dgm:pt>
    <dgm:pt modelId="{41D62EE7-06C1-4DF2-BBF1-401B1E1842E6}" type="parTrans" cxnId="{27041BB4-F92F-4852-8F33-CDA43EA0CAF4}">
      <dgm:prSet/>
      <dgm:spPr/>
      <dgm:t>
        <a:bodyPr/>
        <a:lstStyle/>
        <a:p>
          <a:endParaRPr lang="en-US"/>
        </a:p>
      </dgm:t>
    </dgm:pt>
    <dgm:pt modelId="{FCC2CFD3-6A24-4E2F-9EDB-2949AA4AC19E}" type="sibTrans" cxnId="{27041BB4-F92F-4852-8F33-CDA43EA0CAF4}">
      <dgm:prSet/>
      <dgm:spPr/>
      <dgm:t>
        <a:bodyPr/>
        <a:lstStyle/>
        <a:p>
          <a:endParaRPr lang="en-US"/>
        </a:p>
      </dgm:t>
    </dgm:pt>
    <dgm:pt modelId="{9066D026-9D66-4B00-93DE-BDF01276988E}">
      <dgm:prSet phldrT="[Text]"/>
      <dgm:spPr/>
      <dgm:t>
        <a:bodyPr/>
        <a:lstStyle/>
        <a:p>
          <a:r>
            <a:rPr lang="en-US" dirty="0"/>
            <a:t>Performance Appraisal tools/practices</a:t>
          </a:r>
        </a:p>
      </dgm:t>
    </dgm:pt>
    <dgm:pt modelId="{CCBEB918-1F4F-4366-BF0F-5D04A9C24DFF}" type="parTrans" cxnId="{52E9B17E-7B7E-4D09-A706-C197C1BB24FB}">
      <dgm:prSet/>
      <dgm:spPr/>
      <dgm:t>
        <a:bodyPr/>
        <a:lstStyle/>
        <a:p>
          <a:endParaRPr lang="en-US"/>
        </a:p>
      </dgm:t>
    </dgm:pt>
    <dgm:pt modelId="{ED31CC62-84FD-4333-AD09-034D07E8C23A}" type="sibTrans" cxnId="{52E9B17E-7B7E-4D09-A706-C197C1BB24FB}">
      <dgm:prSet/>
      <dgm:spPr/>
      <dgm:t>
        <a:bodyPr/>
        <a:lstStyle/>
        <a:p>
          <a:endParaRPr lang="en-US"/>
        </a:p>
      </dgm:t>
    </dgm:pt>
    <dgm:pt modelId="{CF1EBC71-0C42-41EF-9564-A1CA5D8F02A7}">
      <dgm:prSet phldrT="[Text]"/>
      <dgm:spPr/>
      <dgm:t>
        <a:bodyPr/>
        <a:lstStyle/>
        <a:p>
          <a:r>
            <a:rPr lang="en-US" dirty="0"/>
            <a:t>Motivational tools/practices</a:t>
          </a:r>
        </a:p>
      </dgm:t>
    </dgm:pt>
    <dgm:pt modelId="{23CF2F97-CEA5-4F3C-BE85-EB9DC1CCF825}" type="parTrans" cxnId="{E6006C20-0DBA-4D7C-9940-E6CD874DA679}">
      <dgm:prSet/>
      <dgm:spPr/>
      <dgm:t>
        <a:bodyPr/>
        <a:lstStyle/>
        <a:p>
          <a:endParaRPr lang="en-US"/>
        </a:p>
      </dgm:t>
    </dgm:pt>
    <dgm:pt modelId="{ACD658DB-A177-41A5-8409-3B18B2E547EA}" type="sibTrans" cxnId="{E6006C20-0DBA-4D7C-9940-E6CD874DA679}">
      <dgm:prSet/>
      <dgm:spPr/>
      <dgm:t>
        <a:bodyPr/>
        <a:lstStyle/>
        <a:p>
          <a:endParaRPr lang="en-US"/>
        </a:p>
      </dgm:t>
    </dgm:pt>
    <dgm:pt modelId="{410F409A-0A35-4409-97CA-82ED9BB7633A}">
      <dgm:prSet phldrT="[Text]"/>
      <dgm:spPr/>
      <dgm:t>
        <a:bodyPr/>
        <a:lstStyle/>
        <a:p>
          <a:r>
            <a:rPr lang="en-US"/>
            <a:t>Perceptions/Mental Models</a:t>
          </a:r>
          <a:endParaRPr lang="en-US" dirty="0"/>
        </a:p>
      </dgm:t>
    </dgm:pt>
    <dgm:pt modelId="{CC6C7C3A-BD77-47AF-8289-662CED806AA7}" type="parTrans" cxnId="{635CC32F-35AD-430B-87E6-A73F8A4AF828}">
      <dgm:prSet/>
      <dgm:spPr/>
      <dgm:t>
        <a:bodyPr/>
        <a:lstStyle/>
        <a:p>
          <a:endParaRPr lang="en-US"/>
        </a:p>
      </dgm:t>
    </dgm:pt>
    <dgm:pt modelId="{3CC924A3-16CF-4C76-98A2-286EDC598CBE}" type="sibTrans" cxnId="{635CC32F-35AD-430B-87E6-A73F8A4AF828}">
      <dgm:prSet/>
      <dgm:spPr/>
      <dgm:t>
        <a:bodyPr/>
        <a:lstStyle/>
        <a:p>
          <a:endParaRPr lang="en-US"/>
        </a:p>
      </dgm:t>
    </dgm:pt>
    <dgm:pt modelId="{D109B80B-603F-4052-8D92-CDD8A24BE575}">
      <dgm:prSet phldrT="[Text]"/>
      <dgm:spPr/>
      <dgm:t>
        <a:bodyPr/>
        <a:lstStyle/>
        <a:p>
          <a:r>
            <a:rPr lang="en-US" dirty="0"/>
            <a:t>Systems </a:t>
          </a:r>
        </a:p>
      </dgm:t>
    </dgm:pt>
    <dgm:pt modelId="{AA671246-C88E-481B-94A6-C709AA64F332}" type="parTrans" cxnId="{B3492FE7-7C37-4F0A-8A33-71252F5FABE3}">
      <dgm:prSet/>
      <dgm:spPr/>
      <dgm:t>
        <a:bodyPr/>
        <a:lstStyle/>
        <a:p>
          <a:endParaRPr lang="en-US"/>
        </a:p>
      </dgm:t>
    </dgm:pt>
    <dgm:pt modelId="{E5F84A0A-95F0-4B24-B63A-427E35B74190}" type="sibTrans" cxnId="{B3492FE7-7C37-4F0A-8A33-71252F5FABE3}">
      <dgm:prSet/>
      <dgm:spPr/>
      <dgm:t>
        <a:bodyPr/>
        <a:lstStyle/>
        <a:p>
          <a:endParaRPr lang="en-US"/>
        </a:p>
      </dgm:t>
    </dgm:pt>
    <dgm:pt modelId="{D8C156D5-471B-440D-9708-87F746C27A1E}" type="pres">
      <dgm:prSet presAssocID="{725A9B67-B79D-485F-8D0E-4FCDD30C2C66}" presName="hierChild1" presStyleCnt="0">
        <dgm:presLayoutVars>
          <dgm:orgChart val="1"/>
          <dgm:chPref val="1"/>
          <dgm:dir/>
          <dgm:animOne val="branch"/>
          <dgm:animLvl val="lvl"/>
          <dgm:resizeHandles/>
        </dgm:presLayoutVars>
      </dgm:prSet>
      <dgm:spPr/>
    </dgm:pt>
    <dgm:pt modelId="{41F159E8-7155-4D2C-AB02-AAE4834D07D1}" type="pres">
      <dgm:prSet presAssocID="{FD97BAD6-0866-4E3A-88D4-2B906A2677F4}" presName="hierRoot1" presStyleCnt="0">
        <dgm:presLayoutVars>
          <dgm:hierBranch val="init"/>
        </dgm:presLayoutVars>
      </dgm:prSet>
      <dgm:spPr/>
    </dgm:pt>
    <dgm:pt modelId="{98C6EB9D-4E12-4107-A31E-498CAC7F309F}" type="pres">
      <dgm:prSet presAssocID="{FD97BAD6-0866-4E3A-88D4-2B906A2677F4}" presName="rootComposite1" presStyleCnt="0"/>
      <dgm:spPr/>
    </dgm:pt>
    <dgm:pt modelId="{EFEC5110-2366-4FD9-BA48-47D6845CDD6D}" type="pres">
      <dgm:prSet presAssocID="{FD97BAD6-0866-4E3A-88D4-2B906A2677F4}" presName="rootText1" presStyleLbl="node0" presStyleIdx="0" presStyleCnt="1">
        <dgm:presLayoutVars>
          <dgm:chPref val="3"/>
        </dgm:presLayoutVars>
      </dgm:prSet>
      <dgm:spPr/>
    </dgm:pt>
    <dgm:pt modelId="{7DE0C184-2A51-4C55-97B4-FB940512E20B}" type="pres">
      <dgm:prSet presAssocID="{FD97BAD6-0866-4E3A-88D4-2B906A2677F4}" presName="rootConnector1" presStyleLbl="node1" presStyleIdx="0" presStyleCnt="0"/>
      <dgm:spPr/>
    </dgm:pt>
    <dgm:pt modelId="{79B78FBA-ED53-4DAD-8251-2D2D7182AE6D}" type="pres">
      <dgm:prSet presAssocID="{FD97BAD6-0866-4E3A-88D4-2B906A2677F4}" presName="hierChild2" presStyleCnt="0"/>
      <dgm:spPr/>
    </dgm:pt>
    <dgm:pt modelId="{6B20D555-EC3C-49DE-8F3B-5C06D823C72C}" type="pres">
      <dgm:prSet presAssocID="{CCBEB918-1F4F-4366-BF0F-5D04A9C24DFF}" presName="Name37" presStyleLbl="parChTrans1D2" presStyleIdx="0" presStyleCnt="4"/>
      <dgm:spPr/>
    </dgm:pt>
    <dgm:pt modelId="{A210C458-97ED-4416-B9CD-44195497A354}" type="pres">
      <dgm:prSet presAssocID="{9066D026-9D66-4B00-93DE-BDF01276988E}" presName="hierRoot2" presStyleCnt="0">
        <dgm:presLayoutVars>
          <dgm:hierBranch val="init"/>
        </dgm:presLayoutVars>
      </dgm:prSet>
      <dgm:spPr/>
    </dgm:pt>
    <dgm:pt modelId="{F166496F-C74F-4EF7-806E-198D32E8B87B}" type="pres">
      <dgm:prSet presAssocID="{9066D026-9D66-4B00-93DE-BDF01276988E}" presName="rootComposite" presStyleCnt="0"/>
      <dgm:spPr/>
    </dgm:pt>
    <dgm:pt modelId="{6F040796-2DBE-41D0-B191-04C3509ACD5D}" type="pres">
      <dgm:prSet presAssocID="{9066D026-9D66-4B00-93DE-BDF01276988E}" presName="rootText" presStyleLbl="node2" presStyleIdx="0" presStyleCnt="4">
        <dgm:presLayoutVars>
          <dgm:chPref val="3"/>
        </dgm:presLayoutVars>
      </dgm:prSet>
      <dgm:spPr/>
    </dgm:pt>
    <dgm:pt modelId="{E74D8BBF-98AA-4CEE-923B-29B2AA9A28EB}" type="pres">
      <dgm:prSet presAssocID="{9066D026-9D66-4B00-93DE-BDF01276988E}" presName="rootConnector" presStyleLbl="node2" presStyleIdx="0" presStyleCnt="4"/>
      <dgm:spPr/>
    </dgm:pt>
    <dgm:pt modelId="{F9877452-6BA0-4AB1-8E02-51221BF134FA}" type="pres">
      <dgm:prSet presAssocID="{9066D026-9D66-4B00-93DE-BDF01276988E}" presName="hierChild4" presStyleCnt="0"/>
      <dgm:spPr/>
    </dgm:pt>
    <dgm:pt modelId="{EC1F113A-8FF4-4810-BC48-30E5221379C8}" type="pres">
      <dgm:prSet presAssocID="{9066D026-9D66-4B00-93DE-BDF01276988E}" presName="hierChild5" presStyleCnt="0"/>
      <dgm:spPr/>
    </dgm:pt>
    <dgm:pt modelId="{B8763340-DD00-4FC9-A56B-A62E5CDDB2E0}" type="pres">
      <dgm:prSet presAssocID="{23CF2F97-CEA5-4F3C-BE85-EB9DC1CCF825}" presName="Name37" presStyleLbl="parChTrans1D2" presStyleIdx="1" presStyleCnt="4"/>
      <dgm:spPr/>
    </dgm:pt>
    <dgm:pt modelId="{5A9656F4-47CB-4F73-86AF-BD29D9F43D80}" type="pres">
      <dgm:prSet presAssocID="{CF1EBC71-0C42-41EF-9564-A1CA5D8F02A7}" presName="hierRoot2" presStyleCnt="0">
        <dgm:presLayoutVars>
          <dgm:hierBranch val="init"/>
        </dgm:presLayoutVars>
      </dgm:prSet>
      <dgm:spPr/>
    </dgm:pt>
    <dgm:pt modelId="{CAABD696-5AC9-43C7-B9DD-13B06BB56AC8}" type="pres">
      <dgm:prSet presAssocID="{CF1EBC71-0C42-41EF-9564-A1CA5D8F02A7}" presName="rootComposite" presStyleCnt="0"/>
      <dgm:spPr/>
    </dgm:pt>
    <dgm:pt modelId="{EEF3C738-4E81-4534-99B9-0219B990B8C0}" type="pres">
      <dgm:prSet presAssocID="{CF1EBC71-0C42-41EF-9564-A1CA5D8F02A7}" presName="rootText" presStyleLbl="node2" presStyleIdx="1" presStyleCnt="4">
        <dgm:presLayoutVars>
          <dgm:chPref val="3"/>
        </dgm:presLayoutVars>
      </dgm:prSet>
      <dgm:spPr/>
    </dgm:pt>
    <dgm:pt modelId="{DB0D35A9-A7A0-4DFD-BFB8-018FB4D7C72B}" type="pres">
      <dgm:prSet presAssocID="{CF1EBC71-0C42-41EF-9564-A1CA5D8F02A7}" presName="rootConnector" presStyleLbl="node2" presStyleIdx="1" presStyleCnt="4"/>
      <dgm:spPr/>
    </dgm:pt>
    <dgm:pt modelId="{220BAA45-050F-4BEE-9D71-ACBF6C90531A}" type="pres">
      <dgm:prSet presAssocID="{CF1EBC71-0C42-41EF-9564-A1CA5D8F02A7}" presName="hierChild4" presStyleCnt="0"/>
      <dgm:spPr/>
    </dgm:pt>
    <dgm:pt modelId="{A8950E87-0C89-4402-9BD6-42D092872AE5}" type="pres">
      <dgm:prSet presAssocID="{CF1EBC71-0C42-41EF-9564-A1CA5D8F02A7}" presName="hierChild5" presStyleCnt="0"/>
      <dgm:spPr/>
    </dgm:pt>
    <dgm:pt modelId="{17A48AE5-D5B7-4BBA-88F3-C86AB851D8D8}" type="pres">
      <dgm:prSet presAssocID="{CC6C7C3A-BD77-47AF-8289-662CED806AA7}" presName="Name37" presStyleLbl="parChTrans1D2" presStyleIdx="2" presStyleCnt="4"/>
      <dgm:spPr/>
    </dgm:pt>
    <dgm:pt modelId="{32378A08-F515-449F-BC05-4E5251C99794}" type="pres">
      <dgm:prSet presAssocID="{410F409A-0A35-4409-97CA-82ED9BB7633A}" presName="hierRoot2" presStyleCnt="0">
        <dgm:presLayoutVars>
          <dgm:hierBranch val="init"/>
        </dgm:presLayoutVars>
      </dgm:prSet>
      <dgm:spPr/>
    </dgm:pt>
    <dgm:pt modelId="{1269A711-2421-43E2-867C-E402D5E399B5}" type="pres">
      <dgm:prSet presAssocID="{410F409A-0A35-4409-97CA-82ED9BB7633A}" presName="rootComposite" presStyleCnt="0"/>
      <dgm:spPr/>
    </dgm:pt>
    <dgm:pt modelId="{848405B6-53BA-400B-AAED-F8DBB5265741}" type="pres">
      <dgm:prSet presAssocID="{410F409A-0A35-4409-97CA-82ED9BB7633A}" presName="rootText" presStyleLbl="node2" presStyleIdx="2" presStyleCnt="4">
        <dgm:presLayoutVars>
          <dgm:chPref val="3"/>
        </dgm:presLayoutVars>
      </dgm:prSet>
      <dgm:spPr/>
    </dgm:pt>
    <dgm:pt modelId="{71F937DC-85C0-45BB-844D-3B48C138F4B9}" type="pres">
      <dgm:prSet presAssocID="{410F409A-0A35-4409-97CA-82ED9BB7633A}" presName="rootConnector" presStyleLbl="node2" presStyleIdx="2" presStyleCnt="4"/>
      <dgm:spPr/>
    </dgm:pt>
    <dgm:pt modelId="{53831E56-85FE-4964-A428-D3092734D4B0}" type="pres">
      <dgm:prSet presAssocID="{410F409A-0A35-4409-97CA-82ED9BB7633A}" presName="hierChild4" presStyleCnt="0"/>
      <dgm:spPr/>
    </dgm:pt>
    <dgm:pt modelId="{B8073488-B4F4-4A67-8300-C191E3AEE9FA}" type="pres">
      <dgm:prSet presAssocID="{410F409A-0A35-4409-97CA-82ED9BB7633A}" presName="hierChild5" presStyleCnt="0"/>
      <dgm:spPr/>
    </dgm:pt>
    <dgm:pt modelId="{509F7203-728E-4E7C-98A7-479FB1CAB492}" type="pres">
      <dgm:prSet presAssocID="{AA671246-C88E-481B-94A6-C709AA64F332}" presName="Name37" presStyleLbl="parChTrans1D2" presStyleIdx="3" presStyleCnt="4"/>
      <dgm:spPr/>
    </dgm:pt>
    <dgm:pt modelId="{3EE04563-CBB0-4C03-8911-C5AEC232B0F5}" type="pres">
      <dgm:prSet presAssocID="{D109B80B-603F-4052-8D92-CDD8A24BE575}" presName="hierRoot2" presStyleCnt="0">
        <dgm:presLayoutVars>
          <dgm:hierBranch val="init"/>
        </dgm:presLayoutVars>
      </dgm:prSet>
      <dgm:spPr/>
    </dgm:pt>
    <dgm:pt modelId="{85AAF5C0-7DE1-46DB-938E-EEADD5A04061}" type="pres">
      <dgm:prSet presAssocID="{D109B80B-603F-4052-8D92-CDD8A24BE575}" presName="rootComposite" presStyleCnt="0"/>
      <dgm:spPr/>
    </dgm:pt>
    <dgm:pt modelId="{4BC80306-6635-4B68-B7F2-089255E83B1A}" type="pres">
      <dgm:prSet presAssocID="{D109B80B-603F-4052-8D92-CDD8A24BE575}" presName="rootText" presStyleLbl="node2" presStyleIdx="3" presStyleCnt="4">
        <dgm:presLayoutVars>
          <dgm:chPref val="3"/>
        </dgm:presLayoutVars>
      </dgm:prSet>
      <dgm:spPr/>
    </dgm:pt>
    <dgm:pt modelId="{E3E2428F-1F01-469B-B47B-386AEA251236}" type="pres">
      <dgm:prSet presAssocID="{D109B80B-603F-4052-8D92-CDD8A24BE575}" presName="rootConnector" presStyleLbl="node2" presStyleIdx="3" presStyleCnt="4"/>
      <dgm:spPr/>
    </dgm:pt>
    <dgm:pt modelId="{11DBDABF-3101-4D14-BE2D-A9638CFCFE05}" type="pres">
      <dgm:prSet presAssocID="{D109B80B-603F-4052-8D92-CDD8A24BE575}" presName="hierChild4" presStyleCnt="0"/>
      <dgm:spPr/>
    </dgm:pt>
    <dgm:pt modelId="{9F4BF502-343D-417A-A064-D50450CC1FFA}" type="pres">
      <dgm:prSet presAssocID="{D109B80B-603F-4052-8D92-CDD8A24BE575}" presName="hierChild5" presStyleCnt="0"/>
      <dgm:spPr/>
    </dgm:pt>
    <dgm:pt modelId="{5428AFDB-90B1-4233-B4FC-073815045014}" type="pres">
      <dgm:prSet presAssocID="{FD97BAD6-0866-4E3A-88D4-2B906A2677F4}" presName="hierChild3" presStyleCnt="0"/>
      <dgm:spPr/>
    </dgm:pt>
  </dgm:ptLst>
  <dgm:cxnLst>
    <dgm:cxn modelId="{5EDF251A-972D-4F77-B486-AC1248EABB57}" type="presOf" srcId="{23CF2F97-CEA5-4F3C-BE85-EB9DC1CCF825}" destId="{B8763340-DD00-4FC9-A56B-A62E5CDDB2E0}" srcOrd="0" destOrd="0" presId="urn:microsoft.com/office/officeart/2005/8/layout/orgChart1"/>
    <dgm:cxn modelId="{DE7BDB1B-E43B-4246-AD27-D31794CB4F0D}" type="presOf" srcId="{CF1EBC71-0C42-41EF-9564-A1CA5D8F02A7}" destId="{DB0D35A9-A7A0-4DFD-BFB8-018FB4D7C72B}" srcOrd="1" destOrd="0" presId="urn:microsoft.com/office/officeart/2005/8/layout/orgChart1"/>
    <dgm:cxn modelId="{E6006C20-0DBA-4D7C-9940-E6CD874DA679}" srcId="{FD97BAD6-0866-4E3A-88D4-2B906A2677F4}" destId="{CF1EBC71-0C42-41EF-9564-A1CA5D8F02A7}" srcOrd="1" destOrd="0" parTransId="{23CF2F97-CEA5-4F3C-BE85-EB9DC1CCF825}" sibTransId="{ACD658DB-A177-41A5-8409-3B18B2E547EA}"/>
    <dgm:cxn modelId="{635CC32F-35AD-430B-87E6-A73F8A4AF828}" srcId="{FD97BAD6-0866-4E3A-88D4-2B906A2677F4}" destId="{410F409A-0A35-4409-97CA-82ED9BB7633A}" srcOrd="2" destOrd="0" parTransId="{CC6C7C3A-BD77-47AF-8289-662CED806AA7}" sibTransId="{3CC924A3-16CF-4C76-98A2-286EDC598CBE}"/>
    <dgm:cxn modelId="{1815D55D-5C8B-4DEE-8BF6-112BB1501415}" type="presOf" srcId="{FD97BAD6-0866-4E3A-88D4-2B906A2677F4}" destId="{EFEC5110-2366-4FD9-BA48-47D6845CDD6D}" srcOrd="0" destOrd="0" presId="urn:microsoft.com/office/officeart/2005/8/layout/orgChart1"/>
    <dgm:cxn modelId="{024D2C42-E0F9-49CC-86F7-D10EF286A0C0}" type="presOf" srcId="{AA671246-C88E-481B-94A6-C709AA64F332}" destId="{509F7203-728E-4E7C-98A7-479FB1CAB492}" srcOrd="0" destOrd="0" presId="urn:microsoft.com/office/officeart/2005/8/layout/orgChart1"/>
    <dgm:cxn modelId="{353CA744-77C3-415F-B83C-0D45DAAC2A9D}" type="presOf" srcId="{CCBEB918-1F4F-4366-BF0F-5D04A9C24DFF}" destId="{6B20D555-EC3C-49DE-8F3B-5C06D823C72C}" srcOrd="0" destOrd="0" presId="urn:microsoft.com/office/officeart/2005/8/layout/orgChart1"/>
    <dgm:cxn modelId="{2A35DB64-B012-4E29-9E20-6D7882CDFBAA}" type="presOf" srcId="{FD97BAD6-0866-4E3A-88D4-2B906A2677F4}" destId="{7DE0C184-2A51-4C55-97B4-FB940512E20B}" srcOrd="1" destOrd="0" presId="urn:microsoft.com/office/officeart/2005/8/layout/orgChart1"/>
    <dgm:cxn modelId="{D4C26346-EF6A-4B9B-951D-CDF4A936C243}" type="presOf" srcId="{CF1EBC71-0C42-41EF-9564-A1CA5D8F02A7}" destId="{EEF3C738-4E81-4534-99B9-0219B990B8C0}" srcOrd="0" destOrd="0" presId="urn:microsoft.com/office/officeart/2005/8/layout/orgChart1"/>
    <dgm:cxn modelId="{8A57484D-3AAE-4496-AB6D-C577966C64A2}" type="presOf" srcId="{D109B80B-603F-4052-8D92-CDD8A24BE575}" destId="{E3E2428F-1F01-469B-B47B-386AEA251236}" srcOrd="1" destOrd="0" presId="urn:microsoft.com/office/officeart/2005/8/layout/orgChart1"/>
    <dgm:cxn modelId="{52E9B17E-7B7E-4D09-A706-C197C1BB24FB}" srcId="{FD97BAD6-0866-4E3A-88D4-2B906A2677F4}" destId="{9066D026-9D66-4B00-93DE-BDF01276988E}" srcOrd="0" destOrd="0" parTransId="{CCBEB918-1F4F-4366-BF0F-5D04A9C24DFF}" sibTransId="{ED31CC62-84FD-4333-AD09-034D07E8C23A}"/>
    <dgm:cxn modelId="{6213C2B2-2592-4764-80F1-B18FE173748E}" type="presOf" srcId="{410F409A-0A35-4409-97CA-82ED9BB7633A}" destId="{848405B6-53BA-400B-AAED-F8DBB5265741}" srcOrd="0" destOrd="0" presId="urn:microsoft.com/office/officeart/2005/8/layout/orgChart1"/>
    <dgm:cxn modelId="{27041BB4-F92F-4852-8F33-CDA43EA0CAF4}" srcId="{725A9B67-B79D-485F-8D0E-4FCDD30C2C66}" destId="{FD97BAD6-0866-4E3A-88D4-2B906A2677F4}" srcOrd="0" destOrd="0" parTransId="{41D62EE7-06C1-4DF2-BBF1-401B1E1842E6}" sibTransId="{FCC2CFD3-6A24-4E2F-9EDB-2949AA4AC19E}"/>
    <dgm:cxn modelId="{43354FB9-D27B-4BA4-A21E-809B7A35E44A}" type="presOf" srcId="{CC6C7C3A-BD77-47AF-8289-662CED806AA7}" destId="{17A48AE5-D5B7-4BBA-88F3-C86AB851D8D8}" srcOrd="0" destOrd="0" presId="urn:microsoft.com/office/officeart/2005/8/layout/orgChart1"/>
    <dgm:cxn modelId="{378E45CA-513F-4F4F-94EE-B952D7BADBC2}" type="presOf" srcId="{410F409A-0A35-4409-97CA-82ED9BB7633A}" destId="{71F937DC-85C0-45BB-844D-3B48C138F4B9}" srcOrd="1" destOrd="0" presId="urn:microsoft.com/office/officeart/2005/8/layout/orgChart1"/>
    <dgm:cxn modelId="{BC3A7BD3-C2ED-44B8-A21A-936B78DDDB18}" type="presOf" srcId="{D109B80B-603F-4052-8D92-CDD8A24BE575}" destId="{4BC80306-6635-4B68-B7F2-089255E83B1A}" srcOrd="0" destOrd="0" presId="urn:microsoft.com/office/officeart/2005/8/layout/orgChart1"/>
    <dgm:cxn modelId="{A8AAE7D9-9549-4BF7-A657-FF30B6A585DA}" type="presOf" srcId="{725A9B67-B79D-485F-8D0E-4FCDD30C2C66}" destId="{D8C156D5-471B-440D-9708-87F746C27A1E}" srcOrd="0" destOrd="0" presId="urn:microsoft.com/office/officeart/2005/8/layout/orgChart1"/>
    <dgm:cxn modelId="{115B62DA-4D9B-48BB-85A4-7954DE5D7B1E}" type="presOf" srcId="{9066D026-9D66-4B00-93DE-BDF01276988E}" destId="{6F040796-2DBE-41D0-B191-04C3509ACD5D}" srcOrd="0" destOrd="0" presId="urn:microsoft.com/office/officeart/2005/8/layout/orgChart1"/>
    <dgm:cxn modelId="{B3492FE7-7C37-4F0A-8A33-71252F5FABE3}" srcId="{FD97BAD6-0866-4E3A-88D4-2B906A2677F4}" destId="{D109B80B-603F-4052-8D92-CDD8A24BE575}" srcOrd="3" destOrd="0" parTransId="{AA671246-C88E-481B-94A6-C709AA64F332}" sibTransId="{E5F84A0A-95F0-4B24-B63A-427E35B74190}"/>
    <dgm:cxn modelId="{3AE1EDF0-FDCC-4058-AF32-F59EB75947BD}" type="presOf" srcId="{9066D026-9D66-4B00-93DE-BDF01276988E}" destId="{E74D8BBF-98AA-4CEE-923B-29B2AA9A28EB}" srcOrd="1" destOrd="0" presId="urn:microsoft.com/office/officeart/2005/8/layout/orgChart1"/>
    <dgm:cxn modelId="{593968E8-5A30-473A-A32A-35C870892704}" type="presParOf" srcId="{D8C156D5-471B-440D-9708-87F746C27A1E}" destId="{41F159E8-7155-4D2C-AB02-AAE4834D07D1}" srcOrd="0" destOrd="0" presId="urn:microsoft.com/office/officeart/2005/8/layout/orgChart1"/>
    <dgm:cxn modelId="{7912064E-E5A3-4BA7-A5B7-2A662ADDD015}" type="presParOf" srcId="{41F159E8-7155-4D2C-AB02-AAE4834D07D1}" destId="{98C6EB9D-4E12-4107-A31E-498CAC7F309F}" srcOrd="0" destOrd="0" presId="urn:microsoft.com/office/officeart/2005/8/layout/orgChart1"/>
    <dgm:cxn modelId="{0101C36E-654F-460A-A4AB-38A323145F02}" type="presParOf" srcId="{98C6EB9D-4E12-4107-A31E-498CAC7F309F}" destId="{EFEC5110-2366-4FD9-BA48-47D6845CDD6D}" srcOrd="0" destOrd="0" presId="urn:microsoft.com/office/officeart/2005/8/layout/orgChart1"/>
    <dgm:cxn modelId="{281C4379-7520-437D-96CE-3D32DDEE0104}" type="presParOf" srcId="{98C6EB9D-4E12-4107-A31E-498CAC7F309F}" destId="{7DE0C184-2A51-4C55-97B4-FB940512E20B}" srcOrd="1" destOrd="0" presId="urn:microsoft.com/office/officeart/2005/8/layout/orgChart1"/>
    <dgm:cxn modelId="{0A96A022-0C20-477A-B6A8-E4018CF7A2DA}" type="presParOf" srcId="{41F159E8-7155-4D2C-AB02-AAE4834D07D1}" destId="{79B78FBA-ED53-4DAD-8251-2D2D7182AE6D}" srcOrd="1" destOrd="0" presId="urn:microsoft.com/office/officeart/2005/8/layout/orgChart1"/>
    <dgm:cxn modelId="{29994111-6E92-413A-B06F-FEDD70113E21}" type="presParOf" srcId="{79B78FBA-ED53-4DAD-8251-2D2D7182AE6D}" destId="{6B20D555-EC3C-49DE-8F3B-5C06D823C72C}" srcOrd="0" destOrd="0" presId="urn:microsoft.com/office/officeart/2005/8/layout/orgChart1"/>
    <dgm:cxn modelId="{B1F93273-BC64-4E5E-B47F-E9B8C9BA6D5E}" type="presParOf" srcId="{79B78FBA-ED53-4DAD-8251-2D2D7182AE6D}" destId="{A210C458-97ED-4416-B9CD-44195497A354}" srcOrd="1" destOrd="0" presId="urn:microsoft.com/office/officeart/2005/8/layout/orgChart1"/>
    <dgm:cxn modelId="{97BCD5D7-CBB2-44E0-8A2D-74DD0535C887}" type="presParOf" srcId="{A210C458-97ED-4416-B9CD-44195497A354}" destId="{F166496F-C74F-4EF7-806E-198D32E8B87B}" srcOrd="0" destOrd="0" presId="urn:microsoft.com/office/officeart/2005/8/layout/orgChart1"/>
    <dgm:cxn modelId="{0C31F97C-BFE5-49A4-B9B3-9290965366AD}" type="presParOf" srcId="{F166496F-C74F-4EF7-806E-198D32E8B87B}" destId="{6F040796-2DBE-41D0-B191-04C3509ACD5D}" srcOrd="0" destOrd="0" presId="urn:microsoft.com/office/officeart/2005/8/layout/orgChart1"/>
    <dgm:cxn modelId="{1E4C4A67-BABC-4EF6-AE3A-AD7535101D49}" type="presParOf" srcId="{F166496F-C74F-4EF7-806E-198D32E8B87B}" destId="{E74D8BBF-98AA-4CEE-923B-29B2AA9A28EB}" srcOrd="1" destOrd="0" presId="urn:microsoft.com/office/officeart/2005/8/layout/orgChart1"/>
    <dgm:cxn modelId="{0DC15C50-D389-436E-ABF0-03A6788A1EF7}" type="presParOf" srcId="{A210C458-97ED-4416-B9CD-44195497A354}" destId="{F9877452-6BA0-4AB1-8E02-51221BF134FA}" srcOrd="1" destOrd="0" presId="urn:microsoft.com/office/officeart/2005/8/layout/orgChart1"/>
    <dgm:cxn modelId="{E747D1D5-82BF-4F12-95D1-1D8C4C83286D}" type="presParOf" srcId="{A210C458-97ED-4416-B9CD-44195497A354}" destId="{EC1F113A-8FF4-4810-BC48-30E5221379C8}" srcOrd="2" destOrd="0" presId="urn:microsoft.com/office/officeart/2005/8/layout/orgChart1"/>
    <dgm:cxn modelId="{D254464F-7546-4BF1-A9A5-FCAE39B311AD}" type="presParOf" srcId="{79B78FBA-ED53-4DAD-8251-2D2D7182AE6D}" destId="{B8763340-DD00-4FC9-A56B-A62E5CDDB2E0}" srcOrd="2" destOrd="0" presId="urn:microsoft.com/office/officeart/2005/8/layout/orgChart1"/>
    <dgm:cxn modelId="{6170DCD1-1C2E-4290-A441-C16DF7D4AB1C}" type="presParOf" srcId="{79B78FBA-ED53-4DAD-8251-2D2D7182AE6D}" destId="{5A9656F4-47CB-4F73-86AF-BD29D9F43D80}" srcOrd="3" destOrd="0" presId="urn:microsoft.com/office/officeart/2005/8/layout/orgChart1"/>
    <dgm:cxn modelId="{73CC6383-1198-4655-B786-9C5361AB3F58}" type="presParOf" srcId="{5A9656F4-47CB-4F73-86AF-BD29D9F43D80}" destId="{CAABD696-5AC9-43C7-B9DD-13B06BB56AC8}" srcOrd="0" destOrd="0" presId="urn:microsoft.com/office/officeart/2005/8/layout/orgChart1"/>
    <dgm:cxn modelId="{7C07BBD6-2109-4A10-A39D-F98482E6FF02}" type="presParOf" srcId="{CAABD696-5AC9-43C7-B9DD-13B06BB56AC8}" destId="{EEF3C738-4E81-4534-99B9-0219B990B8C0}" srcOrd="0" destOrd="0" presId="urn:microsoft.com/office/officeart/2005/8/layout/orgChart1"/>
    <dgm:cxn modelId="{3C53C4FF-486C-4145-B094-612E16FEA770}" type="presParOf" srcId="{CAABD696-5AC9-43C7-B9DD-13B06BB56AC8}" destId="{DB0D35A9-A7A0-4DFD-BFB8-018FB4D7C72B}" srcOrd="1" destOrd="0" presId="urn:microsoft.com/office/officeart/2005/8/layout/orgChart1"/>
    <dgm:cxn modelId="{7D74E6BA-B0F2-40B9-B63A-63CA19DAF091}" type="presParOf" srcId="{5A9656F4-47CB-4F73-86AF-BD29D9F43D80}" destId="{220BAA45-050F-4BEE-9D71-ACBF6C90531A}" srcOrd="1" destOrd="0" presId="urn:microsoft.com/office/officeart/2005/8/layout/orgChart1"/>
    <dgm:cxn modelId="{534EBA1D-0814-4D8B-B169-E7A0C84AA964}" type="presParOf" srcId="{5A9656F4-47CB-4F73-86AF-BD29D9F43D80}" destId="{A8950E87-0C89-4402-9BD6-42D092872AE5}" srcOrd="2" destOrd="0" presId="urn:microsoft.com/office/officeart/2005/8/layout/orgChart1"/>
    <dgm:cxn modelId="{692E559D-1986-41E9-A189-96F3339D1FE8}" type="presParOf" srcId="{79B78FBA-ED53-4DAD-8251-2D2D7182AE6D}" destId="{17A48AE5-D5B7-4BBA-88F3-C86AB851D8D8}" srcOrd="4" destOrd="0" presId="urn:microsoft.com/office/officeart/2005/8/layout/orgChart1"/>
    <dgm:cxn modelId="{F4C5E8D0-BC78-4DCA-80E2-BE517391662C}" type="presParOf" srcId="{79B78FBA-ED53-4DAD-8251-2D2D7182AE6D}" destId="{32378A08-F515-449F-BC05-4E5251C99794}" srcOrd="5" destOrd="0" presId="urn:microsoft.com/office/officeart/2005/8/layout/orgChart1"/>
    <dgm:cxn modelId="{673C21F5-342F-4DDA-AB46-A364C8B19C37}" type="presParOf" srcId="{32378A08-F515-449F-BC05-4E5251C99794}" destId="{1269A711-2421-43E2-867C-E402D5E399B5}" srcOrd="0" destOrd="0" presId="urn:microsoft.com/office/officeart/2005/8/layout/orgChart1"/>
    <dgm:cxn modelId="{C9B9207C-B518-4CA6-9560-A02109325A77}" type="presParOf" srcId="{1269A711-2421-43E2-867C-E402D5E399B5}" destId="{848405B6-53BA-400B-AAED-F8DBB5265741}" srcOrd="0" destOrd="0" presId="urn:microsoft.com/office/officeart/2005/8/layout/orgChart1"/>
    <dgm:cxn modelId="{B5615424-2BA4-46A3-8DDC-35595BCCE8C2}" type="presParOf" srcId="{1269A711-2421-43E2-867C-E402D5E399B5}" destId="{71F937DC-85C0-45BB-844D-3B48C138F4B9}" srcOrd="1" destOrd="0" presId="urn:microsoft.com/office/officeart/2005/8/layout/orgChart1"/>
    <dgm:cxn modelId="{48EBF932-54F2-48E2-A5CE-7D6BEE77F09B}" type="presParOf" srcId="{32378A08-F515-449F-BC05-4E5251C99794}" destId="{53831E56-85FE-4964-A428-D3092734D4B0}" srcOrd="1" destOrd="0" presId="urn:microsoft.com/office/officeart/2005/8/layout/orgChart1"/>
    <dgm:cxn modelId="{FE8BCA87-31BE-4C94-87CE-C1DBF40462AA}" type="presParOf" srcId="{32378A08-F515-449F-BC05-4E5251C99794}" destId="{B8073488-B4F4-4A67-8300-C191E3AEE9FA}" srcOrd="2" destOrd="0" presId="urn:microsoft.com/office/officeart/2005/8/layout/orgChart1"/>
    <dgm:cxn modelId="{3F7903F3-F970-4B72-87D2-96A5E03CBC18}" type="presParOf" srcId="{79B78FBA-ED53-4DAD-8251-2D2D7182AE6D}" destId="{509F7203-728E-4E7C-98A7-479FB1CAB492}" srcOrd="6" destOrd="0" presId="urn:microsoft.com/office/officeart/2005/8/layout/orgChart1"/>
    <dgm:cxn modelId="{163B5143-D3A1-4FBD-BB43-06E3DAF97F55}" type="presParOf" srcId="{79B78FBA-ED53-4DAD-8251-2D2D7182AE6D}" destId="{3EE04563-CBB0-4C03-8911-C5AEC232B0F5}" srcOrd="7" destOrd="0" presId="urn:microsoft.com/office/officeart/2005/8/layout/orgChart1"/>
    <dgm:cxn modelId="{4DEABF7C-52C9-4837-88C0-0E244695564C}" type="presParOf" srcId="{3EE04563-CBB0-4C03-8911-C5AEC232B0F5}" destId="{85AAF5C0-7DE1-46DB-938E-EEADD5A04061}" srcOrd="0" destOrd="0" presId="urn:microsoft.com/office/officeart/2005/8/layout/orgChart1"/>
    <dgm:cxn modelId="{B183CA91-2BC3-45F6-961B-009169B4293C}" type="presParOf" srcId="{85AAF5C0-7DE1-46DB-938E-EEADD5A04061}" destId="{4BC80306-6635-4B68-B7F2-089255E83B1A}" srcOrd="0" destOrd="0" presId="urn:microsoft.com/office/officeart/2005/8/layout/orgChart1"/>
    <dgm:cxn modelId="{01731B86-5003-460F-9AE0-C98833F4753A}" type="presParOf" srcId="{85AAF5C0-7DE1-46DB-938E-EEADD5A04061}" destId="{E3E2428F-1F01-469B-B47B-386AEA251236}" srcOrd="1" destOrd="0" presId="urn:microsoft.com/office/officeart/2005/8/layout/orgChart1"/>
    <dgm:cxn modelId="{24D2D336-7C46-4FAE-816E-14827D121B38}" type="presParOf" srcId="{3EE04563-CBB0-4C03-8911-C5AEC232B0F5}" destId="{11DBDABF-3101-4D14-BE2D-A9638CFCFE05}" srcOrd="1" destOrd="0" presId="urn:microsoft.com/office/officeart/2005/8/layout/orgChart1"/>
    <dgm:cxn modelId="{28C81943-3FF5-4107-8EE7-EDB15DC8072A}" type="presParOf" srcId="{3EE04563-CBB0-4C03-8911-C5AEC232B0F5}" destId="{9F4BF502-343D-417A-A064-D50450CC1FFA}" srcOrd="2" destOrd="0" presId="urn:microsoft.com/office/officeart/2005/8/layout/orgChart1"/>
    <dgm:cxn modelId="{30684ACC-31FC-40DB-9B10-C3917FB54BEE}" type="presParOf" srcId="{41F159E8-7155-4D2C-AB02-AAE4834D07D1}" destId="{5428AFDB-90B1-4233-B4FC-07381504501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332EEE-C248-4CD3-B071-FB0D74E22C1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869EFA5-6FA5-41A3-BA9C-529D754DECA7}">
      <dgm:prSet phldrT="[Text]">
        <dgm:style>
          <a:lnRef idx="0">
            <a:schemeClr val="accent2"/>
          </a:lnRef>
          <a:fillRef idx="3">
            <a:schemeClr val="accent2"/>
          </a:fillRef>
          <a:effectRef idx="3">
            <a:schemeClr val="accent2"/>
          </a:effectRef>
          <a:fontRef idx="minor">
            <a:schemeClr val="lt1"/>
          </a:fontRef>
        </dgm:style>
      </dgm:prSet>
      <dgm:spPr/>
      <dgm:t>
        <a:bodyPr/>
        <a:lstStyle/>
        <a:p>
          <a:pPr>
            <a:buClrTx/>
            <a:buSzTx/>
            <a:buFont typeface="Arial" panose="020B0604020202020204" pitchFamily="34" charset="0"/>
            <a:buChar char="•"/>
          </a:pPr>
          <a:r>
            <a:rPr lang="en-US" dirty="0"/>
            <a:t>Motivation</a:t>
          </a:r>
        </a:p>
      </dgm:t>
    </dgm:pt>
    <dgm:pt modelId="{96F49068-7FD9-4F18-8D03-5B3BA4FA084F}" type="parTrans" cxnId="{D1FA0FBE-7304-41DB-B27C-B17BB2098752}">
      <dgm:prSet/>
      <dgm:spPr/>
      <dgm:t>
        <a:bodyPr/>
        <a:lstStyle/>
        <a:p>
          <a:endParaRPr lang="en-US"/>
        </a:p>
      </dgm:t>
    </dgm:pt>
    <dgm:pt modelId="{C0DE0D71-A53C-472E-992D-77C730508FF0}" type="sibTrans" cxnId="{D1FA0FBE-7304-41DB-B27C-B17BB2098752}">
      <dgm:prSet/>
      <dgm:spPr/>
      <dgm:t>
        <a:bodyPr/>
        <a:lstStyle/>
        <a:p>
          <a:endParaRPr lang="en-US"/>
        </a:p>
      </dgm:t>
    </dgm:pt>
    <dgm:pt modelId="{4B4C3C73-E24C-4E48-898F-EF1E33C68339}">
      <dgm:prSet phldrT="[Text]"/>
      <dgm:spPr/>
      <dgm:t>
        <a:bodyPr/>
        <a:lstStyle/>
        <a:p>
          <a:pPr>
            <a:buClrTx/>
            <a:buSzTx/>
            <a:buFont typeface="Arial" panose="020B0604020202020204" pitchFamily="34" charset="0"/>
            <a:buChar char="•"/>
          </a:pPr>
          <a:r>
            <a:rPr lang="en-US" dirty="0"/>
            <a:t>Extrinsic</a:t>
          </a:r>
        </a:p>
      </dgm:t>
    </dgm:pt>
    <dgm:pt modelId="{A0A5B60D-734C-482A-AA16-73937C6BC091}" type="parTrans" cxnId="{EDA8B31C-3FB6-4760-A567-8F7A0F7CF4C8}">
      <dgm:prSet/>
      <dgm:spPr/>
      <dgm:t>
        <a:bodyPr/>
        <a:lstStyle/>
        <a:p>
          <a:endParaRPr lang="en-US"/>
        </a:p>
      </dgm:t>
    </dgm:pt>
    <dgm:pt modelId="{1F9A1F21-0F13-44F2-ABF2-6FA8600CF3AA}" type="sibTrans" cxnId="{EDA8B31C-3FB6-4760-A567-8F7A0F7CF4C8}">
      <dgm:prSet/>
      <dgm:spPr/>
      <dgm:t>
        <a:bodyPr/>
        <a:lstStyle/>
        <a:p>
          <a:endParaRPr lang="en-US"/>
        </a:p>
      </dgm:t>
    </dgm:pt>
    <dgm:pt modelId="{211B1969-F5A6-4728-A3F1-15F677C652C5}">
      <dgm:prSet phldrT="[Text]"/>
      <dgm:spPr/>
      <dgm:t>
        <a:bodyPr/>
        <a:lstStyle/>
        <a:p>
          <a:pPr>
            <a:buClrTx/>
            <a:buSzTx/>
            <a:buFont typeface="Arial" panose="020B0604020202020204" pitchFamily="34" charset="0"/>
            <a:buChar char="•"/>
          </a:pPr>
          <a:r>
            <a:rPr lang="en-US" dirty="0"/>
            <a:t>Intrinsic/Social</a:t>
          </a:r>
        </a:p>
      </dgm:t>
    </dgm:pt>
    <dgm:pt modelId="{CE0ED9FF-6188-4071-A5DA-9F9DEE5E39E0}" type="parTrans" cxnId="{F38A5E9F-5DD6-43AB-9AD7-1C94D5149E83}">
      <dgm:prSet/>
      <dgm:spPr/>
      <dgm:t>
        <a:bodyPr/>
        <a:lstStyle/>
        <a:p>
          <a:endParaRPr lang="en-US"/>
        </a:p>
      </dgm:t>
    </dgm:pt>
    <dgm:pt modelId="{7A03A6F6-D254-4252-8F6B-6F08424BFB7E}" type="sibTrans" cxnId="{F38A5E9F-5DD6-43AB-9AD7-1C94D5149E83}">
      <dgm:prSet/>
      <dgm:spPr/>
      <dgm:t>
        <a:bodyPr/>
        <a:lstStyle/>
        <a:p>
          <a:endParaRPr lang="en-US"/>
        </a:p>
      </dgm:t>
    </dgm:pt>
    <dgm:pt modelId="{5EEE17F9-1455-4BFD-BCAA-39563339ADDA}">
      <dgm:prSet phldrT="[Text]"/>
      <dgm:spPr/>
      <dgm:t>
        <a:bodyPr/>
        <a:lstStyle/>
        <a:p>
          <a:pPr>
            <a:buClrTx/>
            <a:buSzTx/>
            <a:buFont typeface="Arial" panose="020B0604020202020204" pitchFamily="34" charset="0"/>
            <a:buChar char="•"/>
          </a:pPr>
          <a:r>
            <a:rPr lang="en-US"/>
            <a:t>Financial</a:t>
          </a:r>
          <a:endParaRPr lang="en-US" dirty="0"/>
        </a:p>
      </dgm:t>
    </dgm:pt>
    <dgm:pt modelId="{AE46744D-17A9-4190-B9A1-41FFE4E08CFF}" type="parTrans" cxnId="{0C1282BF-328F-4CD8-95C9-B7DC23F8D38B}">
      <dgm:prSet/>
      <dgm:spPr/>
      <dgm:t>
        <a:bodyPr/>
        <a:lstStyle/>
        <a:p>
          <a:endParaRPr lang="en-US"/>
        </a:p>
      </dgm:t>
    </dgm:pt>
    <dgm:pt modelId="{5B831642-1B1C-4DF7-8387-7496091564A2}" type="sibTrans" cxnId="{0C1282BF-328F-4CD8-95C9-B7DC23F8D38B}">
      <dgm:prSet/>
      <dgm:spPr/>
      <dgm:t>
        <a:bodyPr/>
        <a:lstStyle/>
        <a:p>
          <a:endParaRPr lang="en-US"/>
        </a:p>
      </dgm:t>
    </dgm:pt>
    <dgm:pt modelId="{20FEC75E-68C1-40C3-B173-8AC4C4DC2F94}">
      <dgm:prSet phldrT="[Text]"/>
      <dgm:spPr/>
      <dgm:t>
        <a:bodyPr/>
        <a:lstStyle/>
        <a:p>
          <a:pPr>
            <a:buClrTx/>
            <a:buSzTx/>
            <a:buFont typeface="Arial" panose="020B0604020202020204" pitchFamily="34" charset="0"/>
            <a:buChar char="•"/>
          </a:pPr>
          <a:r>
            <a:rPr lang="en-US"/>
            <a:t>Promotion</a:t>
          </a:r>
          <a:endParaRPr lang="en-US" dirty="0"/>
        </a:p>
      </dgm:t>
    </dgm:pt>
    <dgm:pt modelId="{D36E7E1F-5F3F-4C8B-9C23-0DFB8AC06BC0}" type="parTrans" cxnId="{2AED488E-C6A7-4A74-9EE1-0AC9D9DE3596}">
      <dgm:prSet/>
      <dgm:spPr/>
      <dgm:t>
        <a:bodyPr/>
        <a:lstStyle/>
        <a:p>
          <a:endParaRPr lang="en-US"/>
        </a:p>
      </dgm:t>
    </dgm:pt>
    <dgm:pt modelId="{78B11A4D-AB1A-44D6-A05A-CEF4EE35F6C6}" type="sibTrans" cxnId="{2AED488E-C6A7-4A74-9EE1-0AC9D9DE3596}">
      <dgm:prSet/>
      <dgm:spPr/>
      <dgm:t>
        <a:bodyPr/>
        <a:lstStyle/>
        <a:p>
          <a:endParaRPr lang="en-US"/>
        </a:p>
      </dgm:t>
    </dgm:pt>
    <dgm:pt modelId="{10B5563D-416F-4E74-B9FC-9C4CFDEBAB63}">
      <dgm:prSet phldrT="[Text]"/>
      <dgm:spPr/>
      <dgm:t>
        <a:bodyPr/>
        <a:lstStyle/>
        <a:p>
          <a:pPr>
            <a:buClrTx/>
            <a:buSzTx/>
            <a:buFont typeface="Arial" panose="020B0604020202020204" pitchFamily="34" charset="0"/>
            <a:buChar char="•"/>
          </a:pPr>
          <a:r>
            <a:rPr lang="en-US"/>
            <a:t>Sanctions for poor performance</a:t>
          </a:r>
          <a:endParaRPr lang="en-US" dirty="0"/>
        </a:p>
      </dgm:t>
    </dgm:pt>
    <dgm:pt modelId="{4690C038-D561-48AD-9096-1C455BC91702}" type="parTrans" cxnId="{532BEAA5-975C-4B52-B9A4-A94EEE07AE7E}">
      <dgm:prSet/>
      <dgm:spPr/>
      <dgm:t>
        <a:bodyPr/>
        <a:lstStyle/>
        <a:p>
          <a:endParaRPr lang="en-US"/>
        </a:p>
      </dgm:t>
    </dgm:pt>
    <dgm:pt modelId="{2D78D936-CD82-406E-8FF0-A45331933EAB}" type="sibTrans" cxnId="{532BEAA5-975C-4B52-B9A4-A94EEE07AE7E}">
      <dgm:prSet/>
      <dgm:spPr/>
      <dgm:t>
        <a:bodyPr/>
        <a:lstStyle/>
        <a:p>
          <a:endParaRPr lang="en-US"/>
        </a:p>
      </dgm:t>
    </dgm:pt>
    <dgm:pt modelId="{8581C5DD-5669-43E9-95F1-2CD56568BCD5}">
      <dgm:prSet phldrT="[Text]"/>
      <dgm:spPr/>
      <dgm:t>
        <a:bodyPr/>
        <a:lstStyle/>
        <a:p>
          <a:pPr>
            <a:buClrTx/>
            <a:buSzTx/>
            <a:buFont typeface="Arial" panose="020B0604020202020204" pitchFamily="34" charset="0"/>
            <a:buChar char="•"/>
          </a:pPr>
          <a:r>
            <a:rPr lang="en-US"/>
            <a:t>Work environment (“team spirit”)</a:t>
          </a:r>
          <a:endParaRPr lang="en-US" dirty="0"/>
        </a:p>
      </dgm:t>
    </dgm:pt>
    <dgm:pt modelId="{D87D8F32-6DC5-4318-B6CD-2E94DD01182C}" type="parTrans" cxnId="{FA20A551-EB44-4A3B-8365-F703639D86FE}">
      <dgm:prSet/>
      <dgm:spPr/>
      <dgm:t>
        <a:bodyPr/>
        <a:lstStyle/>
        <a:p>
          <a:endParaRPr lang="en-US"/>
        </a:p>
      </dgm:t>
    </dgm:pt>
    <dgm:pt modelId="{8673D159-37CC-4914-BAA4-98FEB98E7793}" type="sibTrans" cxnId="{FA20A551-EB44-4A3B-8365-F703639D86FE}">
      <dgm:prSet/>
      <dgm:spPr/>
      <dgm:t>
        <a:bodyPr/>
        <a:lstStyle/>
        <a:p>
          <a:endParaRPr lang="en-US"/>
        </a:p>
      </dgm:t>
    </dgm:pt>
    <dgm:pt modelId="{A16AD19C-DA45-48A7-9C24-D90996192444}">
      <dgm:prSet phldrT="[Text]"/>
      <dgm:spPr/>
      <dgm:t>
        <a:bodyPr/>
        <a:lstStyle/>
        <a:p>
          <a:pPr>
            <a:buClrTx/>
            <a:buSzTx/>
            <a:buFont typeface="Arial" panose="020B0604020202020204" pitchFamily="34" charset="0"/>
            <a:buChar char="•"/>
          </a:pPr>
          <a:r>
            <a:rPr lang="en-US"/>
            <a:t>Appreciation (kind words, “very good” rating”)</a:t>
          </a:r>
          <a:endParaRPr lang="en-US" dirty="0"/>
        </a:p>
      </dgm:t>
    </dgm:pt>
    <dgm:pt modelId="{7F767B82-61F8-4F8E-B951-68385989BAC2}" type="parTrans" cxnId="{4CD6966C-9002-48BB-BFF2-CD72535DDE7B}">
      <dgm:prSet/>
      <dgm:spPr/>
      <dgm:t>
        <a:bodyPr/>
        <a:lstStyle/>
        <a:p>
          <a:endParaRPr lang="en-US"/>
        </a:p>
      </dgm:t>
    </dgm:pt>
    <dgm:pt modelId="{0240440D-7B6A-4785-A6BF-3145A345798D}" type="sibTrans" cxnId="{4CD6966C-9002-48BB-BFF2-CD72535DDE7B}">
      <dgm:prSet/>
      <dgm:spPr/>
      <dgm:t>
        <a:bodyPr/>
        <a:lstStyle/>
        <a:p>
          <a:endParaRPr lang="en-US"/>
        </a:p>
      </dgm:t>
    </dgm:pt>
    <dgm:pt modelId="{96176044-C070-4B98-B424-5EF9BC453B29}">
      <dgm:prSet phldrT="[Text]"/>
      <dgm:spPr/>
      <dgm:t>
        <a:bodyPr/>
        <a:lstStyle/>
        <a:p>
          <a:pPr>
            <a:buClrTx/>
            <a:buSzTx/>
            <a:buFont typeface="Arial" panose="020B0604020202020204" pitchFamily="34" charset="0"/>
            <a:buChar char="•"/>
          </a:pPr>
          <a:r>
            <a:rPr lang="en-US"/>
            <a:t>Flexibility</a:t>
          </a:r>
          <a:endParaRPr lang="en-US" dirty="0"/>
        </a:p>
      </dgm:t>
    </dgm:pt>
    <dgm:pt modelId="{3BE07766-46D2-460F-A0EE-F1D83150B48D}" type="parTrans" cxnId="{4B11750E-374A-4D79-8A24-37A63AC8950A}">
      <dgm:prSet/>
      <dgm:spPr/>
      <dgm:t>
        <a:bodyPr/>
        <a:lstStyle/>
        <a:p>
          <a:endParaRPr lang="en-US"/>
        </a:p>
      </dgm:t>
    </dgm:pt>
    <dgm:pt modelId="{A0A87E07-50B2-4E21-B6CD-768180631B13}" type="sibTrans" cxnId="{4B11750E-374A-4D79-8A24-37A63AC8950A}">
      <dgm:prSet/>
      <dgm:spPr/>
      <dgm:t>
        <a:bodyPr/>
        <a:lstStyle/>
        <a:p>
          <a:endParaRPr lang="en-US"/>
        </a:p>
      </dgm:t>
    </dgm:pt>
    <dgm:pt modelId="{22D8DE2C-3ED7-4B8F-8091-3910CB6307C6}">
      <dgm:prSet phldrT="[Text]"/>
      <dgm:spPr/>
      <dgm:t>
        <a:bodyPr/>
        <a:lstStyle/>
        <a:p>
          <a:pPr>
            <a:buClrTx/>
            <a:buSzTx/>
            <a:buFont typeface="Arial" panose="020B0604020202020204" pitchFamily="34" charset="0"/>
            <a:buChar char="•"/>
          </a:pPr>
          <a:r>
            <a:rPr lang="en-US"/>
            <a:t>Training</a:t>
          </a:r>
          <a:endParaRPr lang="en-US" dirty="0"/>
        </a:p>
      </dgm:t>
    </dgm:pt>
    <dgm:pt modelId="{6EF96F5F-DE03-4E8E-A22B-BBEB5209BB9D}" type="parTrans" cxnId="{3C3706EB-D6E6-4CB5-BCC4-2501155BE8B6}">
      <dgm:prSet/>
      <dgm:spPr/>
      <dgm:t>
        <a:bodyPr/>
        <a:lstStyle/>
        <a:p>
          <a:endParaRPr lang="en-US"/>
        </a:p>
      </dgm:t>
    </dgm:pt>
    <dgm:pt modelId="{505EEA3B-0993-4A48-A1B4-2B01B35AD2E4}" type="sibTrans" cxnId="{3C3706EB-D6E6-4CB5-BCC4-2501155BE8B6}">
      <dgm:prSet/>
      <dgm:spPr/>
      <dgm:t>
        <a:bodyPr/>
        <a:lstStyle/>
        <a:p>
          <a:endParaRPr lang="en-US"/>
        </a:p>
      </dgm:t>
    </dgm:pt>
    <dgm:pt modelId="{FA9651A9-F2DD-45C8-A5DF-E419E02FE7BF}">
      <dgm:prSet phldrT="[Tex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pPr>
            <a:buClrTx/>
            <a:buSzTx/>
            <a:buFont typeface="Arial" panose="020B0604020202020204" pitchFamily="34" charset="0"/>
            <a:buChar char="•"/>
          </a:pPr>
          <a:r>
            <a:rPr lang="en-US" dirty="0"/>
            <a:t>Public sector motivation/ethos</a:t>
          </a:r>
        </a:p>
      </dgm:t>
    </dgm:pt>
    <dgm:pt modelId="{94F9DB3E-B853-4BF2-A3A1-02418B09F869}" type="parTrans" cxnId="{E29B4D4E-AC2F-430F-8EC6-10A9B64F6C9E}">
      <dgm:prSet/>
      <dgm:spPr/>
      <dgm:t>
        <a:bodyPr/>
        <a:lstStyle/>
        <a:p>
          <a:endParaRPr lang="en-US"/>
        </a:p>
      </dgm:t>
    </dgm:pt>
    <dgm:pt modelId="{42F878B8-340F-471C-8244-C9B366CBA004}" type="sibTrans" cxnId="{E29B4D4E-AC2F-430F-8EC6-10A9B64F6C9E}">
      <dgm:prSet/>
      <dgm:spPr/>
      <dgm:t>
        <a:bodyPr/>
        <a:lstStyle/>
        <a:p>
          <a:endParaRPr lang="en-US"/>
        </a:p>
      </dgm:t>
    </dgm:pt>
    <dgm:pt modelId="{B2585F6E-0E21-4273-A44C-CBC51DA1B212}">
      <dgm:prSet phldrT="[Tex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pPr>
            <a:buClrTx/>
            <a:buSzTx/>
            <a:buFont typeface="Arial" panose="020B0604020202020204" pitchFamily="34" charset="0"/>
            <a:buChar char="•"/>
          </a:pPr>
          <a:r>
            <a:rPr lang="en-US" dirty="0"/>
            <a:t>Other (e.g. job complexity, interesting tasks)</a:t>
          </a:r>
        </a:p>
      </dgm:t>
    </dgm:pt>
    <dgm:pt modelId="{A0B63186-2FB7-4DA7-8C44-7A1B9B9980E0}" type="parTrans" cxnId="{F4D01285-C449-4A3E-989B-C01E63275283}">
      <dgm:prSet/>
      <dgm:spPr/>
      <dgm:t>
        <a:bodyPr/>
        <a:lstStyle/>
        <a:p>
          <a:endParaRPr lang="en-US"/>
        </a:p>
      </dgm:t>
    </dgm:pt>
    <dgm:pt modelId="{8687BAD2-27DA-4234-886F-A7C24CDD58A5}" type="sibTrans" cxnId="{F4D01285-C449-4A3E-989B-C01E63275283}">
      <dgm:prSet/>
      <dgm:spPr/>
      <dgm:t>
        <a:bodyPr/>
        <a:lstStyle/>
        <a:p>
          <a:endParaRPr lang="en-US"/>
        </a:p>
      </dgm:t>
    </dgm:pt>
    <dgm:pt modelId="{DDDB012A-83AD-448B-9ACF-8F0F2793794C}" type="pres">
      <dgm:prSet presAssocID="{D6332EEE-C248-4CD3-B071-FB0D74E22C13}" presName="hierChild1" presStyleCnt="0">
        <dgm:presLayoutVars>
          <dgm:orgChart val="1"/>
          <dgm:chPref val="1"/>
          <dgm:dir/>
          <dgm:animOne val="branch"/>
          <dgm:animLvl val="lvl"/>
          <dgm:resizeHandles/>
        </dgm:presLayoutVars>
      </dgm:prSet>
      <dgm:spPr/>
    </dgm:pt>
    <dgm:pt modelId="{DEA95E19-045C-47C4-B748-67B82DBB15EC}" type="pres">
      <dgm:prSet presAssocID="{C869EFA5-6FA5-41A3-BA9C-529D754DECA7}" presName="hierRoot1" presStyleCnt="0">
        <dgm:presLayoutVars>
          <dgm:hierBranch val="init"/>
        </dgm:presLayoutVars>
      </dgm:prSet>
      <dgm:spPr/>
    </dgm:pt>
    <dgm:pt modelId="{B5BAD76C-9372-4E4D-B621-EA5ABBB715C6}" type="pres">
      <dgm:prSet presAssocID="{C869EFA5-6FA5-41A3-BA9C-529D754DECA7}" presName="rootComposite1" presStyleCnt="0"/>
      <dgm:spPr/>
    </dgm:pt>
    <dgm:pt modelId="{6619FA0C-FE93-4CEF-ACE1-43C791E318ED}" type="pres">
      <dgm:prSet presAssocID="{C869EFA5-6FA5-41A3-BA9C-529D754DECA7}" presName="rootText1" presStyleLbl="node0" presStyleIdx="0" presStyleCnt="1">
        <dgm:presLayoutVars>
          <dgm:chPref val="3"/>
        </dgm:presLayoutVars>
      </dgm:prSet>
      <dgm:spPr/>
    </dgm:pt>
    <dgm:pt modelId="{72CBE74B-1010-4CB4-83B5-48FD951DE8A7}" type="pres">
      <dgm:prSet presAssocID="{C869EFA5-6FA5-41A3-BA9C-529D754DECA7}" presName="rootConnector1" presStyleLbl="node1" presStyleIdx="0" presStyleCnt="0"/>
      <dgm:spPr/>
    </dgm:pt>
    <dgm:pt modelId="{2281208A-C5FC-4701-8F60-EC6A98FB97BC}" type="pres">
      <dgm:prSet presAssocID="{C869EFA5-6FA5-41A3-BA9C-529D754DECA7}" presName="hierChild2" presStyleCnt="0"/>
      <dgm:spPr/>
    </dgm:pt>
    <dgm:pt modelId="{E09EA335-D341-4561-AF55-E1615F8852EE}" type="pres">
      <dgm:prSet presAssocID="{A0A5B60D-734C-482A-AA16-73937C6BC091}" presName="Name37" presStyleLbl="parChTrans1D2" presStyleIdx="0" presStyleCnt="2"/>
      <dgm:spPr/>
    </dgm:pt>
    <dgm:pt modelId="{6E2C0A80-63D1-46CE-945E-78811785179D}" type="pres">
      <dgm:prSet presAssocID="{4B4C3C73-E24C-4E48-898F-EF1E33C68339}" presName="hierRoot2" presStyleCnt="0">
        <dgm:presLayoutVars>
          <dgm:hierBranch val="init"/>
        </dgm:presLayoutVars>
      </dgm:prSet>
      <dgm:spPr/>
    </dgm:pt>
    <dgm:pt modelId="{8021DFB5-1E01-4F16-A4CE-FFCFFB52679A}" type="pres">
      <dgm:prSet presAssocID="{4B4C3C73-E24C-4E48-898F-EF1E33C68339}" presName="rootComposite" presStyleCnt="0"/>
      <dgm:spPr/>
    </dgm:pt>
    <dgm:pt modelId="{0E265017-B30B-46CE-A725-DD435A3FE7C9}" type="pres">
      <dgm:prSet presAssocID="{4B4C3C73-E24C-4E48-898F-EF1E33C68339}" presName="rootText" presStyleLbl="node2" presStyleIdx="0" presStyleCnt="2">
        <dgm:presLayoutVars>
          <dgm:chPref val="3"/>
        </dgm:presLayoutVars>
      </dgm:prSet>
      <dgm:spPr/>
    </dgm:pt>
    <dgm:pt modelId="{A671692C-2EF3-48E5-8362-3CBA69F10E59}" type="pres">
      <dgm:prSet presAssocID="{4B4C3C73-E24C-4E48-898F-EF1E33C68339}" presName="rootConnector" presStyleLbl="node2" presStyleIdx="0" presStyleCnt="2"/>
      <dgm:spPr/>
    </dgm:pt>
    <dgm:pt modelId="{BE7156AD-03D2-40CE-9684-FBD339CC0E29}" type="pres">
      <dgm:prSet presAssocID="{4B4C3C73-E24C-4E48-898F-EF1E33C68339}" presName="hierChild4" presStyleCnt="0"/>
      <dgm:spPr/>
    </dgm:pt>
    <dgm:pt modelId="{A48681AB-EB01-4D4B-B364-1384483BBAC5}" type="pres">
      <dgm:prSet presAssocID="{AE46744D-17A9-4190-B9A1-41FFE4E08CFF}" presName="Name37" presStyleLbl="parChTrans1D3" presStyleIdx="0" presStyleCnt="9"/>
      <dgm:spPr/>
    </dgm:pt>
    <dgm:pt modelId="{64C62635-4696-4156-92A9-DB8E827D39E4}" type="pres">
      <dgm:prSet presAssocID="{5EEE17F9-1455-4BFD-BCAA-39563339ADDA}" presName="hierRoot2" presStyleCnt="0">
        <dgm:presLayoutVars>
          <dgm:hierBranch val="init"/>
        </dgm:presLayoutVars>
      </dgm:prSet>
      <dgm:spPr/>
    </dgm:pt>
    <dgm:pt modelId="{77DF6535-AAC1-485C-8848-DF06D4B8AE1F}" type="pres">
      <dgm:prSet presAssocID="{5EEE17F9-1455-4BFD-BCAA-39563339ADDA}" presName="rootComposite" presStyleCnt="0"/>
      <dgm:spPr/>
    </dgm:pt>
    <dgm:pt modelId="{85032B3B-2489-498E-ABC4-3D8377D3E5F2}" type="pres">
      <dgm:prSet presAssocID="{5EEE17F9-1455-4BFD-BCAA-39563339ADDA}" presName="rootText" presStyleLbl="node3" presStyleIdx="0" presStyleCnt="9">
        <dgm:presLayoutVars>
          <dgm:chPref val="3"/>
        </dgm:presLayoutVars>
      </dgm:prSet>
      <dgm:spPr/>
    </dgm:pt>
    <dgm:pt modelId="{825622E8-6C47-4145-B3F1-17F705770482}" type="pres">
      <dgm:prSet presAssocID="{5EEE17F9-1455-4BFD-BCAA-39563339ADDA}" presName="rootConnector" presStyleLbl="node3" presStyleIdx="0" presStyleCnt="9"/>
      <dgm:spPr/>
    </dgm:pt>
    <dgm:pt modelId="{5F26C89F-5E9C-40BE-B92C-CD6FB8F7C432}" type="pres">
      <dgm:prSet presAssocID="{5EEE17F9-1455-4BFD-BCAA-39563339ADDA}" presName="hierChild4" presStyleCnt="0"/>
      <dgm:spPr/>
    </dgm:pt>
    <dgm:pt modelId="{EC631084-8478-47E4-A07B-70F8A2E28043}" type="pres">
      <dgm:prSet presAssocID="{5EEE17F9-1455-4BFD-BCAA-39563339ADDA}" presName="hierChild5" presStyleCnt="0"/>
      <dgm:spPr/>
    </dgm:pt>
    <dgm:pt modelId="{005DE508-BBCE-48A1-BAE2-84DD33635884}" type="pres">
      <dgm:prSet presAssocID="{D36E7E1F-5F3F-4C8B-9C23-0DFB8AC06BC0}" presName="Name37" presStyleLbl="parChTrans1D3" presStyleIdx="1" presStyleCnt="9"/>
      <dgm:spPr/>
    </dgm:pt>
    <dgm:pt modelId="{F857C42F-E75A-4BBC-957D-D8A6C69F9E17}" type="pres">
      <dgm:prSet presAssocID="{20FEC75E-68C1-40C3-B173-8AC4C4DC2F94}" presName="hierRoot2" presStyleCnt="0">
        <dgm:presLayoutVars>
          <dgm:hierBranch val="init"/>
        </dgm:presLayoutVars>
      </dgm:prSet>
      <dgm:spPr/>
    </dgm:pt>
    <dgm:pt modelId="{F0E75D4F-C695-4195-A70B-740B734A966E}" type="pres">
      <dgm:prSet presAssocID="{20FEC75E-68C1-40C3-B173-8AC4C4DC2F94}" presName="rootComposite" presStyleCnt="0"/>
      <dgm:spPr/>
    </dgm:pt>
    <dgm:pt modelId="{D7C680D9-666A-446E-9DD0-AC98A6CD379B}" type="pres">
      <dgm:prSet presAssocID="{20FEC75E-68C1-40C3-B173-8AC4C4DC2F94}" presName="rootText" presStyleLbl="node3" presStyleIdx="1" presStyleCnt="9">
        <dgm:presLayoutVars>
          <dgm:chPref val="3"/>
        </dgm:presLayoutVars>
      </dgm:prSet>
      <dgm:spPr/>
    </dgm:pt>
    <dgm:pt modelId="{1E8CB207-0268-4049-BD64-9007C6D33854}" type="pres">
      <dgm:prSet presAssocID="{20FEC75E-68C1-40C3-B173-8AC4C4DC2F94}" presName="rootConnector" presStyleLbl="node3" presStyleIdx="1" presStyleCnt="9"/>
      <dgm:spPr/>
    </dgm:pt>
    <dgm:pt modelId="{C9D650DB-5967-4F33-BAC4-7F4486BA58A8}" type="pres">
      <dgm:prSet presAssocID="{20FEC75E-68C1-40C3-B173-8AC4C4DC2F94}" presName="hierChild4" presStyleCnt="0"/>
      <dgm:spPr/>
    </dgm:pt>
    <dgm:pt modelId="{1C1BD965-A173-4087-800D-E9A6DBE52C25}" type="pres">
      <dgm:prSet presAssocID="{20FEC75E-68C1-40C3-B173-8AC4C4DC2F94}" presName="hierChild5" presStyleCnt="0"/>
      <dgm:spPr/>
    </dgm:pt>
    <dgm:pt modelId="{867204AB-1066-4741-A9C5-E38BE40817E3}" type="pres">
      <dgm:prSet presAssocID="{4690C038-D561-48AD-9096-1C455BC91702}" presName="Name37" presStyleLbl="parChTrans1D3" presStyleIdx="2" presStyleCnt="9"/>
      <dgm:spPr/>
    </dgm:pt>
    <dgm:pt modelId="{8AD27347-80A4-48F9-9D5F-1487676DC37A}" type="pres">
      <dgm:prSet presAssocID="{10B5563D-416F-4E74-B9FC-9C4CFDEBAB63}" presName="hierRoot2" presStyleCnt="0">
        <dgm:presLayoutVars>
          <dgm:hierBranch val="init"/>
        </dgm:presLayoutVars>
      </dgm:prSet>
      <dgm:spPr/>
    </dgm:pt>
    <dgm:pt modelId="{1C245E61-DBFA-4745-ABE1-8E6D33B85B97}" type="pres">
      <dgm:prSet presAssocID="{10B5563D-416F-4E74-B9FC-9C4CFDEBAB63}" presName="rootComposite" presStyleCnt="0"/>
      <dgm:spPr/>
    </dgm:pt>
    <dgm:pt modelId="{2AB47DAA-5581-444C-AF03-E899779B12D0}" type="pres">
      <dgm:prSet presAssocID="{10B5563D-416F-4E74-B9FC-9C4CFDEBAB63}" presName="rootText" presStyleLbl="node3" presStyleIdx="2" presStyleCnt="9">
        <dgm:presLayoutVars>
          <dgm:chPref val="3"/>
        </dgm:presLayoutVars>
      </dgm:prSet>
      <dgm:spPr/>
    </dgm:pt>
    <dgm:pt modelId="{E75F17F9-2404-440D-A225-6B5EFF73F831}" type="pres">
      <dgm:prSet presAssocID="{10B5563D-416F-4E74-B9FC-9C4CFDEBAB63}" presName="rootConnector" presStyleLbl="node3" presStyleIdx="2" presStyleCnt="9"/>
      <dgm:spPr/>
    </dgm:pt>
    <dgm:pt modelId="{4EBDD817-BBEB-48F9-9ADB-84A573F9A806}" type="pres">
      <dgm:prSet presAssocID="{10B5563D-416F-4E74-B9FC-9C4CFDEBAB63}" presName="hierChild4" presStyleCnt="0"/>
      <dgm:spPr/>
    </dgm:pt>
    <dgm:pt modelId="{1848D24E-30F7-4B81-A3B1-E0B7297E5F0E}" type="pres">
      <dgm:prSet presAssocID="{10B5563D-416F-4E74-B9FC-9C4CFDEBAB63}" presName="hierChild5" presStyleCnt="0"/>
      <dgm:spPr/>
    </dgm:pt>
    <dgm:pt modelId="{57FBFCBE-BC4C-4FE7-B471-30EFE1EF47E7}" type="pres">
      <dgm:prSet presAssocID="{4B4C3C73-E24C-4E48-898F-EF1E33C68339}" presName="hierChild5" presStyleCnt="0"/>
      <dgm:spPr/>
    </dgm:pt>
    <dgm:pt modelId="{361F84C9-C19C-40C1-B4C6-33540D64400C}" type="pres">
      <dgm:prSet presAssocID="{CE0ED9FF-6188-4071-A5DA-9F9DEE5E39E0}" presName="Name37" presStyleLbl="parChTrans1D2" presStyleIdx="1" presStyleCnt="2"/>
      <dgm:spPr/>
    </dgm:pt>
    <dgm:pt modelId="{9B25E067-96B3-40D3-9819-D70FB0529185}" type="pres">
      <dgm:prSet presAssocID="{211B1969-F5A6-4728-A3F1-15F677C652C5}" presName="hierRoot2" presStyleCnt="0">
        <dgm:presLayoutVars>
          <dgm:hierBranch val="init"/>
        </dgm:presLayoutVars>
      </dgm:prSet>
      <dgm:spPr/>
    </dgm:pt>
    <dgm:pt modelId="{A810A3F6-9978-4C5E-9AB6-21CB053FBA3C}" type="pres">
      <dgm:prSet presAssocID="{211B1969-F5A6-4728-A3F1-15F677C652C5}" presName="rootComposite" presStyleCnt="0"/>
      <dgm:spPr/>
    </dgm:pt>
    <dgm:pt modelId="{DD69BECD-243D-4DAC-A3A8-2B6CC8B10D2F}" type="pres">
      <dgm:prSet presAssocID="{211B1969-F5A6-4728-A3F1-15F677C652C5}" presName="rootText" presStyleLbl="node2" presStyleIdx="1" presStyleCnt="2">
        <dgm:presLayoutVars>
          <dgm:chPref val="3"/>
        </dgm:presLayoutVars>
      </dgm:prSet>
      <dgm:spPr/>
    </dgm:pt>
    <dgm:pt modelId="{DAD0ABDE-AC66-4F68-ACA3-A614FE78B4C5}" type="pres">
      <dgm:prSet presAssocID="{211B1969-F5A6-4728-A3F1-15F677C652C5}" presName="rootConnector" presStyleLbl="node2" presStyleIdx="1" presStyleCnt="2"/>
      <dgm:spPr/>
    </dgm:pt>
    <dgm:pt modelId="{0FF8532D-1156-4450-A758-6AB69E83C4C9}" type="pres">
      <dgm:prSet presAssocID="{211B1969-F5A6-4728-A3F1-15F677C652C5}" presName="hierChild4" presStyleCnt="0"/>
      <dgm:spPr/>
    </dgm:pt>
    <dgm:pt modelId="{FAB8B081-1083-40DC-820E-38496E91F173}" type="pres">
      <dgm:prSet presAssocID="{D87D8F32-6DC5-4318-B6CD-2E94DD01182C}" presName="Name37" presStyleLbl="parChTrans1D3" presStyleIdx="3" presStyleCnt="9"/>
      <dgm:spPr/>
    </dgm:pt>
    <dgm:pt modelId="{DE6AF00D-A7F7-4240-BDC4-55B553817DCF}" type="pres">
      <dgm:prSet presAssocID="{8581C5DD-5669-43E9-95F1-2CD56568BCD5}" presName="hierRoot2" presStyleCnt="0">
        <dgm:presLayoutVars>
          <dgm:hierBranch val="init"/>
        </dgm:presLayoutVars>
      </dgm:prSet>
      <dgm:spPr/>
    </dgm:pt>
    <dgm:pt modelId="{1646CA6A-B956-4086-94B6-3DD7B9EB359F}" type="pres">
      <dgm:prSet presAssocID="{8581C5DD-5669-43E9-95F1-2CD56568BCD5}" presName="rootComposite" presStyleCnt="0"/>
      <dgm:spPr/>
    </dgm:pt>
    <dgm:pt modelId="{C22E987A-54D1-4BD9-8844-B1B1EB4BC595}" type="pres">
      <dgm:prSet presAssocID="{8581C5DD-5669-43E9-95F1-2CD56568BCD5}" presName="rootText" presStyleLbl="node3" presStyleIdx="3" presStyleCnt="9">
        <dgm:presLayoutVars>
          <dgm:chPref val="3"/>
        </dgm:presLayoutVars>
      </dgm:prSet>
      <dgm:spPr/>
    </dgm:pt>
    <dgm:pt modelId="{179C5650-7D6B-4BEE-A08B-6B7DAC04CF1F}" type="pres">
      <dgm:prSet presAssocID="{8581C5DD-5669-43E9-95F1-2CD56568BCD5}" presName="rootConnector" presStyleLbl="node3" presStyleIdx="3" presStyleCnt="9"/>
      <dgm:spPr/>
    </dgm:pt>
    <dgm:pt modelId="{4ACBA7F4-A53A-4D11-B043-B800864F429C}" type="pres">
      <dgm:prSet presAssocID="{8581C5DD-5669-43E9-95F1-2CD56568BCD5}" presName="hierChild4" presStyleCnt="0"/>
      <dgm:spPr/>
    </dgm:pt>
    <dgm:pt modelId="{B417B962-1C77-4288-A2B4-166A3E7F0DB3}" type="pres">
      <dgm:prSet presAssocID="{8581C5DD-5669-43E9-95F1-2CD56568BCD5}" presName="hierChild5" presStyleCnt="0"/>
      <dgm:spPr/>
    </dgm:pt>
    <dgm:pt modelId="{9AFE6AAE-4B12-48D0-BD8B-2683CBBD1033}" type="pres">
      <dgm:prSet presAssocID="{7F767B82-61F8-4F8E-B951-68385989BAC2}" presName="Name37" presStyleLbl="parChTrans1D3" presStyleIdx="4" presStyleCnt="9"/>
      <dgm:spPr/>
    </dgm:pt>
    <dgm:pt modelId="{88A6CADA-EDAE-4E6B-B362-63DBC911E476}" type="pres">
      <dgm:prSet presAssocID="{A16AD19C-DA45-48A7-9C24-D90996192444}" presName="hierRoot2" presStyleCnt="0">
        <dgm:presLayoutVars>
          <dgm:hierBranch val="init"/>
        </dgm:presLayoutVars>
      </dgm:prSet>
      <dgm:spPr/>
    </dgm:pt>
    <dgm:pt modelId="{A644C2B0-0EB8-4422-A213-69F44EAA1335}" type="pres">
      <dgm:prSet presAssocID="{A16AD19C-DA45-48A7-9C24-D90996192444}" presName="rootComposite" presStyleCnt="0"/>
      <dgm:spPr/>
    </dgm:pt>
    <dgm:pt modelId="{4DE17E08-D1F3-4DA2-A6C4-E2A03FE9F9BF}" type="pres">
      <dgm:prSet presAssocID="{A16AD19C-DA45-48A7-9C24-D90996192444}" presName="rootText" presStyleLbl="node3" presStyleIdx="4" presStyleCnt="9">
        <dgm:presLayoutVars>
          <dgm:chPref val="3"/>
        </dgm:presLayoutVars>
      </dgm:prSet>
      <dgm:spPr/>
    </dgm:pt>
    <dgm:pt modelId="{759170AC-0B5B-4899-ACFA-17FB985195E7}" type="pres">
      <dgm:prSet presAssocID="{A16AD19C-DA45-48A7-9C24-D90996192444}" presName="rootConnector" presStyleLbl="node3" presStyleIdx="4" presStyleCnt="9"/>
      <dgm:spPr/>
    </dgm:pt>
    <dgm:pt modelId="{90EC4B8D-E17F-45D4-BE76-25995D5D4750}" type="pres">
      <dgm:prSet presAssocID="{A16AD19C-DA45-48A7-9C24-D90996192444}" presName="hierChild4" presStyleCnt="0"/>
      <dgm:spPr/>
    </dgm:pt>
    <dgm:pt modelId="{EB56C28A-2C82-4CA3-ACB1-9236299EA8C3}" type="pres">
      <dgm:prSet presAssocID="{A16AD19C-DA45-48A7-9C24-D90996192444}" presName="hierChild5" presStyleCnt="0"/>
      <dgm:spPr/>
    </dgm:pt>
    <dgm:pt modelId="{FA2321A1-0DB9-4AF1-8D74-9B25D48E46F7}" type="pres">
      <dgm:prSet presAssocID="{3BE07766-46D2-460F-A0EE-F1D83150B48D}" presName="Name37" presStyleLbl="parChTrans1D3" presStyleIdx="5" presStyleCnt="9"/>
      <dgm:spPr/>
    </dgm:pt>
    <dgm:pt modelId="{0AF3C781-3CFA-4B77-8CD2-290CD9248555}" type="pres">
      <dgm:prSet presAssocID="{96176044-C070-4B98-B424-5EF9BC453B29}" presName="hierRoot2" presStyleCnt="0">
        <dgm:presLayoutVars>
          <dgm:hierBranch val="init"/>
        </dgm:presLayoutVars>
      </dgm:prSet>
      <dgm:spPr/>
    </dgm:pt>
    <dgm:pt modelId="{6F3B3BAC-E9E7-471A-BEF9-C4A84922D9C7}" type="pres">
      <dgm:prSet presAssocID="{96176044-C070-4B98-B424-5EF9BC453B29}" presName="rootComposite" presStyleCnt="0"/>
      <dgm:spPr/>
    </dgm:pt>
    <dgm:pt modelId="{DAB4DCA9-6A8F-490D-8EDB-14C35E4166A5}" type="pres">
      <dgm:prSet presAssocID="{96176044-C070-4B98-B424-5EF9BC453B29}" presName="rootText" presStyleLbl="node3" presStyleIdx="5" presStyleCnt="9">
        <dgm:presLayoutVars>
          <dgm:chPref val="3"/>
        </dgm:presLayoutVars>
      </dgm:prSet>
      <dgm:spPr/>
    </dgm:pt>
    <dgm:pt modelId="{B59159E9-BF3B-4A84-9C6A-1B0CF952126E}" type="pres">
      <dgm:prSet presAssocID="{96176044-C070-4B98-B424-5EF9BC453B29}" presName="rootConnector" presStyleLbl="node3" presStyleIdx="5" presStyleCnt="9"/>
      <dgm:spPr/>
    </dgm:pt>
    <dgm:pt modelId="{9FCA1944-5A17-4C14-A4C8-07152F0440C0}" type="pres">
      <dgm:prSet presAssocID="{96176044-C070-4B98-B424-5EF9BC453B29}" presName="hierChild4" presStyleCnt="0"/>
      <dgm:spPr/>
    </dgm:pt>
    <dgm:pt modelId="{2B3CED36-D71C-4EA6-9C75-301CAF685907}" type="pres">
      <dgm:prSet presAssocID="{96176044-C070-4B98-B424-5EF9BC453B29}" presName="hierChild5" presStyleCnt="0"/>
      <dgm:spPr/>
    </dgm:pt>
    <dgm:pt modelId="{4F3DD01B-D82A-4C1A-BBAD-0AF4BDB9DBB3}" type="pres">
      <dgm:prSet presAssocID="{6EF96F5F-DE03-4E8E-A22B-BBEB5209BB9D}" presName="Name37" presStyleLbl="parChTrans1D3" presStyleIdx="6" presStyleCnt="9"/>
      <dgm:spPr/>
    </dgm:pt>
    <dgm:pt modelId="{DF6925CA-C801-4DD2-8B58-237288BDB3E3}" type="pres">
      <dgm:prSet presAssocID="{22D8DE2C-3ED7-4B8F-8091-3910CB6307C6}" presName="hierRoot2" presStyleCnt="0">
        <dgm:presLayoutVars>
          <dgm:hierBranch val="init"/>
        </dgm:presLayoutVars>
      </dgm:prSet>
      <dgm:spPr/>
    </dgm:pt>
    <dgm:pt modelId="{47BEC106-8EE5-4B14-B82D-155F8AB6DEBD}" type="pres">
      <dgm:prSet presAssocID="{22D8DE2C-3ED7-4B8F-8091-3910CB6307C6}" presName="rootComposite" presStyleCnt="0"/>
      <dgm:spPr/>
    </dgm:pt>
    <dgm:pt modelId="{8620BDEB-1E7A-42C3-9B8B-447EBE9CD48D}" type="pres">
      <dgm:prSet presAssocID="{22D8DE2C-3ED7-4B8F-8091-3910CB6307C6}" presName="rootText" presStyleLbl="node3" presStyleIdx="6" presStyleCnt="9">
        <dgm:presLayoutVars>
          <dgm:chPref val="3"/>
        </dgm:presLayoutVars>
      </dgm:prSet>
      <dgm:spPr/>
    </dgm:pt>
    <dgm:pt modelId="{85D3DC1C-3834-41CE-86E1-070C0DDA217B}" type="pres">
      <dgm:prSet presAssocID="{22D8DE2C-3ED7-4B8F-8091-3910CB6307C6}" presName="rootConnector" presStyleLbl="node3" presStyleIdx="6" presStyleCnt="9"/>
      <dgm:spPr/>
    </dgm:pt>
    <dgm:pt modelId="{96CBA514-C2CD-4ADC-A43B-BF99257C3A8A}" type="pres">
      <dgm:prSet presAssocID="{22D8DE2C-3ED7-4B8F-8091-3910CB6307C6}" presName="hierChild4" presStyleCnt="0"/>
      <dgm:spPr/>
    </dgm:pt>
    <dgm:pt modelId="{07FC156A-9DC3-4E99-8538-1839852042D0}" type="pres">
      <dgm:prSet presAssocID="{22D8DE2C-3ED7-4B8F-8091-3910CB6307C6}" presName="hierChild5" presStyleCnt="0"/>
      <dgm:spPr/>
    </dgm:pt>
    <dgm:pt modelId="{126E2188-8680-49D7-ADCA-19BB50EF41FC}" type="pres">
      <dgm:prSet presAssocID="{94F9DB3E-B853-4BF2-A3A1-02418B09F869}" presName="Name37" presStyleLbl="parChTrans1D3" presStyleIdx="7" presStyleCnt="9"/>
      <dgm:spPr/>
    </dgm:pt>
    <dgm:pt modelId="{46562CCF-F2C1-4ABE-9383-7206C4C19211}" type="pres">
      <dgm:prSet presAssocID="{FA9651A9-F2DD-45C8-A5DF-E419E02FE7BF}" presName="hierRoot2" presStyleCnt="0">
        <dgm:presLayoutVars>
          <dgm:hierBranch val="init"/>
        </dgm:presLayoutVars>
      </dgm:prSet>
      <dgm:spPr/>
    </dgm:pt>
    <dgm:pt modelId="{E89C42DB-CFEB-4397-A12F-AFBBA5AE07CA}" type="pres">
      <dgm:prSet presAssocID="{FA9651A9-F2DD-45C8-A5DF-E419E02FE7BF}" presName="rootComposite" presStyleCnt="0"/>
      <dgm:spPr/>
    </dgm:pt>
    <dgm:pt modelId="{514C3039-2083-49A5-A710-8B0A0AF504BB}" type="pres">
      <dgm:prSet presAssocID="{FA9651A9-F2DD-45C8-A5DF-E419E02FE7BF}" presName="rootText" presStyleLbl="node3" presStyleIdx="7" presStyleCnt="9">
        <dgm:presLayoutVars>
          <dgm:chPref val="3"/>
        </dgm:presLayoutVars>
      </dgm:prSet>
      <dgm:spPr/>
    </dgm:pt>
    <dgm:pt modelId="{988AD3A5-9183-4A7C-A198-0429E08B43B3}" type="pres">
      <dgm:prSet presAssocID="{FA9651A9-F2DD-45C8-A5DF-E419E02FE7BF}" presName="rootConnector" presStyleLbl="node3" presStyleIdx="7" presStyleCnt="9"/>
      <dgm:spPr/>
    </dgm:pt>
    <dgm:pt modelId="{6A3DB5AB-4648-429D-8FBF-FE8F16D8E2A2}" type="pres">
      <dgm:prSet presAssocID="{FA9651A9-F2DD-45C8-A5DF-E419E02FE7BF}" presName="hierChild4" presStyleCnt="0"/>
      <dgm:spPr/>
    </dgm:pt>
    <dgm:pt modelId="{8FC00D58-B56D-4C3C-8E2A-D391E46A5056}" type="pres">
      <dgm:prSet presAssocID="{FA9651A9-F2DD-45C8-A5DF-E419E02FE7BF}" presName="hierChild5" presStyleCnt="0"/>
      <dgm:spPr/>
    </dgm:pt>
    <dgm:pt modelId="{C852271D-485C-4444-923A-DF601B325CDD}" type="pres">
      <dgm:prSet presAssocID="{A0B63186-2FB7-4DA7-8C44-7A1B9B9980E0}" presName="Name37" presStyleLbl="parChTrans1D3" presStyleIdx="8" presStyleCnt="9"/>
      <dgm:spPr/>
    </dgm:pt>
    <dgm:pt modelId="{999199E6-75B8-4B56-9486-D7C7B2554735}" type="pres">
      <dgm:prSet presAssocID="{B2585F6E-0E21-4273-A44C-CBC51DA1B212}" presName="hierRoot2" presStyleCnt="0">
        <dgm:presLayoutVars>
          <dgm:hierBranch val="init"/>
        </dgm:presLayoutVars>
      </dgm:prSet>
      <dgm:spPr/>
    </dgm:pt>
    <dgm:pt modelId="{8C60184F-DE74-4B35-8001-851AAA12A9BA}" type="pres">
      <dgm:prSet presAssocID="{B2585F6E-0E21-4273-A44C-CBC51DA1B212}" presName="rootComposite" presStyleCnt="0"/>
      <dgm:spPr/>
    </dgm:pt>
    <dgm:pt modelId="{4B46299F-FF07-4A78-9248-803939092E3F}" type="pres">
      <dgm:prSet presAssocID="{B2585F6E-0E21-4273-A44C-CBC51DA1B212}" presName="rootText" presStyleLbl="node3" presStyleIdx="8" presStyleCnt="9">
        <dgm:presLayoutVars>
          <dgm:chPref val="3"/>
        </dgm:presLayoutVars>
      </dgm:prSet>
      <dgm:spPr/>
    </dgm:pt>
    <dgm:pt modelId="{1999ACE8-D909-4EBD-AF26-430A6C0D2837}" type="pres">
      <dgm:prSet presAssocID="{B2585F6E-0E21-4273-A44C-CBC51DA1B212}" presName="rootConnector" presStyleLbl="node3" presStyleIdx="8" presStyleCnt="9"/>
      <dgm:spPr/>
    </dgm:pt>
    <dgm:pt modelId="{C867DBE1-C00D-4826-83F1-9A7B775DBB02}" type="pres">
      <dgm:prSet presAssocID="{B2585F6E-0E21-4273-A44C-CBC51DA1B212}" presName="hierChild4" presStyleCnt="0"/>
      <dgm:spPr/>
    </dgm:pt>
    <dgm:pt modelId="{9D0E5F55-5E4C-4AD9-B7D4-75D972BA7AB7}" type="pres">
      <dgm:prSet presAssocID="{B2585F6E-0E21-4273-A44C-CBC51DA1B212}" presName="hierChild5" presStyleCnt="0"/>
      <dgm:spPr/>
    </dgm:pt>
    <dgm:pt modelId="{2FB23855-E584-4C5F-AEE7-065357027319}" type="pres">
      <dgm:prSet presAssocID="{211B1969-F5A6-4728-A3F1-15F677C652C5}" presName="hierChild5" presStyleCnt="0"/>
      <dgm:spPr/>
    </dgm:pt>
    <dgm:pt modelId="{0C53610C-8A0D-483B-B6E7-8DA8CF04DFEE}" type="pres">
      <dgm:prSet presAssocID="{C869EFA5-6FA5-41A3-BA9C-529D754DECA7}" presName="hierChild3" presStyleCnt="0"/>
      <dgm:spPr/>
    </dgm:pt>
  </dgm:ptLst>
  <dgm:cxnLst>
    <dgm:cxn modelId="{B00DE200-5C7C-445A-899C-426176E78546}" type="presOf" srcId="{C869EFA5-6FA5-41A3-BA9C-529D754DECA7}" destId="{72CBE74B-1010-4CB4-83B5-48FD951DE8A7}" srcOrd="1" destOrd="0" presId="urn:microsoft.com/office/officeart/2005/8/layout/orgChart1"/>
    <dgm:cxn modelId="{9C880E04-9CE6-4855-BA74-9307A763620A}" type="presOf" srcId="{B2585F6E-0E21-4273-A44C-CBC51DA1B212}" destId="{4B46299F-FF07-4A78-9248-803939092E3F}" srcOrd="0" destOrd="0" presId="urn:microsoft.com/office/officeart/2005/8/layout/orgChart1"/>
    <dgm:cxn modelId="{4B11750E-374A-4D79-8A24-37A63AC8950A}" srcId="{211B1969-F5A6-4728-A3F1-15F677C652C5}" destId="{96176044-C070-4B98-B424-5EF9BC453B29}" srcOrd="2" destOrd="0" parTransId="{3BE07766-46D2-460F-A0EE-F1D83150B48D}" sibTransId="{A0A87E07-50B2-4E21-B6CD-768180631B13}"/>
    <dgm:cxn modelId="{C97D1111-50C4-48DE-97FC-0D9140C35606}" type="presOf" srcId="{A0A5B60D-734C-482A-AA16-73937C6BC091}" destId="{E09EA335-D341-4561-AF55-E1615F8852EE}" srcOrd="0" destOrd="0" presId="urn:microsoft.com/office/officeart/2005/8/layout/orgChart1"/>
    <dgm:cxn modelId="{EDA8B31C-3FB6-4760-A567-8F7A0F7CF4C8}" srcId="{C869EFA5-6FA5-41A3-BA9C-529D754DECA7}" destId="{4B4C3C73-E24C-4E48-898F-EF1E33C68339}" srcOrd="0" destOrd="0" parTransId="{A0A5B60D-734C-482A-AA16-73937C6BC091}" sibTransId="{1F9A1F21-0F13-44F2-ABF2-6FA8600CF3AA}"/>
    <dgm:cxn modelId="{FB89FC1C-A237-474D-992D-3D0A1D6C752D}" type="presOf" srcId="{96176044-C070-4B98-B424-5EF9BC453B29}" destId="{B59159E9-BF3B-4A84-9C6A-1B0CF952126E}" srcOrd="1" destOrd="0" presId="urn:microsoft.com/office/officeart/2005/8/layout/orgChart1"/>
    <dgm:cxn modelId="{D96D9526-DCC3-47A8-AE68-40B9FDB2A3E0}" type="presOf" srcId="{96176044-C070-4B98-B424-5EF9BC453B29}" destId="{DAB4DCA9-6A8F-490D-8EDB-14C35E4166A5}" srcOrd="0" destOrd="0" presId="urn:microsoft.com/office/officeart/2005/8/layout/orgChart1"/>
    <dgm:cxn modelId="{1EF5C32E-2FCD-4863-8DE0-58574CC634DA}" type="presOf" srcId="{8581C5DD-5669-43E9-95F1-2CD56568BCD5}" destId="{179C5650-7D6B-4BEE-A08B-6B7DAC04CF1F}" srcOrd="1" destOrd="0" presId="urn:microsoft.com/office/officeart/2005/8/layout/orgChart1"/>
    <dgm:cxn modelId="{CFD08D2F-5391-403A-BC35-038A5E595D65}" type="presOf" srcId="{FA9651A9-F2DD-45C8-A5DF-E419E02FE7BF}" destId="{514C3039-2083-49A5-A710-8B0A0AF504BB}" srcOrd="0" destOrd="0" presId="urn:microsoft.com/office/officeart/2005/8/layout/orgChart1"/>
    <dgm:cxn modelId="{C5908735-AE73-4539-9906-8D16E1F7B3AF}" type="presOf" srcId="{94F9DB3E-B853-4BF2-A3A1-02418B09F869}" destId="{126E2188-8680-49D7-ADCA-19BB50EF41FC}" srcOrd="0" destOrd="0" presId="urn:microsoft.com/office/officeart/2005/8/layout/orgChart1"/>
    <dgm:cxn modelId="{44ADBA37-5AD1-4826-A44F-ADC7B1C8FCEE}" type="presOf" srcId="{5EEE17F9-1455-4BFD-BCAA-39563339ADDA}" destId="{85032B3B-2489-498E-ABC4-3D8377D3E5F2}" srcOrd="0" destOrd="0" presId="urn:microsoft.com/office/officeart/2005/8/layout/orgChart1"/>
    <dgm:cxn modelId="{C2C5BB3B-B9AC-41DD-B0B2-9EA913C7B970}" type="presOf" srcId="{A16AD19C-DA45-48A7-9C24-D90996192444}" destId="{759170AC-0B5B-4899-ACFA-17FB985195E7}" srcOrd="1" destOrd="0" presId="urn:microsoft.com/office/officeart/2005/8/layout/orgChart1"/>
    <dgm:cxn modelId="{8A5B4861-91DD-4B30-8003-97CEDCDB5933}" type="presOf" srcId="{20FEC75E-68C1-40C3-B173-8AC4C4DC2F94}" destId="{D7C680D9-666A-446E-9DD0-AC98A6CD379B}" srcOrd="0" destOrd="0" presId="urn:microsoft.com/office/officeart/2005/8/layout/orgChart1"/>
    <dgm:cxn modelId="{439B3E43-AA4B-4A53-91EF-D0C7E919640D}" type="presOf" srcId="{22D8DE2C-3ED7-4B8F-8091-3910CB6307C6}" destId="{8620BDEB-1E7A-42C3-9B8B-447EBE9CD48D}" srcOrd="0" destOrd="0" presId="urn:microsoft.com/office/officeart/2005/8/layout/orgChart1"/>
    <dgm:cxn modelId="{4F2C1D4C-760A-487A-B1CE-1AF2A4FAD2B5}" type="presOf" srcId="{20FEC75E-68C1-40C3-B173-8AC4C4DC2F94}" destId="{1E8CB207-0268-4049-BD64-9007C6D33854}" srcOrd="1" destOrd="0" presId="urn:microsoft.com/office/officeart/2005/8/layout/orgChart1"/>
    <dgm:cxn modelId="{4CD6966C-9002-48BB-BFF2-CD72535DDE7B}" srcId="{211B1969-F5A6-4728-A3F1-15F677C652C5}" destId="{A16AD19C-DA45-48A7-9C24-D90996192444}" srcOrd="1" destOrd="0" parTransId="{7F767B82-61F8-4F8E-B951-68385989BAC2}" sibTransId="{0240440D-7B6A-4785-A6BF-3145A345798D}"/>
    <dgm:cxn modelId="{0F731B4D-1998-4ECB-BDDF-B8F68C38320A}" type="presOf" srcId="{10B5563D-416F-4E74-B9FC-9C4CFDEBAB63}" destId="{2AB47DAA-5581-444C-AF03-E899779B12D0}" srcOrd="0" destOrd="0" presId="urn:microsoft.com/office/officeart/2005/8/layout/orgChart1"/>
    <dgm:cxn modelId="{E29B4D4E-AC2F-430F-8EC6-10A9B64F6C9E}" srcId="{211B1969-F5A6-4728-A3F1-15F677C652C5}" destId="{FA9651A9-F2DD-45C8-A5DF-E419E02FE7BF}" srcOrd="4" destOrd="0" parTransId="{94F9DB3E-B853-4BF2-A3A1-02418B09F869}" sibTransId="{42F878B8-340F-471C-8244-C9B366CBA004}"/>
    <dgm:cxn modelId="{FA20A551-EB44-4A3B-8365-F703639D86FE}" srcId="{211B1969-F5A6-4728-A3F1-15F677C652C5}" destId="{8581C5DD-5669-43E9-95F1-2CD56568BCD5}" srcOrd="0" destOrd="0" parTransId="{D87D8F32-6DC5-4318-B6CD-2E94DD01182C}" sibTransId="{8673D159-37CC-4914-BAA4-98FEB98E7793}"/>
    <dgm:cxn modelId="{E0543673-A39C-4130-80B1-C366412A1A3A}" type="presOf" srcId="{FA9651A9-F2DD-45C8-A5DF-E419E02FE7BF}" destId="{988AD3A5-9183-4A7C-A198-0429E08B43B3}" srcOrd="1" destOrd="0" presId="urn:microsoft.com/office/officeart/2005/8/layout/orgChart1"/>
    <dgm:cxn modelId="{7C911758-F428-40A7-9027-37743AB0DB49}" type="presOf" srcId="{A16AD19C-DA45-48A7-9C24-D90996192444}" destId="{4DE17E08-D1F3-4DA2-A6C4-E2A03FE9F9BF}" srcOrd="0" destOrd="0" presId="urn:microsoft.com/office/officeart/2005/8/layout/orgChart1"/>
    <dgm:cxn modelId="{B4E93658-0E54-4F38-9150-15F18D3777C8}" type="presOf" srcId="{A0B63186-2FB7-4DA7-8C44-7A1B9B9980E0}" destId="{C852271D-485C-4444-923A-DF601B325CDD}" srcOrd="0" destOrd="0" presId="urn:microsoft.com/office/officeart/2005/8/layout/orgChart1"/>
    <dgm:cxn modelId="{BB9B9B7A-8074-4D84-A0D3-82213C617D40}" type="presOf" srcId="{6EF96F5F-DE03-4E8E-A22B-BBEB5209BB9D}" destId="{4F3DD01B-D82A-4C1A-BBAD-0AF4BDB9DBB3}" srcOrd="0" destOrd="0" presId="urn:microsoft.com/office/officeart/2005/8/layout/orgChart1"/>
    <dgm:cxn modelId="{35E73E84-9188-4D9A-B004-9525BC3CD96B}" type="presOf" srcId="{3BE07766-46D2-460F-A0EE-F1D83150B48D}" destId="{FA2321A1-0DB9-4AF1-8D74-9B25D48E46F7}" srcOrd="0" destOrd="0" presId="urn:microsoft.com/office/officeart/2005/8/layout/orgChart1"/>
    <dgm:cxn modelId="{487D6284-7BC7-4F86-9DC8-1E8392991070}" type="presOf" srcId="{4690C038-D561-48AD-9096-1C455BC91702}" destId="{867204AB-1066-4741-A9C5-E38BE40817E3}" srcOrd="0" destOrd="0" presId="urn:microsoft.com/office/officeart/2005/8/layout/orgChart1"/>
    <dgm:cxn modelId="{F4D01285-C449-4A3E-989B-C01E63275283}" srcId="{211B1969-F5A6-4728-A3F1-15F677C652C5}" destId="{B2585F6E-0E21-4273-A44C-CBC51DA1B212}" srcOrd="5" destOrd="0" parTransId="{A0B63186-2FB7-4DA7-8C44-7A1B9B9980E0}" sibTransId="{8687BAD2-27DA-4234-886F-A7C24CDD58A5}"/>
    <dgm:cxn modelId="{2AED488E-C6A7-4A74-9EE1-0AC9D9DE3596}" srcId="{4B4C3C73-E24C-4E48-898F-EF1E33C68339}" destId="{20FEC75E-68C1-40C3-B173-8AC4C4DC2F94}" srcOrd="1" destOrd="0" parTransId="{D36E7E1F-5F3F-4C8B-9C23-0DFB8AC06BC0}" sibTransId="{78B11A4D-AB1A-44D6-A05A-CEF4EE35F6C6}"/>
    <dgm:cxn modelId="{3820EC8F-5041-4738-86D3-E932AA746854}" type="presOf" srcId="{5EEE17F9-1455-4BFD-BCAA-39563339ADDA}" destId="{825622E8-6C47-4145-B3F1-17F705770482}" srcOrd="1" destOrd="0" presId="urn:microsoft.com/office/officeart/2005/8/layout/orgChart1"/>
    <dgm:cxn modelId="{9BC27F94-72A9-49F2-82B5-21C818CC3C60}" type="presOf" srcId="{D6332EEE-C248-4CD3-B071-FB0D74E22C13}" destId="{DDDB012A-83AD-448B-9ACF-8F0F2793794C}" srcOrd="0" destOrd="0" presId="urn:microsoft.com/office/officeart/2005/8/layout/orgChart1"/>
    <dgm:cxn modelId="{89C38A9A-6F11-4AEF-8302-3B1C52924706}" type="presOf" srcId="{D36E7E1F-5F3F-4C8B-9C23-0DFB8AC06BC0}" destId="{005DE508-BBCE-48A1-BAE2-84DD33635884}" srcOrd="0" destOrd="0" presId="urn:microsoft.com/office/officeart/2005/8/layout/orgChart1"/>
    <dgm:cxn modelId="{F38A5E9F-5DD6-43AB-9AD7-1C94D5149E83}" srcId="{C869EFA5-6FA5-41A3-BA9C-529D754DECA7}" destId="{211B1969-F5A6-4728-A3F1-15F677C652C5}" srcOrd="1" destOrd="0" parTransId="{CE0ED9FF-6188-4071-A5DA-9F9DEE5E39E0}" sibTransId="{7A03A6F6-D254-4252-8F6B-6F08424BFB7E}"/>
    <dgm:cxn modelId="{30D374A0-7A3C-43D0-8802-2C82CC300B30}" type="presOf" srcId="{10B5563D-416F-4E74-B9FC-9C4CFDEBAB63}" destId="{E75F17F9-2404-440D-A225-6B5EFF73F831}" srcOrd="1" destOrd="0" presId="urn:microsoft.com/office/officeart/2005/8/layout/orgChart1"/>
    <dgm:cxn modelId="{94F109A1-9663-4A6E-BF75-EB90EC39A256}" type="presOf" srcId="{AE46744D-17A9-4190-B9A1-41FFE4E08CFF}" destId="{A48681AB-EB01-4D4B-B364-1384483BBAC5}" srcOrd="0" destOrd="0" presId="urn:microsoft.com/office/officeart/2005/8/layout/orgChart1"/>
    <dgm:cxn modelId="{D07CB1A2-CA1B-4F1C-9F7F-6A22EF5BBB5E}" type="presOf" srcId="{C869EFA5-6FA5-41A3-BA9C-529D754DECA7}" destId="{6619FA0C-FE93-4CEF-ACE1-43C791E318ED}" srcOrd="0" destOrd="0" presId="urn:microsoft.com/office/officeart/2005/8/layout/orgChart1"/>
    <dgm:cxn modelId="{532BEAA5-975C-4B52-B9A4-A94EEE07AE7E}" srcId="{4B4C3C73-E24C-4E48-898F-EF1E33C68339}" destId="{10B5563D-416F-4E74-B9FC-9C4CFDEBAB63}" srcOrd="2" destOrd="0" parTransId="{4690C038-D561-48AD-9096-1C455BC91702}" sibTransId="{2D78D936-CD82-406E-8FF0-A45331933EAB}"/>
    <dgm:cxn modelId="{33106DA8-708A-42AC-A1EA-19A26000C630}" type="presOf" srcId="{CE0ED9FF-6188-4071-A5DA-9F9DEE5E39E0}" destId="{361F84C9-C19C-40C1-B4C6-33540D64400C}" srcOrd="0" destOrd="0" presId="urn:microsoft.com/office/officeart/2005/8/layout/orgChart1"/>
    <dgm:cxn modelId="{BE75D4BC-7CA1-40F6-9E7E-DA6AEA7A2C8F}" type="presOf" srcId="{211B1969-F5A6-4728-A3F1-15F677C652C5}" destId="{DAD0ABDE-AC66-4F68-ACA3-A614FE78B4C5}" srcOrd="1" destOrd="0" presId="urn:microsoft.com/office/officeart/2005/8/layout/orgChart1"/>
    <dgm:cxn modelId="{D1FA0FBE-7304-41DB-B27C-B17BB2098752}" srcId="{D6332EEE-C248-4CD3-B071-FB0D74E22C13}" destId="{C869EFA5-6FA5-41A3-BA9C-529D754DECA7}" srcOrd="0" destOrd="0" parTransId="{96F49068-7FD9-4F18-8D03-5B3BA4FA084F}" sibTransId="{C0DE0D71-A53C-472E-992D-77C730508FF0}"/>
    <dgm:cxn modelId="{0C1282BF-328F-4CD8-95C9-B7DC23F8D38B}" srcId="{4B4C3C73-E24C-4E48-898F-EF1E33C68339}" destId="{5EEE17F9-1455-4BFD-BCAA-39563339ADDA}" srcOrd="0" destOrd="0" parTransId="{AE46744D-17A9-4190-B9A1-41FFE4E08CFF}" sibTransId="{5B831642-1B1C-4DF7-8387-7496091564A2}"/>
    <dgm:cxn modelId="{8BCAF7C0-3D6E-4516-9929-E8974E2C349D}" type="presOf" srcId="{B2585F6E-0E21-4273-A44C-CBC51DA1B212}" destId="{1999ACE8-D909-4EBD-AF26-430A6C0D2837}" srcOrd="1" destOrd="0" presId="urn:microsoft.com/office/officeart/2005/8/layout/orgChart1"/>
    <dgm:cxn modelId="{A2769BC9-E890-40A5-BE3B-1B24173320E7}" type="presOf" srcId="{7F767B82-61F8-4F8E-B951-68385989BAC2}" destId="{9AFE6AAE-4B12-48D0-BD8B-2683CBBD1033}" srcOrd="0" destOrd="0" presId="urn:microsoft.com/office/officeart/2005/8/layout/orgChart1"/>
    <dgm:cxn modelId="{681943CC-B663-453D-9C93-A4CCF52E333F}" type="presOf" srcId="{22D8DE2C-3ED7-4B8F-8091-3910CB6307C6}" destId="{85D3DC1C-3834-41CE-86E1-070C0DDA217B}" srcOrd="1" destOrd="0" presId="urn:microsoft.com/office/officeart/2005/8/layout/orgChart1"/>
    <dgm:cxn modelId="{81A3A7CE-DA1D-433B-B3EE-79F5AC075824}" type="presOf" srcId="{8581C5DD-5669-43E9-95F1-2CD56568BCD5}" destId="{C22E987A-54D1-4BD9-8844-B1B1EB4BC595}" srcOrd="0" destOrd="0" presId="urn:microsoft.com/office/officeart/2005/8/layout/orgChart1"/>
    <dgm:cxn modelId="{999B06D8-9D15-4370-82FA-795AF11E06A9}" type="presOf" srcId="{4B4C3C73-E24C-4E48-898F-EF1E33C68339}" destId="{0E265017-B30B-46CE-A725-DD435A3FE7C9}" srcOrd="0" destOrd="0" presId="urn:microsoft.com/office/officeart/2005/8/layout/orgChart1"/>
    <dgm:cxn modelId="{900230E1-96E3-4876-B1C8-B604326637F4}" type="presOf" srcId="{D87D8F32-6DC5-4318-B6CD-2E94DD01182C}" destId="{FAB8B081-1083-40DC-820E-38496E91F173}" srcOrd="0" destOrd="0" presId="urn:microsoft.com/office/officeart/2005/8/layout/orgChart1"/>
    <dgm:cxn modelId="{2D54FFE1-89F5-4571-BE12-F9F7BEFD59E1}" type="presOf" srcId="{211B1969-F5A6-4728-A3F1-15F677C652C5}" destId="{DD69BECD-243D-4DAC-A3A8-2B6CC8B10D2F}" srcOrd="0" destOrd="0" presId="urn:microsoft.com/office/officeart/2005/8/layout/orgChart1"/>
    <dgm:cxn modelId="{3C3706EB-D6E6-4CB5-BCC4-2501155BE8B6}" srcId="{211B1969-F5A6-4728-A3F1-15F677C652C5}" destId="{22D8DE2C-3ED7-4B8F-8091-3910CB6307C6}" srcOrd="3" destOrd="0" parTransId="{6EF96F5F-DE03-4E8E-A22B-BBEB5209BB9D}" sibTransId="{505EEA3B-0993-4A48-A1B4-2B01B35AD2E4}"/>
    <dgm:cxn modelId="{B92F5CEC-CFBA-4760-81A0-B2761FC3C51C}" type="presOf" srcId="{4B4C3C73-E24C-4E48-898F-EF1E33C68339}" destId="{A671692C-2EF3-48E5-8362-3CBA69F10E59}" srcOrd="1" destOrd="0" presId="urn:microsoft.com/office/officeart/2005/8/layout/orgChart1"/>
    <dgm:cxn modelId="{4AE038EA-0B6C-4656-8933-4BFB1F1332D2}" type="presParOf" srcId="{DDDB012A-83AD-448B-9ACF-8F0F2793794C}" destId="{DEA95E19-045C-47C4-B748-67B82DBB15EC}" srcOrd="0" destOrd="0" presId="urn:microsoft.com/office/officeart/2005/8/layout/orgChart1"/>
    <dgm:cxn modelId="{9F91CFDD-36FD-4980-BD90-4A69AB9C1CE3}" type="presParOf" srcId="{DEA95E19-045C-47C4-B748-67B82DBB15EC}" destId="{B5BAD76C-9372-4E4D-B621-EA5ABBB715C6}" srcOrd="0" destOrd="0" presId="urn:microsoft.com/office/officeart/2005/8/layout/orgChart1"/>
    <dgm:cxn modelId="{1D53887F-2B0C-4067-B1B6-2683DDC975CF}" type="presParOf" srcId="{B5BAD76C-9372-4E4D-B621-EA5ABBB715C6}" destId="{6619FA0C-FE93-4CEF-ACE1-43C791E318ED}" srcOrd="0" destOrd="0" presId="urn:microsoft.com/office/officeart/2005/8/layout/orgChart1"/>
    <dgm:cxn modelId="{7689B34E-D3C5-4A56-8146-CF86599A7159}" type="presParOf" srcId="{B5BAD76C-9372-4E4D-B621-EA5ABBB715C6}" destId="{72CBE74B-1010-4CB4-83B5-48FD951DE8A7}" srcOrd="1" destOrd="0" presId="urn:microsoft.com/office/officeart/2005/8/layout/orgChart1"/>
    <dgm:cxn modelId="{151F743B-7704-439C-A616-3536100B1224}" type="presParOf" srcId="{DEA95E19-045C-47C4-B748-67B82DBB15EC}" destId="{2281208A-C5FC-4701-8F60-EC6A98FB97BC}" srcOrd="1" destOrd="0" presId="urn:microsoft.com/office/officeart/2005/8/layout/orgChart1"/>
    <dgm:cxn modelId="{4D40EF0B-A96D-4C9F-8068-6117334FEFBC}" type="presParOf" srcId="{2281208A-C5FC-4701-8F60-EC6A98FB97BC}" destId="{E09EA335-D341-4561-AF55-E1615F8852EE}" srcOrd="0" destOrd="0" presId="urn:microsoft.com/office/officeart/2005/8/layout/orgChart1"/>
    <dgm:cxn modelId="{2E6AEF20-2732-4785-8FD3-ECCF19D65114}" type="presParOf" srcId="{2281208A-C5FC-4701-8F60-EC6A98FB97BC}" destId="{6E2C0A80-63D1-46CE-945E-78811785179D}" srcOrd="1" destOrd="0" presId="urn:microsoft.com/office/officeart/2005/8/layout/orgChart1"/>
    <dgm:cxn modelId="{2AFEACDB-146E-41D0-BEAA-F7A1BF52B4D7}" type="presParOf" srcId="{6E2C0A80-63D1-46CE-945E-78811785179D}" destId="{8021DFB5-1E01-4F16-A4CE-FFCFFB52679A}" srcOrd="0" destOrd="0" presId="urn:microsoft.com/office/officeart/2005/8/layout/orgChart1"/>
    <dgm:cxn modelId="{F7993052-29EE-4A68-9318-2B2A39445112}" type="presParOf" srcId="{8021DFB5-1E01-4F16-A4CE-FFCFFB52679A}" destId="{0E265017-B30B-46CE-A725-DD435A3FE7C9}" srcOrd="0" destOrd="0" presId="urn:microsoft.com/office/officeart/2005/8/layout/orgChart1"/>
    <dgm:cxn modelId="{7A119584-8093-4688-B602-775A07AB8B4C}" type="presParOf" srcId="{8021DFB5-1E01-4F16-A4CE-FFCFFB52679A}" destId="{A671692C-2EF3-48E5-8362-3CBA69F10E59}" srcOrd="1" destOrd="0" presId="urn:microsoft.com/office/officeart/2005/8/layout/orgChart1"/>
    <dgm:cxn modelId="{A8FF4F70-BD19-4259-8CD5-43FD6927711C}" type="presParOf" srcId="{6E2C0A80-63D1-46CE-945E-78811785179D}" destId="{BE7156AD-03D2-40CE-9684-FBD339CC0E29}" srcOrd="1" destOrd="0" presId="urn:microsoft.com/office/officeart/2005/8/layout/orgChart1"/>
    <dgm:cxn modelId="{00A9B3D9-206C-4AFF-BA0F-E9AF2AC68DB4}" type="presParOf" srcId="{BE7156AD-03D2-40CE-9684-FBD339CC0E29}" destId="{A48681AB-EB01-4D4B-B364-1384483BBAC5}" srcOrd="0" destOrd="0" presId="urn:microsoft.com/office/officeart/2005/8/layout/orgChart1"/>
    <dgm:cxn modelId="{7D5F855C-8902-4154-B9CC-3CA965E213B4}" type="presParOf" srcId="{BE7156AD-03D2-40CE-9684-FBD339CC0E29}" destId="{64C62635-4696-4156-92A9-DB8E827D39E4}" srcOrd="1" destOrd="0" presId="urn:microsoft.com/office/officeart/2005/8/layout/orgChart1"/>
    <dgm:cxn modelId="{86F34B37-EE3B-477C-A5F1-4646F9ABADFF}" type="presParOf" srcId="{64C62635-4696-4156-92A9-DB8E827D39E4}" destId="{77DF6535-AAC1-485C-8848-DF06D4B8AE1F}" srcOrd="0" destOrd="0" presId="urn:microsoft.com/office/officeart/2005/8/layout/orgChart1"/>
    <dgm:cxn modelId="{09E7278F-68E3-42B8-B9B5-8B12B77BC8BB}" type="presParOf" srcId="{77DF6535-AAC1-485C-8848-DF06D4B8AE1F}" destId="{85032B3B-2489-498E-ABC4-3D8377D3E5F2}" srcOrd="0" destOrd="0" presId="urn:microsoft.com/office/officeart/2005/8/layout/orgChart1"/>
    <dgm:cxn modelId="{F52AB21B-D215-4905-B1A1-E9BB2ACF49D0}" type="presParOf" srcId="{77DF6535-AAC1-485C-8848-DF06D4B8AE1F}" destId="{825622E8-6C47-4145-B3F1-17F705770482}" srcOrd="1" destOrd="0" presId="urn:microsoft.com/office/officeart/2005/8/layout/orgChart1"/>
    <dgm:cxn modelId="{C85661BA-F8DE-4C81-A7BD-7AC27BC40B5E}" type="presParOf" srcId="{64C62635-4696-4156-92A9-DB8E827D39E4}" destId="{5F26C89F-5E9C-40BE-B92C-CD6FB8F7C432}" srcOrd="1" destOrd="0" presId="urn:microsoft.com/office/officeart/2005/8/layout/orgChart1"/>
    <dgm:cxn modelId="{B1E776E8-C503-4018-B194-E898BE6D08BC}" type="presParOf" srcId="{64C62635-4696-4156-92A9-DB8E827D39E4}" destId="{EC631084-8478-47E4-A07B-70F8A2E28043}" srcOrd="2" destOrd="0" presId="urn:microsoft.com/office/officeart/2005/8/layout/orgChart1"/>
    <dgm:cxn modelId="{2DFE0620-29BB-4708-A8D5-2CE59F8C3096}" type="presParOf" srcId="{BE7156AD-03D2-40CE-9684-FBD339CC0E29}" destId="{005DE508-BBCE-48A1-BAE2-84DD33635884}" srcOrd="2" destOrd="0" presId="urn:microsoft.com/office/officeart/2005/8/layout/orgChart1"/>
    <dgm:cxn modelId="{0DDA3811-2065-41E2-BC92-137F6EF5C0A9}" type="presParOf" srcId="{BE7156AD-03D2-40CE-9684-FBD339CC0E29}" destId="{F857C42F-E75A-4BBC-957D-D8A6C69F9E17}" srcOrd="3" destOrd="0" presId="urn:microsoft.com/office/officeart/2005/8/layout/orgChart1"/>
    <dgm:cxn modelId="{FCD12A9D-17EE-44F5-BBA6-CDDD5F800827}" type="presParOf" srcId="{F857C42F-E75A-4BBC-957D-D8A6C69F9E17}" destId="{F0E75D4F-C695-4195-A70B-740B734A966E}" srcOrd="0" destOrd="0" presId="urn:microsoft.com/office/officeart/2005/8/layout/orgChart1"/>
    <dgm:cxn modelId="{FBA172EC-FCD5-4F8A-AD4D-ADA60E0FA904}" type="presParOf" srcId="{F0E75D4F-C695-4195-A70B-740B734A966E}" destId="{D7C680D9-666A-446E-9DD0-AC98A6CD379B}" srcOrd="0" destOrd="0" presId="urn:microsoft.com/office/officeart/2005/8/layout/orgChart1"/>
    <dgm:cxn modelId="{17F84BC2-CA9F-4C8E-A375-7D183304E7D2}" type="presParOf" srcId="{F0E75D4F-C695-4195-A70B-740B734A966E}" destId="{1E8CB207-0268-4049-BD64-9007C6D33854}" srcOrd="1" destOrd="0" presId="urn:microsoft.com/office/officeart/2005/8/layout/orgChart1"/>
    <dgm:cxn modelId="{2CCF07A1-8243-4527-BA1D-B31634E9EA51}" type="presParOf" srcId="{F857C42F-E75A-4BBC-957D-D8A6C69F9E17}" destId="{C9D650DB-5967-4F33-BAC4-7F4486BA58A8}" srcOrd="1" destOrd="0" presId="urn:microsoft.com/office/officeart/2005/8/layout/orgChart1"/>
    <dgm:cxn modelId="{B4855CB8-05F3-4C35-AA32-7E1C79D9A99A}" type="presParOf" srcId="{F857C42F-E75A-4BBC-957D-D8A6C69F9E17}" destId="{1C1BD965-A173-4087-800D-E9A6DBE52C25}" srcOrd="2" destOrd="0" presId="urn:microsoft.com/office/officeart/2005/8/layout/orgChart1"/>
    <dgm:cxn modelId="{E2E60183-0B89-454F-AF3A-916F69C62F8F}" type="presParOf" srcId="{BE7156AD-03D2-40CE-9684-FBD339CC0E29}" destId="{867204AB-1066-4741-A9C5-E38BE40817E3}" srcOrd="4" destOrd="0" presId="urn:microsoft.com/office/officeart/2005/8/layout/orgChart1"/>
    <dgm:cxn modelId="{49C29A98-566F-4230-B353-79E0627D1006}" type="presParOf" srcId="{BE7156AD-03D2-40CE-9684-FBD339CC0E29}" destId="{8AD27347-80A4-48F9-9D5F-1487676DC37A}" srcOrd="5" destOrd="0" presId="urn:microsoft.com/office/officeart/2005/8/layout/orgChart1"/>
    <dgm:cxn modelId="{D3E811A5-3908-45F6-AF9D-5102A3B1A6FD}" type="presParOf" srcId="{8AD27347-80A4-48F9-9D5F-1487676DC37A}" destId="{1C245E61-DBFA-4745-ABE1-8E6D33B85B97}" srcOrd="0" destOrd="0" presId="urn:microsoft.com/office/officeart/2005/8/layout/orgChart1"/>
    <dgm:cxn modelId="{FBD0F2DC-994B-425C-B28B-A705C80A1671}" type="presParOf" srcId="{1C245E61-DBFA-4745-ABE1-8E6D33B85B97}" destId="{2AB47DAA-5581-444C-AF03-E899779B12D0}" srcOrd="0" destOrd="0" presId="urn:microsoft.com/office/officeart/2005/8/layout/orgChart1"/>
    <dgm:cxn modelId="{A8847036-030A-475F-AB6A-3FA097B04B4A}" type="presParOf" srcId="{1C245E61-DBFA-4745-ABE1-8E6D33B85B97}" destId="{E75F17F9-2404-440D-A225-6B5EFF73F831}" srcOrd="1" destOrd="0" presId="urn:microsoft.com/office/officeart/2005/8/layout/orgChart1"/>
    <dgm:cxn modelId="{54C5910C-3CF8-43DA-95EB-861F45CBABC5}" type="presParOf" srcId="{8AD27347-80A4-48F9-9D5F-1487676DC37A}" destId="{4EBDD817-BBEB-48F9-9ADB-84A573F9A806}" srcOrd="1" destOrd="0" presId="urn:microsoft.com/office/officeart/2005/8/layout/orgChart1"/>
    <dgm:cxn modelId="{4FC553C0-41D7-4AFE-9270-BF033081EA33}" type="presParOf" srcId="{8AD27347-80A4-48F9-9D5F-1487676DC37A}" destId="{1848D24E-30F7-4B81-A3B1-E0B7297E5F0E}" srcOrd="2" destOrd="0" presId="urn:microsoft.com/office/officeart/2005/8/layout/orgChart1"/>
    <dgm:cxn modelId="{568392E4-391B-4640-B2C3-14FAD4212356}" type="presParOf" srcId="{6E2C0A80-63D1-46CE-945E-78811785179D}" destId="{57FBFCBE-BC4C-4FE7-B471-30EFE1EF47E7}" srcOrd="2" destOrd="0" presId="urn:microsoft.com/office/officeart/2005/8/layout/orgChart1"/>
    <dgm:cxn modelId="{F397FA14-ABAB-4C21-9366-58909A8D730E}" type="presParOf" srcId="{2281208A-C5FC-4701-8F60-EC6A98FB97BC}" destId="{361F84C9-C19C-40C1-B4C6-33540D64400C}" srcOrd="2" destOrd="0" presId="urn:microsoft.com/office/officeart/2005/8/layout/orgChart1"/>
    <dgm:cxn modelId="{29871BC2-62CD-4BBD-8B36-385947CB6BF4}" type="presParOf" srcId="{2281208A-C5FC-4701-8F60-EC6A98FB97BC}" destId="{9B25E067-96B3-40D3-9819-D70FB0529185}" srcOrd="3" destOrd="0" presId="urn:microsoft.com/office/officeart/2005/8/layout/orgChart1"/>
    <dgm:cxn modelId="{E604D831-97DF-4FC7-916D-AB9483B47D37}" type="presParOf" srcId="{9B25E067-96B3-40D3-9819-D70FB0529185}" destId="{A810A3F6-9978-4C5E-9AB6-21CB053FBA3C}" srcOrd="0" destOrd="0" presId="urn:microsoft.com/office/officeart/2005/8/layout/orgChart1"/>
    <dgm:cxn modelId="{1DD5D125-26A8-4EDC-9062-FC7D1347620E}" type="presParOf" srcId="{A810A3F6-9978-4C5E-9AB6-21CB053FBA3C}" destId="{DD69BECD-243D-4DAC-A3A8-2B6CC8B10D2F}" srcOrd="0" destOrd="0" presId="urn:microsoft.com/office/officeart/2005/8/layout/orgChart1"/>
    <dgm:cxn modelId="{A2933ED0-2368-4B1F-904F-A2AB01423374}" type="presParOf" srcId="{A810A3F6-9978-4C5E-9AB6-21CB053FBA3C}" destId="{DAD0ABDE-AC66-4F68-ACA3-A614FE78B4C5}" srcOrd="1" destOrd="0" presId="urn:microsoft.com/office/officeart/2005/8/layout/orgChart1"/>
    <dgm:cxn modelId="{37A3F88C-B012-47E0-B934-8558B32021E7}" type="presParOf" srcId="{9B25E067-96B3-40D3-9819-D70FB0529185}" destId="{0FF8532D-1156-4450-A758-6AB69E83C4C9}" srcOrd="1" destOrd="0" presId="urn:microsoft.com/office/officeart/2005/8/layout/orgChart1"/>
    <dgm:cxn modelId="{4DD2AF98-DE1F-420E-8E4A-F943C8076987}" type="presParOf" srcId="{0FF8532D-1156-4450-A758-6AB69E83C4C9}" destId="{FAB8B081-1083-40DC-820E-38496E91F173}" srcOrd="0" destOrd="0" presId="urn:microsoft.com/office/officeart/2005/8/layout/orgChart1"/>
    <dgm:cxn modelId="{1FFF1A79-3849-42A4-B9D8-AF8D4ABEF3A2}" type="presParOf" srcId="{0FF8532D-1156-4450-A758-6AB69E83C4C9}" destId="{DE6AF00D-A7F7-4240-BDC4-55B553817DCF}" srcOrd="1" destOrd="0" presId="urn:microsoft.com/office/officeart/2005/8/layout/orgChart1"/>
    <dgm:cxn modelId="{E85865EA-32FA-4A4C-ACC7-DFA397B31C73}" type="presParOf" srcId="{DE6AF00D-A7F7-4240-BDC4-55B553817DCF}" destId="{1646CA6A-B956-4086-94B6-3DD7B9EB359F}" srcOrd="0" destOrd="0" presId="urn:microsoft.com/office/officeart/2005/8/layout/orgChart1"/>
    <dgm:cxn modelId="{90758A5C-5042-4390-995D-48014F91BB59}" type="presParOf" srcId="{1646CA6A-B956-4086-94B6-3DD7B9EB359F}" destId="{C22E987A-54D1-4BD9-8844-B1B1EB4BC595}" srcOrd="0" destOrd="0" presId="urn:microsoft.com/office/officeart/2005/8/layout/orgChart1"/>
    <dgm:cxn modelId="{C17B8DC7-E4FF-4CC5-8429-3D2C3B6EFA5A}" type="presParOf" srcId="{1646CA6A-B956-4086-94B6-3DD7B9EB359F}" destId="{179C5650-7D6B-4BEE-A08B-6B7DAC04CF1F}" srcOrd="1" destOrd="0" presId="urn:microsoft.com/office/officeart/2005/8/layout/orgChart1"/>
    <dgm:cxn modelId="{A4B6E5D4-308C-4A1B-B942-2287617EF746}" type="presParOf" srcId="{DE6AF00D-A7F7-4240-BDC4-55B553817DCF}" destId="{4ACBA7F4-A53A-4D11-B043-B800864F429C}" srcOrd="1" destOrd="0" presId="urn:microsoft.com/office/officeart/2005/8/layout/orgChart1"/>
    <dgm:cxn modelId="{C857E474-7A25-4053-95BC-E5AA057AB67C}" type="presParOf" srcId="{DE6AF00D-A7F7-4240-BDC4-55B553817DCF}" destId="{B417B962-1C77-4288-A2B4-166A3E7F0DB3}" srcOrd="2" destOrd="0" presId="urn:microsoft.com/office/officeart/2005/8/layout/orgChart1"/>
    <dgm:cxn modelId="{C2187233-CF7B-4B70-88B5-D5769863A669}" type="presParOf" srcId="{0FF8532D-1156-4450-A758-6AB69E83C4C9}" destId="{9AFE6AAE-4B12-48D0-BD8B-2683CBBD1033}" srcOrd="2" destOrd="0" presId="urn:microsoft.com/office/officeart/2005/8/layout/orgChart1"/>
    <dgm:cxn modelId="{CC64AFB8-8863-4AB6-B79B-931A9ECE7FC0}" type="presParOf" srcId="{0FF8532D-1156-4450-A758-6AB69E83C4C9}" destId="{88A6CADA-EDAE-4E6B-B362-63DBC911E476}" srcOrd="3" destOrd="0" presId="urn:microsoft.com/office/officeart/2005/8/layout/orgChart1"/>
    <dgm:cxn modelId="{B37A9D63-411C-4660-9D8B-1ADADAE6549F}" type="presParOf" srcId="{88A6CADA-EDAE-4E6B-B362-63DBC911E476}" destId="{A644C2B0-0EB8-4422-A213-69F44EAA1335}" srcOrd="0" destOrd="0" presId="urn:microsoft.com/office/officeart/2005/8/layout/orgChart1"/>
    <dgm:cxn modelId="{A2A3503B-C9DF-417E-B023-40599E19D31A}" type="presParOf" srcId="{A644C2B0-0EB8-4422-A213-69F44EAA1335}" destId="{4DE17E08-D1F3-4DA2-A6C4-E2A03FE9F9BF}" srcOrd="0" destOrd="0" presId="urn:microsoft.com/office/officeart/2005/8/layout/orgChart1"/>
    <dgm:cxn modelId="{14DAF238-2360-49BB-A184-9D0190D0E113}" type="presParOf" srcId="{A644C2B0-0EB8-4422-A213-69F44EAA1335}" destId="{759170AC-0B5B-4899-ACFA-17FB985195E7}" srcOrd="1" destOrd="0" presId="urn:microsoft.com/office/officeart/2005/8/layout/orgChart1"/>
    <dgm:cxn modelId="{094947C9-816D-4C26-9EC1-BD002B770AFD}" type="presParOf" srcId="{88A6CADA-EDAE-4E6B-B362-63DBC911E476}" destId="{90EC4B8D-E17F-45D4-BE76-25995D5D4750}" srcOrd="1" destOrd="0" presId="urn:microsoft.com/office/officeart/2005/8/layout/orgChart1"/>
    <dgm:cxn modelId="{58885976-A5C7-4940-9F8C-0445ECEBA2FD}" type="presParOf" srcId="{88A6CADA-EDAE-4E6B-B362-63DBC911E476}" destId="{EB56C28A-2C82-4CA3-ACB1-9236299EA8C3}" srcOrd="2" destOrd="0" presId="urn:microsoft.com/office/officeart/2005/8/layout/orgChart1"/>
    <dgm:cxn modelId="{E1E028A0-7494-403A-9106-66660D8B830C}" type="presParOf" srcId="{0FF8532D-1156-4450-A758-6AB69E83C4C9}" destId="{FA2321A1-0DB9-4AF1-8D74-9B25D48E46F7}" srcOrd="4" destOrd="0" presId="urn:microsoft.com/office/officeart/2005/8/layout/orgChart1"/>
    <dgm:cxn modelId="{A5E14FC7-78DC-48E9-9FDD-E2C4CEFC3729}" type="presParOf" srcId="{0FF8532D-1156-4450-A758-6AB69E83C4C9}" destId="{0AF3C781-3CFA-4B77-8CD2-290CD9248555}" srcOrd="5" destOrd="0" presId="urn:microsoft.com/office/officeart/2005/8/layout/orgChart1"/>
    <dgm:cxn modelId="{7D04CFD3-C11F-4B80-8D44-DA8218C3BB60}" type="presParOf" srcId="{0AF3C781-3CFA-4B77-8CD2-290CD9248555}" destId="{6F3B3BAC-E9E7-471A-BEF9-C4A84922D9C7}" srcOrd="0" destOrd="0" presId="urn:microsoft.com/office/officeart/2005/8/layout/orgChart1"/>
    <dgm:cxn modelId="{9B98E8BA-2BAA-47C8-A363-361B88B67D09}" type="presParOf" srcId="{6F3B3BAC-E9E7-471A-BEF9-C4A84922D9C7}" destId="{DAB4DCA9-6A8F-490D-8EDB-14C35E4166A5}" srcOrd="0" destOrd="0" presId="urn:microsoft.com/office/officeart/2005/8/layout/orgChart1"/>
    <dgm:cxn modelId="{9FE469B1-DB1C-4ECE-B32C-59B79EC4B08F}" type="presParOf" srcId="{6F3B3BAC-E9E7-471A-BEF9-C4A84922D9C7}" destId="{B59159E9-BF3B-4A84-9C6A-1B0CF952126E}" srcOrd="1" destOrd="0" presId="urn:microsoft.com/office/officeart/2005/8/layout/orgChart1"/>
    <dgm:cxn modelId="{5E9C8302-1657-4D9F-A026-486513053A88}" type="presParOf" srcId="{0AF3C781-3CFA-4B77-8CD2-290CD9248555}" destId="{9FCA1944-5A17-4C14-A4C8-07152F0440C0}" srcOrd="1" destOrd="0" presId="urn:microsoft.com/office/officeart/2005/8/layout/orgChart1"/>
    <dgm:cxn modelId="{FBBC52E8-55A0-4716-AC68-E2EE09A16364}" type="presParOf" srcId="{0AF3C781-3CFA-4B77-8CD2-290CD9248555}" destId="{2B3CED36-D71C-4EA6-9C75-301CAF685907}" srcOrd="2" destOrd="0" presId="urn:microsoft.com/office/officeart/2005/8/layout/orgChart1"/>
    <dgm:cxn modelId="{77967F0A-0034-49EE-95D6-43A254E08B47}" type="presParOf" srcId="{0FF8532D-1156-4450-A758-6AB69E83C4C9}" destId="{4F3DD01B-D82A-4C1A-BBAD-0AF4BDB9DBB3}" srcOrd="6" destOrd="0" presId="urn:microsoft.com/office/officeart/2005/8/layout/orgChart1"/>
    <dgm:cxn modelId="{FD2F4274-1BDE-4903-9639-43D57D9FFA90}" type="presParOf" srcId="{0FF8532D-1156-4450-A758-6AB69E83C4C9}" destId="{DF6925CA-C801-4DD2-8B58-237288BDB3E3}" srcOrd="7" destOrd="0" presId="urn:microsoft.com/office/officeart/2005/8/layout/orgChart1"/>
    <dgm:cxn modelId="{C5DB051F-2F05-4F52-B3F9-8A400EA3A354}" type="presParOf" srcId="{DF6925CA-C801-4DD2-8B58-237288BDB3E3}" destId="{47BEC106-8EE5-4B14-B82D-155F8AB6DEBD}" srcOrd="0" destOrd="0" presId="urn:microsoft.com/office/officeart/2005/8/layout/orgChart1"/>
    <dgm:cxn modelId="{5B5E2841-C0A9-4CAC-8C8E-BEAA0D0A2DF0}" type="presParOf" srcId="{47BEC106-8EE5-4B14-B82D-155F8AB6DEBD}" destId="{8620BDEB-1E7A-42C3-9B8B-447EBE9CD48D}" srcOrd="0" destOrd="0" presId="urn:microsoft.com/office/officeart/2005/8/layout/orgChart1"/>
    <dgm:cxn modelId="{43FD987F-5996-4BFA-AF7F-8BB2514AB3F2}" type="presParOf" srcId="{47BEC106-8EE5-4B14-B82D-155F8AB6DEBD}" destId="{85D3DC1C-3834-41CE-86E1-070C0DDA217B}" srcOrd="1" destOrd="0" presId="urn:microsoft.com/office/officeart/2005/8/layout/orgChart1"/>
    <dgm:cxn modelId="{2DCB01E7-C46A-4205-A5F7-4A7C3ED2E782}" type="presParOf" srcId="{DF6925CA-C801-4DD2-8B58-237288BDB3E3}" destId="{96CBA514-C2CD-4ADC-A43B-BF99257C3A8A}" srcOrd="1" destOrd="0" presId="urn:microsoft.com/office/officeart/2005/8/layout/orgChart1"/>
    <dgm:cxn modelId="{A974F285-059E-4730-89D7-C25953D47558}" type="presParOf" srcId="{DF6925CA-C801-4DD2-8B58-237288BDB3E3}" destId="{07FC156A-9DC3-4E99-8538-1839852042D0}" srcOrd="2" destOrd="0" presId="urn:microsoft.com/office/officeart/2005/8/layout/orgChart1"/>
    <dgm:cxn modelId="{E1CF8043-9C3D-45BC-92B8-47FA5C1E4B5D}" type="presParOf" srcId="{0FF8532D-1156-4450-A758-6AB69E83C4C9}" destId="{126E2188-8680-49D7-ADCA-19BB50EF41FC}" srcOrd="8" destOrd="0" presId="urn:microsoft.com/office/officeart/2005/8/layout/orgChart1"/>
    <dgm:cxn modelId="{E254CC61-2BF1-40E1-88E2-9BC71C560EF7}" type="presParOf" srcId="{0FF8532D-1156-4450-A758-6AB69E83C4C9}" destId="{46562CCF-F2C1-4ABE-9383-7206C4C19211}" srcOrd="9" destOrd="0" presId="urn:microsoft.com/office/officeart/2005/8/layout/orgChart1"/>
    <dgm:cxn modelId="{1CD9CFAE-3F2E-4D3F-A22D-86698E6B6BD7}" type="presParOf" srcId="{46562CCF-F2C1-4ABE-9383-7206C4C19211}" destId="{E89C42DB-CFEB-4397-A12F-AFBBA5AE07CA}" srcOrd="0" destOrd="0" presId="urn:microsoft.com/office/officeart/2005/8/layout/orgChart1"/>
    <dgm:cxn modelId="{6FE86438-2DEC-486B-B785-DFA8CC76E925}" type="presParOf" srcId="{E89C42DB-CFEB-4397-A12F-AFBBA5AE07CA}" destId="{514C3039-2083-49A5-A710-8B0A0AF504BB}" srcOrd="0" destOrd="0" presId="urn:microsoft.com/office/officeart/2005/8/layout/orgChart1"/>
    <dgm:cxn modelId="{046CB563-44F1-4336-9385-2951D142C4BA}" type="presParOf" srcId="{E89C42DB-CFEB-4397-A12F-AFBBA5AE07CA}" destId="{988AD3A5-9183-4A7C-A198-0429E08B43B3}" srcOrd="1" destOrd="0" presId="urn:microsoft.com/office/officeart/2005/8/layout/orgChart1"/>
    <dgm:cxn modelId="{A542724D-8069-4D58-8483-DAF04E6B19BA}" type="presParOf" srcId="{46562CCF-F2C1-4ABE-9383-7206C4C19211}" destId="{6A3DB5AB-4648-429D-8FBF-FE8F16D8E2A2}" srcOrd="1" destOrd="0" presId="urn:microsoft.com/office/officeart/2005/8/layout/orgChart1"/>
    <dgm:cxn modelId="{0DB4A537-248E-496A-A321-A68218D9A699}" type="presParOf" srcId="{46562CCF-F2C1-4ABE-9383-7206C4C19211}" destId="{8FC00D58-B56D-4C3C-8E2A-D391E46A5056}" srcOrd="2" destOrd="0" presId="urn:microsoft.com/office/officeart/2005/8/layout/orgChart1"/>
    <dgm:cxn modelId="{3E5FA2B2-128A-42D3-BD5B-8F2049A6DC50}" type="presParOf" srcId="{0FF8532D-1156-4450-A758-6AB69E83C4C9}" destId="{C852271D-485C-4444-923A-DF601B325CDD}" srcOrd="10" destOrd="0" presId="urn:microsoft.com/office/officeart/2005/8/layout/orgChart1"/>
    <dgm:cxn modelId="{CA5AA6E1-7B80-46E6-B8E0-E084F8F6F0E1}" type="presParOf" srcId="{0FF8532D-1156-4450-A758-6AB69E83C4C9}" destId="{999199E6-75B8-4B56-9486-D7C7B2554735}" srcOrd="11" destOrd="0" presId="urn:microsoft.com/office/officeart/2005/8/layout/orgChart1"/>
    <dgm:cxn modelId="{786EB78B-141A-4DD2-9BE7-C387244E11FC}" type="presParOf" srcId="{999199E6-75B8-4B56-9486-D7C7B2554735}" destId="{8C60184F-DE74-4B35-8001-851AAA12A9BA}" srcOrd="0" destOrd="0" presId="urn:microsoft.com/office/officeart/2005/8/layout/orgChart1"/>
    <dgm:cxn modelId="{5DCCE614-D49F-4873-BABA-C9C0FAFBDB4B}" type="presParOf" srcId="{8C60184F-DE74-4B35-8001-851AAA12A9BA}" destId="{4B46299F-FF07-4A78-9248-803939092E3F}" srcOrd="0" destOrd="0" presId="urn:microsoft.com/office/officeart/2005/8/layout/orgChart1"/>
    <dgm:cxn modelId="{68765FD5-BA37-459A-B744-E015B69CD550}" type="presParOf" srcId="{8C60184F-DE74-4B35-8001-851AAA12A9BA}" destId="{1999ACE8-D909-4EBD-AF26-430A6C0D2837}" srcOrd="1" destOrd="0" presId="urn:microsoft.com/office/officeart/2005/8/layout/orgChart1"/>
    <dgm:cxn modelId="{026EBB60-90CF-47EA-9EA3-F32E22881F9B}" type="presParOf" srcId="{999199E6-75B8-4B56-9486-D7C7B2554735}" destId="{C867DBE1-C00D-4826-83F1-9A7B775DBB02}" srcOrd="1" destOrd="0" presId="urn:microsoft.com/office/officeart/2005/8/layout/orgChart1"/>
    <dgm:cxn modelId="{1ADD8D25-235D-48EB-90D0-C5B8DAE03535}" type="presParOf" srcId="{999199E6-75B8-4B56-9486-D7C7B2554735}" destId="{9D0E5F55-5E4C-4AD9-B7D4-75D972BA7AB7}" srcOrd="2" destOrd="0" presId="urn:microsoft.com/office/officeart/2005/8/layout/orgChart1"/>
    <dgm:cxn modelId="{B3AB3F89-BEE8-48D9-9A10-3FB599F043F5}" type="presParOf" srcId="{9B25E067-96B3-40D3-9819-D70FB0529185}" destId="{2FB23855-E584-4C5F-AEE7-065357027319}" srcOrd="2" destOrd="0" presId="urn:microsoft.com/office/officeart/2005/8/layout/orgChart1"/>
    <dgm:cxn modelId="{50B2134E-35FA-406F-9E8E-5632A7F39CAB}" type="presParOf" srcId="{DEA95E19-045C-47C4-B748-67B82DBB15EC}" destId="{0C53610C-8A0D-483B-B6E7-8DA8CF04DFE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DB812A-2A7E-6A4F-BE69-85AB0424006B}" type="doc">
      <dgm:prSet loTypeId="urn:microsoft.com/office/officeart/2005/8/layout/lProcess2" loCatId="" qsTypeId="urn:microsoft.com/office/officeart/2005/8/quickstyle/simple1" qsCatId="simple" csTypeId="urn:microsoft.com/office/officeart/2005/8/colors/colorful1" csCatId="colorful" phldr="1"/>
      <dgm:spPr/>
      <dgm:t>
        <a:bodyPr/>
        <a:lstStyle/>
        <a:p>
          <a:endParaRPr lang="en-US"/>
        </a:p>
      </dgm:t>
    </dgm:pt>
    <dgm:pt modelId="{0CC89040-3176-DC46-AC25-6A4E33FEDAF7}">
      <dgm:prSet phldrT="[Text]" custT="1"/>
      <dgm:spPr>
        <a:solidFill>
          <a:schemeClr val="accent2"/>
        </a:solidFill>
      </dgm:spPr>
      <dgm:t>
        <a:bodyPr/>
        <a:lstStyle/>
        <a:p>
          <a:r>
            <a:rPr lang="en-US" sz="1600" dirty="0">
              <a:latin typeface="Calibri Light" panose="020F0302020204030204" pitchFamily="34" charset="0"/>
              <a:ea typeface="Times New Roman" charset="0"/>
              <a:cs typeface="Calibri Light" panose="020F0302020204030204" pitchFamily="34" charset="0"/>
            </a:rPr>
            <a:t>Understand, interpret, construct meaning (</a:t>
          </a:r>
          <a:r>
            <a:rPr lang="en-US" sz="1600" b="1" dirty="0">
              <a:latin typeface="Calibri Light" panose="020F0302020204030204" pitchFamily="34" charset="0"/>
              <a:ea typeface="Times New Roman" charset="0"/>
              <a:cs typeface="Calibri Light" panose="020F0302020204030204" pitchFamily="34" charset="0"/>
            </a:rPr>
            <a:t>Interpretive/ constructionist</a:t>
          </a:r>
          <a:r>
            <a:rPr lang="en-US" sz="1600" dirty="0">
              <a:latin typeface="Calibri Light" panose="020F0302020204030204" pitchFamily="34" charset="0"/>
              <a:ea typeface="Times New Roman" charset="0"/>
              <a:cs typeface="Calibri Light" panose="020F0302020204030204" pitchFamily="34" charset="0"/>
            </a:rPr>
            <a:t>)</a:t>
          </a:r>
        </a:p>
      </dgm:t>
    </dgm:pt>
    <dgm:pt modelId="{41D26133-A842-F048-BB68-A67A91D667B6}" type="parTrans" cxnId="{53AFBAAE-B304-A24A-A391-334B1DFC9141}">
      <dgm:prSet/>
      <dgm:spPr/>
      <dgm:t>
        <a:bodyPr/>
        <a:lstStyle/>
        <a:p>
          <a:endParaRPr lang="en-US" sz="2400">
            <a:latin typeface="Calibri Light" panose="020F0302020204030204" pitchFamily="34" charset="0"/>
            <a:cs typeface="Calibri Light" panose="020F0302020204030204" pitchFamily="34" charset="0"/>
          </a:endParaRPr>
        </a:p>
      </dgm:t>
    </dgm:pt>
    <dgm:pt modelId="{F779B98C-7504-E24E-9B63-DC0A284B7818}" type="sibTrans" cxnId="{53AFBAAE-B304-A24A-A391-334B1DFC9141}">
      <dgm:prSet/>
      <dgm:spPr/>
      <dgm:t>
        <a:bodyPr/>
        <a:lstStyle/>
        <a:p>
          <a:endParaRPr lang="en-US" sz="2400">
            <a:latin typeface="Calibri Light" panose="020F0302020204030204" pitchFamily="34" charset="0"/>
            <a:cs typeface="Calibri Light" panose="020F0302020204030204" pitchFamily="34" charset="0"/>
          </a:endParaRPr>
        </a:p>
      </dgm:t>
    </dgm:pt>
    <dgm:pt modelId="{29ED507A-BA30-CA43-BCB7-88C4267FD66A}">
      <dgm:prSet phldrT="[Text]" custT="1"/>
      <dgm:spPr/>
      <dgm:t>
        <a:bodyPr/>
        <a:lstStyle/>
        <a:p>
          <a:r>
            <a:rPr lang="en-US" sz="1600" dirty="0">
              <a:latin typeface="Calibri Light" panose="020F0302020204030204" pitchFamily="34" charset="0"/>
              <a:ea typeface="Times New Roman" charset="0"/>
              <a:cs typeface="Calibri Light" panose="020F0302020204030204" pitchFamily="34" charset="0"/>
            </a:rPr>
            <a:t>phenomenology/ hermeneutics and grounded theory</a:t>
          </a:r>
        </a:p>
      </dgm:t>
    </dgm:pt>
    <dgm:pt modelId="{A1C7FE1F-B5FA-FB4C-807D-6E8EDD363F7A}" type="parTrans" cxnId="{862388C1-FFE7-EE4A-8328-F1BC331281D9}">
      <dgm:prSet/>
      <dgm:spPr/>
      <dgm:t>
        <a:bodyPr/>
        <a:lstStyle/>
        <a:p>
          <a:endParaRPr lang="en-US" sz="2400">
            <a:latin typeface="Calibri Light" panose="020F0302020204030204" pitchFamily="34" charset="0"/>
            <a:cs typeface="Calibri Light" panose="020F0302020204030204" pitchFamily="34" charset="0"/>
          </a:endParaRPr>
        </a:p>
      </dgm:t>
    </dgm:pt>
    <dgm:pt modelId="{3DFB1C0A-1102-6D42-A723-7046B1C902C4}" type="sibTrans" cxnId="{862388C1-FFE7-EE4A-8328-F1BC331281D9}">
      <dgm:prSet/>
      <dgm:spPr/>
      <dgm:t>
        <a:bodyPr/>
        <a:lstStyle/>
        <a:p>
          <a:endParaRPr lang="en-US" sz="2400">
            <a:latin typeface="Calibri Light" panose="020F0302020204030204" pitchFamily="34" charset="0"/>
            <a:cs typeface="Calibri Light" panose="020F0302020204030204" pitchFamily="34" charset="0"/>
          </a:endParaRPr>
        </a:p>
      </dgm:t>
    </dgm:pt>
    <dgm:pt modelId="{04CCA9A8-12E1-744F-A7C7-39EA125F3B33}">
      <dgm:prSet phldrT="[Text]" custT="1"/>
      <dgm:spPr/>
      <dgm:t>
        <a:bodyPr/>
        <a:lstStyle/>
        <a:p>
          <a:r>
            <a:rPr lang="en-US" sz="1600" dirty="0">
              <a:latin typeface="Calibri Light" panose="020F0302020204030204" pitchFamily="34" charset="0"/>
              <a:ea typeface="Times New Roman" charset="0"/>
              <a:cs typeface="Calibri Light" panose="020F0302020204030204" pitchFamily="34" charset="0"/>
            </a:rPr>
            <a:t>Reveal hidden perspectives and causes, alternative and silenced voices (</a:t>
          </a:r>
          <a:r>
            <a:rPr lang="en-US" sz="1600" b="1" dirty="0">
              <a:latin typeface="Calibri Light" panose="020F0302020204030204" pitchFamily="34" charset="0"/>
              <a:ea typeface="Times New Roman" charset="0"/>
              <a:cs typeface="Calibri Light" panose="020F0302020204030204" pitchFamily="34" charset="0"/>
            </a:rPr>
            <a:t>Critical</a:t>
          </a:r>
          <a:r>
            <a:rPr lang="en-US" sz="1600" dirty="0">
              <a:latin typeface="Calibri Light" panose="020F0302020204030204" pitchFamily="34" charset="0"/>
              <a:ea typeface="Times New Roman" charset="0"/>
              <a:cs typeface="Calibri Light" panose="020F0302020204030204" pitchFamily="34" charset="0"/>
            </a:rPr>
            <a:t>)</a:t>
          </a:r>
        </a:p>
      </dgm:t>
    </dgm:pt>
    <dgm:pt modelId="{9BCC1053-6F80-A14E-BF4E-994B776B3721}" type="parTrans" cxnId="{55A84F81-83C2-0D4B-B358-E9D08E14699B}">
      <dgm:prSet/>
      <dgm:spPr/>
      <dgm:t>
        <a:bodyPr/>
        <a:lstStyle/>
        <a:p>
          <a:endParaRPr lang="en-US" sz="2400">
            <a:latin typeface="Calibri Light" panose="020F0302020204030204" pitchFamily="34" charset="0"/>
            <a:cs typeface="Calibri Light" panose="020F0302020204030204" pitchFamily="34" charset="0"/>
          </a:endParaRPr>
        </a:p>
      </dgm:t>
    </dgm:pt>
    <dgm:pt modelId="{5E44263E-DB34-2640-9BFA-B936DB93A361}" type="sibTrans" cxnId="{55A84F81-83C2-0D4B-B358-E9D08E14699B}">
      <dgm:prSet/>
      <dgm:spPr/>
      <dgm:t>
        <a:bodyPr/>
        <a:lstStyle/>
        <a:p>
          <a:endParaRPr lang="en-US" sz="2400">
            <a:latin typeface="Calibri Light" panose="020F0302020204030204" pitchFamily="34" charset="0"/>
            <a:cs typeface="Calibri Light" panose="020F0302020204030204" pitchFamily="34" charset="0"/>
          </a:endParaRPr>
        </a:p>
      </dgm:t>
    </dgm:pt>
    <dgm:pt modelId="{C967893B-78D2-2442-982C-682238414E30}">
      <dgm:prSet phldrT="[Text]" custT="1"/>
      <dgm:spPr/>
      <dgm:t>
        <a:bodyPr/>
        <a:lstStyle/>
        <a:p>
          <a:r>
            <a:rPr lang="en-US" sz="1600" dirty="0">
              <a:latin typeface="Calibri Light" panose="020F0302020204030204" pitchFamily="34" charset="0"/>
              <a:ea typeface="Times New Roman" charset="0"/>
              <a:cs typeface="Calibri Light" panose="020F0302020204030204" pitchFamily="34" charset="0"/>
            </a:rPr>
            <a:t>community and participatory approaches</a:t>
          </a:r>
        </a:p>
      </dgm:t>
    </dgm:pt>
    <dgm:pt modelId="{ADC5E2BB-4801-274E-B3DD-757B437BB883}" type="parTrans" cxnId="{2B70B6CD-F902-964B-AC09-523AC82C1AF6}">
      <dgm:prSet/>
      <dgm:spPr/>
      <dgm:t>
        <a:bodyPr/>
        <a:lstStyle/>
        <a:p>
          <a:endParaRPr lang="en-US" sz="2400">
            <a:latin typeface="Calibri Light" panose="020F0302020204030204" pitchFamily="34" charset="0"/>
            <a:cs typeface="Calibri Light" panose="020F0302020204030204" pitchFamily="34" charset="0"/>
          </a:endParaRPr>
        </a:p>
      </dgm:t>
    </dgm:pt>
    <dgm:pt modelId="{C4EBFAD0-DC38-F94F-BB0F-CB2550510E01}" type="sibTrans" cxnId="{2B70B6CD-F902-964B-AC09-523AC82C1AF6}">
      <dgm:prSet/>
      <dgm:spPr/>
      <dgm:t>
        <a:bodyPr/>
        <a:lstStyle/>
        <a:p>
          <a:endParaRPr lang="en-US" sz="2400">
            <a:latin typeface="Calibri Light" panose="020F0302020204030204" pitchFamily="34" charset="0"/>
            <a:cs typeface="Calibri Light" panose="020F0302020204030204" pitchFamily="34" charset="0"/>
          </a:endParaRPr>
        </a:p>
      </dgm:t>
    </dgm:pt>
    <dgm:pt modelId="{50A702D1-CA4C-514B-9C70-C39BFE58051A}">
      <dgm:prSet phldrT="[Text]" custT="1"/>
      <dgm:spPr/>
      <dgm:t>
        <a:bodyPr/>
        <a:lstStyle/>
        <a:p>
          <a:r>
            <a:rPr lang="en-US" sz="1600" dirty="0">
              <a:latin typeface="Calibri Light" panose="020F0302020204030204" pitchFamily="34" charset="0"/>
              <a:ea typeface="Times New Roman" charset="0"/>
              <a:cs typeface="Calibri Light" panose="020F0302020204030204" pitchFamily="34" charset="0"/>
            </a:rPr>
            <a:t>critical ethnography, critical realist evaluation</a:t>
          </a:r>
        </a:p>
      </dgm:t>
    </dgm:pt>
    <dgm:pt modelId="{E13911C1-A8D0-A54D-A9A1-4A33F737D37D}" type="parTrans" cxnId="{A2149DA3-511E-2742-B234-4FACA6364B10}">
      <dgm:prSet/>
      <dgm:spPr/>
      <dgm:t>
        <a:bodyPr/>
        <a:lstStyle/>
        <a:p>
          <a:endParaRPr lang="en-US" sz="2400">
            <a:latin typeface="Calibri Light" panose="020F0302020204030204" pitchFamily="34" charset="0"/>
            <a:cs typeface="Calibri Light" panose="020F0302020204030204" pitchFamily="34" charset="0"/>
          </a:endParaRPr>
        </a:p>
      </dgm:t>
    </dgm:pt>
    <dgm:pt modelId="{676689BF-DE80-8545-96CC-1BEB9CB22040}" type="sibTrans" cxnId="{A2149DA3-511E-2742-B234-4FACA6364B10}">
      <dgm:prSet/>
      <dgm:spPr/>
      <dgm:t>
        <a:bodyPr/>
        <a:lstStyle/>
        <a:p>
          <a:endParaRPr lang="en-US" sz="2400">
            <a:latin typeface="Calibri Light" panose="020F0302020204030204" pitchFamily="34" charset="0"/>
            <a:cs typeface="Calibri Light" panose="020F0302020204030204" pitchFamily="34" charset="0"/>
          </a:endParaRPr>
        </a:p>
      </dgm:t>
    </dgm:pt>
    <dgm:pt modelId="{D19F74ED-B40F-D840-87E2-6E2EEAEDC1FE}">
      <dgm:prSet phldrT="[Text]" custT="1"/>
      <dgm:spPr/>
      <dgm:t>
        <a:bodyPr/>
        <a:lstStyle/>
        <a:p>
          <a:r>
            <a:rPr lang="en-US" sz="1600" dirty="0">
              <a:latin typeface="Calibri Light" panose="020F0302020204030204" pitchFamily="34" charset="0"/>
              <a:ea typeface="Times New Roman" charset="0"/>
              <a:cs typeface="Calibri Light" panose="020F0302020204030204" pitchFamily="34" charset="0"/>
            </a:rPr>
            <a:t>Deconstruct assumptions (</a:t>
          </a:r>
          <a:r>
            <a:rPr lang="en-US" sz="1600" b="1" dirty="0">
              <a:latin typeface="Calibri Light" panose="020F0302020204030204" pitchFamily="34" charset="0"/>
              <a:ea typeface="Times New Roman" charset="0"/>
              <a:cs typeface="Calibri Light" panose="020F0302020204030204" pitchFamily="34" charset="0"/>
            </a:rPr>
            <a:t>Deconstructive/ post-colonial</a:t>
          </a:r>
          <a:r>
            <a:rPr lang="en-US" sz="2000" dirty="0">
              <a:latin typeface="Calibri Light" panose="020F0302020204030204" pitchFamily="34" charset="0"/>
              <a:cs typeface="Calibri Light" panose="020F0302020204030204" pitchFamily="34" charset="0"/>
            </a:rPr>
            <a:t>)   </a:t>
          </a:r>
        </a:p>
      </dgm:t>
    </dgm:pt>
    <dgm:pt modelId="{9DD11224-639D-9243-8461-CCFA2058F5FD}" type="parTrans" cxnId="{634C18B4-5855-9B41-8B9B-7796AB2FEB1E}">
      <dgm:prSet/>
      <dgm:spPr/>
      <dgm:t>
        <a:bodyPr/>
        <a:lstStyle/>
        <a:p>
          <a:endParaRPr lang="en-US" sz="2400">
            <a:latin typeface="Calibri Light" panose="020F0302020204030204" pitchFamily="34" charset="0"/>
            <a:cs typeface="Calibri Light" panose="020F0302020204030204" pitchFamily="34" charset="0"/>
          </a:endParaRPr>
        </a:p>
      </dgm:t>
    </dgm:pt>
    <dgm:pt modelId="{F8D7ECAB-3DBC-4C42-9B97-C7A76115CE77}" type="sibTrans" cxnId="{634C18B4-5855-9B41-8B9B-7796AB2FEB1E}">
      <dgm:prSet/>
      <dgm:spPr/>
      <dgm:t>
        <a:bodyPr/>
        <a:lstStyle/>
        <a:p>
          <a:endParaRPr lang="en-US" sz="2400">
            <a:latin typeface="Calibri Light" panose="020F0302020204030204" pitchFamily="34" charset="0"/>
            <a:cs typeface="Calibri Light" panose="020F0302020204030204" pitchFamily="34" charset="0"/>
          </a:endParaRPr>
        </a:p>
      </dgm:t>
    </dgm:pt>
    <dgm:pt modelId="{341171D8-10C2-FA41-9333-E74135DB515A}">
      <dgm:prSet phldrT="[Text]" custT="1"/>
      <dgm:spPr/>
      <dgm:t>
        <a:bodyPr/>
        <a:lstStyle/>
        <a:p>
          <a:r>
            <a:rPr lang="en-US" sz="1600" dirty="0">
              <a:latin typeface="Calibri Light" panose="020F0302020204030204" pitchFamily="34" charset="0"/>
              <a:ea typeface="Times New Roman" charset="0"/>
              <a:cs typeface="Calibri Light" panose="020F0302020204030204" pitchFamily="34" charset="0"/>
            </a:rPr>
            <a:t>post-structural analysis - narratives</a:t>
          </a:r>
        </a:p>
      </dgm:t>
    </dgm:pt>
    <dgm:pt modelId="{7A9D7F57-4321-594E-9D22-A94ED830A0D0}" type="parTrans" cxnId="{1E197C9F-076E-2A4E-A4B8-F5A94A95AFB7}">
      <dgm:prSet/>
      <dgm:spPr/>
      <dgm:t>
        <a:bodyPr/>
        <a:lstStyle/>
        <a:p>
          <a:endParaRPr lang="en-US" sz="2400">
            <a:latin typeface="Calibri Light" panose="020F0302020204030204" pitchFamily="34" charset="0"/>
            <a:cs typeface="Calibri Light" panose="020F0302020204030204" pitchFamily="34" charset="0"/>
          </a:endParaRPr>
        </a:p>
      </dgm:t>
    </dgm:pt>
    <dgm:pt modelId="{509E4C8D-C45D-5042-A22F-47E31935C873}" type="sibTrans" cxnId="{1E197C9F-076E-2A4E-A4B8-F5A94A95AFB7}">
      <dgm:prSet/>
      <dgm:spPr/>
      <dgm:t>
        <a:bodyPr/>
        <a:lstStyle/>
        <a:p>
          <a:endParaRPr lang="en-US" sz="2400">
            <a:latin typeface="Calibri Light" panose="020F0302020204030204" pitchFamily="34" charset="0"/>
            <a:cs typeface="Calibri Light" panose="020F0302020204030204" pitchFamily="34" charset="0"/>
          </a:endParaRPr>
        </a:p>
      </dgm:t>
    </dgm:pt>
    <dgm:pt modelId="{71C658CB-74F9-2749-B30B-A4C89E1EE5A2}">
      <dgm:prSet phldrT="[Text]" custT="1"/>
      <dgm:spPr/>
      <dgm:t>
        <a:bodyPr/>
        <a:lstStyle/>
        <a:p>
          <a:r>
            <a:rPr lang="en-US" sz="1800" dirty="0">
              <a:latin typeface="Calibri Light" panose="020F0302020204030204" pitchFamily="34" charset="0"/>
              <a:ea typeface="Times New Roman" charset="0"/>
              <a:cs typeface="Calibri Light" panose="020F0302020204030204" pitchFamily="34" charset="0"/>
            </a:rPr>
            <a:t>historiography</a:t>
          </a:r>
        </a:p>
      </dgm:t>
    </dgm:pt>
    <dgm:pt modelId="{58172451-3453-2F4B-8BAE-CA6FA02D7260}" type="parTrans" cxnId="{790D9301-EFFF-7241-A06D-282102F00C86}">
      <dgm:prSet/>
      <dgm:spPr/>
      <dgm:t>
        <a:bodyPr/>
        <a:lstStyle/>
        <a:p>
          <a:endParaRPr lang="en-US" sz="2400">
            <a:latin typeface="Calibri Light" panose="020F0302020204030204" pitchFamily="34" charset="0"/>
            <a:cs typeface="Calibri Light" panose="020F0302020204030204" pitchFamily="34" charset="0"/>
          </a:endParaRPr>
        </a:p>
      </dgm:t>
    </dgm:pt>
    <dgm:pt modelId="{4D173DF3-A8AB-6749-AEE4-805A21A793C1}" type="sibTrans" cxnId="{790D9301-EFFF-7241-A06D-282102F00C86}">
      <dgm:prSet/>
      <dgm:spPr/>
      <dgm:t>
        <a:bodyPr/>
        <a:lstStyle/>
        <a:p>
          <a:endParaRPr lang="en-US" sz="2400">
            <a:latin typeface="Calibri Light" panose="020F0302020204030204" pitchFamily="34" charset="0"/>
            <a:cs typeface="Calibri Light" panose="020F0302020204030204" pitchFamily="34" charset="0"/>
          </a:endParaRPr>
        </a:p>
      </dgm:t>
    </dgm:pt>
    <dgm:pt modelId="{8167F59A-1AD8-514F-86EE-ED7F5F5FFB6C}">
      <dgm:prSet phldrT="[Text]" custT="1"/>
      <dgm:spPr/>
      <dgm:t>
        <a:bodyPr/>
        <a:lstStyle/>
        <a:p>
          <a:r>
            <a:rPr lang="en-US" sz="1600" dirty="0">
              <a:latin typeface="Calibri Light" panose="020F0302020204030204" pitchFamily="34" charset="0"/>
              <a:ea typeface="Times New Roman" charset="0"/>
              <a:cs typeface="Calibri Light" panose="020F0302020204030204" pitchFamily="34" charset="0"/>
            </a:rPr>
            <a:t>historical analysis and policy analysis</a:t>
          </a:r>
        </a:p>
      </dgm:t>
    </dgm:pt>
    <dgm:pt modelId="{4161B7BA-5BC0-3F43-9592-CB2DC3BEE99E}" type="parTrans" cxnId="{48B70381-15EB-584D-8068-DE2496D4DAB6}">
      <dgm:prSet/>
      <dgm:spPr/>
      <dgm:t>
        <a:bodyPr/>
        <a:lstStyle/>
        <a:p>
          <a:endParaRPr lang="en-US" sz="2400">
            <a:latin typeface="Calibri Light" panose="020F0302020204030204" pitchFamily="34" charset="0"/>
            <a:cs typeface="Calibri Light" panose="020F0302020204030204" pitchFamily="34" charset="0"/>
          </a:endParaRPr>
        </a:p>
      </dgm:t>
    </dgm:pt>
    <dgm:pt modelId="{0511A4BB-6DDC-5940-9106-D5956F4B7C8B}" type="sibTrans" cxnId="{48B70381-15EB-584D-8068-DE2496D4DAB6}">
      <dgm:prSet/>
      <dgm:spPr/>
      <dgm:t>
        <a:bodyPr/>
        <a:lstStyle/>
        <a:p>
          <a:endParaRPr lang="en-US" sz="2400">
            <a:latin typeface="Calibri Light" panose="020F0302020204030204" pitchFamily="34" charset="0"/>
            <a:cs typeface="Calibri Light" panose="020F0302020204030204" pitchFamily="34" charset="0"/>
          </a:endParaRPr>
        </a:p>
      </dgm:t>
    </dgm:pt>
    <dgm:pt modelId="{435637F2-39A7-264F-967C-4B6383C15797}">
      <dgm:prSet phldrT="[Text]" custT="1"/>
      <dgm:spPr/>
      <dgm:t>
        <a:bodyPr/>
        <a:lstStyle/>
        <a:p>
          <a:r>
            <a:rPr lang="en-US" sz="1400" dirty="0">
              <a:latin typeface="Calibri Light" panose="020F0302020204030204" pitchFamily="34" charset="0"/>
              <a:ea typeface="Times New Roman" charset="0"/>
              <a:cs typeface="Calibri Light" panose="020F0302020204030204" pitchFamily="34" charset="0"/>
            </a:rPr>
            <a:t>ethnography; qualitative longitudinal research (QLR)</a:t>
          </a:r>
        </a:p>
      </dgm:t>
    </dgm:pt>
    <dgm:pt modelId="{B034E4D0-4229-C346-B972-ACF8A807963F}" type="parTrans" cxnId="{71C55F23-CDE4-BF4A-81E0-B652B40FF7F3}">
      <dgm:prSet/>
      <dgm:spPr/>
      <dgm:t>
        <a:bodyPr/>
        <a:lstStyle/>
        <a:p>
          <a:endParaRPr lang="en-US" sz="2400">
            <a:latin typeface="Calibri Light" panose="020F0302020204030204" pitchFamily="34" charset="0"/>
            <a:cs typeface="Calibri Light" panose="020F0302020204030204" pitchFamily="34" charset="0"/>
          </a:endParaRPr>
        </a:p>
      </dgm:t>
    </dgm:pt>
    <dgm:pt modelId="{44E11891-3893-FF4F-A14A-E5DD59AD40A4}" type="sibTrans" cxnId="{71C55F23-CDE4-BF4A-81E0-B652B40FF7F3}">
      <dgm:prSet/>
      <dgm:spPr/>
      <dgm:t>
        <a:bodyPr/>
        <a:lstStyle/>
        <a:p>
          <a:endParaRPr lang="en-US" sz="2400">
            <a:latin typeface="Calibri Light" panose="020F0302020204030204" pitchFamily="34" charset="0"/>
            <a:cs typeface="Calibri Light" panose="020F0302020204030204" pitchFamily="34" charset="0"/>
          </a:endParaRPr>
        </a:p>
      </dgm:t>
    </dgm:pt>
    <dgm:pt modelId="{B35FD457-586A-694A-84ED-54906D453BD9}">
      <dgm:prSet phldrT="[Text]" custT="1"/>
      <dgm:spPr/>
      <dgm:t>
        <a:bodyPr/>
        <a:lstStyle/>
        <a:p>
          <a:r>
            <a:rPr lang="en-US" sz="1600" dirty="0">
              <a:latin typeface="Calibri Light" panose="020F0302020204030204" pitchFamily="34" charset="0"/>
              <a:ea typeface="Times New Roman" charset="0"/>
              <a:cs typeface="Calibri Light" panose="020F0302020204030204" pitchFamily="34" charset="0"/>
            </a:rPr>
            <a:t>life histories, narratives</a:t>
          </a:r>
        </a:p>
      </dgm:t>
    </dgm:pt>
    <dgm:pt modelId="{538BF7AA-C9CB-2E47-8BBE-E956C1D3D2ED}" type="parTrans" cxnId="{827200ED-6216-6D45-91CD-63C4FD469B64}">
      <dgm:prSet/>
      <dgm:spPr/>
      <dgm:t>
        <a:bodyPr/>
        <a:lstStyle/>
        <a:p>
          <a:endParaRPr lang="en-US" sz="2400">
            <a:latin typeface="Calibri Light" panose="020F0302020204030204" pitchFamily="34" charset="0"/>
            <a:cs typeface="Calibri Light" panose="020F0302020204030204" pitchFamily="34" charset="0"/>
          </a:endParaRPr>
        </a:p>
      </dgm:t>
    </dgm:pt>
    <dgm:pt modelId="{79E5A4AF-85AB-8B4B-B01D-9452FF96739B}" type="sibTrans" cxnId="{827200ED-6216-6D45-91CD-63C4FD469B64}">
      <dgm:prSet/>
      <dgm:spPr/>
      <dgm:t>
        <a:bodyPr/>
        <a:lstStyle/>
        <a:p>
          <a:endParaRPr lang="en-US" sz="2400">
            <a:latin typeface="Calibri Light" panose="020F0302020204030204" pitchFamily="34" charset="0"/>
            <a:cs typeface="Calibri Light" panose="020F0302020204030204" pitchFamily="34" charset="0"/>
          </a:endParaRPr>
        </a:p>
      </dgm:t>
    </dgm:pt>
    <dgm:pt modelId="{649D994E-AB51-D045-BDE6-02A4CDE27BBA}">
      <dgm:prSet phldrT="[Text]" custT="1"/>
      <dgm:spPr/>
      <dgm:t>
        <a:bodyPr/>
        <a:lstStyle/>
        <a:p>
          <a:r>
            <a:rPr lang="en-US" sz="1800" dirty="0">
              <a:latin typeface="Calibri Light" panose="020F0302020204030204" pitchFamily="34" charset="0"/>
              <a:ea typeface="Times New Roman" charset="0"/>
              <a:cs typeface="Calibri Light" panose="020F0302020204030204" pitchFamily="34" charset="0"/>
            </a:rPr>
            <a:t>discourse analysis </a:t>
          </a:r>
        </a:p>
      </dgm:t>
    </dgm:pt>
    <dgm:pt modelId="{BD515FD4-5C23-A345-B10E-1C4AE0799FAB}" type="parTrans" cxnId="{61CFCDC5-4B78-1B4E-9566-1FA513D4F05B}">
      <dgm:prSet/>
      <dgm:spPr/>
      <dgm:t>
        <a:bodyPr/>
        <a:lstStyle/>
        <a:p>
          <a:endParaRPr lang="en-US" sz="2400">
            <a:latin typeface="Calibri Light" panose="020F0302020204030204" pitchFamily="34" charset="0"/>
            <a:cs typeface="Calibri Light" panose="020F0302020204030204" pitchFamily="34" charset="0"/>
          </a:endParaRPr>
        </a:p>
      </dgm:t>
    </dgm:pt>
    <dgm:pt modelId="{54F0BE80-29D5-7A46-910A-15ACD02D7D08}" type="sibTrans" cxnId="{61CFCDC5-4B78-1B4E-9566-1FA513D4F05B}">
      <dgm:prSet/>
      <dgm:spPr/>
      <dgm:t>
        <a:bodyPr/>
        <a:lstStyle/>
        <a:p>
          <a:endParaRPr lang="en-US" sz="2400">
            <a:latin typeface="Calibri Light" panose="020F0302020204030204" pitchFamily="34" charset="0"/>
            <a:cs typeface="Calibri Light" panose="020F0302020204030204" pitchFamily="34" charset="0"/>
          </a:endParaRPr>
        </a:p>
      </dgm:t>
    </dgm:pt>
    <dgm:pt modelId="{DD77787A-1C0D-6948-981C-5E677027979D}">
      <dgm:prSet phldrT="[Text]" custT="1"/>
      <dgm:spPr/>
      <dgm:t>
        <a:bodyPr/>
        <a:lstStyle/>
        <a:p>
          <a:r>
            <a:rPr lang="en-US" sz="1600">
              <a:latin typeface="Calibri Light" panose="020F0302020204030204" pitchFamily="34" charset="0"/>
              <a:ea typeface="Times New Roman" charset="0"/>
              <a:cs typeface="Calibri Light" panose="020F0302020204030204" pitchFamily="34" charset="0"/>
            </a:rPr>
            <a:t>case studies</a:t>
          </a:r>
        </a:p>
      </dgm:t>
    </dgm:pt>
    <dgm:pt modelId="{322121D6-9D3D-E24F-92B9-5D170EB7DF20}" type="parTrans" cxnId="{8E47FAFB-95CD-BA4F-A86C-76643B7C2DFC}">
      <dgm:prSet/>
      <dgm:spPr/>
      <dgm:t>
        <a:bodyPr/>
        <a:lstStyle/>
        <a:p>
          <a:endParaRPr lang="en-US" sz="2400">
            <a:latin typeface="Calibri Light" panose="020F0302020204030204" pitchFamily="34" charset="0"/>
            <a:cs typeface="Calibri Light" panose="020F0302020204030204" pitchFamily="34" charset="0"/>
          </a:endParaRPr>
        </a:p>
      </dgm:t>
    </dgm:pt>
    <dgm:pt modelId="{4B57D999-9782-E44B-8677-E0423466EFA9}" type="sibTrans" cxnId="{8E47FAFB-95CD-BA4F-A86C-76643B7C2DFC}">
      <dgm:prSet/>
      <dgm:spPr/>
      <dgm:t>
        <a:bodyPr/>
        <a:lstStyle/>
        <a:p>
          <a:endParaRPr lang="en-US" sz="2400">
            <a:latin typeface="Calibri Light" panose="020F0302020204030204" pitchFamily="34" charset="0"/>
            <a:cs typeface="Calibri Light" panose="020F0302020204030204" pitchFamily="34" charset="0"/>
          </a:endParaRPr>
        </a:p>
      </dgm:t>
    </dgm:pt>
    <dgm:pt modelId="{FC064875-F921-5E4B-B049-73D260DB85CC}" type="pres">
      <dgm:prSet presAssocID="{72DB812A-2A7E-6A4F-BE69-85AB0424006B}" presName="theList" presStyleCnt="0">
        <dgm:presLayoutVars>
          <dgm:dir/>
          <dgm:animLvl val="lvl"/>
          <dgm:resizeHandles val="exact"/>
        </dgm:presLayoutVars>
      </dgm:prSet>
      <dgm:spPr/>
    </dgm:pt>
    <dgm:pt modelId="{59B08E95-8801-1647-9EE9-F92A17A8A30E}" type="pres">
      <dgm:prSet presAssocID="{0CC89040-3176-DC46-AC25-6A4E33FEDAF7}" presName="compNode" presStyleCnt="0"/>
      <dgm:spPr/>
    </dgm:pt>
    <dgm:pt modelId="{FA3C6394-CB70-FB44-A2E7-E02578EB2FF9}" type="pres">
      <dgm:prSet presAssocID="{0CC89040-3176-DC46-AC25-6A4E33FEDAF7}" presName="aNode" presStyleLbl="bgShp" presStyleIdx="0" presStyleCnt="3" custScaleX="98598" custScaleY="100000" custLinFactNeighborX="4680" custLinFactNeighborY="13604"/>
      <dgm:spPr/>
    </dgm:pt>
    <dgm:pt modelId="{3DCA9487-E2BD-BC44-99E8-95F7B14826E0}" type="pres">
      <dgm:prSet presAssocID="{0CC89040-3176-DC46-AC25-6A4E33FEDAF7}" presName="textNode" presStyleLbl="bgShp" presStyleIdx="0" presStyleCnt="3"/>
      <dgm:spPr/>
    </dgm:pt>
    <dgm:pt modelId="{E16720E4-F859-4B42-B5B4-5E3ACF147CFF}" type="pres">
      <dgm:prSet presAssocID="{0CC89040-3176-DC46-AC25-6A4E33FEDAF7}" presName="compChildNode" presStyleCnt="0"/>
      <dgm:spPr/>
    </dgm:pt>
    <dgm:pt modelId="{563A801E-05F8-004A-AF3C-724A5C1E9DA2}" type="pres">
      <dgm:prSet presAssocID="{0CC89040-3176-DC46-AC25-6A4E33FEDAF7}" presName="theInnerList" presStyleCnt="0"/>
      <dgm:spPr/>
    </dgm:pt>
    <dgm:pt modelId="{582BDEAD-D63A-1045-9F09-12DFB2B30DE4}" type="pres">
      <dgm:prSet presAssocID="{29ED507A-BA30-CA43-BCB7-88C4267FD66A}" presName="childNode" presStyleLbl="node1" presStyleIdx="0" presStyleCnt="10" custLinFactNeighborX="4815" custLinFactNeighborY="-27478">
        <dgm:presLayoutVars>
          <dgm:bulletEnabled val="1"/>
        </dgm:presLayoutVars>
      </dgm:prSet>
      <dgm:spPr/>
    </dgm:pt>
    <dgm:pt modelId="{C1EF34F2-FA1B-2548-977F-5E37866C6D18}" type="pres">
      <dgm:prSet presAssocID="{29ED507A-BA30-CA43-BCB7-88C4267FD66A}" presName="aSpace2" presStyleCnt="0"/>
      <dgm:spPr/>
    </dgm:pt>
    <dgm:pt modelId="{FDD37E9F-2418-F944-AE3D-76479CC46527}" type="pres">
      <dgm:prSet presAssocID="{8167F59A-1AD8-514F-86EE-ED7F5F5FFB6C}" presName="childNode" presStyleLbl="node1" presStyleIdx="1" presStyleCnt="10" custScaleY="111812" custLinFactY="199160" custLinFactNeighborX="4815" custLinFactNeighborY="200000">
        <dgm:presLayoutVars>
          <dgm:bulletEnabled val="1"/>
        </dgm:presLayoutVars>
      </dgm:prSet>
      <dgm:spPr/>
    </dgm:pt>
    <dgm:pt modelId="{E7C24E35-55CA-6D40-B5FA-DBD06025F00A}" type="pres">
      <dgm:prSet presAssocID="{8167F59A-1AD8-514F-86EE-ED7F5F5FFB6C}" presName="aSpace2" presStyleCnt="0"/>
      <dgm:spPr/>
    </dgm:pt>
    <dgm:pt modelId="{3CED761D-724B-6A41-A5C7-087D00BDCAA5}" type="pres">
      <dgm:prSet presAssocID="{435637F2-39A7-264F-967C-4B6383C15797}" presName="childNode" presStyleLbl="node1" presStyleIdx="2" presStyleCnt="10" custLinFactY="-100000" custLinFactNeighborX="4815" custLinFactNeighborY="-192907">
        <dgm:presLayoutVars>
          <dgm:bulletEnabled val="1"/>
        </dgm:presLayoutVars>
      </dgm:prSet>
      <dgm:spPr/>
    </dgm:pt>
    <dgm:pt modelId="{4C25D138-7D32-8441-9401-31D13ED9DFAD}" type="pres">
      <dgm:prSet presAssocID="{435637F2-39A7-264F-967C-4B6383C15797}" presName="aSpace2" presStyleCnt="0"/>
      <dgm:spPr/>
    </dgm:pt>
    <dgm:pt modelId="{1A80BD0E-83D2-7B42-AAAE-D476BF7A6089}" type="pres">
      <dgm:prSet presAssocID="{DD77787A-1C0D-6948-981C-5E677027979D}" presName="childNode" presStyleLbl="node1" presStyleIdx="3" presStyleCnt="10" custLinFactY="-102409" custLinFactNeighborX="4815" custLinFactNeighborY="-200000">
        <dgm:presLayoutVars>
          <dgm:bulletEnabled val="1"/>
        </dgm:presLayoutVars>
      </dgm:prSet>
      <dgm:spPr/>
    </dgm:pt>
    <dgm:pt modelId="{265DE5EE-080A-DF41-A9A3-C0A432B357C1}" type="pres">
      <dgm:prSet presAssocID="{0CC89040-3176-DC46-AC25-6A4E33FEDAF7}" presName="aSpace" presStyleCnt="0"/>
      <dgm:spPr/>
    </dgm:pt>
    <dgm:pt modelId="{E0CD2960-11BF-4243-A5C9-846E2FF71B92}" type="pres">
      <dgm:prSet presAssocID="{04CCA9A8-12E1-744F-A7C7-39EA125F3B33}" presName="compNode" presStyleCnt="0"/>
      <dgm:spPr/>
    </dgm:pt>
    <dgm:pt modelId="{CDC63E16-8E9E-9049-8DFB-413932E74C8F}" type="pres">
      <dgm:prSet presAssocID="{04CCA9A8-12E1-744F-A7C7-39EA125F3B33}" presName="aNode" presStyleLbl="bgShp" presStyleIdx="1" presStyleCnt="3" custLinFactNeighborX="6388" custLinFactNeighborY="-49454"/>
      <dgm:spPr/>
    </dgm:pt>
    <dgm:pt modelId="{1CF81D23-5E06-A646-9091-2B802C25CCFD}" type="pres">
      <dgm:prSet presAssocID="{04CCA9A8-12E1-744F-A7C7-39EA125F3B33}" presName="textNode" presStyleLbl="bgShp" presStyleIdx="1" presStyleCnt="3"/>
      <dgm:spPr/>
    </dgm:pt>
    <dgm:pt modelId="{6606A5CB-119B-1349-AD9A-EE90A428F8D7}" type="pres">
      <dgm:prSet presAssocID="{04CCA9A8-12E1-744F-A7C7-39EA125F3B33}" presName="compChildNode" presStyleCnt="0"/>
      <dgm:spPr/>
    </dgm:pt>
    <dgm:pt modelId="{9CB58EB7-A239-164A-9668-3303C09383BA}" type="pres">
      <dgm:prSet presAssocID="{04CCA9A8-12E1-744F-A7C7-39EA125F3B33}" presName="theInnerList" presStyleCnt="0"/>
      <dgm:spPr/>
    </dgm:pt>
    <dgm:pt modelId="{8DFD036C-9834-5546-A614-B1AA71DD98E0}" type="pres">
      <dgm:prSet presAssocID="{C967893B-78D2-2442-982C-682238414E30}" presName="childNode" presStyleLbl="node1" presStyleIdx="4" presStyleCnt="10" custLinFactNeighborX="4528" custLinFactNeighborY="-31287">
        <dgm:presLayoutVars>
          <dgm:bulletEnabled val="1"/>
        </dgm:presLayoutVars>
      </dgm:prSet>
      <dgm:spPr/>
    </dgm:pt>
    <dgm:pt modelId="{452D4C07-A6C1-7A46-8404-54A2B0204D8B}" type="pres">
      <dgm:prSet presAssocID="{C967893B-78D2-2442-982C-682238414E30}" presName="aSpace2" presStyleCnt="0"/>
      <dgm:spPr/>
    </dgm:pt>
    <dgm:pt modelId="{4CAF20DB-AD9B-A046-A09C-EDA7BD7E8490}" type="pres">
      <dgm:prSet presAssocID="{50A702D1-CA4C-514B-9C70-C39BFE58051A}" presName="childNode" presStyleLbl="node1" presStyleIdx="5" presStyleCnt="10" custLinFactNeighborX="4528" custLinFactNeighborY="-13729">
        <dgm:presLayoutVars>
          <dgm:bulletEnabled val="1"/>
        </dgm:presLayoutVars>
      </dgm:prSet>
      <dgm:spPr/>
    </dgm:pt>
    <dgm:pt modelId="{FF3C264C-8657-E84A-AB07-9C1D56BF3109}" type="pres">
      <dgm:prSet presAssocID="{50A702D1-CA4C-514B-9C70-C39BFE58051A}" presName="aSpace2" presStyleCnt="0"/>
      <dgm:spPr/>
    </dgm:pt>
    <dgm:pt modelId="{DBB40C4B-51D5-144F-993F-282A7C33CD54}" type="pres">
      <dgm:prSet presAssocID="{B35FD457-586A-694A-84ED-54906D453BD9}" presName="childNode" presStyleLbl="node1" presStyleIdx="6" presStyleCnt="10" custLinFactNeighborX="4528" custLinFactNeighborY="3829">
        <dgm:presLayoutVars>
          <dgm:bulletEnabled val="1"/>
        </dgm:presLayoutVars>
      </dgm:prSet>
      <dgm:spPr/>
    </dgm:pt>
    <dgm:pt modelId="{1F0C5ADB-F255-7245-B7B9-A80AB1894E92}" type="pres">
      <dgm:prSet presAssocID="{04CCA9A8-12E1-744F-A7C7-39EA125F3B33}" presName="aSpace" presStyleCnt="0"/>
      <dgm:spPr/>
    </dgm:pt>
    <dgm:pt modelId="{55FBBD10-ACCE-7545-BEF5-361C416D3E46}" type="pres">
      <dgm:prSet presAssocID="{D19F74ED-B40F-D840-87E2-6E2EEAEDC1FE}" presName="compNode" presStyleCnt="0"/>
      <dgm:spPr/>
    </dgm:pt>
    <dgm:pt modelId="{E02CA0DD-A75C-9D4D-AF22-99E4ACDFC9C8}" type="pres">
      <dgm:prSet presAssocID="{D19F74ED-B40F-D840-87E2-6E2EEAEDC1FE}" presName="aNode" presStyleLbl="bgShp" presStyleIdx="2" presStyleCnt="3"/>
      <dgm:spPr/>
    </dgm:pt>
    <dgm:pt modelId="{470A74C7-772C-AD42-8CF6-418ABDFEC146}" type="pres">
      <dgm:prSet presAssocID="{D19F74ED-B40F-D840-87E2-6E2EEAEDC1FE}" presName="textNode" presStyleLbl="bgShp" presStyleIdx="2" presStyleCnt="3"/>
      <dgm:spPr/>
    </dgm:pt>
    <dgm:pt modelId="{FFC32960-5196-D145-B9D3-1FDE48DCDBAF}" type="pres">
      <dgm:prSet presAssocID="{D19F74ED-B40F-D840-87E2-6E2EEAEDC1FE}" presName="compChildNode" presStyleCnt="0"/>
      <dgm:spPr/>
    </dgm:pt>
    <dgm:pt modelId="{706D2CB7-FF88-9642-A0B2-DAF28978221F}" type="pres">
      <dgm:prSet presAssocID="{D19F74ED-B40F-D840-87E2-6E2EEAEDC1FE}" presName="theInnerList" presStyleCnt="0"/>
      <dgm:spPr/>
    </dgm:pt>
    <dgm:pt modelId="{FD18227E-BD10-0C45-86CF-6F4DD7FDD1B5}" type="pres">
      <dgm:prSet presAssocID="{341171D8-10C2-FA41-9333-E74135DB515A}" presName="childNode" presStyleLbl="node1" presStyleIdx="7" presStyleCnt="10">
        <dgm:presLayoutVars>
          <dgm:bulletEnabled val="1"/>
        </dgm:presLayoutVars>
      </dgm:prSet>
      <dgm:spPr/>
    </dgm:pt>
    <dgm:pt modelId="{0730CF42-0000-0146-B808-667ECA505AF5}" type="pres">
      <dgm:prSet presAssocID="{341171D8-10C2-FA41-9333-E74135DB515A}" presName="aSpace2" presStyleCnt="0"/>
      <dgm:spPr/>
    </dgm:pt>
    <dgm:pt modelId="{9CB94413-BD21-C84A-8786-5A7785C34EA0}" type="pres">
      <dgm:prSet presAssocID="{71C658CB-74F9-2749-B30B-A4C89E1EE5A2}" presName="childNode" presStyleLbl="node1" presStyleIdx="8" presStyleCnt="10">
        <dgm:presLayoutVars>
          <dgm:bulletEnabled val="1"/>
        </dgm:presLayoutVars>
      </dgm:prSet>
      <dgm:spPr/>
    </dgm:pt>
    <dgm:pt modelId="{63C60DDB-DB10-604D-B73C-60B6F153A3A3}" type="pres">
      <dgm:prSet presAssocID="{71C658CB-74F9-2749-B30B-A4C89E1EE5A2}" presName="aSpace2" presStyleCnt="0"/>
      <dgm:spPr/>
    </dgm:pt>
    <dgm:pt modelId="{746900DE-9400-C341-9E8C-0DFB1E4CDADA}" type="pres">
      <dgm:prSet presAssocID="{649D994E-AB51-D045-BDE6-02A4CDE27BBA}" presName="childNode" presStyleLbl="node1" presStyleIdx="9" presStyleCnt="10">
        <dgm:presLayoutVars>
          <dgm:bulletEnabled val="1"/>
        </dgm:presLayoutVars>
      </dgm:prSet>
      <dgm:spPr/>
    </dgm:pt>
  </dgm:ptLst>
  <dgm:cxnLst>
    <dgm:cxn modelId="{790D9301-EFFF-7241-A06D-282102F00C86}" srcId="{D19F74ED-B40F-D840-87E2-6E2EEAEDC1FE}" destId="{71C658CB-74F9-2749-B30B-A4C89E1EE5A2}" srcOrd="1" destOrd="0" parTransId="{58172451-3453-2F4B-8BAE-CA6FA02D7260}" sibTransId="{4D173DF3-A8AB-6749-AEE4-805A21A793C1}"/>
    <dgm:cxn modelId="{5C79E508-4D5F-47C2-B142-0231783163FC}" type="presOf" srcId="{50A702D1-CA4C-514B-9C70-C39BFE58051A}" destId="{4CAF20DB-AD9B-A046-A09C-EDA7BD7E8490}" srcOrd="0" destOrd="0" presId="urn:microsoft.com/office/officeart/2005/8/layout/lProcess2"/>
    <dgm:cxn modelId="{6A04371E-1C38-4CDA-A598-65F22850AE4E}" type="presOf" srcId="{D19F74ED-B40F-D840-87E2-6E2EEAEDC1FE}" destId="{E02CA0DD-A75C-9D4D-AF22-99E4ACDFC9C8}" srcOrd="0" destOrd="0" presId="urn:microsoft.com/office/officeart/2005/8/layout/lProcess2"/>
    <dgm:cxn modelId="{71C55F23-CDE4-BF4A-81E0-B652B40FF7F3}" srcId="{0CC89040-3176-DC46-AC25-6A4E33FEDAF7}" destId="{435637F2-39A7-264F-967C-4B6383C15797}" srcOrd="2" destOrd="0" parTransId="{B034E4D0-4229-C346-B972-ACF8A807963F}" sibTransId="{44E11891-3893-FF4F-A14A-E5DD59AD40A4}"/>
    <dgm:cxn modelId="{C71F6124-8F11-49F0-934B-64606DAAF393}" type="presOf" srcId="{04CCA9A8-12E1-744F-A7C7-39EA125F3B33}" destId="{1CF81D23-5E06-A646-9091-2B802C25CCFD}" srcOrd="1" destOrd="0" presId="urn:microsoft.com/office/officeart/2005/8/layout/lProcess2"/>
    <dgm:cxn modelId="{AB043541-CA4D-4F88-A38B-CC98F7A1AABC}" type="presOf" srcId="{0CC89040-3176-DC46-AC25-6A4E33FEDAF7}" destId="{3DCA9487-E2BD-BC44-99E8-95F7B14826E0}" srcOrd="1" destOrd="0" presId="urn:microsoft.com/office/officeart/2005/8/layout/lProcess2"/>
    <dgm:cxn modelId="{8BC6EF62-8D83-44DD-9D17-3543CCD4A7ED}" type="presOf" srcId="{D19F74ED-B40F-D840-87E2-6E2EEAEDC1FE}" destId="{470A74C7-772C-AD42-8CF6-418ABDFEC146}" srcOrd="1" destOrd="0" presId="urn:microsoft.com/office/officeart/2005/8/layout/lProcess2"/>
    <dgm:cxn modelId="{0C28146C-286A-4AC1-8D15-F38D40BB51D8}" type="presOf" srcId="{341171D8-10C2-FA41-9333-E74135DB515A}" destId="{FD18227E-BD10-0C45-86CF-6F4DD7FDD1B5}" srcOrd="0" destOrd="0" presId="urn:microsoft.com/office/officeart/2005/8/layout/lProcess2"/>
    <dgm:cxn modelId="{A4E6B94F-AE57-4101-B96A-F37AB82456B5}" type="presOf" srcId="{649D994E-AB51-D045-BDE6-02A4CDE27BBA}" destId="{746900DE-9400-C341-9E8C-0DFB1E4CDADA}" srcOrd="0" destOrd="0" presId="urn:microsoft.com/office/officeart/2005/8/layout/lProcess2"/>
    <dgm:cxn modelId="{58949150-56EF-4CB9-AE4F-913F450DA4C1}" type="presOf" srcId="{71C658CB-74F9-2749-B30B-A4C89E1EE5A2}" destId="{9CB94413-BD21-C84A-8786-5A7785C34EA0}" srcOrd="0" destOrd="0" presId="urn:microsoft.com/office/officeart/2005/8/layout/lProcess2"/>
    <dgm:cxn modelId="{C601B859-F820-43A9-8D15-0370FF7B89FB}" type="presOf" srcId="{04CCA9A8-12E1-744F-A7C7-39EA125F3B33}" destId="{CDC63E16-8E9E-9049-8DFB-413932E74C8F}" srcOrd="0" destOrd="0" presId="urn:microsoft.com/office/officeart/2005/8/layout/lProcess2"/>
    <dgm:cxn modelId="{48B70381-15EB-584D-8068-DE2496D4DAB6}" srcId="{0CC89040-3176-DC46-AC25-6A4E33FEDAF7}" destId="{8167F59A-1AD8-514F-86EE-ED7F5F5FFB6C}" srcOrd="1" destOrd="0" parTransId="{4161B7BA-5BC0-3F43-9592-CB2DC3BEE99E}" sibTransId="{0511A4BB-6DDC-5940-9106-D5956F4B7C8B}"/>
    <dgm:cxn modelId="{55A84F81-83C2-0D4B-B358-E9D08E14699B}" srcId="{72DB812A-2A7E-6A4F-BE69-85AB0424006B}" destId="{04CCA9A8-12E1-744F-A7C7-39EA125F3B33}" srcOrd="1" destOrd="0" parTransId="{9BCC1053-6F80-A14E-BF4E-994B776B3721}" sibTransId="{5E44263E-DB34-2640-9BFA-B936DB93A361}"/>
    <dgm:cxn modelId="{3BCD4482-849F-458D-9CE3-D2978FD02F1A}" type="presOf" srcId="{B35FD457-586A-694A-84ED-54906D453BD9}" destId="{DBB40C4B-51D5-144F-993F-282A7C33CD54}" srcOrd="0" destOrd="0" presId="urn:microsoft.com/office/officeart/2005/8/layout/lProcess2"/>
    <dgm:cxn modelId="{DB5B2098-9F40-482D-A203-A0895CC7C754}" type="presOf" srcId="{29ED507A-BA30-CA43-BCB7-88C4267FD66A}" destId="{582BDEAD-D63A-1045-9F09-12DFB2B30DE4}" srcOrd="0" destOrd="0" presId="urn:microsoft.com/office/officeart/2005/8/layout/lProcess2"/>
    <dgm:cxn modelId="{28DEE99D-DB80-4275-B120-3C3FA1C351DD}" type="presOf" srcId="{DD77787A-1C0D-6948-981C-5E677027979D}" destId="{1A80BD0E-83D2-7B42-AAAE-D476BF7A6089}" srcOrd="0" destOrd="0" presId="urn:microsoft.com/office/officeart/2005/8/layout/lProcess2"/>
    <dgm:cxn modelId="{E864A89E-EB91-445C-8DAD-4C2DE59FDB1E}" type="presOf" srcId="{0CC89040-3176-DC46-AC25-6A4E33FEDAF7}" destId="{FA3C6394-CB70-FB44-A2E7-E02578EB2FF9}" srcOrd="0" destOrd="0" presId="urn:microsoft.com/office/officeart/2005/8/layout/lProcess2"/>
    <dgm:cxn modelId="{1E197C9F-076E-2A4E-A4B8-F5A94A95AFB7}" srcId="{D19F74ED-B40F-D840-87E2-6E2EEAEDC1FE}" destId="{341171D8-10C2-FA41-9333-E74135DB515A}" srcOrd="0" destOrd="0" parTransId="{7A9D7F57-4321-594E-9D22-A94ED830A0D0}" sibTransId="{509E4C8D-C45D-5042-A22F-47E31935C873}"/>
    <dgm:cxn modelId="{A2149DA3-511E-2742-B234-4FACA6364B10}" srcId="{04CCA9A8-12E1-744F-A7C7-39EA125F3B33}" destId="{50A702D1-CA4C-514B-9C70-C39BFE58051A}" srcOrd="1" destOrd="0" parTransId="{E13911C1-A8D0-A54D-A9A1-4A33F737D37D}" sibTransId="{676689BF-DE80-8545-96CC-1BEB9CB22040}"/>
    <dgm:cxn modelId="{908BF1A7-412C-4546-9611-C6E411EF6C1D}" type="presOf" srcId="{435637F2-39A7-264F-967C-4B6383C15797}" destId="{3CED761D-724B-6A41-A5C7-087D00BDCAA5}" srcOrd="0" destOrd="0" presId="urn:microsoft.com/office/officeart/2005/8/layout/lProcess2"/>
    <dgm:cxn modelId="{53AFBAAE-B304-A24A-A391-334B1DFC9141}" srcId="{72DB812A-2A7E-6A4F-BE69-85AB0424006B}" destId="{0CC89040-3176-DC46-AC25-6A4E33FEDAF7}" srcOrd="0" destOrd="0" parTransId="{41D26133-A842-F048-BB68-A67A91D667B6}" sibTransId="{F779B98C-7504-E24E-9B63-DC0A284B7818}"/>
    <dgm:cxn modelId="{634C18B4-5855-9B41-8B9B-7796AB2FEB1E}" srcId="{72DB812A-2A7E-6A4F-BE69-85AB0424006B}" destId="{D19F74ED-B40F-D840-87E2-6E2EEAEDC1FE}" srcOrd="2" destOrd="0" parTransId="{9DD11224-639D-9243-8461-CCFA2058F5FD}" sibTransId="{F8D7ECAB-3DBC-4C42-9B97-C7A76115CE77}"/>
    <dgm:cxn modelId="{862388C1-FFE7-EE4A-8328-F1BC331281D9}" srcId="{0CC89040-3176-DC46-AC25-6A4E33FEDAF7}" destId="{29ED507A-BA30-CA43-BCB7-88C4267FD66A}" srcOrd="0" destOrd="0" parTransId="{A1C7FE1F-B5FA-FB4C-807D-6E8EDD363F7A}" sibTransId="{3DFB1C0A-1102-6D42-A723-7046B1C902C4}"/>
    <dgm:cxn modelId="{61CFCDC5-4B78-1B4E-9566-1FA513D4F05B}" srcId="{D19F74ED-B40F-D840-87E2-6E2EEAEDC1FE}" destId="{649D994E-AB51-D045-BDE6-02A4CDE27BBA}" srcOrd="2" destOrd="0" parTransId="{BD515FD4-5C23-A345-B10E-1C4AE0799FAB}" sibTransId="{54F0BE80-29D5-7A46-910A-15ACD02D7D08}"/>
    <dgm:cxn modelId="{2B70B6CD-F902-964B-AC09-523AC82C1AF6}" srcId="{04CCA9A8-12E1-744F-A7C7-39EA125F3B33}" destId="{C967893B-78D2-2442-982C-682238414E30}" srcOrd="0" destOrd="0" parTransId="{ADC5E2BB-4801-274E-B3DD-757B437BB883}" sibTransId="{C4EBFAD0-DC38-F94F-BB0F-CB2550510E01}"/>
    <dgm:cxn modelId="{6A25BDE2-FEFE-4D52-B1BF-81F332DF5C29}" type="presOf" srcId="{8167F59A-1AD8-514F-86EE-ED7F5F5FFB6C}" destId="{FDD37E9F-2418-F944-AE3D-76479CC46527}" srcOrd="0" destOrd="0" presId="urn:microsoft.com/office/officeart/2005/8/layout/lProcess2"/>
    <dgm:cxn modelId="{5FC066EA-7032-418B-AB86-021B0A1354E6}" type="presOf" srcId="{72DB812A-2A7E-6A4F-BE69-85AB0424006B}" destId="{FC064875-F921-5E4B-B049-73D260DB85CC}" srcOrd="0" destOrd="0" presId="urn:microsoft.com/office/officeart/2005/8/layout/lProcess2"/>
    <dgm:cxn modelId="{2084A3EC-9ED3-4A02-B68C-F9CAF5FDADF8}" type="presOf" srcId="{C967893B-78D2-2442-982C-682238414E30}" destId="{8DFD036C-9834-5546-A614-B1AA71DD98E0}" srcOrd="0" destOrd="0" presId="urn:microsoft.com/office/officeart/2005/8/layout/lProcess2"/>
    <dgm:cxn modelId="{827200ED-6216-6D45-91CD-63C4FD469B64}" srcId="{04CCA9A8-12E1-744F-A7C7-39EA125F3B33}" destId="{B35FD457-586A-694A-84ED-54906D453BD9}" srcOrd="2" destOrd="0" parTransId="{538BF7AA-C9CB-2E47-8BBE-E956C1D3D2ED}" sibTransId="{79E5A4AF-85AB-8B4B-B01D-9452FF96739B}"/>
    <dgm:cxn modelId="{8E47FAFB-95CD-BA4F-A86C-76643B7C2DFC}" srcId="{0CC89040-3176-DC46-AC25-6A4E33FEDAF7}" destId="{DD77787A-1C0D-6948-981C-5E677027979D}" srcOrd="3" destOrd="0" parTransId="{322121D6-9D3D-E24F-92B9-5D170EB7DF20}" sibTransId="{4B57D999-9782-E44B-8677-E0423466EFA9}"/>
    <dgm:cxn modelId="{2D006319-90B9-422B-81A8-E48F447ED345}" type="presParOf" srcId="{FC064875-F921-5E4B-B049-73D260DB85CC}" destId="{59B08E95-8801-1647-9EE9-F92A17A8A30E}" srcOrd="0" destOrd="0" presId="urn:microsoft.com/office/officeart/2005/8/layout/lProcess2"/>
    <dgm:cxn modelId="{DE736ACA-D38A-4C0E-B968-9BF557F92118}" type="presParOf" srcId="{59B08E95-8801-1647-9EE9-F92A17A8A30E}" destId="{FA3C6394-CB70-FB44-A2E7-E02578EB2FF9}" srcOrd="0" destOrd="0" presId="urn:microsoft.com/office/officeart/2005/8/layout/lProcess2"/>
    <dgm:cxn modelId="{50EDDC5E-55CB-45B6-8603-CFB5B31BC74C}" type="presParOf" srcId="{59B08E95-8801-1647-9EE9-F92A17A8A30E}" destId="{3DCA9487-E2BD-BC44-99E8-95F7B14826E0}" srcOrd="1" destOrd="0" presId="urn:microsoft.com/office/officeart/2005/8/layout/lProcess2"/>
    <dgm:cxn modelId="{1B147B33-717E-4B97-865C-D7B8899DDA92}" type="presParOf" srcId="{59B08E95-8801-1647-9EE9-F92A17A8A30E}" destId="{E16720E4-F859-4B42-B5B4-5E3ACF147CFF}" srcOrd="2" destOrd="0" presId="urn:microsoft.com/office/officeart/2005/8/layout/lProcess2"/>
    <dgm:cxn modelId="{CE9195ED-D40C-4102-941F-5CB714CEB6F0}" type="presParOf" srcId="{E16720E4-F859-4B42-B5B4-5E3ACF147CFF}" destId="{563A801E-05F8-004A-AF3C-724A5C1E9DA2}" srcOrd="0" destOrd="0" presId="urn:microsoft.com/office/officeart/2005/8/layout/lProcess2"/>
    <dgm:cxn modelId="{D8018F9F-C722-4114-935D-45E4E5610E69}" type="presParOf" srcId="{563A801E-05F8-004A-AF3C-724A5C1E9DA2}" destId="{582BDEAD-D63A-1045-9F09-12DFB2B30DE4}" srcOrd="0" destOrd="0" presId="urn:microsoft.com/office/officeart/2005/8/layout/lProcess2"/>
    <dgm:cxn modelId="{D1D4D958-E07D-4C19-9353-02853EC63E0E}" type="presParOf" srcId="{563A801E-05F8-004A-AF3C-724A5C1E9DA2}" destId="{C1EF34F2-FA1B-2548-977F-5E37866C6D18}" srcOrd="1" destOrd="0" presId="urn:microsoft.com/office/officeart/2005/8/layout/lProcess2"/>
    <dgm:cxn modelId="{C569B2C3-DC27-4639-8B15-FD96246B9B1F}" type="presParOf" srcId="{563A801E-05F8-004A-AF3C-724A5C1E9DA2}" destId="{FDD37E9F-2418-F944-AE3D-76479CC46527}" srcOrd="2" destOrd="0" presId="urn:microsoft.com/office/officeart/2005/8/layout/lProcess2"/>
    <dgm:cxn modelId="{AA43A063-D888-4B94-9C82-DC4723BBB3C0}" type="presParOf" srcId="{563A801E-05F8-004A-AF3C-724A5C1E9DA2}" destId="{E7C24E35-55CA-6D40-B5FA-DBD06025F00A}" srcOrd="3" destOrd="0" presId="urn:microsoft.com/office/officeart/2005/8/layout/lProcess2"/>
    <dgm:cxn modelId="{445CF07B-B1E1-4561-BA18-FD07C1AA3695}" type="presParOf" srcId="{563A801E-05F8-004A-AF3C-724A5C1E9DA2}" destId="{3CED761D-724B-6A41-A5C7-087D00BDCAA5}" srcOrd="4" destOrd="0" presId="urn:microsoft.com/office/officeart/2005/8/layout/lProcess2"/>
    <dgm:cxn modelId="{EE469404-074A-41E7-89AC-9A65F5C754B2}" type="presParOf" srcId="{563A801E-05F8-004A-AF3C-724A5C1E9DA2}" destId="{4C25D138-7D32-8441-9401-31D13ED9DFAD}" srcOrd="5" destOrd="0" presId="urn:microsoft.com/office/officeart/2005/8/layout/lProcess2"/>
    <dgm:cxn modelId="{1CB29DE6-1D0F-4FC5-BC6A-A8EDD3E889E3}" type="presParOf" srcId="{563A801E-05F8-004A-AF3C-724A5C1E9DA2}" destId="{1A80BD0E-83D2-7B42-AAAE-D476BF7A6089}" srcOrd="6" destOrd="0" presId="urn:microsoft.com/office/officeart/2005/8/layout/lProcess2"/>
    <dgm:cxn modelId="{281ABD1A-E1B7-4300-B20F-F2E14CF3EBFB}" type="presParOf" srcId="{FC064875-F921-5E4B-B049-73D260DB85CC}" destId="{265DE5EE-080A-DF41-A9A3-C0A432B357C1}" srcOrd="1" destOrd="0" presId="urn:microsoft.com/office/officeart/2005/8/layout/lProcess2"/>
    <dgm:cxn modelId="{27B21931-2828-455C-9960-7B9EAD31434C}" type="presParOf" srcId="{FC064875-F921-5E4B-B049-73D260DB85CC}" destId="{E0CD2960-11BF-4243-A5C9-846E2FF71B92}" srcOrd="2" destOrd="0" presId="urn:microsoft.com/office/officeart/2005/8/layout/lProcess2"/>
    <dgm:cxn modelId="{468233F2-59E8-49CA-B62E-762513D05E3F}" type="presParOf" srcId="{E0CD2960-11BF-4243-A5C9-846E2FF71B92}" destId="{CDC63E16-8E9E-9049-8DFB-413932E74C8F}" srcOrd="0" destOrd="0" presId="urn:microsoft.com/office/officeart/2005/8/layout/lProcess2"/>
    <dgm:cxn modelId="{380BC3CD-E27D-43D9-BD54-641B715EC35B}" type="presParOf" srcId="{E0CD2960-11BF-4243-A5C9-846E2FF71B92}" destId="{1CF81D23-5E06-A646-9091-2B802C25CCFD}" srcOrd="1" destOrd="0" presId="urn:microsoft.com/office/officeart/2005/8/layout/lProcess2"/>
    <dgm:cxn modelId="{754E6F2D-F5D1-4BD2-9137-D70238FF961F}" type="presParOf" srcId="{E0CD2960-11BF-4243-A5C9-846E2FF71B92}" destId="{6606A5CB-119B-1349-AD9A-EE90A428F8D7}" srcOrd="2" destOrd="0" presId="urn:microsoft.com/office/officeart/2005/8/layout/lProcess2"/>
    <dgm:cxn modelId="{6485AB9B-6147-4169-BD2A-1DAA1F9F3F91}" type="presParOf" srcId="{6606A5CB-119B-1349-AD9A-EE90A428F8D7}" destId="{9CB58EB7-A239-164A-9668-3303C09383BA}" srcOrd="0" destOrd="0" presId="urn:microsoft.com/office/officeart/2005/8/layout/lProcess2"/>
    <dgm:cxn modelId="{B01EF4C1-0897-47CA-ACB6-FCDCC51B2345}" type="presParOf" srcId="{9CB58EB7-A239-164A-9668-3303C09383BA}" destId="{8DFD036C-9834-5546-A614-B1AA71DD98E0}" srcOrd="0" destOrd="0" presId="urn:microsoft.com/office/officeart/2005/8/layout/lProcess2"/>
    <dgm:cxn modelId="{6C557F6D-BAC3-46EC-860B-9BEB1CE48DD7}" type="presParOf" srcId="{9CB58EB7-A239-164A-9668-3303C09383BA}" destId="{452D4C07-A6C1-7A46-8404-54A2B0204D8B}" srcOrd="1" destOrd="0" presId="urn:microsoft.com/office/officeart/2005/8/layout/lProcess2"/>
    <dgm:cxn modelId="{66CFF5E3-08D8-4067-8811-948F5722A79D}" type="presParOf" srcId="{9CB58EB7-A239-164A-9668-3303C09383BA}" destId="{4CAF20DB-AD9B-A046-A09C-EDA7BD7E8490}" srcOrd="2" destOrd="0" presId="urn:microsoft.com/office/officeart/2005/8/layout/lProcess2"/>
    <dgm:cxn modelId="{A4C8283D-89B1-490F-B1A1-28CEBDCD00F8}" type="presParOf" srcId="{9CB58EB7-A239-164A-9668-3303C09383BA}" destId="{FF3C264C-8657-E84A-AB07-9C1D56BF3109}" srcOrd="3" destOrd="0" presId="urn:microsoft.com/office/officeart/2005/8/layout/lProcess2"/>
    <dgm:cxn modelId="{040728EF-AD69-4129-BB13-D2BBA9AC4148}" type="presParOf" srcId="{9CB58EB7-A239-164A-9668-3303C09383BA}" destId="{DBB40C4B-51D5-144F-993F-282A7C33CD54}" srcOrd="4" destOrd="0" presId="urn:microsoft.com/office/officeart/2005/8/layout/lProcess2"/>
    <dgm:cxn modelId="{B915D0FC-549F-4FC9-B454-0DCBF98D0B84}" type="presParOf" srcId="{FC064875-F921-5E4B-B049-73D260DB85CC}" destId="{1F0C5ADB-F255-7245-B7B9-A80AB1894E92}" srcOrd="3" destOrd="0" presId="urn:microsoft.com/office/officeart/2005/8/layout/lProcess2"/>
    <dgm:cxn modelId="{21B4AB9E-C113-4E76-B942-7D68DBD19C17}" type="presParOf" srcId="{FC064875-F921-5E4B-B049-73D260DB85CC}" destId="{55FBBD10-ACCE-7545-BEF5-361C416D3E46}" srcOrd="4" destOrd="0" presId="urn:microsoft.com/office/officeart/2005/8/layout/lProcess2"/>
    <dgm:cxn modelId="{AF12CCD4-8CA0-4E68-80F2-3EFBB2E873BE}" type="presParOf" srcId="{55FBBD10-ACCE-7545-BEF5-361C416D3E46}" destId="{E02CA0DD-A75C-9D4D-AF22-99E4ACDFC9C8}" srcOrd="0" destOrd="0" presId="urn:microsoft.com/office/officeart/2005/8/layout/lProcess2"/>
    <dgm:cxn modelId="{78F0E1FE-041F-46DB-A8A0-AEE4E1EE82FC}" type="presParOf" srcId="{55FBBD10-ACCE-7545-BEF5-361C416D3E46}" destId="{470A74C7-772C-AD42-8CF6-418ABDFEC146}" srcOrd="1" destOrd="0" presId="urn:microsoft.com/office/officeart/2005/8/layout/lProcess2"/>
    <dgm:cxn modelId="{A676833D-FA44-4C2D-B7DA-FC50F7101DFA}" type="presParOf" srcId="{55FBBD10-ACCE-7545-BEF5-361C416D3E46}" destId="{FFC32960-5196-D145-B9D3-1FDE48DCDBAF}" srcOrd="2" destOrd="0" presId="urn:microsoft.com/office/officeart/2005/8/layout/lProcess2"/>
    <dgm:cxn modelId="{2CF38E14-8B55-4B51-9E27-561C6922408D}" type="presParOf" srcId="{FFC32960-5196-D145-B9D3-1FDE48DCDBAF}" destId="{706D2CB7-FF88-9642-A0B2-DAF28978221F}" srcOrd="0" destOrd="0" presId="urn:microsoft.com/office/officeart/2005/8/layout/lProcess2"/>
    <dgm:cxn modelId="{286B6983-12AB-44FD-8B4E-574CE0B4D9EB}" type="presParOf" srcId="{706D2CB7-FF88-9642-A0B2-DAF28978221F}" destId="{FD18227E-BD10-0C45-86CF-6F4DD7FDD1B5}" srcOrd="0" destOrd="0" presId="urn:microsoft.com/office/officeart/2005/8/layout/lProcess2"/>
    <dgm:cxn modelId="{2DB0D6F8-4C41-4C88-AE1C-225A08444152}" type="presParOf" srcId="{706D2CB7-FF88-9642-A0B2-DAF28978221F}" destId="{0730CF42-0000-0146-B808-667ECA505AF5}" srcOrd="1" destOrd="0" presId="urn:microsoft.com/office/officeart/2005/8/layout/lProcess2"/>
    <dgm:cxn modelId="{26719396-E052-4961-96BC-338DF7CE621D}" type="presParOf" srcId="{706D2CB7-FF88-9642-A0B2-DAF28978221F}" destId="{9CB94413-BD21-C84A-8786-5A7785C34EA0}" srcOrd="2" destOrd="0" presId="urn:microsoft.com/office/officeart/2005/8/layout/lProcess2"/>
    <dgm:cxn modelId="{6F2DAE6A-A7F6-4B52-AB25-AA12C0BAE477}" type="presParOf" srcId="{706D2CB7-FF88-9642-A0B2-DAF28978221F}" destId="{63C60DDB-DB10-604D-B73C-60B6F153A3A3}" srcOrd="3" destOrd="0" presId="urn:microsoft.com/office/officeart/2005/8/layout/lProcess2"/>
    <dgm:cxn modelId="{CAE8632E-5D28-4555-9C66-AC785FC78857}" type="presParOf" srcId="{706D2CB7-FF88-9642-A0B2-DAF28978221F}" destId="{746900DE-9400-C341-9E8C-0DFB1E4CDADA}"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F7203-728E-4E7C-98A7-479FB1CAB492}">
      <dsp:nvSpPr>
        <dsp:cNvPr id="0" name=""/>
        <dsp:cNvSpPr/>
      </dsp:nvSpPr>
      <dsp:spPr>
        <a:xfrm>
          <a:off x="3048000" y="1893896"/>
          <a:ext cx="2387212" cy="276206"/>
        </a:xfrm>
        <a:custGeom>
          <a:avLst/>
          <a:gdLst/>
          <a:ahLst/>
          <a:cxnLst/>
          <a:rect l="0" t="0" r="0" b="0"/>
          <a:pathLst>
            <a:path>
              <a:moveTo>
                <a:pt x="0" y="0"/>
              </a:moveTo>
              <a:lnTo>
                <a:pt x="0" y="138103"/>
              </a:lnTo>
              <a:lnTo>
                <a:pt x="2387212" y="138103"/>
              </a:lnTo>
              <a:lnTo>
                <a:pt x="2387212" y="27620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A48AE5-D5B7-4BBA-88F3-C86AB851D8D8}">
      <dsp:nvSpPr>
        <dsp:cNvPr id="0" name=""/>
        <dsp:cNvSpPr/>
      </dsp:nvSpPr>
      <dsp:spPr>
        <a:xfrm>
          <a:off x="3048000" y="1893896"/>
          <a:ext cx="795737" cy="276206"/>
        </a:xfrm>
        <a:custGeom>
          <a:avLst/>
          <a:gdLst/>
          <a:ahLst/>
          <a:cxnLst/>
          <a:rect l="0" t="0" r="0" b="0"/>
          <a:pathLst>
            <a:path>
              <a:moveTo>
                <a:pt x="0" y="0"/>
              </a:moveTo>
              <a:lnTo>
                <a:pt x="0" y="138103"/>
              </a:lnTo>
              <a:lnTo>
                <a:pt x="795737" y="138103"/>
              </a:lnTo>
              <a:lnTo>
                <a:pt x="795737" y="27620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763340-DD00-4FC9-A56B-A62E5CDDB2E0}">
      <dsp:nvSpPr>
        <dsp:cNvPr id="0" name=""/>
        <dsp:cNvSpPr/>
      </dsp:nvSpPr>
      <dsp:spPr>
        <a:xfrm>
          <a:off x="2252262" y="1893896"/>
          <a:ext cx="795737" cy="276206"/>
        </a:xfrm>
        <a:custGeom>
          <a:avLst/>
          <a:gdLst/>
          <a:ahLst/>
          <a:cxnLst/>
          <a:rect l="0" t="0" r="0" b="0"/>
          <a:pathLst>
            <a:path>
              <a:moveTo>
                <a:pt x="795737" y="0"/>
              </a:moveTo>
              <a:lnTo>
                <a:pt x="795737" y="138103"/>
              </a:lnTo>
              <a:lnTo>
                <a:pt x="0" y="138103"/>
              </a:lnTo>
              <a:lnTo>
                <a:pt x="0" y="27620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0D555-EC3C-49DE-8F3B-5C06D823C72C}">
      <dsp:nvSpPr>
        <dsp:cNvPr id="0" name=""/>
        <dsp:cNvSpPr/>
      </dsp:nvSpPr>
      <dsp:spPr>
        <a:xfrm>
          <a:off x="660787" y="1893896"/>
          <a:ext cx="2387212" cy="276206"/>
        </a:xfrm>
        <a:custGeom>
          <a:avLst/>
          <a:gdLst/>
          <a:ahLst/>
          <a:cxnLst/>
          <a:rect l="0" t="0" r="0" b="0"/>
          <a:pathLst>
            <a:path>
              <a:moveTo>
                <a:pt x="2387212" y="0"/>
              </a:moveTo>
              <a:lnTo>
                <a:pt x="2387212" y="138103"/>
              </a:lnTo>
              <a:lnTo>
                <a:pt x="0" y="138103"/>
              </a:lnTo>
              <a:lnTo>
                <a:pt x="0" y="27620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EC5110-2366-4FD9-BA48-47D6845CDD6D}">
      <dsp:nvSpPr>
        <dsp:cNvPr id="0" name=""/>
        <dsp:cNvSpPr/>
      </dsp:nvSpPr>
      <dsp:spPr>
        <a:xfrm>
          <a:off x="2390365" y="1236262"/>
          <a:ext cx="1315268" cy="6576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Performance Management</a:t>
          </a:r>
        </a:p>
      </dsp:txBody>
      <dsp:txXfrm>
        <a:off x="2390365" y="1236262"/>
        <a:ext cx="1315268" cy="657634"/>
      </dsp:txXfrm>
    </dsp:sp>
    <dsp:sp modelId="{6F040796-2DBE-41D0-B191-04C3509ACD5D}">
      <dsp:nvSpPr>
        <dsp:cNvPr id="0" name=""/>
        <dsp:cNvSpPr/>
      </dsp:nvSpPr>
      <dsp:spPr>
        <a:xfrm>
          <a:off x="3153" y="2170103"/>
          <a:ext cx="1315268" cy="6576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Performance Appraisal tools/practices</a:t>
          </a:r>
        </a:p>
      </dsp:txBody>
      <dsp:txXfrm>
        <a:off x="3153" y="2170103"/>
        <a:ext cx="1315268" cy="657634"/>
      </dsp:txXfrm>
    </dsp:sp>
    <dsp:sp modelId="{EEF3C738-4E81-4534-99B9-0219B990B8C0}">
      <dsp:nvSpPr>
        <dsp:cNvPr id="0" name=""/>
        <dsp:cNvSpPr/>
      </dsp:nvSpPr>
      <dsp:spPr>
        <a:xfrm>
          <a:off x="1594628" y="2170103"/>
          <a:ext cx="1315268" cy="6576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Motivational tools/practices</a:t>
          </a:r>
        </a:p>
      </dsp:txBody>
      <dsp:txXfrm>
        <a:off x="1594628" y="2170103"/>
        <a:ext cx="1315268" cy="657634"/>
      </dsp:txXfrm>
    </dsp:sp>
    <dsp:sp modelId="{848405B6-53BA-400B-AAED-F8DBB5265741}">
      <dsp:nvSpPr>
        <dsp:cNvPr id="0" name=""/>
        <dsp:cNvSpPr/>
      </dsp:nvSpPr>
      <dsp:spPr>
        <a:xfrm>
          <a:off x="3186103" y="2170103"/>
          <a:ext cx="1315268" cy="6576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Perceptions/Mental Models</a:t>
          </a:r>
          <a:endParaRPr lang="en-US" sz="1100" kern="1200" dirty="0"/>
        </a:p>
      </dsp:txBody>
      <dsp:txXfrm>
        <a:off x="3186103" y="2170103"/>
        <a:ext cx="1315268" cy="657634"/>
      </dsp:txXfrm>
    </dsp:sp>
    <dsp:sp modelId="{4BC80306-6635-4B68-B7F2-089255E83B1A}">
      <dsp:nvSpPr>
        <dsp:cNvPr id="0" name=""/>
        <dsp:cNvSpPr/>
      </dsp:nvSpPr>
      <dsp:spPr>
        <a:xfrm>
          <a:off x="4777578" y="2170103"/>
          <a:ext cx="1315268" cy="6576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Systems </a:t>
          </a:r>
        </a:p>
      </dsp:txBody>
      <dsp:txXfrm>
        <a:off x="4777578" y="2170103"/>
        <a:ext cx="1315268" cy="657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2271D-485C-4444-923A-DF601B325CDD}">
      <dsp:nvSpPr>
        <dsp:cNvPr id="0" name=""/>
        <dsp:cNvSpPr/>
      </dsp:nvSpPr>
      <dsp:spPr>
        <a:xfrm>
          <a:off x="3996730" y="1095785"/>
          <a:ext cx="135807" cy="3630600"/>
        </a:xfrm>
        <a:custGeom>
          <a:avLst/>
          <a:gdLst/>
          <a:ahLst/>
          <a:cxnLst/>
          <a:rect l="0" t="0" r="0" b="0"/>
          <a:pathLst>
            <a:path>
              <a:moveTo>
                <a:pt x="0" y="0"/>
              </a:moveTo>
              <a:lnTo>
                <a:pt x="0" y="3630600"/>
              </a:lnTo>
              <a:lnTo>
                <a:pt x="135807" y="363060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6E2188-8680-49D7-ADCA-19BB50EF41FC}">
      <dsp:nvSpPr>
        <dsp:cNvPr id="0" name=""/>
        <dsp:cNvSpPr/>
      </dsp:nvSpPr>
      <dsp:spPr>
        <a:xfrm>
          <a:off x="3996730" y="1095785"/>
          <a:ext cx="135807" cy="2987775"/>
        </a:xfrm>
        <a:custGeom>
          <a:avLst/>
          <a:gdLst/>
          <a:ahLst/>
          <a:cxnLst/>
          <a:rect l="0" t="0" r="0" b="0"/>
          <a:pathLst>
            <a:path>
              <a:moveTo>
                <a:pt x="0" y="0"/>
              </a:moveTo>
              <a:lnTo>
                <a:pt x="0" y="2987775"/>
              </a:lnTo>
              <a:lnTo>
                <a:pt x="135807" y="298777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3DD01B-D82A-4C1A-BBAD-0AF4BDB9DBB3}">
      <dsp:nvSpPr>
        <dsp:cNvPr id="0" name=""/>
        <dsp:cNvSpPr/>
      </dsp:nvSpPr>
      <dsp:spPr>
        <a:xfrm>
          <a:off x="3996730" y="1095785"/>
          <a:ext cx="135807" cy="2344951"/>
        </a:xfrm>
        <a:custGeom>
          <a:avLst/>
          <a:gdLst/>
          <a:ahLst/>
          <a:cxnLst/>
          <a:rect l="0" t="0" r="0" b="0"/>
          <a:pathLst>
            <a:path>
              <a:moveTo>
                <a:pt x="0" y="0"/>
              </a:moveTo>
              <a:lnTo>
                <a:pt x="0" y="2344951"/>
              </a:lnTo>
              <a:lnTo>
                <a:pt x="135807" y="234495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2321A1-0DB9-4AF1-8D74-9B25D48E46F7}">
      <dsp:nvSpPr>
        <dsp:cNvPr id="0" name=""/>
        <dsp:cNvSpPr/>
      </dsp:nvSpPr>
      <dsp:spPr>
        <a:xfrm>
          <a:off x="3996730" y="1095785"/>
          <a:ext cx="135807" cy="1702126"/>
        </a:xfrm>
        <a:custGeom>
          <a:avLst/>
          <a:gdLst/>
          <a:ahLst/>
          <a:cxnLst/>
          <a:rect l="0" t="0" r="0" b="0"/>
          <a:pathLst>
            <a:path>
              <a:moveTo>
                <a:pt x="0" y="0"/>
              </a:moveTo>
              <a:lnTo>
                <a:pt x="0" y="1702126"/>
              </a:lnTo>
              <a:lnTo>
                <a:pt x="135807" y="170212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E6AAE-4B12-48D0-BD8B-2683CBBD1033}">
      <dsp:nvSpPr>
        <dsp:cNvPr id="0" name=""/>
        <dsp:cNvSpPr/>
      </dsp:nvSpPr>
      <dsp:spPr>
        <a:xfrm>
          <a:off x="3996730" y="1095785"/>
          <a:ext cx="135807" cy="1059302"/>
        </a:xfrm>
        <a:custGeom>
          <a:avLst/>
          <a:gdLst/>
          <a:ahLst/>
          <a:cxnLst/>
          <a:rect l="0" t="0" r="0" b="0"/>
          <a:pathLst>
            <a:path>
              <a:moveTo>
                <a:pt x="0" y="0"/>
              </a:moveTo>
              <a:lnTo>
                <a:pt x="0" y="1059302"/>
              </a:lnTo>
              <a:lnTo>
                <a:pt x="135807" y="105930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B8B081-1083-40DC-820E-38496E91F173}">
      <dsp:nvSpPr>
        <dsp:cNvPr id="0" name=""/>
        <dsp:cNvSpPr/>
      </dsp:nvSpPr>
      <dsp:spPr>
        <a:xfrm>
          <a:off x="3996730" y="1095785"/>
          <a:ext cx="135807" cy="416477"/>
        </a:xfrm>
        <a:custGeom>
          <a:avLst/>
          <a:gdLst/>
          <a:ahLst/>
          <a:cxnLst/>
          <a:rect l="0" t="0" r="0" b="0"/>
          <a:pathLst>
            <a:path>
              <a:moveTo>
                <a:pt x="0" y="0"/>
              </a:moveTo>
              <a:lnTo>
                <a:pt x="0" y="416477"/>
              </a:lnTo>
              <a:lnTo>
                <a:pt x="135807" y="41647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1F84C9-C19C-40C1-B4C6-33540D64400C}">
      <dsp:nvSpPr>
        <dsp:cNvPr id="0" name=""/>
        <dsp:cNvSpPr/>
      </dsp:nvSpPr>
      <dsp:spPr>
        <a:xfrm>
          <a:off x="3811126" y="452960"/>
          <a:ext cx="547758" cy="190131"/>
        </a:xfrm>
        <a:custGeom>
          <a:avLst/>
          <a:gdLst/>
          <a:ahLst/>
          <a:cxnLst/>
          <a:rect l="0" t="0" r="0" b="0"/>
          <a:pathLst>
            <a:path>
              <a:moveTo>
                <a:pt x="0" y="0"/>
              </a:moveTo>
              <a:lnTo>
                <a:pt x="0" y="95065"/>
              </a:lnTo>
              <a:lnTo>
                <a:pt x="547758" y="95065"/>
              </a:lnTo>
              <a:lnTo>
                <a:pt x="547758" y="19013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204AB-1066-4741-A9C5-E38BE40817E3}">
      <dsp:nvSpPr>
        <dsp:cNvPr id="0" name=""/>
        <dsp:cNvSpPr/>
      </dsp:nvSpPr>
      <dsp:spPr>
        <a:xfrm>
          <a:off x="2901213" y="1095785"/>
          <a:ext cx="135807" cy="1702126"/>
        </a:xfrm>
        <a:custGeom>
          <a:avLst/>
          <a:gdLst/>
          <a:ahLst/>
          <a:cxnLst/>
          <a:rect l="0" t="0" r="0" b="0"/>
          <a:pathLst>
            <a:path>
              <a:moveTo>
                <a:pt x="0" y="0"/>
              </a:moveTo>
              <a:lnTo>
                <a:pt x="0" y="1702126"/>
              </a:lnTo>
              <a:lnTo>
                <a:pt x="135807" y="170212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5DE508-BBCE-48A1-BAE2-84DD33635884}">
      <dsp:nvSpPr>
        <dsp:cNvPr id="0" name=""/>
        <dsp:cNvSpPr/>
      </dsp:nvSpPr>
      <dsp:spPr>
        <a:xfrm>
          <a:off x="2901213" y="1095785"/>
          <a:ext cx="135807" cy="1059302"/>
        </a:xfrm>
        <a:custGeom>
          <a:avLst/>
          <a:gdLst/>
          <a:ahLst/>
          <a:cxnLst/>
          <a:rect l="0" t="0" r="0" b="0"/>
          <a:pathLst>
            <a:path>
              <a:moveTo>
                <a:pt x="0" y="0"/>
              </a:moveTo>
              <a:lnTo>
                <a:pt x="0" y="1059302"/>
              </a:lnTo>
              <a:lnTo>
                <a:pt x="135807" y="105930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8681AB-EB01-4D4B-B364-1384483BBAC5}">
      <dsp:nvSpPr>
        <dsp:cNvPr id="0" name=""/>
        <dsp:cNvSpPr/>
      </dsp:nvSpPr>
      <dsp:spPr>
        <a:xfrm>
          <a:off x="2901213" y="1095785"/>
          <a:ext cx="135807" cy="416477"/>
        </a:xfrm>
        <a:custGeom>
          <a:avLst/>
          <a:gdLst/>
          <a:ahLst/>
          <a:cxnLst/>
          <a:rect l="0" t="0" r="0" b="0"/>
          <a:pathLst>
            <a:path>
              <a:moveTo>
                <a:pt x="0" y="0"/>
              </a:moveTo>
              <a:lnTo>
                <a:pt x="0" y="416477"/>
              </a:lnTo>
              <a:lnTo>
                <a:pt x="135807" y="41647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9EA335-D341-4561-AF55-E1615F8852EE}">
      <dsp:nvSpPr>
        <dsp:cNvPr id="0" name=""/>
        <dsp:cNvSpPr/>
      </dsp:nvSpPr>
      <dsp:spPr>
        <a:xfrm>
          <a:off x="3263367" y="452960"/>
          <a:ext cx="547758" cy="190131"/>
        </a:xfrm>
        <a:custGeom>
          <a:avLst/>
          <a:gdLst/>
          <a:ahLst/>
          <a:cxnLst/>
          <a:rect l="0" t="0" r="0" b="0"/>
          <a:pathLst>
            <a:path>
              <a:moveTo>
                <a:pt x="547758" y="0"/>
              </a:moveTo>
              <a:lnTo>
                <a:pt x="547758" y="95065"/>
              </a:lnTo>
              <a:lnTo>
                <a:pt x="0" y="95065"/>
              </a:lnTo>
              <a:lnTo>
                <a:pt x="0" y="19013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19FA0C-FE93-4CEF-ACE1-43C791E318ED}">
      <dsp:nvSpPr>
        <dsp:cNvPr id="0" name=""/>
        <dsp:cNvSpPr/>
      </dsp:nvSpPr>
      <dsp:spPr>
        <a:xfrm>
          <a:off x="3358433" y="267"/>
          <a:ext cx="905386" cy="452693"/>
        </a:xfrm>
        <a:prstGeom prst="rect">
          <a:avLst/>
        </a:prstGeom>
        <a:gradFill rotWithShape="1">
          <a:gsLst>
            <a:gs pos="0">
              <a:schemeClr val="accent2">
                <a:tint val="43000"/>
                <a:satMod val="165000"/>
              </a:schemeClr>
            </a:gs>
            <a:gs pos="55000">
              <a:schemeClr val="accent2">
                <a:tint val="83000"/>
                <a:satMod val="155000"/>
              </a:schemeClr>
            </a:gs>
            <a:gs pos="100000">
              <a:schemeClr val="accent2">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2">
              <a:satMod val="115000"/>
            </a:schemeClr>
          </a:contourClr>
        </a:sp3d>
      </dsp:spPr>
      <dsp:style>
        <a:lnRef idx="0">
          <a:schemeClr val="accent2"/>
        </a:lnRef>
        <a:fillRef idx="3">
          <a:schemeClr val="accent2"/>
        </a:fillRef>
        <a:effectRef idx="3">
          <a:schemeClr val="accent2"/>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dirty="0"/>
            <a:t>Motivation</a:t>
          </a:r>
        </a:p>
      </dsp:txBody>
      <dsp:txXfrm>
        <a:off x="3358433" y="267"/>
        <a:ext cx="905386" cy="452693"/>
      </dsp:txXfrm>
    </dsp:sp>
    <dsp:sp modelId="{0E265017-B30B-46CE-A725-DD435A3FE7C9}">
      <dsp:nvSpPr>
        <dsp:cNvPr id="0" name=""/>
        <dsp:cNvSpPr/>
      </dsp:nvSpPr>
      <dsp:spPr>
        <a:xfrm>
          <a:off x="2810674" y="643092"/>
          <a:ext cx="905386" cy="45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dirty="0"/>
            <a:t>Extrinsic</a:t>
          </a:r>
        </a:p>
      </dsp:txBody>
      <dsp:txXfrm>
        <a:off x="2810674" y="643092"/>
        <a:ext cx="905386" cy="452693"/>
      </dsp:txXfrm>
    </dsp:sp>
    <dsp:sp modelId="{85032B3B-2489-498E-ABC4-3D8377D3E5F2}">
      <dsp:nvSpPr>
        <dsp:cNvPr id="0" name=""/>
        <dsp:cNvSpPr/>
      </dsp:nvSpPr>
      <dsp:spPr>
        <a:xfrm>
          <a:off x="3037021" y="1285916"/>
          <a:ext cx="905386" cy="45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a:t>Financial</a:t>
          </a:r>
          <a:endParaRPr lang="en-US" sz="800" kern="1200" dirty="0"/>
        </a:p>
      </dsp:txBody>
      <dsp:txXfrm>
        <a:off x="3037021" y="1285916"/>
        <a:ext cx="905386" cy="452693"/>
      </dsp:txXfrm>
    </dsp:sp>
    <dsp:sp modelId="{D7C680D9-666A-446E-9DD0-AC98A6CD379B}">
      <dsp:nvSpPr>
        <dsp:cNvPr id="0" name=""/>
        <dsp:cNvSpPr/>
      </dsp:nvSpPr>
      <dsp:spPr>
        <a:xfrm>
          <a:off x="3037021" y="1928741"/>
          <a:ext cx="905386" cy="45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a:t>Promotion</a:t>
          </a:r>
          <a:endParaRPr lang="en-US" sz="800" kern="1200" dirty="0"/>
        </a:p>
      </dsp:txBody>
      <dsp:txXfrm>
        <a:off x="3037021" y="1928741"/>
        <a:ext cx="905386" cy="452693"/>
      </dsp:txXfrm>
    </dsp:sp>
    <dsp:sp modelId="{2AB47DAA-5581-444C-AF03-E899779B12D0}">
      <dsp:nvSpPr>
        <dsp:cNvPr id="0" name=""/>
        <dsp:cNvSpPr/>
      </dsp:nvSpPr>
      <dsp:spPr>
        <a:xfrm>
          <a:off x="3037021" y="2571565"/>
          <a:ext cx="905386" cy="45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a:t>Sanctions for poor performance</a:t>
          </a:r>
          <a:endParaRPr lang="en-US" sz="800" kern="1200" dirty="0"/>
        </a:p>
      </dsp:txBody>
      <dsp:txXfrm>
        <a:off x="3037021" y="2571565"/>
        <a:ext cx="905386" cy="452693"/>
      </dsp:txXfrm>
    </dsp:sp>
    <dsp:sp modelId="{DD69BECD-243D-4DAC-A3A8-2B6CC8B10D2F}">
      <dsp:nvSpPr>
        <dsp:cNvPr id="0" name=""/>
        <dsp:cNvSpPr/>
      </dsp:nvSpPr>
      <dsp:spPr>
        <a:xfrm>
          <a:off x="3906192" y="643092"/>
          <a:ext cx="905386" cy="45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dirty="0"/>
            <a:t>Intrinsic/Social</a:t>
          </a:r>
        </a:p>
      </dsp:txBody>
      <dsp:txXfrm>
        <a:off x="3906192" y="643092"/>
        <a:ext cx="905386" cy="452693"/>
      </dsp:txXfrm>
    </dsp:sp>
    <dsp:sp modelId="{C22E987A-54D1-4BD9-8844-B1B1EB4BC595}">
      <dsp:nvSpPr>
        <dsp:cNvPr id="0" name=""/>
        <dsp:cNvSpPr/>
      </dsp:nvSpPr>
      <dsp:spPr>
        <a:xfrm>
          <a:off x="4132538" y="1285916"/>
          <a:ext cx="905386" cy="45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a:t>Work environment (“team spirit”)</a:t>
          </a:r>
          <a:endParaRPr lang="en-US" sz="800" kern="1200" dirty="0"/>
        </a:p>
      </dsp:txBody>
      <dsp:txXfrm>
        <a:off x="4132538" y="1285916"/>
        <a:ext cx="905386" cy="452693"/>
      </dsp:txXfrm>
    </dsp:sp>
    <dsp:sp modelId="{4DE17E08-D1F3-4DA2-A6C4-E2A03FE9F9BF}">
      <dsp:nvSpPr>
        <dsp:cNvPr id="0" name=""/>
        <dsp:cNvSpPr/>
      </dsp:nvSpPr>
      <dsp:spPr>
        <a:xfrm>
          <a:off x="4132538" y="1928741"/>
          <a:ext cx="905386" cy="45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a:t>Appreciation (kind words, “very good” rating”)</a:t>
          </a:r>
          <a:endParaRPr lang="en-US" sz="800" kern="1200" dirty="0"/>
        </a:p>
      </dsp:txBody>
      <dsp:txXfrm>
        <a:off x="4132538" y="1928741"/>
        <a:ext cx="905386" cy="452693"/>
      </dsp:txXfrm>
    </dsp:sp>
    <dsp:sp modelId="{DAB4DCA9-6A8F-490D-8EDB-14C35E4166A5}">
      <dsp:nvSpPr>
        <dsp:cNvPr id="0" name=""/>
        <dsp:cNvSpPr/>
      </dsp:nvSpPr>
      <dsp:spPr>
        <a:xfrm>
          <a:off x="4132538" y="2571565"/>
          <a:ext cx="905386" cy="45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a:t>Flexibility</a:t>
          </a:r>
          <a:endParaRPr lang="en-US" sz="800" kern="1200" dirty="0"/>
        </a:p>
      </dsp:txBody>
      <dsp:txXfrm>
        <a:off x="4132538" y="2571565"/>
        <a:ext cx="905386" cy="452693"/>
      </dsp:txXfrm>
    </dsp:sp>
    <dsp:sp modelId="{8620BDEB-1E7A-42C3-9B8B-447EBE9CD48D}">
      <dsp:nvSpPr>
        <dsp:cNvPr id="0" name=""/>
        <dsp:cNvSpPr/>
      </dsp:nvSpPr>
      <dsp:spPr>
        <a:xfrm>
          <a:off x="4132538" y="3214390"/>
          <a:ext cx="905386" cy="4526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a:t>Training</a:t>
          </a:r>
          <a:endParaRPr lang="en-US" sz="800" kern="1200" dirty="0"/>
        </a:p>
      </dsp:txBody>
      <dsp:txXfrm>
        <a:off x="4132538" y="3214390"/>
        <a:ext cx="905386" cy="452693"/>
      </dsp:txXfrm>
    </dsp:sp>
    <dsp:sp modelId="{514C3039-2083-49A5-A710-8B0A0AF504BB}">
      <dsp:nvSpPr>
        <dsp:cNvPr id="0" name=""/>
        <dsp:cNvSpPr/>
      </dsp:nvSpPr>
      <dsp:spPr>
        <a:xfrm>
          <a:off x="4132538" y="3857214"/>
          <a:ext cx="905386" cy="452693"/>
        </a:xfrm>
        <a:prstGeom prst="rect">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dirty="0"/>
            <a:t>Public sector motivation/ethos</a:t>
          </a:r>
        </a:p>
      </dsp:txBody>
      <dsp:txXfrm>
        <a:off x="4132538" y="3857214"/>
        <a:ext cx="905386" cy="452693"/>
      </dsp:txXfrm>
    </dsp:sp>
    <dsp:sp modelId="{4B46299F-FF07-4A78-9248-803939092E3F}">
      <dsp:nvSpPr>
        <dsp:cNvPr id="0" name=""/>
        <dsp:cNvSpPr/>
      </dsp:nvSpPr>
      <dsp:spPr>
        <a:xfrm>
          <a:off x="4132538" y="4500039"/>
          <a:ext cx="905386" cy="452693"/>
        </a:xfrm>
        <a:prstGeom prst="rect">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ClrTx/>
            <a:buSzTx/>
            <a:buFont typeface="Arial" panose="020B0604020202020204" pitchFamily="34" charset="0"/>
            <a:buNone/>
          </a:pPr>
          <a:r>
            <a:rPr lang="en-US" sz="800" kern="1200" dirty="0"/>
            <a:t>Other (e.g. job complexity, interesting tasks)</a:t>
          </a:r>
        </a:p>
      </dsp:txBody>
      <dsp:txXfrm>
        <a:off x="4132538" y="4500039"/>
        <a:ext cx="905386" cy="452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C6394-CB70-FB44-A2E7-E02578EB2FF9}">
      <dsp:nvSpPr>
        <dsp:cNvPr id="0" name=""/>
        <dsp:cNvSpPr/>
      </dsp:nvSpPr>
      <dsp:spPr>
        <a:xfrm>
          <a:off x="108702" y="0"/>
          <a:ext cx="2282485" cy="4800600"/>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pitchFamily="34" charset="0"/>
              <a:ea typeface="Times New Roman" charset="0"/>
              <a:cs typeface="Calibri Light" panose="020F0302020204030204" pitchFamily="34" charset="0"/>
            </a:rPr>
            <a:t>Understand, interpret, construct meaning (</a:t>
          </a:r>
          <a:r>
            <a:rPr lang="en-US" sz="1600" b="1" kern="1200" dirty="0">
              <a:latin typeface="Calibri Light" panose="020F0302020204030204" pitchFamily="34" charset="0"/>
              <a:ea typeface="Times New Roman" charset="0"/>
              <a:cs typeface="Calibri Light" panose="020F0302020204030204" pitchFamily="34" charset="0"/>
            </a:rPr>
            <a:t>Interpretive/ constructionist</a:t>
          </a:r>
          <a:r>
            <a:rPr lang="en-US" sz="1600" kern="1200" dirty="0">
              <a:latin typeface="Calibri Light" panose="020F0302020204030204" pitchFamily="34" charset="0"/>
              <a:ea typeface="Times New Roman" charset="0"/>
              <a:cs typeface="Calibri Light" panose="020F0302020204030204" pitchFamily="34" charset="0"/>
            </a:rPr>
            <a:t>)</a:t>
          </a:r>
        </a:p>
      </dsp:txBody>
      <dsp:txXfrm>
        <a:off x="108702" y="0"/>
        <a:ext cx="2282485" cy="1440180"/>
      </dsp:txXfrm>
    </dsp:sp>
    <dsp:sp modelId="{582BDEAD-D63A-1045-9F09-12DFB2B30DE4}">
      <dsp:nvSpPr>
        <dsp:cNvPr id="0" name=""/>
        <dsp:cNvSpPr/>
      </dsp:nvSpPr>
      <dsp:spPr>
        <a:xfrm>
          <a:off x="304801" y="1412068"/>
          <a:ext cx="1851952" cy="68106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pitchFamily="34" charset="0"/>
              <a:ea typeface="Times New Roman" charset="0"/>
              <a:cs typeface="Calibri Light" panose="020F0302020204030204" pitchFamily="34" charset="0"/>
            </a:rPr>
            <a:t>phenomenology/ hermeneutics and grounded theory</a:t>
          </a:r>
        </a:p>
      </dsp:txBody>
      <dsp:txXfrm>
        <a:off x="324749" y="1432016"/>
        <a:ext cx="1812056" cy="641165"/>
      </dsp:txXfrm>
    </dsp:sp>
    <dsp:sp modelId="{FDD37E9F-2418-F944-AE3D-76479CC46527}">
      <dsp:nvSpPr>
        <dsp:cNvPr id="0" name=""/>
        <dsp:cNvSpPr/>
      </dsp:nvSpPr>
      <dsp:spPr>
        <a:xfrm>
          <a:off x="304801" y="3792660"/>
          <a:ext cx="1851952" cy="761508"/>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pitchFamily="34" charset="0"/>
              <a:ea typeface="Times New Roman" charset="0"/>
              <a:cs typeface="Calibri Light" panose="020F0302020204030204" pitchFamily="34" charset="0"/>
            </a:rPr>
            <a:t>historical analysis and policy analysis</a:t>
          </a:r>
        </a:p>
      </dsp:txBody>
      <dsp:txXfrm>
        <a:off x="327105" y="3814964"/>
        <a:ext cx="1807344" cy="716900"/>
      </dsp:txXfrm>
    </dsp:sp>
    <dsp:sp modelId="{3CED761D-724B-6A41-A5C7-087D00BDCAA5}">
      <dsp:nvSpPr>
        <dsp:cNvPr id="0" name=""/>
        <dsp:cNvSpPr/>
      </dsp:nvSpPr>
      <dsp:spPr>
        <a:xfrm>
          <a:off x="304801" y="2209800"/>
          <a:ext cx="1851952" cy="681061"/>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Light" panose="020F0302020204030204" pitchFamily="34" charset="0"/>
              <a:ea typeface="Times New Roman" charset="0"/>
              <a:cs typeface="Calibri Light" panose="020F0302020204030204" pitchFamily="34" charset="0"/>
            </a:rPr>
            <a:t>ethnography; qualitative longitudinal research (QLR)</a:t>
          </a:r>
        </a:p>
      </dsp:txBody>
      <dsp:txXfrm>
        <a:off x="324749" y="2229748"/>
        <a:ext cx="1812056" cy="641165"/>
      </dsp:txXfrm>
    </dsp:sp>
    <dsp:sp modelId="{1A80BD0E-83D2-7B42-AAAE-D476BF7A6089}">
      <dsp:nvSpPr>
        <dsp:cNvPr id="0" name=""/>
        <dsp:cNvSpPr/>
      </dsp:nvSpPr>
      <dsp:spPr>
        <a:xfrm>
          <a:off x="304801" y="2971802"/>
          <a:ext cx="1851952" cy="681061"/>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Light" panose="020F0302020204030204" pitchFamily="34" charset="0"/>
              <a:ea typeface="Times New Roman" charset="0"/>
              <a:cs typeface="Calibri Light" panose="020F0302020204030204" pitchFamily="34" charset="0"/>
            </a:rPr>
            <a:t>case studies</a:t>
          </a:r>
        </a:p>
      </dsp:txBody>
      <dsp:txXfrm>
        <a:off x="324749" y="2991750"/>
        <a:ext cx="1812056" cy="641165"/>
      </dsp:txXfrm>
    </dsp:sp>
    <dsp:sp modelId="{CDC63E16-8E9E-9049-8DFB-413932E74C8F}">
      <dsp:nvSpPr>
        <dsp:cNvPr id="0" name=""/>
        <dsp:cNvSpPr/>
      </dsp:nvSpPr>
      <dsp:spPr>
        <a:xfrm>
          <a:off x="2604348" y="0"/>
          <a:ext cx="2314941" cy="4800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pitchFamily="34" charset="0"/>
              <a:ea typeface="Times New Roman" charset="0"/>
              <a:cs typeface="Calibri Light" panose="020F0302020204030204" pitchFamily="34" charset="0"/>
            </a:rPr>
            <a:t>Reveal hidden perspectives and causes, alternative and silenced voices (</a:t>
          </a:r>
          <a:r>
            <a:rPr lang="en-US" sz="1600" b="1" kern="1200" dirty="0">
              <a:latin typeface="Calibri Light" panose="020F0302020204030204" pitchFamily="34" charset="0"/>
              <a:ea typeface="Times New Roman" charset="0"/>
              <a:cs typeface="Calibri Light" panose="020F0302020204030204" pitchFamily="34" charset="0"/>
            </a:rPr>
            <a:t>Critical</a:t>
          </a:r>
          <a:r>
            <a:rPr lang="en-US" sz="1600" kern="1200" dirty="0">
              <a:latin typeface="Calibri Light" panose="020F0302020204030204" pitchFamily="34" charset="0"/>
              <a:ea typeface="Times New Roman" charset="0"/>
              <a:cs typeface="Calibri Light" panose="020F0302020204030204" pitchFamily="34" charset="0"/>
            </a:rPr>
            <a:t>)</a:t>
          </a:r>
        </a:p>
      </dsp:txBody>
      <dsp:txXfrm>
        <a:off x="2604348" y="0"/>
        <a:ext cx="2314941" cy="1440180"/>
      </dsp:txXfrm>
    </dsp:sp>
    <dsp:sp modelId="{8DFD036C-9834-5546-A614-B1AA71DD98E0}">
      <dsp:nvSpPr>
        <dsp:cNvPr id="0" name=""/>
        <dsp:cNvSpPr/>
      </dsp:nvSpPr>
      <dsp:spPr>
        <a:xfrm>
          <a:off x="2771820" y="1395193"/>
          <a:ext cx="1851952" cy="94312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pitchFamily="34" charset="0"/>
              <a:ea typeface="Times New Roman" charset="0"/>
              <a:cs typeface="Calibri Light" panose="020F0302020204030204" pitchFamily="34" charset="0"/>
            </a:rPr>
            <a:t>community and participatory approaches</a:t>
          </a:r>
        </a:p>
      </dsp:txBody>
      <dsp:txXfrm>
        <a:off x="2799443" y="1422816"/>
        <a:ext cx="1796706" cy="887879"/>
      </dsp:txXfrm>
    </dsp:sp>
    <dsp:sp modelId="{4CAF20DB-AD9B-A046-A09C-EDA7BD7E8490}">
      <dsp:nvSpPr>
        <dsp:cNvPr id="0" name=""/>
        <dsp:cNvSpPr/>
      </dsp:nvSpPr>
      <dsp:spPr>
        <a:xfrm>
          <a:off x="2771820" y="2508891"/>
          <a:ext cx="1851952" cy="9431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pitchFamily="34" charset="0"/>
              <a:ea typeface="Times New Roman" charset="0"/>
              <a:cs typeface="Calibri Light" panose="020F0302020204030204" pitchFamily="34" charset="0"/>
            </a:rPr>
            <a:t>critical ethnography, critical realist evaluation</a:t>
          </a:r>
        </a:p>
      </dsp:txBody>
      <dsp:txXfrm>
        <a:off x="2799443" y="2536514"/>
        <a:ext cx="1796706" cy="887879"/>
      </dsp:txXfrm>
    </dsp:sp>
    <dsp:sp modelId="{DBB40C4B-51D5-144F-993F-282A7C33CD54}">
      <dsp:nvSpPr>
        <dsp:cNvPr id="0" name=""/>
        <dsp:cNvSpPr/>
      </dsp:nvSpPr>
      <dsp:spPr>
        <a:xfrm>
          <a:off x="2771820" y="3622589"/>
          <a:ext cx="1851952" cy="94312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pitchFamily="34" charset="0"/>
              <a:ea typeface="Times New Roman" charset="0"/>
              <a:cs typeface="Calibri Light" panose="020F0302020204030204" pitchFamily="34" charset="0"/>
            </a:rPr>
            <a:t>life histories, narratives</a:t>
          </a:r>
        </a:p>
      </dsp:txBody>
      <dsp:txXfrm>
        <a:off x="2799443" y="3650212"/>
        <a:ext cx="1796706" cy="887879"/>
      </dsp:txXfrm>
    </dsp:sp>
    <dsp:sp modelId="{E02CA0DD-A75C-9D4D-AF22-99E4ACDFC9C8}">
      <dsp:nvSpPr>
        <dsp:cNvPr id="0" name=""/>
        <dsp:cNvSpPr/>
      </dsp:nvSpPr>
      <dsp:spPr>
        <a:xfrm>
          <a:off x="4945031" y="0"/>
          <a:ext cx="2314941" cy="4800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pitchFamily="34" charset="0"/>
              <a:ea typeface="Times New Roman" charset="0"/>
              <a:cs typeface="Calibri Light" panose="020F0302020204030204" pitchFamily="34" charset="0"/>
            </a:rPr>
            <a:t>Deconstruct assumptions (</a:t>
          </a:r>
          <a:r>
            <a:rPr lang="en-US" sz="1600" b="1" kern="1200" dirty="0">
              <a:latin typeface="Calibri Light" panose="020F0302020204030204" pitchFamily="34" charset="0"/>
              <a:ea typeface="Times New Roman" charset="0"/>
              <a:cs typeface="Calibri Light" panose="020F0302020204030204" pitchFamily="34" charset="0"/>
            </a:rPr>
            <a:t>Deconstructive/ post-colonial</a:t>
          </a:r>
          <a:r>
            <a:rPr lang="en-US" sz="2000" kern="1200" dirty="0">
              <a:latin typeface="Calibri Light" panose="020F0302020204030204" pitchFamily="34" charset="0"/>
              <a:cs typeface="Calibri Light" panose="020F0302020204030204" pitchFamily="34" charset="0"/>
            </a:rPr>
            <a:t>)   </a:t>
          </a:r>
        </a:p>
      </dsp:txBody>
      <dsp:txXfrm>
        <a:off x="4945031" y="0"/>
        <a:ext cx="2314941" cy="1440180"/>
      </dsp:txXfrm>
    </dsp:sp>
    <dsp:sp modelId="{FD18227E-BD10-0C45-86CF-6F4DD7FDD1B5}">
      <dsp:nvSpPr>
        <dsp:cNvPr id="0" name=""/>
        <dsp:cNvSpPr/>
      </dsp:nvSpPr>
      <dsp:spPr>
        <a:xfrm>
          <a:off x="5176525" y="1440590"/>
          <a:ext cx="1851952" cy="943125"/>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Light" panose="020F0302020204030204" pitchFamily="34" charset="0"/>
              <a:ea typeface="Times New Roman" charset="0"/>
              <a:cs typeface="Calibri Light" panose="020F0302020204030204" pitchFamily="34" charset="0"/>
            </a:rPr>
            <a:t>post-structural analysis - narratives</a:t>
          </a:r>
        </a:p>
      </dsp:txBody>
      <dsp:txXfrm>
        <a:off x="5204148" y="1468213"/>
        <a:ext cx="1796706" cy="887879"/>
      </dsp:txXfrm>
    </dsp:sp>
    <dsp:sp modelId="{9CB94413-BD21-C84A-8786-5A7785C34EA0}">
      <dsp:nvSpPr>
        <dsp:cNvPr id="0" name=""/>
        <dsp:cNvSpPr/>
      </dsp:nvSpPr>
      <dsp:spPr>
        <a:xfrm>
          <a:off x="5176525" y="2528812"/>
          <a:ext cx="1851952" cy="943125"/>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pitchFamily="34" charset="0"/>
              <a:ea typeface="Times New Roman" charset="0"/>
              <a:cs typeface="Calibri Light" panose="020F0302020204030204" pitchFamily="34" charset="0"/>
            </a:rPr>
            <a:t>historiography</a:t>
          </a:r>
        </a:p>
      </dsp:txBody>
      <dsp:txXfrm>
        <a:off x="5204148" y="2556435"/>
        <a:ext cx="1796706" cy="887879"/>
      </dsp:txXfrm>
    </dsp:sp>
    <dsp:sp modelId="{746900DE-9400-C341-9E8C-0DFB1E4CDADA}">
      <dsp:nvSpPr>
        <dsp:cNvPr id="0" name=""/>
        <dsp:cNvSpPr/>
      </dsp:nvSpPr>
      <dsp:spPr>
        <a:xfrm>
          <a:off x="5176525" y="3617034"/>
          <a:ext cx="1851952" cy="94312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Light" panose="020F0302020204030204" pitchFamily="34" charset="0"/>
              <a:ea typeface="Times New Roman" charset="0"/>
              <a:cs typeface="Calibri Light" panose="020F0302020204030204" pitchFamily="34" charset="0"/>
            </a:rPr>
            <a:t>discourse analysis </a:t>
          </a:r>
        </a:p>
      </dsp:txBody>
      <dsp:txXfrm>
        <a:off x="5204148" y="3644657"/>
        <a:ext cx="1796706" cy="8878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882A9-EF39-4670-A24C-46B8D0885F44}" type="datetimeFigureOut">
              <a:rPr lang="en-US" smtClean="0"/>
              <a:t>11/13/2019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AE1F45-6B5B-4E01-A4CA-AA5F23E94032}" type="slidenum">
              <a:rPr lang="en-US" smtClean="0"/>
              <a:t>‹#›</a:t>
            </a:fld>
            <a:endParaRPr lang="en-US"/>
          </a:p>
        </p:txBody>
      </p:sp>
    </p:spTree>
    <p:extLst>
      <p:ext uri="{BB962C8B-B14F-4D97-AF65-F5344CB8AC3E}">
        <p14:creationId xmlns:p14="http://schemas.microsoft.com/office/powerpoint/2010/main" val="2487960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E1F45-6B5B-4E01-A4CA-AA5F23E94032}" type="slidenum">
              <a:rPr lang="en-US" smtClean="0"/>
              <a:t>1</a:t>
            </a:fld>
            <a:endParaRPr lang="en-US"/>
          </a:p>
        </p:txBody>
      </p:sp>
    </p:spTree>
    <p:extLst>
      <p:ext uri="{BB962C8B-B14F-4D97-AF65-F5344CB8AC3E}">
        <p14:creationId xmlns:p14="http://schemas.microsoft.com/office/powerpoint/2010/main" val="3972257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experience in a health clinic, jobs agency, </a:t>
            </a:r>
            <a:r>
              <a:rPr lang="en-US" dirty="0" err="1"/>
              <a:t>etc</a:t>
            </a:r>
            <a:r>
              <a:rPr lang="en-US" dirty="0"/>
              <a:t>, etc.</a:t>
            </a:r>
          </a:p>
        </p:txBody>
      </p:sp>
      <p:sp>
        <p:nvSpPr>
          <p:cNvPr id="4" name="Slide Number Placeholder 3"/>
          <p:cNvSpPr>
            <a:spLocks noGrp="1"/>
          </p:cNvSpPr>
          <p:nvPr>
            <p:ph type="sldNum" sz="quarter" idx="5"/>
          </p:nvPr>
        </p:nvSpPr>
        <p:spPr/>
        <p:txBody>
          <a:bodyPr/>
          <a:lstStyle/>
          <a:p>
            <a:fld id="{34AE1F45-6B5B-4E01-A4CA-AA5F23E94032}" type="slidenum">
              <a:rPr lang="en-US" smtClean="0"/>
              <a:t>19</a:t>
            </a:fld>
            <a:endParaRPr lang="en-US"/>
          </a:p>
        </p:txBody>
      </p:sp>
    </p:spTree>
    <p:extLst>
      <p:ext uri="{BB962C8B-B14F-4D97-AF65-F5344CB8AC3E}">
        <p14:creationId xmlns:p14="http://schemas.microsoft.com/office/powerpoint/2010/main" val="2401524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ended questions but with probes to get at what we want. Lots of why’s and </a:t>
            </a:r>
            <a:r>
              <a:rPr lang="en-US" dirty="0" err="1"/>
              <a:t>hows’s</a:t>
            </a:r>
            <a:r>
              <a:rPr lang="en-US" dirty="0"/>
              <a:t> </a:t>
            </a:r>
            <a:r>
              <a:rPr lang="en-US" dirty="0" err="1"/>
              <a:t>etc</a:t>
            </a:r>
            <a:r>
              <a:rPr lang="en-US" dirty="0"/>
              <a:t>, but at some point we may want to get specific….</a:t>
            </a:r>
          </a:p>
          <a:p>
            <a:endParaRPr lang="en-US" dirty="0"/>
          </a:p>
          <a:p>
            <a:endParaRPr lang="en-US" dirty="0"/>
          </a:p>
        </p:txBody>
      </p:sp>
      <p:sp>
        <p:nvSpPr>
          <p:cNvPr id="4" name="Slide Number Placeholder 3"/>
          <p:cNvSpPr>
            <a:spLocks noGrp="1"/>
          </p:cNvSpPr>
          <p:nvPr>
            <p:ph type="sldNum" sz="quarter" idx="5"/>
          </p:nvPr>
        </p:nvSpPr>
        <p:spPr/>
        <p:txBody>
          <a:bodyPr/>
          <a:lstStyle/>
          <a:p>
            <a:fld id="{34AE1F45-6B5B-4E01-A4CA-AA5F23E94032}" type="slidenum">
              <a:rPr lang="en-US" smtClean="0"/>
              <a:t>29</a:t>
            </a:fld>
            <a:endParaRPr lang="en-US"/>
          </a:p>
        </p:txBody>
      </p:sp>
    </p:spTree>
    <p:extLst>
      <p:ext uri="{BB962C8B-B14F-4D97-AF65-F5344CB8AC3E}">
        <p14:creationId xmlns:p14="http://schemas.microsoft.com/office/powerpoint/2010/main" val="3323809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19ba434a8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19ba434a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19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E1F45-6B5B-4E01-A4CA-AA5F23E94032}" type="slidenum">
              <a:rPr lang="en-US" smtClean="0"/>
              <a:t>2</a:t>
            </a:fld>
            <a:endParaRPr lang="en-US"/>
          </a:p>
        </p:txBody>
      </p:sp>
    </p:spTree>
    <p:extLst>
      <p:ext uri="{BB962C8B-B14F-4D97-AF65-F5344CB8AC3E}">
        <p14:creationId xmlns:p14="http://schemas.microsoft.com/office/powerpoint/2010/main" val="3926019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E1F45-6B5B-4E01-A4CA-AA5F23E94032}" type="slidenum">
              <a:rPr lang="en-US" smtClean="0"/>
              <a:t>5</a:t>
            </a:fld>
            <a:endParaRPr lang="en-US"/>
          </a:p>
        </p:txBody>
      </p:sp>
    </p:spTree>
    <p:extLst>
      <p:ext uri="{BB962C8B-B14F-4D97-AF65-F5344CB8AC3E}">
        <p14:creationId xmlns:p14="http://schemas.microsoft.com/office/powerpoint/2010/main" val="4076810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thinking of targeting the mother or even the father, but due to exploring the household dynamics through qual you realize that MIL is making a lot of decisions/very influential </a:t>
            </a:r>
          </a:p>
          <a:p>
            <a:r>
              <a:rPr lang="en-US" dirty="0"/>
              <a:t>Beliefs and norms mentioned in quant, more precise and contextual, Jordan.</a:t>
            </a:r>
          </a:p>
          <a:p>
            <a:r>
              <a:rPr lang="en-US" dirty="0"/>
              <a:t>Intermediate indicators for mechanisms, for example, has MIL beliefs changed?</a:t>
            </a:r>
          </a:p>
        </p:txBody>
      </p:sp>
      <p:sp>
        <p:nvSpPr>
          <p:cNvPr id="4" name="Slide Number Placeholder 3"/>
          <p:cNvSpPr>
            <a:spLocks noGrp="1"/>
          </p:cNvSpPr>
          <p:nvPr>
            <p:ph type="sldNum" sz="quarter" idx="5"/>
          </p:nvPr>
        </p:nvSpPr>
        <p:spPr/>
        <p:txBody>
          <a:bodyPr/>
          <a:lstStyle/>
          <a:p>
            <a:fld id="{34AE1F45-6B5B-4E01-A4CA-AA5F23E94032}" type="slidenum">
              <a:rPr lang="en-US" smtClean="0"/>
              <a:t>6</a:t>
            </a:fld>
            <a:endParaRPr lang="en-US"/>
          </a:p>
        </p:txBody>
      </p:sp>
    </p:spTree>
    <p:extLst>
      <p:ext uri="{BB962C8B-B14F-4D97-AF65-F5344CB8AC3E}">
        <p14:creationId xmlns:p14="http://schemas.microsoft.com/office/powerpoint/2010/main" val="717621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itchFamily="34" charset="0"/>
              <a:ea typeface="PMingLiU" pitchFamily="18" charset="-120"/>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sz="2400">
                <a:solidFill>
                  <a:schemeClr val="tx1"/>
                </a:solidFill>
                <a:latin typeface="Tahoma" pitchFamily="34" charset="0"/>
                <a:ea typeface="MS PGothic" pitchFamily="34" charset="-128"/>
              </a:defRPr>
            </a:lvl1pPr>
            <a:lvl2pPr marL="37518269" indent="-37066053" defTabSz="913854">
              <a:defRPr sz="2400">
                <a:solidFill>
                  <a:schemeClr val="tx1"/>
                </a:solidFill>
                <a:latin typeface="Tahoma" pitchFamily="34" charset="0"/>
                <a:ea typeface="MS PGothic" pitchFamily="34" charset="-128"/>
              </a:defRPr>
            </a:lvl2pPr>
            <a:lvl3pPr>
              <a:defRPr sz="2400">
                <a:solidFill>
                  <a:schemeClr val="tx1"/>
                </a:solidFill>
                <a:latin typeface="Tahoma" pitchFamily="34" charset="0"/>
                <a:ea typeface="MS PGothic" pitchFamily="34" charset="-128"/>
              </a:defRPr>
            </a:lvl3pPr>
            <a:lvl4pPr>
              <a:defRPr sz="2400">
                <a:solidFill>
                  <a:schemeClr val="tx1"/>
                </a:solidFill>
                <a:latin typeface="Tahoma" pitchFamily="34" charset="0"/>
                <a:ea typeface="MS PGothic" pitchFamily="34" charset="-128"/>
              </a:defRPr>
            </a:lvl4pPr>
            <a:lvl5pPr>
              <a:defRPr sz="2400">
                <a:solidFill>
                  <a:schemeClr val="tx1"/>
                </a:solidFill>
                <a:latin typeface="Tahoma" pitchFamily="34" charset="0"/>
                <a:ea typeface="MS PGothic" pitchFamily="34" charset="-128"/>
              </a:defRPr>
            </a:lvl5pPr>
            <a:lvl6pPr marL="452217" eaLnBrk="0" fontAlgn="base" hangingPunct="0">
              <a:spcBef>
                <a:spcPct val="0"/>
              </a:spcBef>
              <a:spcAft>
                <a:spcPct val="0"/>
              </a:spcAft>
              <a:defRPr sz="2400">
                <a:solidFill>
                  <a:schemeClr val="tx1"/>
                </a:solidFill>
                <a:latin typeface="Tahoma" pitchFamily="34" charset="0"/>
                <a:ea typeface="MS PGothic" pitchFamily="34" charset="-128"/>
              </a:defRPr>
            </a:lvl6pPr>
            <a:lvl7pPr marL="904433" eaLnBrk="0" fontAlgn="base" hangingPunct="0">
              <a:spcBef>
                <a:spcPct val="0"/>
              </a:spcBef>
              <a:spcAft>
                <a:spcPct val="0"/>
              </a:spcAft>
              <a:defRPr sz="2400">
                <a:solidFill>
                  <a:schemeClr val="tx1"/>
                </a:solidFill>
                <a:latin typeface="Tahoma" pitchFamily="34" charset="0"/>
                <a:ea typeface="MS PGothic" pitchFamily="34" charset="-128"/>
              </a:defRPr>
            </a:lvl7pPr>
            <a:lvl8pPr marL="1356650" eaLnBrk="0" fontAlgn="base" hangingPunct="0">
              <a:spcBef>
                <a:spcPct val="0"/>
              </a:spcBef>
              <a:spcAft>
                <a:spcPct val="0"/>
              </a:spcAft>
              <a:defRPr sz="2400">
                <a:solidFill>
                  <a:schemeClr val="tx1"/>
                </a:solidFill>
                <a:latin typeface="Tahoma" pitchFamily="34" charset="0"/>
                <a:ea typeface="MS PGothic" pitchFamily="34" charset="-128"/>
              </a:defRPr>
            </a:lvl8pPr>
            <a:lvl9pPr marL="1808866"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AC7BFFEB-111A-4129-8D9B-B5DA3D4F955E}" type="slidenum">
              <a:rPr lang="zh-TW" altLang="en-US" sz="1200">
                <a:latin typeface="Arial" pitchFamily="34" charset="0"/>
                <a:ea typeface="PMingLiU" pitchFamily="18" charset="-120"/>
              </a:rPr>
              <a:pPr/>
              <a:t>10</a:t>
            </a:fld>
            <a:endParaRPr lang="en-US" altLang="zh-TW" sz="1200">
              <a:latin typeface="Arial" pitchFamily="34" charset="0"/>
              <a:ea typeface="PMingLiU" pitchFamily="18" charset="-12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E1F45-6B5B-4E01-A4CA-AA5F23E94032}" type="slidenum">
              <a:rPr lang="en-US" smtClean="0"/>
              <a:t>13</a:t>
            </a:fld>
            <a:endParaRPr lang="en-US"/>
          </a:p>
        </p:txBody>
      </p:sp>
    </p:spTree>
    <p:extLst>
      <p:ext uri="{BB962C8B-B14F-4D97-AF65-F5344CB8AC3E}">
        <p14:creationId xmlns:p14="http://schemas.microsoft.com/office/powerpoint/2010/main" val="293670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E1F45-6B5B-4E01-A4CA-AA5F23E94032}" type="slidenum">
              <a:rPr lang="en-US" smtClean="0"/>
              <a:t>14</a:t>
            </a:fld>
            <a:endParaRPr lang="en-US"/>
          </a:p>
        </p:txBody>
      </p:sp>
    </p:spTree>
    <p:extLst>
      <p:ext uri="{BB962C8B-B14F-4D97-AF65-F5344CB8AC3E}">
        <p14:creationId xmlns:p14="http://schemas.microsoft.com/office/powerpoint/2010/main" val="2122232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E1F45-6B5B-4E01-A4CA-AA5F23E94032}" type="slidenum">
              <a:rPr lang="en-US" smtClean="0"/>
              <a:t>17</a:t>
            </a:fld>
            <a:endParaRPr lang="en-US"/>
          </a:p>
        </p:txBody>
      </p:sp>
    </p:spTree>
    <p:extLst>
      <p:ext uri="{BB962C8B-B14F-4D97-AF65-F5344CB8AC3E}">
        <p14:creationId xmlns:p14="http://schemas.microsoft.com/office/powerpoint/2010/main" val="1630888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E1F45-6B5B-4E01-A4CA-AA5F23E94032}" type="slidenum">
              <a:rPr lang="en-US" smtClean="0"/>
              <a:t>18</a:t>
            </a:fld>
            <a:endParaRPr lang="en-US"/>
          </a:p>
        </p:txBody>
      </p:sp>
    </p:spTree>
    <p:extLst>
      <p:ext uri="{BB962C8B-B14F-4D97-AF65-F5344CB8AC3E}">
        <p14:creationId xmlns:p14="http://schemas.microsoft.com/office/powerpoint/2010/main" val="329008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F8DE2C8A-450D-402E-9BCF-D00D0606298B}" type="datetime1">
              <a:rPr lang="en-US" smtClean="0"/>
              <a:t>11/13/2019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2E1AC24-9E02-4FAD-AF47-45E5237D18E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F5E3F1-3BD8-4336-A984-4E9003A27BA9}" type="datetime1">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1AC24-9E02-4FAD-AF47-45E5237D18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0D8F7B-DD36-4CE9-90E5-E9D12FCF49A6}" type="datetime1">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1AC24-9E02-4FAD-AF47-45E5237D18E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imple Page">
    <p:spTree>
      <p:nvGrpSpPr>
        <p:cNvPr id="1" name=""/>
        <p:cNvGrpSpPr/>
        <p:nvPr/>
      </p:nvGrpSpPr>
      <p:grpSpPr>
        <a:xfrm>
          <a:off x="0" y="0"/>
          <a:ext cx="0" cy="0"/>
          <a:chOff x="0" y="0"/>
          <a:chExt cx="0" cy="0"/>
        </a:xfrm>
      </p:grpSpPr>
      <p:sp>
        <p:nvSpPr>
          <p:cNvPr id="9" name="Rectangle 4"/>
          <p:cNvSpPr/>
          <p:nvPr userDrawn="1"/>
        </p:nvSpPr>
        <p:spPr>
          <a:xfrm>
            <a:off x="-266173" y="1022695"/>
            <a:ext cx="4597605" cy="690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4390" tIns="17195" rIns="34390" bIns="17195" anchor="ctr"/>
          <a:lstStyle/>
          <a:p>
            <a:pPr algn="ctr" eaLnBrk="1" hangingPunct="1">
              <a:defRPr/>
            </a:pPr>
            <a:endParaRPr lang="es-ES" sz="682">
              <a:solidFill>
                <a:srgbClr val="FFFFFF"/>
              </a:solidFill>
              <a:latin typeface="Calibri" charset="0"/>
              <a:ea typeface="ＭＳ Ｐゴシック" charset="0"/>
            </a:endParaRPr>
          </a:p>
        </p:txBody>
      </p:sp>
    </p:spTree>
    <p:extLst>
      <p:ext uri="{BB962C8B-B14F-4D97-AF65-F5344CB8AC3E}">
        <p14:creationId xmlns:p14="http://schemas.microsoft.com/office/powerpoint/2010/main" val="396415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DBCFFF-1E45-4418-94C2-AA26C4D48740}" type="datetime1">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1AC24-9E02-4FAD-AF47-45E5237D18E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424EA03-EA73-4090-AE46-AE14E346F8BE}" type="datetime1">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1AC24-9E02-4FAD-AF47-45E5237D18E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5C085E4-265A-4F40-8044-4C62E0CC611F}" type="datetime1">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1AC24-9E02-4FAD-AF47-45E5237D18E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817EBBF7-6E2F-4167-8822-EE2AA45B5398}" type="datetime1">
              <a:rPr lang="en-US" smtClean="0"/>
              <a:t>11/13/2019</a:t>
            </a:fld>
            <a:endParaRPr lang="en-US"/>
          </a:p>
        </p:txBody>
      </p:sp>
      <p:sp>
        <p:nvSpPr>
          <p:cNvPr id="27" name="Slide Number Placeholder 26"/>
          <p:cNvSpPr>
            <a:spLocks noGrp="1"/>
          </p:cNvSpPr>
          <p:nvPr>
            <p:ph type="sldNum" sz="quarter" idx="11"/>
          </p:nvPr>
        </p:nvSpPr>
        <p:spPr/>
        <p:txBody>
          <a:bodyPr rtlCol="0"/>
          <a:lstStyle/>
          <a:p>
            <a:fld id="{52E1AC24-9E02-4FAD-AF47-45E5237D18E6}"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828E48F8-C6B7-421F-B8EB-F887F7D47CEF}" type="datetime1">
              <a:rPr lang="en-US" smtClean="0"/>
              <a:t>11/13/2019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52E1AC24-9E02-4FAD-AF47-45E5237D18E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2C8F4-158A-426D-B791-70AE1C16AB7F}" type="datetime1">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1AC24-9E02-4FAD-AF47-45E5237D18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87CF09A-0F2D-47D2-AE08-FC7AE00108F4}" type="datetime1">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1AC24-9E02-4FAD-AF47-45E5237D18E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C03AE7-277D-47B8-B10C-B512747483A5}" type="datetime1">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1AC24-9E02-4FAD-AF47-45E5237D18E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C02592A-8694-4C8D-8F94-7E351C2E5CAB}" type="datetime1">
              <a:rPr lang="en-US" smtClean="0"/>
              <a:t>11/13/2019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2E1AC24-9E02-4FAD-AF47-45E5237D18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4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8458200" cy="1470025"/>
          </a:xfrm>
        </p:spPr>
        <p:txBody>
          <a:bodyPr>
            <a:normAutofit/>
          </a:bodyPr>
          <a:lstStyle/>
          <a:p>
            <a:r>
              <a:rPr lang="en-US" dirty="0"/>
              <a:t>The basics of collecting qualitative data in the field</a:t>
            </a:r>
          </a:p>
        </p:txBody>
      </p:sp>
      <p:sp>
        <p:nvSpPr>
          <p:cNvPr id="3" name="Subtitle 2"/>
          <p:cNvSpPr>
            <a:spLocks noGrp="1"/>
          </p:cNvSpPr>
          <p:nvPr>
            <p:ph type="subTitle" idx="1"/>
          </p:nvPr>
        </p:nvSpPr>
        <p:spPr>
          <a:xfrm>
            <a:off x="5486400" y="5257800"/>
            <a:ext cx="3657600" cy="1317625"/>
          </a:xfrm>
        </p:spPr>
        <p:txBody>
          <a:bodyPr/>
          <a:lstStyle/>
          <a:p>
            <a:r>
              <a:rPr lang="en-US" dirty="0"/>
              <a:t>Iman Sen</a:t>
            </a:r>
          </a:p>
          <a:p>
            <a:r>
              <a:rPr lang="en-US" dirty="0"/>
              <a:t>14</a:t>
            </a:r>
            <a:r>
              <a:rPr lang="en-US" baseline="30000" dirty="0"/>
              <a:t>th</a:t>
            </a:r>
            <a:r>
              <a:rPr lang="en-US" dirty="0"/>
              <a:t> Nov, 2019</a:t>
            </a:r>
          </a:p>
        </p:txBody>
      </p:sp>
      <p:sp>
        <p:nvSpPr>
          <p:cNvPr id="4" name="Slide Number Placeholder 3"/>
          <p:cNvSpPr>
            <a:spLocks noGrp="1"/>
          </p:cNvSpPr>
          <p:nvPr>
            <p:ph type="sldNum" sz="quarter" idx="12"/>
          </p:nvPr>
        </p:nvSpPr>
        <p:spPr/>
        <p:txBody>
          <a:bodyPr/>
          <a:lstStyle/>
          <a:p>
            <a:fld id="{52E1AC24-9E02-4FAD-AF47-45E5237D18E6}" type="slidenum">
              <a:rPr lang="en-US" smtClean="0"/>
              <a:t>1</a:t>
            </a:fld>
            <a:endParaRPr lang="en-US"/>
          </a:p>
        </p:txBody>
      </p:sp>
    </p:spTree>
    <p:extLst>
      <p:ext uri="{BB962C8B-B14F-4D97-AF65-F5344CB8AC3E}">
        <p14:creationId xmlns:p14="http://schemas.microsoft.com/office/powerpoint/2010/main" val="17569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981200"/>
            <a:ext cx="7772400" cy="4343400"/>
          </a:xfrm>
        </p:spPr>
        <p:txBody>
          <a:bodyPr>
            <a:normAutofit/>
          </a:bodyPr>
          <a:lstStyle/>
          <a:p>
            <a:r>
              <a:rPr lang="en-US" altLang="zh-TW" dirty="0">
                <a:latin typeface="Calibri Light" panose="020F0302020204030204" pitchFamily="34" charset="0"/>
                <a:ea typeface="PMingLiU" pitchFamily="18" charset="-120"/>
                <a:cs typeface="Calibri Light" panose="020F0302020204030204" pitchFamily="34" charset="0"/>
              </a:rPr>
              <a:t>Individual and Group interviews</a:t>
            </a:r>
          </a:p>
          <a:p>
            <a:r>
              <a:rPr lang="en-US" altLang="zh-TW" dirty="0">
                <a:latin typeface="Calibri Light" panose="020F0302020204030204" pitchFamily="34" charset="0"/>
                <a:ea typeface="PMingLiU" pitchFamily="18" charset="-120"/>
                <a:cs typeface="Calibri Light" panose="020F0302020204030204" pitchFamily="34" charset="0"/>
              </a:rPr>
              <a:t>Observations</a:t>
            </a:r>
          </a:p>
          <a:p>
            <a:r>
              <a:rPr lang="en-US" altLang="zh-TW" dirty="0">
                <a:latin typeface="Calibri Light" panose="020F0302020204030204" pitchFamily="34" charset="0"/>
                <a:ea typeface="PMingLiU" pitchFamily="18" charset="-120"/>
                <a:cs typeface="Calibri Light" panose="020F0302020204030204" pitchFamily="34" charset="0"/>
              </a:rPr>
              <a:t>Mixing Methods</a:t>
            </a:r>
          </a:p>
          <a:p>
            <a:r>
              <a:rPr lang="en-US" altLang="zh-TW" dirty="0">
                <a:solidFill>
                  <a:schemeClr val="bg1">
                    <a:lumMod val="75000"/>
                  </a:schemeClr>
                </a:solidFill>
                <a:latin typeface="Calibri Light" panose="020F0302020204030204" pitchFamily="34" charset="0"/>
                <a:ea typeface="PMingLiU" pitchFamily="18" charset="-120"/>
                <a:cs typeface="Calibri Light" panose="020F0302020204030204" pitchFamily="34" charset="0"/>
              </a:rPr>
              <a:t>Written exercises, visual material, participatory</a:t>
            </a:r>
          </a:p>
          <a:p>
            <a:r>
              <a:rPr lang="en-US" altLang="zh-TW" dirty="0">
                <a:solidFill>
                  <a:schemeClr val="bg1">
                    <a:lumMod val="85000"/>
                  </a:schemeClr>
                </a:solidFill>
                <a:latin typeface="Calibri Light" panose="020F0302020204030204" pitchFamily="34" charset="0"/>
                <a:ea typeface="PMingLiU" pitchFamily="18" charset="-120"/>
                <a:cs typeface="Calibri Light" panose="020F0302020204030204" pitchFamily="34" charset="0"/>
              </a:rPr>
              <a:t>Documentation/text , Case study</a:t>
            </a:r>
          </a:p>
          <a:p>
            <a:pPr marL="109728" indent="0">
              <a:buNone/>
            </a:pPr>
            <a:endParaRPr lang="en-US" altLang="zh-TW" dirty="0">
              <a:solidFill>
                <a:schemeClr val="bg1">
                  <a:lumMod val="85000"/>
                </a:schemeClr>
              </a:solidFill>
              <a:latin typeface="Calibri Light" panose="020F0302020204030204" pitchFamily="34" charset="0"/>
              <a:ea typeface="PMingLiU" pitchFamily="18" charset="-120"/>
              <a:cs typeface="Calibri Light" panose="020F0302020204030204" pitchFamily="34" charset="0"/>
            </a:endParaRPr>
          </a:p>
          <a:p>
            <a:pPr marL="109728" indent="0">
              <a:buNone/>
            </a:pPr>
            <a:endParaRPr lang="en-US" altLang="zh-TW" dirty="0">
              <a:solidFill>
                <a:schemeClr val="bg1">
                  <a:lumMod val="85000"/>
                </a:schemeClr>
              </a:solidFill>
              <a:latin typeface="Calibri Light" panose="020F0302020204030204" pitchFamily="34" charset="0"/>
              <a:ea typeface="PMingLiU" pitchFamily="18" charset="-120"/>
              <a:cs typeface="Calibri Light" panose="020F0302020204030204" pitchFamily="34" charset="0"/>
            </a:endParaRPr>
          </a:p>
          <a:p>
            <a:endParaRPr lang="zh-TW" altLang="en-US" dirty="0">
              <a:ea typeface="PMingLiU" pitchFamily="18" charset="-120"/>
            </a:endParaRPr>
          </a:p>
        </p:txBody>
      </p:sp>
      <p:sp>
        <p:nvSpPr>
          <p:cNvPr id="22533" name="Slide Number Placeholder 6"/>
          <p:cNvSpPr txBox="1">
            <a:spLocks/>
          </p:cNvSpPr>
          <p:nvPr/>
        </p:nvSpPr>
        <p:spPr bwMode="auto">
          <a:xfrm>
            <a:off x="8534400" y="6324600"/>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400">
                <a:solidFill>
                  <a:schemeClr val="tx1"/>
                </a:solidFill>
                <a:latin typeface="Tahoma" pitchFamily="34" charset="0"/>
                <a:ea typeface="MS PGothic" pitchFamily="34" charset="-128"/>
              </a:defRPr>
            </a:lvl1pPr>
            <a:lvl2pPr marL="37931725" indent="-37474525">
              <a:defRPr sz="2400">
                <a:solidFill>
                  <a:schemeClr val="tx1"/>
                </a:solidFill>
                <a:latin typeface="Tahoma" pitchFamily="34" charset="0"/>
                <a:ea typeface="MS PGothic" pitchFamily="34" charset="-128"/>
              </a:defRPr>
            </a:lvl2pPr>
            <a:lvl3pPr>
              <a:defRPr sz="2400">
                <a:solidFill>
                  <a:schemeClr val="tx1"/>
                </a:solidFill>
                <a:latin typeface="Tahoma" pitchFamily="34" charset="0"/>
                <a:ea typeface="MS PGothic" pitchFamily="34" charset="-128"/>
              </a:defRPr>
            </a:lvl3pPr>
            <a:lvl4pPr>
              <a:defRPr sz="2400">
                <a:solidFill>
                  <a:schemeClr val="tx1"/>
                </a:solidFill>
                <a:latin typeface="Tahoma" pitchFamily="34" charset="0"/>
                <a:ea typeface="MS PGothic" pitchFamily="34" charset="-128"/>
              </a:defRPr>
            </a:lvl4pPr>
            <a:lvl5pPr>
              <a:defRPr sz="2400">
                <a:solidFill>
                  <a:schemeClr val="tx1"/>
                </a:solidFill>
                <a:latin typeface="Tahoma" pitchFamily="34" charset="0"/>
                <a:ea typeface="MS PGothic" pitchFamily="34" charset="-128"/>
              </a:defRPr>
            </a:lvl5pPr>
            <a:lvl6pPr marL="457200" eaLnBrk="0" fontAlgn="base" hangingPunct="0">
              <a:spcBef>
                <a:spcPct val="0"/>
              </a:spcBef>
              <a:spcAft>
                <a:spcPct val="0"/>
              </a:spcAft>
              <a:defRPr sz="2400">
                <a:solidFill>
                  <a:schemeClr val="tx1"/>
                </a:solidFill>
                <a:latin typeface="Tahoma" pitchFamily="34" charset="0"/>
                <a:ea typeface="MS PGothic" pitchFamily="34" charset="-128"/>
              </a:defRPr>
            </a:lvl6pPr>
            <a:lvl7pPr marL="914400" eaLnBrk="0" fontAlgn="base" hangingPunct="0">
              <a:spcBef>
                <a:spcPct val="0"/>
              </a:spcBef>
              <a:spcAft>
                <a:spcPct val="0"/>
              </a:spcAft>
              <a:defRPr sz="2400">
                <a:solidFill>
                  <a:schemeClr val="tx1"/>
                </a:solidFill>
                <a:latin typeface="Tahoma" pitchFamily="34" charset="0"/>
                <a:ea typeface="MS PGothic" pitchFamily="34" charset="-128"/>
              </a:defRPr>
            </a:lvl7pPr>
            <a:lvl8pPr marL="1371600" eaLnBrk="0" fontAlgn="base" hangingPunct="0">
              <a:spcBef>
                <a:spcPct val="0"/>
              </a:spcBef>
              <a:spcAft>
                <a:spcPct val="0"/>
              </a:spcAft>
              <a:defRPr sz="2400">
                <a:solidFill>
                  <a:schemeClr val="tx1"/>
                </a:solidFill>
                <a:latin typeface="Tahoma" pitchFamily="34" charset="0"/>
                <a:ea typeface="MS PGothic" pitchFamily="34" charset="-128"/>
              </a:defRPr>
            </a:lvl8pPr>
            <a:lvl9pPr marL="18288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eaLnBrk="1" hangingPunct="1"/>
            <a:fld id="{DE37B0DF-2E64-41BE-B481-7FFA5986E5F6}" type="slidenum">
              <a:rPr lang="zh-TW" altLang="en-US" sz="1600">
                <a:solidFill>
                  <a:schemeClr val="bg1"/>
                </a:solidFill>
                <a:latin typeface="Times New Roman" pitchFamily="18" charset="0"/>
                <a:ea typeface="PMingLiU" pitchFamily="18" charset="-120"/>
              </a:rPr>
              <a:pPr algn="ctr" eaLnBrk="1" hangingPunct="1"/>
              <a:t>10</a:t>
            </a:fld>
            <a:endParaRPr lang="en-US" altLang="zh-TW" sz="1600">
              <a:solidFill>
                <a:schemeClr val="bg1"/>
              </a:solidFill>
              <a:latin typeface="Times New Roman" pitchFamily="18" charset="0"/>
              <a:cs typeface="Times New Roman" pitchFamily="18" charset="0"/>
            </a:endParaRPr>
          </a:p>
        </p:txBody>
      </p:sp>
      <p:sp>
        <p:nvSpPr>
          <p:cNvPr id="8" name="Title 1"/>
          <p:cNvSpPr txBox="1">
            <a:spLocks/>
          </p:cNvSpPr>
          <p:nvPr/>
        </p:nvSpPr>
        <p:spPr>
          <a:xfrm>
            <a:off x="457200" y="9144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solidFill>
                  <a:schemeClr val="accent1"/>
                </a:solidFill>
              </a:rPr>
              <a:t>Methods and Implementation</a:t>
            </a:r>
          </a:p>
        </p:txBody>
      </p:sp>
      <p:sp>
        <p:nvSpPr>
          <p:cNvPr id="3" name="Slide Number Placeholder 2"/>
          <p:cNvSpPr>
            <a:spLocks noGrp="1"/>
          </p:cNvSpPr>
          <p:nvPr>
            <p:ph type="sldNum" sz="quarter" idx="12"/>
          </p:nvPr>
        </p:nvSpPr>
        <p:spPr/>
        <p:txBody>
          <a:bodyPr/>
          <a:lstStyle/>
          <a:p>
            <a:fld id="{52E1AC24-9E02-4FAD-AF47-45E5237D18E6}" type="slidenum">
              <a:rPr lang="en-US" smtClean="0"/>
              <a:t>10</a:t>
            </a:fld>
            <a:endParaRPr lang="en-US"/>
          </a:p>
        </p:txBody>
      </p:sp>
    </p:spTree>
    <p:extLst>
      <p:ext uri="{BB962C8B-B14F-4D97-AF65-F5344CB8AC3E}">
        <p14:creationId xmlns:p14="http://schemas.microsoft.com/office/powerpoint/2010/main" val="419325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52E1AC24-9E02-4FAD-AF47-45E5237D18E6}" type="slidenum">
              <a:rPr lang="en-US" smtClean="0"/>
              <a:t>11</a:t>
            </a:fld>
            <a:endParaRPr lang="en-US"/>
          </a:p>
        </p:txBody>
      </p:sp>
      <p:sp>
        <p:nvSpPr>
          <p:cNvPr id="10" name="Title 1"/>
          <p:cNvSpPr txBox="1">
            <a:spLocks/>
          </p:cNvSpPr>
          <p:nvPr/>
        </p:nvSpPr>
        <p:spPr>
          <a:xfrm>
            <a:off x="152400" y="6096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solidFill>
                  <a:schemeClr val="accent1"/>
                </a:solidFill>
              </a:rPr>
              <a:t>Interviews</a:t>
            </a:r>
          </a:p>
        </p:txBody>
      </p:sp>
      <p:sp>
        <p:nvSpPr>
          <p:cNvPr id="11" name="Content Placeholder 4"/>
          <p:cNvSpPr txBox="1">
            <a:spLocks/>
          </p:cNvSpPr>
          <p:nvPr/>
        </p:nvSpPr>
        <p:spPr>
          <a:xfrm>
            <a:off x="457200" y="1752600"/>
            <a:ext cx="8229600" cy="4821936"/>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b="1" dirty="0">
                <a:latin typeface="Calibri Light" panose="020F0302020204030204" pitchFamily="34" charset="0"/>
                <a:cs typeface="Calibri Light" panose="020F0302020204030204" pitchFamily="34" charset="0"/>
              </a:rPr>
              <a:t>Main goal</a:t>
            </a:r>
          </a:p>
          <a:p>
            <a:r>
              <a:rPr lang="en-US" dirty="0">
                <a:latin typeface="Calibri Light" panose="020F0302020204030204" pitchFamily="34" charset="0"/>
                <a:cs typeface="Calibri Light" panose="020F0302020204030204" pitchFamily="34" charset="0"/>
              </a:rPr>
              <a:t>Capturing the individual experience and view of events: the assumption is that participants perspectives are meaningful, knowledgeable, and able to be made explicit and articulated.</a:t>
            </a:r>
          </a:p>
          <a:p>
            <a:r>
              <a:rPr lang="en-US" dirty="0">
                <a:latin typeface="Calibri Light" panose="020F0302020204030204" pitchFamily="34" charset="0"/>
                <a:cs typeface="Calibri Light" panose="020F0302020204030204" pitchFamily="34" charset="0"/>
              </a:rPr>
              <a:t>Allows to present the meaningfulness of the experience from the respondent’s perspective.</a:t>
            </a:r>
          </a:p>
          <a:p>
            <a:pPr marL="109728" indent="0">
              <a:buNone/>
            </a:pPr>
            <a:endParaRPr lang="en-US" dirty="0">
              <a:latin typeface="Calibri Light" panose="020F0302020204030204" pitchFamily="34" charset="0"/>
              <a:cs typeface="Calibri Light" panose="020F0302020204030204" pitchFamily="34" charset="0"/>
            </a:endParaRPr>
          </a:p>
          <a:p>
            <a:pPr marL="109728" indent="0">
              <a:buNone/>
            </a:pPr>
            <a:r>
              <a:rPr lang="en-US" dirty="0">
                <a:latin typeface="Calibri Light" panose="020F0302020204030204" pitchFamily="34" charset="0"/>
                <a:cs typeface="Calibri Light" panose="020F0302020204030204" pitchFamily="34" charset="0"/>
              </a:rPr>
              <a:t>Interviews are particularly appropriate when:</a:t>
            </a:r>
          </a:p>
          <a:p>
            <a:pPr lvl="1"/>
            <a:r>
              <a:rPr lang="en-US" dirty="0">
                <a:latin typeface="Calibri Light" panose="020F0302020204030204" pitchFamily="34" charset="0"/>
                <a:cs typeface="Calibri Light" panose="020F0302020204030204" pitchFamily="34" charset="0"/>
              </a:rPr>
              <a:t>Complex subject matter</a:t>
            </a:r>
            <a:endParaRPr lang="en-US" sz="2200" dirty="0">
              <a:latin typeface="Calibri Light" panose="020F0302020204030204" pitchFamily="34" charset="0"/>
              <a:cs typeface="Calibri Light" panose="020F0302020204030204" pitchFamily="34" charset="0"/>
            </a:endParaRPr>
          </a:p>
          <a:p>
            <a:pPr lvl="1"/>
            <a:r>
              <a:rPr lang="en-US" dirty="0">
                <a:latin typeface="Calibri Light" panose="020F0302020204030204" pitchFamily="34" charset="0"/>
                <a:cs typeface="Calibri Light" panose="020F0302020204030204" pitchFamily="34" charset="0"/>
              </a:rPr>
              <a:t>Highly sensitive subject matter</a:t>
            </a:r>
            <a:endParaRPr lang="en-US" sz="8000" dirty="0">
              <a:solidFill>
                <a:schemeClr val="tx1"/>
              </a:solidFill>
              <a:latin typeface="Calibri Light" panose="020F0302020204030204" pitchFamily="34" charset="0"/>
              <a:cs typeface="Calibri Light" panose="020F0302020204030204" pitchFamily="34" charset="0"/>
            </a:endParaRPr>
          </a:p>
          <a:p>
            <a:pPr lvl="1"/>
            <a:r>
              <a:rPr lang="en-US" dirty="0">
                <a:latin typeface="Calibri Light" panose="020F0302020204030204" pitchFamily="34" charset="0"/>
                <a:cs typeface="Calibri Light" panose="020F0302020204030204" pitchFamily="34" charset="0"/>
              </a:rPr>
              <a:t>Detailed information is needed </a:t>
            </a:r>
            <a:endParaRPr lang="en-US" sz="2200" dirty="0">
              <a:latin typeface="Calibri Light" panose="020F0302020204030204" pitchFamily="34" charset="0"/>
              <a:cs typeface="Calibri Light" panose="020F0302020204030204" pitchFamily="34" charset="0"/>
            </a:endParaRPr>
          </a:p>
          <a:p>
            <a:pPr lvl="1"/>
            <a:r>
              <a:rPr lang="en-US" dirty="0">
                <a:latin typeface="Calibri Light" panose="020F0302020204030204" pitchFamily="34" charset="0"/>
                <a:cs typeface="Calibri Light" panose="020F0302020204030204" pitchFamily="34" charset="0"/>
              </a:rPr>
              <a:t>Busy, high-status respondents</a:t>
            </a:r>
          </a:p>
          <a:p>
            <a:pPr lvl="1"/>
            <a:endParaRPr lang="en-US" sz="2800" dirty="0">
              <a:solidFill>
                <a:schemeClr val="tx1"/>
              </a:solidFill>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a:p>
            <a:pPr marL="109728" indent="0">
              <a:buFont typeface="Georgia"/>
              <a:buNone/>
            </a:pPr>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9171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52E1AC24-9E02-4FAD-AF47-45E5237D18E6}" type="slidenum">
              <a:rPr lang="en-US" smtClean="0"/>
              <a:t>12</a:t>
            </a:fld>
            <a:endParaRPr lang="en-US"/>
          </a:p>
        </p:txBody>
      </p:sp>
      <p:sp>
        <p:nvSpPr>
          <p:cNvPr id="10" name="Title 1"/>
          <p:cNvSpPr txBox="1">
            <a:spLocks/>
          </p:cNvSpPr>
          <p:nvPr/>
        </p:nvSpPr>
        <p:spPr>
          <a:xfrm>
            <a:off x="152400" y="6096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solidFill>
                  <a:schemeClr val="accent1"/>
                </a:solidFill>
              </a:rPr>
              <a:t>Interviews</a:t>
            </a:r>
          </a:p>
        </p:txBody>
      </p:sp>
      <p:sp>
        <p:nvSpPr>
          <p:cNvPr id="11" name="Content Placeholder 10"/>
          <p:cNvSpPr>
            <a:spLocks noGrp="1"/>
          </p:cNvSpPr>
          <p:nvPr>
            <p:ph idx="1"/>
          </p:nvPr>
        </p:nvSpPr>
        <p:spPr>
          <a:xfrm>
            <a:off x="304800" y="1613168"/>
            <a:ext cx="8382000" cy="4940032"/>
          </a:xfrm>
        </p:spPr>
        <p:txBody>
          <a:bodyPr>
            <a:normAutofit/>
          </a:bodyPr>
          <a:lstStyle/>
          <a:p>
            <a:pPr marL="109728" indent="0">
              <a:buNone/>
            </a:pPr>
            <a:r>
              <a:rPr lang="en-US" sz="1800" dirty="0">
                <a:latin typeface="Calibri Light" panose="020F0302020204030204" pitchFamily="34" charset="0"/>
                <a:cs typeface="Calibri Light" panose="020F0302020204030204" pitchFamily="34" charset="0"/>
              </a:rPr>
              <a:t>3 types of interviews:</a:t>
            </a:r>
          </a:p>
          <a:p>
            <a:pPr lvl="1"/>
            <a:r>
              <a:rPr lang="en-US" sz="1800" dirty="0">
                <a:solidFill>
                  <a:schemeClr val="accent1"/>
                </a:solidFill>
                <a:latin typeface="Calibri Light" panose="020F0302020204030204" pitchFamily="34" charset="0"/>
                <a:cs typeface="Calibri Light" panose="020F0302020204030204" pitchFamily="34" charset="0"/>
              </a:rPr>
              <a:t>Structured interviews: neutral, controllable, pre-determined, consistent</a:t>
            </a:r>
          </a:p>
          <a:p>
            <a:pPr lvl="1"/>
            <a:r>
              <a:rPr lang="en-US" sz="1800" dirty="0">
                <a:solidFill>
                  <a:schemeClr val="accent1"/>
                </a:solidFill>
                <a:latin typeface="Calibri Light" panose="020F0302020204030204" pitchFamily="34" charset="0"/>
                <a:cs typeface="Calibri Light" panose="020F0302020204030204" pitchFamily="34" charset="0"/>
              </a:rPr>
              <a:t>Semi-structured interviews: “middle ground”</a:t>
            </a:r>
          </a:p>
          <a:p>
            <a:pPr lvl="1"/>
            <a:r>
              <a:rPr lang="en-US" sz="1800" dirty="0">
                <a:solidFill>
                  <a:schemeClr val="accent1"/>
                </a:solidFill>
                <a:latin typeface="Calibri Light" panose="020F0302020204030204" pitchFamily="34" charset="0"/>
                <a:cs typeface="Calibri Light" panose="020F0302020204030204" pitchFamily="34" charset="0"/>
              </a:rPr>
              <a:t>Open-ended or unstructured: flexible and require active listening, aimed at capturing not only experience but ‘in their own words’</a:t>
            </a:r>
          </a:p>
          <a:p>
            <a:pPr marL="109728" lvl="0" indent="0">
              <a:buNone/>
            </a:pPr>
            <a:endParaRPr lang="en-US" sz="1800" dirty="0">
              <a:latin typeface="Calibri Light" panose="020F0302020204030204" pitchFamily="34" charset="0"/>
              <a:cs typeface="Calibri Light" panose="020F0302020204030204" pitchFamily="34" charset="0"/>
            </a:endParaRPr>
          </a:p>
          <a:p>
            <a:pPr marL="109728" lvl="0" indent="0">
              <a:buNone/>
            </a:pPr>
            <a:r>
              <a:rPr lang="en-US" sz="1800" dirty="0">
                <a:latin typeface="Calibri Light" panose="020F0302020204030204" pitchFamily="34" charset="0"/>
                <a:cs typeface="Calibri Light" panose="020F0302020204030204" pitchFamily="34" charset="0"/>
              </a:rPr>
              <a:t>All interviews need: an </a:t>
            </a:r>
            <a:r>
              <a:rPr lang="en-US" sz="1800" b="1" i="1" dirty="0">
                <a:latin typeface="Calibri Light" panose="020F0302020204030204" pitchFamily="34" charset="0"/>
                <a:cs typeface="Calibri Light" panose="020F0302020204030204" pitchFamily="34" charset="0"/>
              </a:rPr>
              <a:t>interview guide- </a:t>
            </a:r>
            <a:r>
              <a:rPr lang="en-US" sz="1800" dirty="0">
                <a:latin typeface="Calibri Light" panose="020F0302020204030204" pitchFamily="34" charset="0"/>
                <a:cs typeface="Calibri Light" panose="020F0302020204030204" pitchFamily="34" charset="0"/>
              </a:rPr>
              <a:t>list of questions or issues that are to be explored and suggested probes for following up on key topics. </a:t>
            </a:r>
          </a:p>
          <a:p>
            <a:pPr marL="109728" lvl="0" indent="0">
              <a:buNone/>
            </a:pPr>
            <a:endParaRPr lang="en-US" sz="1800" dirty="0">
              <a:latin typeface="Calibri Light" panose="020F0302020204030204" pitchFamily="34" charset="0"/>
              <a:cs typeface="Calibri Light" panose="020F0302020204030204" pitchFamily="34" charset="0"/>
            </a:endParaRPr>
          </a:p>
          <a:p>
            <a:pPr marL="109728" lvl="0" indent="0">
              <a:buNone/>
            </a:pPr>
            <a:r>
              <a:rPr lang="en-US" sz="1800" dirty="0">
                <a:latin typeface="Calibri Light" panose="020F0302020204030204" pitchFamily="34" charset="0"/>
                <a:cs typeface="Calibri Light" panose="020F0302020204030204" pitchFamily="34" charset="0"/>
              </a:rPr>
              <a:t>Dynamics of interviewing are similar to a </a:t>
            </a:r>
            <a:r>
              <a:rPr lang="en-US" sz="1800" b="1" i="1" dirty="0">
                <a:latin typeface="Calibri Light" panose="020F0302020204030204" pitchFamily="34" charset="0"/>
                <a:cs typeface="Calibri Light" panose="020F0302020204030204" pitchFamily="34" charset="0"/>
              </a:rPr>
              <a:t>guided conversation</a:t>
            </a:r>
            <a:r>
              <a:rPr lang="en-US" sz="1800" dirty="0">
                <a:latin typeface="Calibri Light" panose="020F0302020204030204" pitchFamily="34" charset="0"/>
                <a:cs typeface="Calibri Light" panose="020F0302020204030204" pitchFamily="34" charset="0"/>
              </a:rPr>
              <a:t>, allowing for clarification and probing</a:t>
            </a:r>
            <a:r>
              <a:rPr lang="en-US" sz="1600" dirty="0">
                <a:latin typeface="Calibri Light" panose="020F0302020204030204" pitchFamily="34" charset="0"/>
                <a:cs typeface="Calibri Light" panose="020F0302020204030204" pitchFamily="34" charset="0"/>
              </a:rPr>
              <a:t>. </a:t>
            </a:r>
          </a:p>
          <a:p>
            <a:pPr marL="109728" lvl="0" indent="0">
              <a:buNone/>
            </a:pPr>
            <a:endParaRPr lang="en-US" sz="1600" dirty="0">
              <a:latin typeface="Calibri Light" panose="020F0302020204030204" pitchFamily="34" charset="0"/>
              <a:cs typeface="Calibri Light" panose="020F0302020204030204" pitchFamily="34" charset="0"/>
            </a:endParaRPr>
          </a:p>
          <a:p>
            <a:pPr lvl="0"/>
            <a:endParaRPr lang="en-US" sz="16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369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CCAE-4CE3-47A7-B614-91C27D26A3DC}"/>
              </a:ext>
            </a:extLst>
          </p:cNvPr>
          <p:cNvSpPr>
            <a:spLocks noGrp="1"/>
          </p:cNvSpPr>
          <p:nvPr>
            <p:ph type="title"/>
          </p:nvPr>
        </p:nvSpPr>
        <p:spPr>
          <a:xfrm>
            <a:off x="457200" y="914400"/>
            <a:ext cx="8229600" cy="1066800"/>
          </a:xfrm>
        </p:spPr>
        <p:txBody>
          <a:bodyPr>
            <a:normAutofit fontScale="90000"/>
          </a:bodyPr>
          <a:lstStyle/>
          <a:p>
            <a:r>
              <a:rPr lang="en-US" dirty="0"/>
              <a:t>Example: Structured -&gt; Unstructured</a:t>
            </a:r>
          </a:p>
        </p:txBody>
      </p:sp>
      <p:graphicFrame>
        <p:nvGraphicFramePr>
          <p:cNvPr id="6" name="Content Placeholder 5">
            <a:extLst>
              <a:ext uri="{FF2B5EF4-FFF2-40B4-BE49-F238E27FC236}">
                <a16:creationId xmlns:a16="http://schemas.microsoft.com/office/drawing/2014/main" id="{21EF9784-699E-4D9E-A9BD-9F964BA4089B}"/>
              </a:ext>
            </a:extLst>
          </p:cNvPr>
          <p:cNvGraphicFramePr>
            <a:graphicFrameLocks noGrp="1"/>
          </p:cNvGraphicFramePr>
          <p:nvPr>
            <p:ph idx="1"/>
            <p:extLst>
              <p:ext uri="{D42A27DB-BD31-4B8C-83A1-F6EECF244321}">
                <p14:modId xmlns:p14="http://schemas.microsoft.com/office/powerpoint/2010/main" val="1329335606"/>
              </p:ext>
            </p:extLst>
          </p:nvPr>
        </p:nvGraphicFramePr>
        <p:xfrm>
          <a:off x="424069" y="1981200"/>
          <a:ext cx="8229601" cy="4206240"/>
        </p:xfrm>
        <a:graphic>
          <a:graphicData uri="http://schemas.openxmlformats.org/drawingml/2006/table">
            <a:tbl>
              <a:tblPr firstRow="1" bandRow="1">
                <a:tableStyleId>{5C22544A-7EE6-4342-B048-85BDC9FD1C3A}</a:tableStyleId>
              </a:tblPr>
              <a:tblGrid>
                <a:gridCol w="1709531">
                  <a:extLst>
                    <a:ext uri="{9D8B030D-6E8A-4147-A177-3AD203B41FA5}">
                      <a16:colId xmlns:a16="http://schemas.microsoft.com/office/drawing/2014/main" val="2954412744"/>
                    </a:ext>
                  </a:extLst>
                </a:gridCol>
                <a:gridCol w="2133600">
                  <a:extLst>
                    <a:ext uri="{9D8B030D-6E8A-4147-A177-3AD203B41FA5}">
                      <a16:colId xmlns:a16="http://schemas.microsoft.com/office/drawing/2014/main" val="1244973359"/>
                    </a:ext>
                  </a:extLst>
                </a:gridCol>
                <a:gridCol w="2209800">
                  <a:extLst>
                    <a:ext uri="{9D8B030D-6E8A-4147-A177-3AD203B41FA5}">
                      <a16:colId xmlns:a16="http://schemas.microsoft.com/office/drawing/2014/main" val="1366235613"/>
                    </a:ext>
                  </a:extLst>
                </a:gridCol>
                <a:gridCol w="2176670">
                  <a:extLst>
                    <a:ext uri="{9D8B030D-6E8A-4147-A177-3AD203B41FA5}">
                      <a16:colId xmlns:a16="http://schemas.microsoft.com/office/drawing/2014/main" val="1709687058"/>
                    </a:ext>
                  </a:extLst>
                </a:gridCol>
              </a:tblGrid>
              <a:tr h="370840">
                <a:tc>
                  <a:txBody>
                    <a:bodyPr/>
                    <a:lstStyle/>
                    <a:p>
                      <a:r>
                        <a:rPr lang="en-US" dirty="0"/>
                        <a:t>Quant</a:t>
                      </a:r>
                    </a:p>
                  </a:txBody>
                  <a:tcPr/>
                </a:tc>
                <a:tc>
                  <a:txBody>
                    <a:bodyPr/>
                    <a:lstStyle/>
                    <a:p>
                      <a:r>
                        <a:rPr lang="en-US" dirty="0"/>
                        <a:t>Structured</a:t>
                      </a:r>
                    </a:p>
                  </a:txBody>
                  <a:tcPr/>
                </a:tc>
                <a:tc>
                  <a:txBody>
                    <a:bodyPr/>
                    <a:lstStyle/>
                    <a:p>
                      <a:r>
                        <a:rPr lang="en-US" dirty="0"/>
                        <a:t>Semi-Structured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Unstructured</a:t>
                      </a:r>
                    </a:p>
                    <a:p>
                      <a:endParaRPr lang="en-US" dirty="0"/>
                    </a:p>
                  </a:txBody>
                  <a:tcPr/>
                </a:tc>
                <a:extLst>
                  <a:ext uri="{0D108BD9-81ED-4DB2-BD59-A6C34878D82A}">
                    <a16:rowId xmlns:a16="http://schemas.microsoft.com/office/drawing/2014/main" val="3855123016"/>
                  </a:ext>
                </a:extLst>
              </a:tr>
              <a:tr h="370840">
                <a:tc>
                  <a:txBody>
                    <a:bodyPr/>
                    <a:lstStyle/>
                    <a:p>
                      <a:r>
                        <a:rPr kumimoji="0" lang="en-US" sz="1200" b="0" i="0" u="none" strike="noStrike" kern="1200" baseline="0" dirty="0">
                          <a:solidFill>
                            <a:schemeClr val="dk1"/>
                          </a:solidFill>
                          <a:latin typeface="+mn-lt"/>
                          <a:ea typeface="+mn-ea"/>
                          <a:cs typeface="+mn-cs"/>
                        </a:rPr>
                        <a:t>1. Indicate ‘yes’ or ‘no’</a:t>
                      </a:r>
                    </a:p>
                    <a:p>
                      <a:r>
                        <a:rPr kumimoji="0" lang="en-US" sz="1200" b="0" i="0" u="none" strike="noStrike" kern="1200" baseline="0" dirty="0">
                          <a:solidFill>
                            <a:schemeClr val="dk1"/>
                          </a:solidFill>
                          <a:latin typeface="+mn-lt"/>
                          <a:ea typeface="+mn-ea"/>
                          <a:cs typeface="+mn-cs"/>
                        </a:rPr>
                        <a:t>if you experienced</a:t>
                      </a:r>
                    </a:p>
                    <a:p>
                      <a:r>
                        <a:rPr kumimoji="0" lang="en-US" sz="1200" b="0" i="0" u="none" strike="noStrike" kern="1200" baseline="0" dirty="0">
                          <a:solidFill>
                            <a:schemeClr val="dk1"/>
                          </a:solidFill>
                          <a:latin typeface="+mn-lt"/>
                          <a:ea typeface="+mn-ea"/>
                          <a:cs typeface="+mn-cs"/>
                        </a:rPr>
                        <a:t>any of the following</a:t>
                      </a:r>
                    </a:p>
                    <a:p>
                      <a:r>
                        <a:rPr kumimoji="0" lang="en-US" sz="1200" b="0" i="0" u="none" strike="noStrike" kern="1200" baseline="0" dirty="0">
                          <a:solidFill>
                            <a:schemeClr val="dk1"/>
                          </a:solidFill>
                          <a:latin typeface="+mn-lt"/>
                          <a:ea typeface="+mn-ea"/>
                          <a:cs typeface="+mn-cs"/>
                        </a:rPr>
                        <a:t>symptoms [Refer to</a:t>
                      </a:r>
                    </a:p>
                    <a:p>
                      <a:r>
                        <a:rPr kumimoji="0" lang="en-US" sz="1200" b="0" i="0" u="none" strike="noStrike" kern="1200" baseline="0" dirty="0">
                          <a:solidFill>
                            <a:schemeClr val="dk1"/>
                          </a:solidFill>
                          <a:latin typeface="+mn-lt"/>
                          <a:ea typeface="+mn-ea"/>
                          <a:cs typeface="+mn-cs"/>
                        </a:rPr>
                        <a:t>list of symptoms.]</a:t>
                      </a:r>
                    </a:p>
                    <a:p>
                      <a:endParaRPr kumimoji="0" lang="en-US" sz="1200" b="0" i="0" u="none" strike="noStrike" kern="1200" baseline="0" dirty="0">
                        <a:solidFill>
                          <a:schemeClr val="dk1"/>
                        </a:solidFill>
                        <a:latin typeface="+mn-lt"/>
                        <a:ea typeface="+mn-ea"/>
                        <a:cs typeface="+mn-cs"/>
                      </a:endParaRPr>
                    </a:p>
                    <a:p>
                      <a:r>
                        <a:rPr kumimoji="0" lang="en-US" sz="1200" b="0" i="0" u="none" strike="noStrike" kern="1200" baseline="0" dirty="0">
                          <a:solidFill>
                            <a:schemeClr val="dk1"/>
                          </a:solidFill>
                          <a:latin typeface="+mn-lt"/>
                          <a:ea typeface="+mn-ea"/>
                          <a:cs typeface="+mn-cs"/>
                        </a:rPr>
                        <a:t>2. For each symptom,</a:t>
                      </a:r>
                    </a:p>
                    <a:p>
                      <a:r>
                        <a:rPr kumimoji="0" lang="en-US" sz="1200" b="0" i="0" u="none" strike="noStrike" kern="1200" baseline="0" dirty="0">
                          <a:solidFill>
                            <a:schemeClr val="dk1"/>
                          </a:solidFill>
                          <a:latin typeface="+mn-lt"/>
                          <a:ea typeface="+mn-ea"/>
                          <a:cs typeface="+mn-cs"/>
                        </a:rPr>
                        <a:t>did you experience</a:t>
                      </a:r>
                    </a:p>
                    <a:p>
                      <a:r>
                        <a:rPr kumimoji="0" lang="en-US" sz="1200" b="0" i="0" u="none" strike="noStrike" kern="1200" baseline="0" dirty="0">
                          <a:solidFill>
                            <a:schemeClr val="dk1"/>
                          </a:solidFill>
                          <a:latin typeface="+mn-lt"/>
                          <a:ea typeface="+mn-ea"/>
                          <a:cs typeface="+mn-cs"/>
                        </a:rPr>
                        <a:t>it within the last</a:t>
                      </a:r>
                    </a:p>
                    <a:p>
                      <a:r>
                        <a:rPr kumimoji="0" lang="en-US" sz="1200" b="0" i="0" u="none" strike="noStrike" kern="1200" baseline="0" dirty="0">
                          <a:solidFill>
                            <a:schemeClr val="dk1"/>
                          </a:solidFill>
                          <a:latin typeface="+mn-lt"/>
                          <a:ea typeface="+mn-ea"/>
                          <a:cs typeface="+mn-cs"/>
                        </a:rPr>
                        <a:t>week, the last</a:t>
                      </a:r>
                    </a:p>
                    <a:p>
                      <a:r>
                        <a:rPr kumimoji="0" lang="en-US" sz="1200" b="0" i="0" u="none" strike="noStrike" kern="1200" baseline="0" dirty="0">
                          <a:solidFill>
                            <a:schemeClr val="dk1"/>
                          </a:solidFill>
                          <a:latin typeface="+mn-lt"/>
                          <a:ea typeface="+mn-ea"/>
                          <a:cs typeface="+mn-cs"/>
                        </a:rPr>
                        <a:t>month, etc.?</a:t>
                      </a:r>
                    </a:p>
                    <a:p>
                      <a:endParaRPr kumimoji="0" lang="en-US" sz="1200" b="0" i="0" u="none" strike="noStrike" kern="1200" baseline="0" dirty="0">
                        <a:solidFill>
                          <a:schemeClr val="dk1"/>
                        </a:solidFill>
                        <a:latin typeface="+mn-lt"/>
                        <a:ea typeface="+mn-ea"/>
                        <a:cs typeface="+mn-cs"/>
                      </a:endParaRPr>
                    </a:p>
                    <a:p>
                      <a:r>
                        <a:rPr kumimoji="0" lang="en-US" sz="1200" b="0" i="0" u="none" strike="noStrike" kern="1200" baseline="0" dirty="0">
                          <a:solidFill>
                            <a:schemeClr val="dk1"/>
                          </a:solidFill>
                          <a:latin typeface="+mn-lt"/>
                          <a:ea typeface="+mn-ea"/>
                          <a:cs typeface="+mn-cs"/>
                        </a:rPr>
                        <a:t>3. Did you visit a</a:t>
                      </a:r>
                    </a:p>
                    <a:p>
                      <a:r>
                        <a:rPr kumimoji="0" lang="en-US" sz="1200" b="0" i="0" u="none" strike="noStrike" kern="1200" baseline="0" dirty="0">
                          <a:solidFill>
                            <a:schemeClr val="dk1"/>
                          </a:solidFill>
                          <a:latin typeface="+mn-lt"/>
                          <a:ea typeface="+mn-ea"/>
                          <a:cs typeface="+mn-cs"/>
                        </a:rPr>
                        <a:t>facility for</a:t>
                      </a:r>
                    </a:p>
                    <a:p>
                      <a:r>
                        <a:rPr kumimoji="0" lang="en-US" sz="1200" b="0" i="0" u="none" strike="noStrike" kern="1200" baseline="0" dirty="0">
                          <a:solidFill>
                            <a:schemeClr val="dk1"/>
                          </a:solidFill>
                          <a:latin typeface="+mn-lt"/>
                          <a:ea typeface="+mn-ea"/>
                          <a:cs typeface="+mn-cs"/>
                        </a:rPr>
                        <a:t>treatment? [Y/N]</a:t>
                      </a:r>
                    </a:p>
                    <a:p>
                      <a:endParaRPr kumimoji="0" lang="en-US" sz="1200" b="0" i="0" u="none" strike="noStrike" kern="1200" baseline="0" dirty="0">
                        <a:solidFill>
                          <a:schemeClr val="dk1"/>
                        </a:solidFill>
                        <a:latin typeface="+mn-lt"/>
                        <a:ea typeface="+mn-ea"/>
                        <a:cs typeface="+mn-cs"/>
                      </a:endParaRPr>
                    </a:p>
                    <a:p>
                      <a:r>
                        <a:rPr kumimoji="0" lang="en-US" sz="1200" b="0" i="0" u="none" strike="noStrike" kern="1200" baseline="0" dirty="0">
                          <a:solidFill>
                            <a:schemeClr val="dk1"/>
                          </a:solidFill>
                          <a:latin typeface="+mn-lt"/>
                          <a:ea typeface="+mn-ea"/>
                          <a:cs typeface="+mn-cs"/>
                        </a:rPr>
                        <a:t>4. What type of</a:t>
                      </a:r>
                    </a:p>
                    <a:p>
                      <a:r>
                        <a:rPr kumimoji="0" lang="en-US" sz="1200" b="0" i="0" u="none" strike="noStrike" kern="1200" baseline="0" dirty="0">
                          <a:solidFill>
                            <a:schemeClr val="dk1"/>
                          </a:solidFill>
                          <a:latin typeface="+mn-lt"/>
                          <a:ea typeface="+mn-ea"/>
                          <a:cs typeface="+mn-cs"/>
                        </a:rPr>
                        <a:t>facility to did you</a:t>
                      </a:r>
                    </a:p>
                    <a:p>
                      <a:r>
                        <a:rPr kumimoji="0" lang="en-US" sz="1200" b="0" i="0" u="none" strike="noStrike" kern="1200" baseline="0" dirty="0">
                          <a:solidFill>
                            <a:schemeClr val="dk1"/>
                          </a:solidFill>
                          <a:latin typeface="+mn-lt"/>
                          <a:ea typeface="+mn-ea"/>
                          <a:cs typeface="+mn-cs"/>
                        </a:rPr>
                        <a:t>visit [Refer to list.]</a:t>
                      </a:r>
                      <a:endParaRPr lang="en-US" sz="1200" dirty="0"/>
                    </a:p>
                  </a:txBody>
                  <a:tcPr/>
                </a:tc>
                <a:tc>
                  <a:txBody>
                    <a:bodyPr/>
                    <a:lstStyle/>
                    <a:p>
                      <a:r>
                        <a:rPr kumimoji="0" lang="en-US" sz="1400" b="0" i="0" u="none" strike="noStrike" kern="1200" baseline="0" dirty="0">
                          <a:solidFill>
                            <a:schemeClr val="dk1"/>
                          </a:solidFill>
                          <a:latin typeface="+mn-lt"/>
                          <a:ea typeface="+mn-ea"/>
                          <a:cs typeface="+mn-cs"/>
                        </a:rPr>
                        <a:t>1. When did you start</a:t>
                      </a:r>
                    </a:p>
                    <a:p>
                      <a:r>
                        <a:rPr kumimoji="0" lang="en-US" sz="1400" b="0" i="0" u="none" strike="noStrike" kern="1200" baseline="0" dirty="0">
                          <a:solidFill>
                            <a:schemeClr val="dk1"/>
                          </a:solidFill>
                          <a:latin typeface="+mn-lt"/>
                          <a:ea typeface="+mn-ea"/>
                          <a:cs typeface="+mn-cs"/>
                        </a:rPr>
                        <a:t>getting symptoms?</a:t>
                      </a:r>
                    </a:p>
                    <a:p>
                      <a:endParaRPr kumimoji="0" lang="en-US" sz="1400" b="0" i="0" u="none" strike="noStrike" kern="1200" baseline="0" dirty="0">
                        <a:solidFill>
                          <a:schemeClr val="dk1"/>
                        </a:solidFill>
                        <a:latin typeface="+mn-lt"/>
                        <a:ea typeface="+mn-ea"/>
                        <a:cs typeface="+mn-cs"/>
                      </a:endParaRPr>
                    </a:p>
                    <a:p>
                      <a:r>
                        <a:rPr kumimoji="0" lang="en-US" sz="1400" b="0" i="0" u="none" strike="noStrike" kern="1200" baseline="0" dirty="0">
                          <a:solidFill>
                            <a:schemeClr val="dk1"/>
                          </a:solidFill>
                          <a:latin typeface="+mn-lt"/>
                          <a:ea typeface="+mn-ea"/>
                          <a:cs typeface="+mn-cs"/>
                        </a:rPr>
                        <a:t>2. Who did you talk</a:t>
                      </a:r>
                    </a:p>
                    <a:p>
                      <a:r>
                        <a:rPr kumimoji="0" lang="en-US" sz="1400" b="0" i="0" u="none" strike="noStrike" kern="1200" baseline="0" dirty="0">
                          <a:solidFill>
                            <a:schemeClr val="dk1"/>
                          </a:solidFill>
                          <a:latin typeface="+mn-lt"/>
                          <a:ea typeface="+mn-ea"/>
                          <a:cs typeface="+mn-cs"/>
                        </a:rPr>
                        <a:t>to first about your</a:t>
                      </a:r>
                    </a:p>
                    <a:p>
                      <a:r>
                        <a:rPr kumimoji="0" lang="en-US" sz="1400" b="0" i="0" u="none" strike="noStrike" kern="1200" baseline="0" dirty="0">
                          <a:solidFill>
                            <a:schemeClr val="dk1"/>
                          </a:solidFill>
                          <a:latin typeface="+mn-lt"/>
                          <a:ea typeface="+mn-ea"/>
                          <a:cs typeface="+mn-cs"/>
                        </a:rPr>
                        <a:t>symptoms?</a:t>
                      </a:r>
                    </a:p>
                    <a:p>
                      <a:endParaRPr kumimoji="0" lang="en-US" sz="1400" b="0" i="0" u="none" strike="noStrike" kern="1200" baseline="0" dirty="0">
                        <a:solidFill>
                          <a:schemeClr val="dk1"/>
                        </a:solidFill>
                        <a:latin typeface="+mn-lt"/>
                        <a:ea typeface="+mn-ea"/>
                        <a:cs typeface="+mn-cs"/>
                      </a:endParaRPr>
                    </a:p>
                    <a:p>
                      <a:r>
                        <a:rPr kumimoji="0" lang="en-US" sz="1400" b="0" i="0" u="none" strike="noStrike" kern="1200" baseline="0" dirty="0">
                          <a:solidFill>
                            <a:schemeClr val="dk1"/>
                          </a:solidFill>
                          <a:latin typeface="+mn-lt"/>
                          <a:ea typeface="+mn-ea"/>
                          <a:cs typeface="+mn-cs"/>
                        </a:rPr>
                        <a:t>3. How did you make</a:t>
                      </a:r>
                    </a:p>
                    <a:p>
                      <a:r>
                        <a:rPr kumimoji="0" lang="en-US" sz="1400" b="0" i="0" u="none" strike="noStrike" kern="1200" baseline="0" dirty="0">
                          <a:solidFill>
                            <a:schemeClr val="dk1"/>
                          </a:solidFill>
                          <a:latin typeface="+mn-lt"/>
                          <a:ea typeface="+mn-ea"/>
                          <a:cs typeface="+mn-cs"/>
                        </a:rPr>
                        <a:t>the decision to</a:t>
                      </a:r>
                    </a:p>
                    <a:p>
                      <a:r>
                        <a:rPr kumimoji="0" lang="en-US" sz="1400" b="0" i="0" u="none" strike="noStrike" kern="1200" baseline="0" dirty="0">
                          <a:solidFill>
                            <a:schemeClr val="dk1"/>
                          </a:solidFill>
                          <a:latin typeface="+mn-lt"/>
                          <a:ea typeface="+mn-ea"/>
                          <a:cs typeface="+mn-cs"/>
                        </a:rPr>
                        <a:t>seek treatment?</a:t>
                      </a:r>
                    </a:p>
                    <a:p>
                      <a:r>
                        <a:rPr kumimoji="0" lang="en-US" sz="1400" b="0" i="0" u="none" strike="noStrike" kern="1200" baseline="0" dirty="0">
                          <a:solidFill>
                            <a:schemeClr val="dk1"/>
                          </a:solidFill>
                          <a:latin typeface="+mn-lt"/>
                          <a:ea typeface="+mn-ea"/>
                          <a:cs typeface="+mn-cs"/>
                        </a:rPr>
                        <a:t>Where?</a:t>
                      </a:r>
                    </a:p>
                    <a:p>
                      <a:endParaRPr kumimoji="0" lang="en-US" sz="1400" b="0" i="0" u="none" strike="noStrike" kern="1200" baseline="0" dirty="0">
                        <a:solidFill>
                          <a:schemeClr val="dk1"/>
                        </a:solidFill>
                        <a:latin typeface="+mn-lt"/>
                        <a:ea typeface="+mn-ea"/>
                        <a:cs typeface="+mn-cs"/>
                      </a:endParaRPr>
                    </a:p>
                    <a:p>
                      <a:r>
                        <a:rPr kumimoji="0" lang="en-US" sz="1400" b="0" i="0" u="none" strike="noStrike" kern="1200" baseline="0" dirty="0">
                          <a:solidFill>
                            <a:schemeClr val="dk1"/>
                          </a:solidFill>
                          <a:latin typeface="+mn-lt"/>
                          <a:ea typeface="+mn-ea"/>
                          <a:cs typeface="+mn-cs"/>
                        </a:rPr>
                        <a:t>4. Describe how you</a:t>
                      </a:r>
                    </a:p>
                    <a:p>
                      <a:r>
                        <a:rPr kumimoji="0" lang="en-US" sz="1400" b="0" i="0" u="none" strike="noStrike" kern="1200" baseline="0" dirty="0">
                          <a:solidFill>
                            <a:schemeClr val="dk1"/>
                          </a:solidFill>
                          <a:latin typeface="+mn-lt"/>
                          <a:ea typeface="+mn-ea"/>
                          <a:cs typeface="+mn-cs"/>
                        </a:rPr>
                        <a:t>accessed the clinic.</a:t>
                      </a:r>
                      <a:endParaRPr lang="en-US" sz="1400" dirty="0"/>
                    </a:p>
                  </a:txBody>
                  <a:tcPr/>
                </a:tc>
                <a:tc>
                  <a:txBody>
                    <a:bodyPr/>
                    <a:lstStyle/>
                    <a:p>
                      <a:r>
                        <a:rPr kumimoji="0" lang="en-US" sz="1400" b="0" i="0" u="none" strike="noStrike" kern="1200" baseline="0" dirty="0">
                          <a:solidFill>
                            <a:schemeClr val="dk1"/>
                          </a:solidFill>
                          <a:latin typeface="+mn-lt"/>
                          <a:ea typeface="+mn-ea"/>
                          <a:cs typeface="+mn-cs"/>
                        </a:rPr>
                        <a:t>1. When did you start</a:t>
                      </a:r>
                    </a:p>
                    <a:p>
                      <a:r>
                        <a:rPr kumimoji="0" lang="en-US" sz="1400" b="0" i="0" u="none" strike="noStrike" kern="1200" baseline="0" dirty="0">
                          <a:solidFill>
                            <a:schemeClr val="dk1"/>
                          </a:solidFill>
                          <a:latin typeface="+mn-lt"/>
                          <a:ea typeface="+mn-ea"/>
                          <a:cs typeface="+mn-cs"/>
                        </a:rPr>
                        <a:t>getting symptoms?</a:t>
                      </a:r>
                    </a:p>
                    <a:p>
                      <a:endParaRPr lang="en-US" sz="1400" dirty="0"/>
                    </a:p>
                    <a:p>
                      <a:r>
                        <a:rPr lang="en-US" sz="1400" dirty="0"/>
                        <a:t>Probe: </a:t>
                      </a:r>
                      <a:r>
                        <a:rPr kumimoji="0" lang="en-US" sz="1400" b="0" i="0" u="none" strike="noStrike" kern="1200" baseline="0" dirty="0">
                          <a:solidFill>
                            <a:schemeClr val="dk1"/>
                          </a:solidFill>
                          <a:latin typeface="+mn-lt"/>
                          <a:ea typeface="+mn-ea"/>
                          <a:cs typeface="+mn-cs"/>
                        </a:rPr>
                        <a:t>Who did you talk</a:t>
                      </a:r>
                    </a:p>
                    <a:p>
                      <a:r>
                        <a:rPr kumimoji="0" lang="en-US" sz="1400" b="0" i="0" u="none" strike="noStrike" kern="1200" baseline="0" dirty="0">
                          <a:solidFill>
                            <a:schemeClr val="dk1"/>
                          </a:solidFill>
                          <a:latin typeface="+mn-lt"/>
                          <a:ea typeface="+mn-ea"/>
                          <a:cs typeface="+mn-cs"/>
                        </a:rPr>
                        <a:t>to first about your</a:t>
                      </a:r>
                    </a:p>
                    <a:p>
                      <a:r>
                        <a:rPr kumimoji="0" lang="en-US" sz="1400" b="0" i="0" u="none" strike="noStrike" kern="1200" baseline="0" dirty="0">
                          <a:solidFill>
                            <a:schemeClr val="dk1"/>
                          </a:solidFill>
                          <a:latin typeface="+mn-lt"/>
                          <a:ea typeface="+mn-ea"/>
                          <a:cs typeface="+mn-cs"/>
                        </a:rPr>
                        <a:t>symptoms?</a:t>
                      </a:r>
                    </a:p>
                    <a:p>
                      <a:endParaRPr lang="en-US" sz="1400" dirty="0"/>
                    </a:p>
                    <a:p>
                      <a:r>
                        <a:rPr lang="en-US" sz="1400" dirty="0"/>
                        <a:t>2. </a:t>
                      </a:r>
                      <a:r>
                        <a:rPr kumimoji="0" lang="en-US" sz="1400" b="0" i="0" u="none" strike="noStrike" kern="1200" baseline="0" dirty="0">
                          <a:solidFill>
                            <a:schemeClr val="dk1"/>
                          </a:solidFill>
                          <a:latin typeface="+mn-lt"/>
                          <a:ea typeface="+mn-ea"/>
                          <a:cs typeface="+mn-cs"/>
                        </a:rPr>
                        <a:t>How did you make</a:t>
                      </a:r>
                    </a:p>
                    <a:p>
                      <a:r>
                        <a:rPr kumimoji="0" lang="en-US" sz="1400" b="0" i="0" u="none" strike="noStrike" kern="1200" baseline="0" dirty="0">
                          <a:solidFill>
                            <a:schemeClr val="dk1"/>
                          </a:solidFill>
                          <a:latin typeface="+mn-lt"/>
                          <a:ea typeface="+mn-ea"/>
                          <a:cs typeface="+mn-cs"/>
                        </a:rPr>
                        <a:t>the decision to</a:t>
                      </a:r>
                    </a:p>
                    <a:p>
                      <a:r>
                        <a:rPr kumimoji="0" lang="en-US" sz="1400" b="0" i="0" u="none" strike="noStrike" kern="1200" baseline="0" dirty="0">
                          <a:solidFill>
                            <a:schemeClr val="dk1"/>
                          </a:solidFill>
                          <a:latin typeface="+mn-lt"/>
                          <a:ea typeface="+mn-ea"/>
                          <a:cs typeface="+mn-cs"/>
                        </a:rPr>
                        <a:t>seek treatment?</a:t>
                      </a:r>
                    </a:p>
                    <a:p>
                      <a:r>
                        <a:rPr lang="en-US" sz="1400" dirty="0"/>
                        <a:t>Probe: Where? </a:t>
                      </a:r>
                      <a:r>
                        <a:rPr kumimoji="0" lang="en-US" sz="1400" b="0" i="0" u="none" strike="noStrike" kern="1200" baseline="0" dirty="0">
                          <a:solidFill>
                            <a:schemeClr val="dk1"/>
                          </a:solidFill>
                          <a:latin typeface="+mn-lt"/>
                          <a:ea typeface="+mn-ea"/>
                          <a:cs typeface="+mn-cs"/>
                        </a:rPr>
                        <a:t>Describe how you accessed the clinic.</a:t>
                      </a:r>
                      <a:endParaRPr lang="en-US" sz="1400" dirty="0"/>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baseline="0" dirty="0">
                          <a:solidFill>
                            <a:schemeClr val="dk1"/>
                          </a:solidFill>
                          <a:latin typeface="+mn-lt"/>
                          <a:ea typeface="+mn-ea"/>
                          <a:cs typeface="+mn-cs"/>
                        </a:rPr>
                        <a:t>1. Tell me about the last time you felt unwell….</a:t>
                      </a:r>
                      <a:endParaRPr lang="en-US" sz="1400" dirty="0"/>
                    </a:p>
                    <a:p>
                      <a:endParaRPr lang="en-US" sz="1400" dirty="0"/>
                    </a:p>
                  </a:txBody>
                  <a:tcPr/>
                </a:tc>
                <a:extLst>
                  <a:ext uri="{0D108BD9-81ED-4DB2-BD59-A6C34878D82A}">
                    <a16:rowId xmlns:a16="http://schemas.microsoft.com/office/drawing/2014/main" val="1974513432"/>
                  </a:ext>
                </a:extLst>
              </a:tr>
            </a:tbl>
          </a:graphicData>
        </a:graphic>
      </p:graphicFrame>
      <p:sp>
        <p:nvSpPr>
          <p:cNvPr id="4" name="Slide Number Placeholder 3">
            <a:extLst>
              <a:ext uri="{FF2B5EF4-FFF2-40B4-BE49-F238E27FC236}">
                <a16:creationId xmlns:a16="http://schemas.microsoft.com/office/drawing/2014/main" id="{FE6E15CA-C5EE-4560-AF2B-81630E591181}"/>
              </a:ext>
            </a:extLst>
          </p:cNvPr>
          <p:cNvSpPr>
            <a:spLocks noGrp="1"/>
          </p:cNvSpPr>
          <p:nvPr>
            <p:ph type="sldNum" sz="quarter" idx="12"/>
          </p:nvPr>
        </p:nvSpPr>
        <p:spPr/>
        <p:txBody>
          <a:bodyPr/>
          <a:lstStyle/>
          <a:p>
            <a:fld id="{52E1AC24-9E02-4FAD-AF47-45E5237D18E6}" type="slidenum">
              <a:rPr lang="en-US" smtClean="0"/>
              <a:t>13</a:t>
            </a:fld>
            <a:endParaRPr lang="en-US"/>
          </a:p>
        </p:txBody>
      </p:sp>
    </p:spTree>
    <p:extLst>
      <p:ext uri="{BB962C8B-B14F-4D97-AF65-F5344CB8AC3E}">
        <p14:creationId xmlns:p14="http://schemas.microsoft.com/office/powerpoint/2010/main" val="32484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73E3-0866-417B-98E6-1C3604EDA546}"/>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707792B0-1914-44A5-864E-727E549D0D6E}"/>
              </a:ext>
            </a:extLst>
          </p:cNvPr>
          <p:cNvSpPr>
            <a:spLocks noGrp="1"/>
          </p:cNvSpPr>
          <p:nvPr>
            <p:ph type="sldNum" sz="quarter" idx="12"/>
          </p:nvPr>
        </p:nvSpPr>
        <p:spPr/>
        <p:txBody>
          <a:bodyPr/>
          <a:lstStyle/>
          <a:p>
            <a:fld id="{52E1AC24-9E02-4FAD-AF47-45E5237D18E6}" type="slidenum">
              <a:rPr lang="en-US" smtClean="0"/>
              <a:t>14</a:t>
            </a:fld>
            <a:endParaRPr lang="en-US"/>
          </a:p>
        </p:txBody>
      </p:sp>
      <p:graphicFrame>
        <p:nvGraphicFramePr>
          <p:cNvPr id="6" name="Table 5">
            <a:extLst>
              <a:ext uri="{FF2B5EF4-FFF2-40B4-BE49-F238E27FC236}">
                <a16:creationId xmlns:a16="http://schemas.microsoft.com/office/drawing/2014/main" id="{629D7585-DACB-45D2-ADCD-33D8B63FD564}"/>
              </a:ext>
            </a:extLst>
          </p:cNvPr>
          <p:cNvGraphicFramePr>
            <a:graphicFrameLocks noGrp="1"/>
          </p:cNvGraphicFramePr>
          <p:nvPr>
            <p:extLst>
              <p:ext uri="{D42A27DB-BD31-4B8C-83A1-F6EECF244321}">
                <p14:modId xmlns:p14="http://schemas.microsoft.com/office/powerpoint/2010/main" val="620858310"/>
              </p:ext>
            </p:extLst>
          </p:nvPr>
        </p:nvGraphicFramePr>
        <p:xfrm>
          <a:off x="1056132" y="1130060"/>
          <a:ext cx="7031736" cy="510540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3132740134"/>
                    </a:ext>
                  </a:extLst>
                </a:gridCol>
                <a:gridCol w="2343912">
                  <a:extLst>
                    <a:ext uri="{9D8B030D-6E8A-4147-A177-3AD203B41FA5}">
                      <a16:colId xmlns:a16="http://schemas.microsoft.com/office/drawing/2014/main" val="2813633881"/>
                    </a:ext>
                  </a:extLst>
                </a:gridCol>
                <a:gridCol w="2343912">
                  <a:extLst>
                    <a:ext uri="{9D8B030D-6E8A-4147-A177-3AD203B41FA5}">
                      <a16:colId xmlns:a16="http://schemas.microsoft.com/office/drawing/2014/main" val="2391645360"/>
                    </a:ext>
                  </a:extLst>
                </a:gridCol>
              </a:tblGrid>
              <a:tr h="914400">
                <a:tc>
                  <a:txBody>
                    <a:bodyPr/>
                    <a:lstStyle/>
                    <a:p>
                      <a:endParaRPr lang="en-US" sz="1800" dirty="0">
                        <a:solidFill>
                          <a:schemeClr val="tx1"/>
                        </a:solidFill>
                      </a:endParaRPr>
                    </a:p>
                  </a:txBody>
                  <a:tcPr>
                    <a:solidFill>
                      <a:schemeClr val="accent1">
                        <a:lumMod val="60000"/>
                        <a:lumOff val="40000"/>
                      </a:schemeClr>
                    </a:solidFill>
                  </a:tcPr>
                </a:tc>
                <a:tc>
                  <a:txBody>
                    <a:bodyPr/>
                    <a:lstStyle/>
                    <a:p>
                      <a:r>
                        <a:rPr lang="en-US" sz="1800" dirty="0">
                          <a:solidFill>
                            <a:schemeClr val="tx1"/>
                          </a:solidFill>
                        </a:rPr>
                        <a:t>Structured</a:t>
                      </a:r>
                    </a:p>
                  </a:txBody>
                  <a:tcPr>
                    <a:solidFill>
                      <a:schemeClr val="accent1">
                        <a:lumMod val="60000"/>
                        <a:lumOff val="40000"/>
                      </a:schemeClr>
                    </a:solidFill>
                  </a:tcPr>
                </a:tc>
                <a:tc>
                  <a:txBody>
                    <a:bodyPr/>
                    <a:lstStyle/>
                    <a:p>
                      <a:r>
                        <a:rPr lang="en-US" sz="1800" dirty="0">
                          <a:solidFill>
                            <a:schemeClr val="tx1"/>
                          </a:solidFill>
                        </a:rPr>
                        <a:t>Unstructured</a:t>
                      </a:r>
                    </a:p>
                  </a:txBody>
                  <a:tcPr>
                    <a:solidFill>
                      <a:schemeClr val="accent1">
                        <a:lumMod val="60000"/>
                        <a:lumOff val="40000"/>
                      </a:schemeClr>
                    </a:solidFill>
                  </a:tcPr>
                </a:tc>
                <a:extLst>
                  <a:ext uri="{0D108BD9-81ED-4DB2-BD59-A6C34878D82A}">
                    <a16:rowId xmlns:a16="http://schemas.microsoft.com/office/drawing/2014/main" val="3939574589"/>
                  </a:ext>
                </a:extLst>
              </a:tr>
              <a:tr h="2362201">
                <a:tc>
                  <a:txBody>
                    <a:bodyPr/>
                    <a:lstStyle/>
                    <a:p>
                      <a:r>
                        <a:rPr lang="en-US" sz="1800" b="1" dirty="0">
                          <a:solidFill>
                            <a:schemeClr val="tx1"/>
                          </a:solidFill>
                        </a:rPr>
                        <a:t>Pros</a:t>
                      </a:r>
                    </a:p>
                  </a:txBody>
                  <a:tcPr>
                    <a:solidFill>
                      <a:schemeClr val="bg2"/>
                    </a:solidFill>
                  </a:tcPr>
                </a:tc>
                <a:tc>
                  <a:txBody>
                    <a:bodyPr/>
                    <a:lstStyle/>
                    <a:p>
                      <a:r>
                        <a:rPr kumimoji="0" lang="en-US" sz="1800" b="0" i="0" u="none" strike="noStrike" kern="1200" baseline="0" dirty="0">
                          <a:solidFill>
                            <a:schemeClr val="tx1"/>
                          </a:solidFill>
                          <a:latin typeface="+mn-lt"/>
                          <a:ea typeface="+mn-ea"/>
                          <a:cs typeface="+mn-cs"/>
                        </a:rPr>
                        <a:t>Useful if looking for very</a:t>
                      </a:r>
                    </a:p>
                    <a:p>
                      <a:r>
                        <a:rPr kumimoji="0" lang="en-US" sz="1800" b="0" i="0" u="none" strike="noStrike" kern="1200" baseline="0" dirty="0">
                          <a:solidFill>
                            <a:schemeClr val="tx1"/>
                          </a:solidFill>
                          <a:latin typeface="+mn-lt"/>
                          <a:ea typeface="+mn-ea"/>
                          <a:cs typeface="+mn-cs"/>
                        </a:rPr>
                        <a:t>specific information</a:t>
                      </a:r>
                      <a:endParaRPr lang="en-US" sz="1800" dirty="0">
                        <a:solidFill>
                          <a:schemeClr val="tx1"/>
                        </a:solidFill>
                      </a:endParaRPr>
                    </a:p>
                    <a:p>
                      <a:endParaRPr lang="en-US" sz="1800" dirty="0">
                        <a:solidFill>
                          <a:schemeClr val="tx1"/>
                        </a:solidFill>
                      </a:endParaRPr>
                    </a:p>
                  </a:txBody>
                  <a:tcPr>
                    <a:solidFill>
                      <a:schemeClr val="bg2"/>
                    </a:solidFill>
                  </a:tcPr>
                </a:tc>
                <a:tc>
                  <a:txBody>
                    <a:bodyPr/>
                    <a:lstStyle/>
                    <a:p>
                      <a:r>
                        <a:rPr kumimoji="0" lang="en-US" sz="1800" b="0" i="0" u="none" strike="noStrike" kern="1200" baseline="0" dirty="0">
                          <a:solidFill>
                            <a:schemeClr val="tx1"/>
                          </a:solidFill>
                          <a:latin typeface="+mn-lt"/>
                          <a:ea typeface="+mn-ea"/>
                          <a:cs typeface="+mn-cs"/>
                        </a:rPr>
                        <a:t>Gain in-depth information</a:t>
                      </a:r>
                    </a:p>
                    <a:p>
                      <a:r>
                        <a:rPr kumimoji="0" lang="en-US" sz="1800" b="0" i="0" u="none" strike="noStrike" kern="1200" baseline="0" dirty="0">
                          <a:solidFill>
                            <a:schemeClr val="tx1"/>
                          </a:solidFill>
                          <a:latin typeface="+mn-lt"/>
                          <a:ea typeface="+mn-ea"/>
                          <a:cs typeface="+mn-cs"/>
                        </a:rPr>
                        <a:t>which was not planned</a:t>
                      </a:r>
                      <a:endParaRPr lang="en-US" sz="1800" dirty="0">
                        <a:solidFill>
                          <a:schemeClr val="tx1"/>
                        </a:solidFill>
                      </a:endParaRPr>
                    </a:p>
                  </a:txBody>
                  <a:tcPr>
                    <a:solidFill>
                      <a:schemeClr val="bg2"/>
                    </a:solidFill>
                  </a:tcPr>
                </a:tc>
                <a:extLst>
                  <a:ext uri="{0D108BD9-81ED-4DB2-BD59-A6C34878D82A}">
                    <a16:rowId xmlns:a16="http://schemas.microsoft.com/office/drawing/2014/main" val="2338254206"/>
                  </a:ext>
                </a:extLst>
              </a:tr>
              <a:tr h="1828799">
                <a:tc>
                  <a:txBody>
                    <a:bodyPr/>
                    <a:lstStyle/>
                    <a:p>
                      <a:r>
                        <a:rPr lang="en-US" sz="1800" b="1" dirty="0"/>
                        <a:t>Cons</a:t>
                      </a:r>
                    </a:p>
                  </a:txBody>
                  <a:tcPr>
                    <a:solidFill>
                      <a:schemeClr val="bg2"/>
                    </a:solidFill>
                  </a:tcPr>
                </a:tc>
                <a:tc>
                  <a:txBody>
                    <a:bodyPr/>
                    <a:lstStyle/>
                    <a:p>
                      <a:r>
                        <a:rPr kumimoji="0" lang="en-US" sz="1800" b="0" i="0" u="none" strike="noStrike" kern="1200" baseline="0" dirty="0">
                          <a:solidFill>
                            <a:schemeClr val="dk1"/>
                          </a:solidFill>
                          <a:latin typeface="+mn-lt"/>
                          <a:ea typeface="+mn-ea"/>
                          <a:cs typeface="+mn-cs"/>
                        </a:rPr>
                        <a:t>Not suited for deep</a:t>
                      </a:r>
                    </a:p>
                    <a:p>
                      <a:r>
                        <a:rPr kumimoji="0" lang="en-US" sz="1800" b="0" i="0" u="none" strike="noStrike" kern="1200" baseline="0" dirty="0">
                          <a:solidFill>
                            <a:schemeClr val="dk1"/>
                          </a:solidFill>
                          <a:latin typeface="+mn-lt"/>
                          <a:ea typeface="+mn-ea"/>
                          <a:cs typeface="+mn-cs"/>
                        </a:rPr>
                        <a:t>understanding of a</a:t>
                      </a:r>
                    </a:p>
                    <a:p>
                      <a:r>
                        <a:rPr kumimoji="0" lang="en-US" sz="1800" b="0" i="0" u="none" strike="noStrike" kern="1200" baseline="0" dirty="0">
                          <a:solidFill>
                            <a:schemeClr val="dk1"/>
                          </a:solidFill>
                          <a:latin typeface="+mn-lt"/>
                          <a:ea typeface="+mn-ea"/>
                          <a:cs typeface="+mn-cs"/>
                        </a:rPr>
                        <a:t>process or context</a:t>
                      </a:r>
                      <a:endParaRPr lang="en-US" sz="1800" dirty="0"/>
                    </a:p>
                  </a:txBody>
                  <a:tcPr>
                    <a:solidFill>
                      <a:schemeClr val="bg2"/>
                    </a:solidFill>
                  </a:tcPr>
                </a:tc>
                <a:tc>
                  <a:txBody>
                    <a:bodyPr/>
                    <a:lstStyle/>
                    <a:p>
                      <a:r>
                        <a:rPr kumimoji="0" lang="en-US" sz="1800" b="0" i="0" u="none" strike="noStrike" kern="1200" baseline="0" dirty="0">
                          <a:solidFill>
                            <a:schemeClr val="dk1"/>
                          </a:solidFill>
                          <a:latin typeface="+mn-lt"/>
                          <a:ea typeface="+mn-ea"/>
                          <a:cs typeface="+mn-cs"/>
                        </a:rPr>
                        <a:t>Difficult to compare</a:t>
                      </a:r>
                    </a:p>
                    <a:p>
                      <a:r>
                        <a:rPr kumimoji="0" lang="en-US" sz="1800" b="0" i="0" u="none" strike="noStrike" kern="1200" baseline="0" dirty="0">
                          <a:solidFill>
                            <a:schemeClr val="dk1"/>
                          </a:solidFill>
                          <a:latin typeface="+mn-lt"/>
                          <a:ea typeface="+mn-ea"/>
                          <a:cs typeface="+mn-cs"/>
                        </a:rPr>
                        <a:t>information between</a:t>
                      </a:r>
                    </a:p>
                    <a:p>
                      <a:r>
                        <a:rPr kumimoji="0" lang="en-US" sz="1800" b="0" i="0" u="none" strike="noStrike" kern="1200" baseline="0" dirty="0">
                          <a:solidFill>
                            <a:schemeClr val="dk1"/>
                          </a:solidFill>
                          <a:latin typeface="+mn-lt"/>
                          <a:ea typeface="+mn-ea"/>
                          <a:cs typeface="+mn-cs"/>
                        </a:rPr>
                        <a:t>respondents</a:t>
                      </a:r>
                      <a:endParaRPr lang="en-US" sz="1800" dirty="0"/>
                    </a:p>
                  </a:txBody>
                  <a:tcPr>
                    <a:solidFill>
                      <a:schemeClr val="bg2"/>
                    </a:solidFill>
                  </a:tcPr>
                </a:tc>
                <a:extLst>
                  <a:ext uri="{0D108BD9-81ED-4DB2-BD59-A6C34878D82A}">
                    <a16:rowId xmlns:a16="http://schemas.microsoft.com/office/drawing/2014/main" val="4121090284"/>
                  </a:ext>
                </a:extLst>
              </a:tr>
            </a:tbl>
          </a:graphicData>
        </a:graphic>
      </p:graphicFrame>
    </p:spTree>
    <p:extLst>
      <p:ext uri="{BB962C8B-B14F-4D97-AF65-F5344CB8AC3E}">
        <p14:creationId xmlns:p14="http://schemas.microsoft.com/office/powerpoint/2010/main" val="14739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52E1AC24-9E02-4FAD-AF47-45E5237D18E6}" type="slidenum">
              <a:rPr lang="en-US" smtClean="0"/>
              <a:t>15</a:t>
            </a:fld>
            <a:endParaRPr lang="en-US"/>
          </a:p>
        </p:txBody>
      </p:sp>
      <p:sp>
        <p:nvSpPr>
          <p:cNvPr id="10" name="Title 1"/>
          <p:cNvSpPr txBox="1">
            <a:spLocks/>
          </p:cNvSpPr>
          <p:nvPr/>
        </p:nvSpPr>
        <p:spPr>
          <a:xfrm>
            <a:off x="152400" y="4572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solidFill>
                  <a:schemeClr val="accent1"/>
                </a:solidFill>
              </a:rPr>
              <a:t>Group interviews and Focus groups</a:t>
            </a:r>
          </a:p>
        </p:txBody>
      </p:sp>
      <p:sp>
        <p:nvSpPr>
          <p:cNvPr id="11" name="Rectangle 10"/>
          <p:cNvSpPr/>
          <p:nvPr/>
        </p:nvSpPr>
        <p:spPr>
          <a:xfrm>
            <a:off x="288036" y="1613168"/>
            <a:ext cx="8305800" cy="4247317"/>
          </a:xfrm>
          <a:prstGeom prst="rect">
            <a:avLst/>
          </a:prstGeom>
        </p:spPr>
        <p:txBody>
          <a:bodyPr wrap="square">
            <a:spAutoFit/>
          </a:bodyPr>
          <a:lstStyle/>
          <a:p>
            <a:r>
              <a:rPr lang="en-US" b="1" dirty="0">
                <a:latin typeface="Calibri Light" panose="020F0302020204030204" pitchFamily="34" charset="0"/>
                <a:cs typeface="Calibri Light" panose="020F0302020204030204" pitchFamily="34" charset="0"/>
              </a:rPr>
              <a:t>Main goal</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To learn about a relationship or shared experience that can promote answer to questions</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To capture shared thoughts or thoughts or reactions to questions</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To gather a group of people of similar characteristics to seek consensus/differences about a topic</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To foster a dialogue that allows for diverse perspectives from individuals and the collective to be revealed</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All group interviews and focus groups need: an </a:t>
            </a:r>
            <a:r>
              <a:rPr lang="en-US" b="1" i="1" dirty="0">
                <a:latin typeface="Calibri Light" panose="020F0302020204030204" pitchFamily="34" charset="0"/>
                <a:cs typeface="Calibri Light" panose="020F0302020204030204" pitchFamily="34" charset="0"/>
              </a:rPr>
              <a:t>interview guide- </a:t>
            </a:r>
            <a:r>
              <a:rPr lang="en-US" dirty="0">
                <a:latin typeface="Calibri Light" panose="020F0302020204030204" pitchFamily="34" charset="0"/>
                <a:cs typeface="Calibri Light" panose="020F0302020204030204" pitchFamily="34" charset="0"/>
              </a:rPr>
              <a:t>list of questions or issues that are to be explored and suggested probes for following up on key topics. </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 </a:t>
            </a:r>
          </a:p>
          <a:p>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3278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A4C95DB-A39B-4111-9FDD-7583F971F9E5}"/>
              </a:ext>
            </a:extLst>
          </p:cNvPr>
          <p:cNvGraphicFramePr>
            <a:graphicFrameLocks noGrp="1"/>
          </p:cNvGraphicFramePr>
          <p:nvPr>
            <p:ph idx="1"/>
            <p:extLst>
              <p:ext uri="{D42A27DB-BD31-4B8C-83A1-F6EECF244321}">
                <p14:modId xmlns:p14="http://schemas.microsoft.com/office/powerpoint/2010/main" val="290121959"/>
              </p:ext>
            </p:extLst>
          </p:nvPr>
        </p:nvGraphicFramePr>
        <p:xfrm>
          <a:off x="621412" y="990601"/>
          <a:ext cx="7924799" cy="4648200"/>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739983570"/>
                    </a:ext>
                  </a:extLst>
                </a:gridCol>
                <a:gridCol w="2743200">
                  <a:extLst>
                    <a:ext uri="{9D8B030D-6E8A-4147-A177-3AD203B41FA5}">
                      <a16:colId xmlns:a16="http://schemas.microsoft.com/office/drawing/2014/main" val="1628014751"/>
                    </a:ext>
                  </a:extLst>
                </a:gridCol>
                <a:gridCol w="3581399">
                  <a:extLst>
                    <a:ext uri="{9D8B030D-6E8A-4147-A177-3AD203B41FA5}">
                      <a16:colId xmlns:a16="http://schemas.microsoft.com/office/drawing/2014/main" val="3824289773"/>
                    </a:ext>
                  </a:extLst>
                </a:gridCol>
              </a:tblGrid>
              <a:tr h="232410">
                <a:tc>
                  <a:txBody>
                    <a:bodyPr/>
                    <a:lstStyle/>
                    <a:p>
                      <a:pPr marL="0" marR="0">
                        <a:spcBef>
                          <a:spcPts val="0"/>
                        </a:spcBef>
                        <a:spcAft>
                          <a:spcPts val="0"/>
                        </a:spcAft>
                      </a:pPr>
                      <a:r>
                        <a:rPr lang="en-US" sz="1400">
                          <a:effectLst/>
                          <a:latin typeface="Calibri Light" panose="020F0302020204030204" pitchFamily="34" charset="0"/>
                          <a:cs typeface="Calibri Light" panose="020F0302020204030204" pitchFamily="34" charset="0"/>
                        </a:rPr>
                        <a:t> </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tc>
                  <a:txBody>
                    <a:bodyPr/>
                    <a:lstStyle/>
                    <a:p>
                      <a:pPr marL="0" marR="0">
                        <a:spcBef>
                          <a:spcPts val="0"/>
                        </a:spcBef>
                        <a:spcAft>
                          <a:spcPts val="0"/>
                        </a:spcAft>
                      </a:pPr>
                      <a:r>
                        <a:rPr lang="en-US" sz="1400">
                          <a:effectLst/>
                          <a:latin typeface="Calibri Light" panose="020F0302020204030204" pitchFamily="34" charset="0"/>
                          <a:cs typeface="Calibri Light" panose="020F0302020204030204" pitchFamily="34" charset="0"/>
                        </a:rPr>
                        <a:t>Group interviews (small)</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tc>
                  <a:txBody>
                    <a:bodyPr/>
                    <a:lstStyle/>
                    <a:p>
                      <a:pPr marL="0" marR="0">
                        <a:spcBef>
                          <a:spcPts val="0"/>
                        </a:spcBef>
                        <a:spcAft>
                          <a:spcPts val="0"/>
                        </a:spcAft>
                      </a:pPr>
                      <a:r>
                        <a:rPr lang="en-US" sz="1400">
                          <a:effectLst/>
                          <a:latin typeface="Calibri Light" panose="020F0302020204030204" pitchFamily="34" charset="0"/>
                          <a:cs typeface="Calibri Light" panose="020F0302020204030204" pitchFamily="34" charset="0"/>
                        </a:rPr>
                        <a:t>Focus groups</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extLst>
                  <a:ext uri="{0D108BD9-81ED-4DB2-BD59-A6C34878D82A}">
                    <a16:rowId xmlns:a16="http://schemas.microsoft.com/office/drawing/2014/main" val="332831544"/>
                  </a:ext>
                </a:extLst>
              </a:tr>
              <a:tr h="1859280">
                <a:tc>
                  <a:txBody>
                    <a:bodyPr/>
                    <a:lstStyle/>
                    <a:p>
                      <a:pPr marL="0" marR="0">
                        <a:spcBef>
                          <a:spcPts val="0"/>
                        </a:spcBef>
                        <a:spcAft>
                          <a:spcPts val="0"/>
                        </a:spcAft>
                      </a:pPr>
                      <a:r>
                        <a:rPr lang="en-US" sz="1400">
                          <a:effectLst/>
                          <a:latin typeface="Calibri Light" panose="020F0302020204030204" pitchFamily="34" charset="0"/>
                          <a:cs typeface="Calibri Light" panose="020F0302020204030204" pitchFamily="34" charset="0"/>
                        </a:rPr>
                        <a:t>Purpose</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tc>
                  <a:txBody>
                    <a:bodyPr/>
                    <a:lstStyle/>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Ease to interview more than one person; it is culturally appropriate to be together in an interview. </a:t>
                      </a:r>
                    </a:p>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 </a:t>
                      </a:r>
                    </a:p>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If the purpose is to analyze their conversation and how they relate to each other and to analyze multiple perspectives. </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tc>
                  <a:txBody>
                    <a:bodyPr/>
                    <a:lstStyle/>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Moderated discussion around a common topic where members have a relationship or experience with the topic; used to gather views and opinions (similar and different) on the topic.</a:t>
                      </a:r>
                    </a:p>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 </a:t>
                      </a:r>
                    </a:p>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Can be useful when gathering data on perceptions of a program or program implementation.</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extLst>
                  <a:ext uri="{0D108BD9-81ED-4DB2-BD59-A6C34878D82A}">
                    <a16:rowId xmlns:a16="http://schemas.microsoft.com/office/drawing/2014/main" val="125879697"/>
                  </a:ext>
                </a:extLst>
              </a:tr>
              <a:tr h="697230">
                <a:tc>
                  <a:txBody>
                    <a:bodyPr/>
                    <a:lstStyle/>
                    <a:p>
                      <a:pPr marL="0" marR="0">
                        <a:spcBef>
                          <a:spcPts val="0"/>
                        </a:spcBef>
                        <a:spcAft>
                          <a:spcPts val="0"/>
                        </a:spcAft>
                      </a:pPr>
                      <a:r>
                        <a:rPr lang="en-US" sz="1400">
                          <a:effectLst/>
                          <a:latin typeface="Calibri Light" panose="020F0302020204030204" pitchFamily="34" charset="0"/>
                          <a:cs typeface="Calibri Light" panose="020F0302020204030204" pitchFamily="34" charset="0"/>
                        </a:rPr>
                        <a:t>Role of interviewer</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tc>
                  <a:txBody>
                    <a:bodyPr/>
                    <a:lstStyle/>
                    <a:p>
                      <a:pPr marL="0" marR="0">
                        <a:spcBef>
                          <a:spcPts val="0"/>
                        </a:spcBef>
                        <a:spcAft>
                          <a:spcPts val="0"/>
                        </a:spcAft>
                      </a:pPr>
                      <a:r>
                        <a:rPr lang="en-US" sz="1400">
                          <a:effectLst/>
                          <a:latin typeface="Calibri Light" panose="020F0302020204030204" pitchFamily="34" charset="0"/>
                          <a:cs typeface="Calibri Light" panose="020F0302020204030204" pitchFamily="34" charset="0"/>
                        </a:rPr>
                        <a:t>Interviewer directs questions to each person and seeks their responses. </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tc>
                  <a:txBody>
                    <a:bodyPr/>
                    <a:lstStyle/>
                    <a:p>
                      <a:pPr marL="0" marR="0">
                        <a:spcBef>
                          <a:spcPts val="0"/>
                        </a:spcBef>
                        <a:spcAft>
                          <a:spcPts val="0"/>
                        </a:spcAft>
                      </a:pPr>
                      <a:r>
                        <a:rPr lang="en-US" sz="1400">
                          <a:effectLst/>
                          <a:latin typeface="Calibri Light" panose="020F0302020204030204" pitchFamily="34" charset="0"/>
                          <a:cs typeface="Calibri Light" panose="020F0302020204030204" pitchFamily="34" charset="0"/>
                        </a:rPr>
                        <a:t>Interviewer facilitates a discussion that aims to gather group opinions, including shared and divergent ones.</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extLst>
                  <a:ext uri="{0D108BD9-81ED-4DB2-BD59-A6C34878D82A}">
                    <a16:rowId xmlns:a16="http://schemas.microsoft.com/office/drawing/2014/main" val="1876395892"/>
                  </a:ext>
                </a:extLst>
              </a:tr>
              <a:tr h="1859280">
                <a:tc>
                  <a:txBody>
                    <a:bodyPr/>
                    <a:lstStyle/>
                    <a:p>
                      <a:pPr marL="0" marR="0">
                        <a:spcBef>
                          <a:spcPts val="0"/>
                        </a:spcBef>
                        <a:spcAft>
                          <a:spcPts val="0"/>
                        </a:spcAft>
                      </a:pPr>
                      <a:r>
                        <a:rPr lang="en-US" sz="1400">
                          <a:effectLst/>
                          <a:latin typeface="Calibri Light" panose="020F0302020204030204" pitchFamily="34" charset="0"/>
                          <a:cs typeface="Calibri Light" panose="020F0302020204030204" pitchFamily="34" charset="0"/>
                        </a:rPr>
                        <a:t>Participants</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tc>
                  <a:txBody>
                    <a:bodyPr/>
                    <a:lstStyle/>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2-4 participants, usually friends or related members</a:t>
                      </a:r>
                    </a:p>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 </a:t>
                      </a:r>
                    </a:p>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 </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23848" marR="23848" marT="0" marB="0"/>
                </a:tc>
                <a:tc>
                  <a:txBody>
                    <a:bodyPr/>
                    <a:lstStyle/>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6-10 participants from a homogenous group related to the topic under study</a:t>
                      </a:r>
                    </a:p>
                    <a:p>
                      <a:pPr marL="0" marR="0">
                        <a:spcBef>
                          <a:spcPts val="0"/>
                        </a:spcBef>
                        <a:spcAft>
                          <a:spcPts val="0"/>
                        </a:spcAft>
                      </a:pPr>
                      <a:r>
                        <a:rPr lang="en-US" sz="1400" dirty="0">
                          <a:effectLst/>
                          <a:latin typeface="Calibri Light" panose="020F0302020204030204" pitchFamily="34" charset="0"/>
                          <a:cs typeface="Calibri Light" panose="020F0302020204030204" pitchFamily="34" charset="0"/>
                        </a:rPr>
                        <a:t> </a:t>
                      </a:r>
                    </a:p>
                    <a:p>
                      <a:pPr marL="0" marR="0">
                        <a:spcBef>
                          <a:spcPts val="0"/>
                        </a:spcBef>
                        <a:spcAft>
                          <a:spcPts val="0"/>
                        </a:spcAft>
                      </a:pPr>
                      <a:endParaRPr lang="en-US" sz="1400" dirty="0">
                        <a:effectLst/>
                        <a:latin typeface="Calibri Light" panose="020F0302020204030204" pitchFamily="34" charset="0"/>
                        <a:cs typeface="Calibri Light" panose="020F0302020204030204" pitchFamily="34" charset="0"/>
                      </a:endParaRPr>
                    </a:p>
                  </a:txBody>
                  <a:tcPr marL="23848" marR="23848" marT="0" marB="0"/>
                </a:tc>
                <a:extLst>
                  <a:ext uri="{0D108BD9-81ED-4DB2-BD59-A6C34878D82A}">
                    <a16:rowId xmlns:a16="http://schemas.microsoft.com/office/drawing/2014/main" val="1944649610"/>
                  </a:ext>
                </a:extLst>
              </a:tr>
            </a:tbl>
          </a:graphicData>
        </a:graphic>
      </p:graphicFrame>
      <p:sp>
        <p:nvSpPr>
          <p:cNvPr id="4" name="Slide Number Placeholder 3">
            <a:extLst>
              <a:ext uri="{FF2B5EF4-FFF2-40B4-BE49-F238E27FC236}">
                <a16:creationId xmlns:a16="http://schemas.microsoft.com/office/drawing/2014/main" id="{A02E05D2-C047-47A2-AA19-F2D9992B1515}"/>
              </a:ext>
            </a:extLst>
          </p:cNvPr>
          <p:cNvSpPr>
            <a:spLocks noGrp="1"/>
          </p:cNvSpPr>
          <p:nvPr>
            <p:ph type="sldNum" sz="quarter" idx="12"/>
          </p:nvPr>
        </p:nvSpPr>
        <p:spPr/>
        <p:txBody>
          <a:bodyPr/>
          <a:lstStyle/>
          <a:p>
            <a:fld id="{52E1AC24-9E02-4FAD-AF47-45E5237D18E6}" type="slidenum">
              <a:rPr lang="en-US" smtClean="0"/>
              <a:t>16</a:t>
            </a:fld>
            <a:endParaRPr lang="en-US"/>
          </a:p>
        </p:txBody>
      </p:sp>
    </p:spTree>
    <p:extLst>
      <p:ext uri="{BB962C8B-B14F-4D97-AF65-F5344CB8AC3E}">
        <p14:creationId xmlns:p14="http://schemas.microsoft.com/office/powerpoint/2010/main" val="28826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1676400"/>
            <a:ext cx="8229600" cy="5029200"/>
          </a:xfrm>
        </p:spPr>
        <p:txBody>
          <a:bodyPr>
            <a:normAutofit fontScale="55000" lnSpcReduction="20000"/>
          </a:bodyPr>
          <a:lstStyle/>
          <a:p>
            <a:pPr marL="109728" indent="0">
              <a:buNone/>
            </a:pPr>
            <a:r>
              <a:rPr lang="en-US" sz="3300" dirty="0">
                <a:latin typeface="Calibri Light" panose="020F0302020204030204" pitchFamily="34" charset="0"/>
                <a:cs typeface="Calibri Light" panose="020F0302020204030204" pitchFamily="34" charset="0"/>
              </a:rPr>
              <a:t>The </a:t>
            </a:r>
            <a:r>
              <a:rPr lang="en-US" sz="3300" b="1" i="1" u="sng" dirty="0">
                <a:latin typeface="Calibri Light" panose="020F0302020204030204" pitchFamily="34" charset="0"/>
                <a:cs typeface="Calibri Light" panose="020F0302020204030204" pitchFamily="34" charset="0"/>
              </a:rPr>
              <a:t>don’ts to keep in mind</a:t>
            </a:r>
            <a:r>
              <a:rPr lang="en-US" sz="3300">
                <a:latin typeface="Calibri Light" panose="020F0302020204030204" pitchFamily="34" charset="0"/>
                <a:cs typeface="Calibri Light" panose="020F0302020204030204" pitchFamily="34" charset="0"/>
              </a:rPr>
              <a:t>: </a:t>
            </a:r>
          </a:p>
          <a:p>
            <a:pPr marL="109728" indent="0">
              <a:buNone/>
            </a:pPr>
            <a:endParaRPr lang="en-US" sz="3300" dirty="0">
              <a:latin typeface="Calibri Light" panose="020F0302020204030204" pitchFamily="34" charset="0"/>
              <a:cs typeface="Calibri Light" panose="020F0302020204030204" pitchFamily="34" charset="0"/>
            </a:endParaRP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Asking interviewee/s embarrassing/ awkward questions </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Asking leading questions</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Jumping too quickly from one subject to another </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Having more than one idea per question </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Teaching and preaching, for example giving participants advice or information</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Summarizing  responses too early </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Presenting your own perspective </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Remaining at a superficial level</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Interruptions from outside</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Intimidating participants by using complex vocabulary/ patronizing by being too simplistic</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Asking questions that can be answered with yes/no</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Asking too abstract questions -</a:t>
            </a:r>
            <a:r>
              <a:rPr lang="en-US" sz="3100" dirty="0">
                <a:latin typeface="Calibri Light" panose="020F0302020204030204" pitchFamily="34" charset="0"/>
                <a:cs typeface="Calibri Light" panose="020F0302020204030204" pitchFamily="34" charset="0"/>
              </a:rPr>
              <a:t> ‘think about last time you were pregnant. What did you like about services then?’, rather than ‘what do you think about ante-natal services?’ </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Not giving concrete reference points (dates, event, project)</a:t>
            </a:r>
          </a:p>
          <a:p>
            <a:pPr lvl="1">
              <a:buFont typeface="Wingdings" panose="05000000000000000000" pitchFamily="2" charset="2"/>
              <a:buChar char="§"/>
            </a:pPr>
            <a:r>
              <a:rPr lang="en-US" sz="3100" dirty="0">
                <a:solidFill>
                  <a:schemeClr val="tx1"/>
                </a:solidFill>
                <a:latin typeface="Calibri Light" panose="020F0302020204030204" pitchFamily="34" charset="0"/>
                <a:cs typeface="Calibri Light" panose="020F0302020204030204" pitchFamily="34" charset="0"/>
              </a:rPr>
              <a:t>Letting one or few respondents dominate the conversation</a:t>
            </a:r>
          </a:p>
          <a:p>
            <a:pPr lvl="1"/>
            <a:endParaRPr lang="en-US" dirty="0">
              <a:solidFill>
                <a:schemeClr val="tx1"/>
              </a:solidFill>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52E1AC24-9E02-4FAD-AF47-45E5237D18E6}" type="slidenum">
              <a:rPr lang="en-US" smtClean="0"/>
              <a:t>17</a:t>
            </a:fld>
            <a:endParaRPr lang="en-US"/>
          </a:p>
        </p:txBody>
      </p:sp>
      <p:sp>
        <p:nvSpPr>
          <p:cNvPr id="5" name="Title 1"/>
          <p:cNvSpPr txBox="1">
            <a:spLocks/>
          </p:cNvSpPr>
          <p:nvPr/>
        </p:nvSpPr>
        <p:spPr>
          <a:xfrm>
            <a:off x="152400" y="762000"/>
            <a:ext cx="84582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Moderator Role</a:t>
            </a:r>
            <a:endParaRPr lang="en-US" sz="3600" dirty="0">
              <a:solidFill>
                <a:schemeClr val="accent1"/>
              </a:solidFill>
            </a:endParaRPr>
          </a:p>
        </p:txBody>
      </p:sp>
    </p:spTree>
    <p:extLst>
      <p:ext uri="{BB962C8B-B14F-4D97-AF65-F5344CB8AC3E}">
        <p14:creationId xmlns:p14="http://schemas.microsoft.com/office/powerpoint/2010/main" val="10187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6D9E-5CE7-44C2-B361-F6C451BD5057}"/>
              </a:ext>
            </a:extLst>
          </p:cNvPr>
          <p:cNvSpPr>
            <a:spLocks noGrp="1"/>
          </p:cNvSpPr>
          <p:nvPr>
            <p:ph type="title"/>
          </p:nvPr>
        </p:nvSpPr>
        <p:spPr>
          <a:xfrm>
            <a:off x="443948" y="795206"/>
            <a:ext cx="8229600" cy="1066800"/>
          </a:xfrm>
        </p:spPr>
        <p:txBody>
          <a:bodyPr/>
          <a:lstStyle/>
          <a:p>
            <a:r>
              <a:rPr lang="en-US" dirty="0"/>
              <a:t>Moderator Role</a:t>
            </a:r>
          </a:p>
        </p:txBody>
      </p:sp>
      <p:sp>
        <p:nvSpPr>
          <p:cNvPr id="3" name="Content Placeholder 2">
            <a:extLst>
              <a:ext uri="{FF2B5EF4-FFF2-40B4-BE49-F238E27FC236}">
                <a16:creationId xmlns:a16="http://schemas.microsoft.com/office/drawing/2014/main" id="{CA92F906-BEC2-4295-860F-6CF93CA851B6}"/>
              </a:ext>
            </a:extLst>
          </p:cNvPr>
          <p:cNvSpPr>
            <a:spLocks noGrp="1"/>
          </p:cNvSpPr>
          <p:nvPr>
            <p:ph idx="1"/>
          </p:nvPr>
        </p:nvSpPr>
        <p:spPr>
          <a:xfrm>
            <a:off x="457200" y="1862006"/>
            <a:ext cx="8229600" cy="4325112"/>
          </a:xfrm>
        </p:spPr>
        <p:txBody>
          <a:bodyPr>
            <a:normAutofit/>
          </a:bodyPr>
          <a:lstStyle/>
          <a:p>
            <a:pPr marL="109728" lvl="0" indent="0">
              <a:buNone/>
            </a:pPr>
            <a:r>
              <a:rPr lang="en-US" dirty="0">
                <a:latin typeface="Calibri Light" panose="020F0302020204030204" pitchFamily="34" charset="0"/>
                <a:cs typeface="Calibri Light" panose="020F0302020204030204" pitchFamily="34" charset="0"/>
              </a:rPr>
              <a:t> </a:t>
            </a:r>
          </a:p>
          <a:p>
            <a:pPr lvl="0"/>
            <a:r>
              <a:rPr lang="en-US" dirty="0">
                <a:latin typeface="Calibri Light" panose="020F0302020204030204" pitchFamily="34" charset="0"/>
                <a:cs typeface="Calibri Light" panose="020F0302020204030204" pitchFamily="34" charset="0"/>
              </a:rPr>
              <a:t>The quality of the information obtained is largely dependent on the interviewer’s skills and personality, ability to build rapport </a:t>
            </a:r>
          </a:p>
          <a:p>
            <a:r>
              <a:rPr lang="en-US" dirty="0">
                <a:latin typeface="Calibri Light" panose="020F0302020204030204" pitchFamily="34" charset="0"/>
                <a:cs typeface="Calibri Light" panose="020F0302020204030204" pitchFamily="34" charset="0"/>
              </a:rPr>
              <a:t>The interviewing process is one that is always mediated by the interviewer and thus </a:t>
            </a:r>
            <a:r>
              <a:rPr lang="en-US" b="1" dirty="0">
                <a:solidFill>
                  <a:schemeClr val="accent1"/>
                </a:solidFill>
                <a:latin typeface="Calibri Light" panose="020F0302020204030204" pitchFamily="34" charset="0"/>
                <a:cs typeface="Calibri Light" panose="020F0302020204030204" pitchFamily="34" charset="0"/>
              </a:rPr>
              <a:t>what people choose to talk about and tell a moderator </a:t>
            </a:r>
            <a:r>
              <a:rPr lang="en-US" dirty="0">
                <a:latin typeface="Calibri Light" panose="020F0302020204030204" pitchFamily="34" charset="0"/>
                <a:cs typeface="Calibri Light" panose="020F0302020204030204" pitchFamily="34" charset="0"/>
              </a:rPr>
              <a:t>is affected by this relationship </a:t>
            </a:r>
          </a:p>
          <a:p>
            <a:endParaRPr lang="en-US" dirty="0"/>
          </a:p>
        </p:txBody>
      </p:sp>
      <p:sp>
        <p:nvSpPr>
          <p:cNvPr id="4" name="Slide Number Placeholder 3">
            <a:extLst>
              <a:ext uri="{FF2B5EF4-FFF2-40B4-BE49-F238E27FC236}">
                <a16:creationId xmlns:a16="http://schemas.microsoft.com/office/drawing/2014/main" id="{F6F57A95-737D-416B-B915-CF781FC6372B}"/>
              </a:ext>
            </a:extLst>
          </p:cNvPr>
          <p:cNvSpPr>
            <a:spLocks noGrp="1"/>
          </p:cNvSpPr>
          <p:nvPr>
            <p:ph type="sldNum" sz="quarter" idx="12"/>
          </p:nvPr>
        </p:nvSpPr>
        <p:spPr/>
        <p:txBody>
          <a:bodyPr/>
          <a:lstStyle/>
          <a:p>
            <a:fld id="{52E1AC24-9E02-4FAD-AF47-45E5237D18E6}" type="slidenum">
              <a:rPr lang="en-US" smtClean="0"/>
              <a:t>18</a:t>
            </a:fld>
            <a:endParaRPr lang="en-US"/>
          </a:p>
        </p:txBody>
      </p:sp>
    </p:spTree>
    <p:extLst>
      <p:ext uri="{BB962C8B-B14F-4D97-AF65-F5344CB8AC3E}">
        <p14:creationId xmlns:p14="http://schemas.microsoft.com/office/powerpoint/2010/main" val="146358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4711" y="1923288"/>
            <a:ext cx="8229600" cy="4325112"/>
          </a:xfrm>
        </p:spPr>
        <p:txBody>
          <a:bodyPr>
            <a:normAutofit fontScale="70000" lnSpcReduction="20000"/>
          </a:bodyPr>
          <a:lstStyle/>
          <a:p>
            <a:pPr marL="109728" indent="0">
              <a:buNone/>
            </a:pPr>
            <a:r>
              <a:rPr lang="en-US" b="1" dirty="0">
                <a:latin typeface="Calibri Light" panose="020F0302020204030204" pitchFamily="34" charset="0"/>
                <a:cs typeface="Calibri Light" panose="020F0302020204030204" pitchFamily="34" charset="0"/>
              </a:rPr>
              <a:t>Main goal</a:t>
            </a:r>
          </a:p>
          <a:p>
            <a:pPr lvl="1">
              <a:buFont typeface="Wingdings" panose="05000000000000000000" pitchFamily="2" charset="2"/>
              <a:buChar char="§"/>
            </a:pPr>
            <a:r>
              <a:rPr lang="en-US" sz="2800" dirty="0">
                <a:solidFill>
                  <a:schemeClr val="tx1"/>
                </a:solidFill>
                <a:latin typeface="Calibri Light" panose="020F0302020204030204" pitchFamily="34" charset="0"/>
                <a:cs typeface="Calibri Light" panose="020F0302020204030204" pitchFamily="34" charset="0"/>
              </a:rPr>
              <a:t>‘See through the eyes of the people’ without imposing a pre-conceived frame of reference. </a:t>
            </a:r>
          </a:p>
          <a:p>
            <a:pPr lvl="1">
              <a:buFont typeface="Wingdings" panose="05000000000000000000" pitchFamily="2" charset="2"/>
              <a:buChar char="§"/>
            </a:pPr>
            <a:r>
              <a:rPr lang="en-US" sz="2800" dirty="0">
                <a:solidFill>
                  <a:schemeClr val="tx1"/>
                </a:solidFill>
                <a:latin typeface="Calibri Light" panose="020F0302020204030204" pitchFamily="34" charset="0"/>
                <a:cs typeface="Calibri Light" panose="020F0302020204030204" pitchFamily="34" charset="0"/>
              </a:rPr>
              <a:t>Description of situations helps understand what happens in a particular context and situation: ‘reality’</a:t>
            </a:r>
          </a:p>
          <a:p>
            <a:pPr lvl="1">
              <a:buFont typeface="Wingdings" panose="05000000000000000000" pitchFamily="2" charset="2"/>
              <a:buChar char="§"/>
            </a:pPr>
            <a:r>
              <a:rPr lang="en-US" sz="2800" dirty="0">
                <a:solidFill>
                  <a:schemeClr val="tx1"/>
                </a:solidFill>
                <a:latin typeface="Calibri Light" panose="020F0302020204030204" pitchFamily="34" charset="0"/>
                <a:cs typeface="Calibri Light" panose="020F0302020204030204" pitchFamily="34" charset="0"/>
              </a:rPr>
              <a:t>To place things/issues/answers within a context</a:t>
            </a:r>
          </a:p>
          <a:p>
            <a:endParaRPr lang="en-US" dirty="0">
              <a:latin typeface="Calibri Light" panose="020F0302020204030204" pitchFamily="34" charset="0"/>
              <a:cs typeface="Calibri Light" panose="020F0302020204030204" pitchFamily="34" charset="0"/>
            </a:endParaRPr>
          </a:p>
          <a:p>
            <a:pPr marL="109728" indent="0">
              <a:buNone/>
            </a:pPr>
            <a:r>
              <a:rPr lang="en-GB" dirty="0">
                <a:latin typeface="Calibri Light" panose="020F0302020204030204" pitchFamily="34" charset="0"/>
                <a:cs typeface="Calibri Light" panose="020F0302020204030204" pitchFamily="34" charset="0"/>
              </a:rPr>
              <a:t>There are two crucial aspects of observational research:</a:t>
            </a:r>
          </a:p>
          <a:p>
            <a:pPr lvl="1">
              <a:buFont typeface="Wingdings" panose="05000000000000000000" pitchFamily="2" charset="2"/>
              <a:buChar char="§"/>
            </a:pPr>
            <a:r>
              <a:rPr lang="en-US" sz="2800" dirty="0">
                <a:solidFill>
                  <a:schemeClr val="tx1"/>
                </a:solidFill>
                <a:latin typeface="Calibri Light" panose="020F0302020204030204" pitchFamily="34" charset="0"/>
                <a:cs typeface="Calibri Light" panose="020F0302020204030204" pitchFamily="34" charset="0"/>
              </a:rPr>
              <a:t>Capture interactions (between people and with their environment)</a:t>
            </a:r>
          </a:p>
          <a:p>
            <a:pPr lvl="1">
              <a:buFont typeface="Wingdings" panose="05000000000000000000" pitchFamily="2" charset="2"/>
              <a:buChar char="§"/>
            </a:pPr>
            <a:r>
              <a:rPr lang="en-US" sz="2800" dirty="0">
                <a:solidFill>
                  <a:schemeClr val="tx1"/>
                </a:solidFill>
                <a:latin typeface="Calibri Light" panose="020F0302020204030204" pitchFamily="34" charset="0"/>
                <a:cs typeface="Calibri Light" panose="020F0302020204030204" pitchFamily="34" charset="0"/>
              </a:rPr>
              <a:t>Observational approaches allow to learn about things people may be unaware of or are unwilling/unable to discuss in an interview or focus group.</a:t>
            </a:r>
          </a:p>
          <a:p>
            <a:pPr lvl="1">
              <a:buFont typeface="Wingdings" panose="05000000000000000000" pitchFamily="2" charset="2"/>
              <a:buChar char="§"/>
            </a:pPr>
            <a:endParaRPr lang="en-US" sz="2800" dirty="0">
              <a:solidFill>
                <a:schemeClr val="tx1"/>
              </a:solidFill>
              <a:latin typeface="Calibri Light" panose="020F0302020204030204" pitchFamily="34" charset="0"/>
              <a:cs typeface="Calibri Light" panose="020F0302020204030204" pitchFamily="34" charset="0"/>
            </a:endParaRPr>
          </a:p>
          <a:p>
            <a:pPr marL="411480" lvl="1" indent="0">
              <a:buNone/>
            </a:pPr>
            <a:r>
              <a:rPr lang="en-US" sz="2800" dirty="0">
                <a:solidFill>
                  <a:schemeClr val="tx1"/>
                </a:solidFill>
                <a:latin typeface="Calibri Light" panose="020F0302020204030204" pitchFamily="34" charset="0"/>
                <a:cs typeface="Calibri Light" panose="020F0302020204030204" pitchFamily="34" charset="0"/>
              </a:rPr>
              <a:t>3 types: Participatory, non-participatory, visual data collection</a:t>
            </a:r>
          </a:p>
          <a:p>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a:p>
            <a:pPr marL="109728" indent="0">
              <a:buNone/>
            </a:pPr>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
        <p:nvSpPr>
          <p:cNvPr id="9" name="Title 1"/>
          <p:cNvSpPr txBox="1">
            <a:spLocks/>
          </p:cNvSpPr>
          <p:nvPr/>
        </p:nvSpPr>
        <p:spPr>
          <a:xfrm>
            <a:off x="457200" y="8382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solidFill>
                  <a:schemeClr val="accent1"/>
                </a:solidFill>
              </a:rPr>
              <a:t>Observations</a:t>
            </a:r>
          </a:p>
        </p:txBody>
      </p:sp>
      <p:sp>
        <p:nvSpPr>
          <p:cNvPr id="10" name="Slide Number Placeholder 9"/>
          <p:cNvSpPr>
            <a:spLocks noGrp="1"/>
          </p:cNvSpPr>
          <p:nvPr>
            <p:ph type="sldNum" sz="quarter" idx="12"/>
          </p:nvPr>
        </p:nvSpPr>
        <p:spPr/>
        <p:txBody>
          <a:bodyPr/>
          <a:lstStyle/>
          <a:p>
            <a:fld id="{52E1AC24-9E02-4FAD-AF47-45E5237D18E6}" type="slidenum">
              <a:rPr lang="en-US" smtClean="0"/>
              <a:t>19</a:t>
            </a:fld>
            <a:endParaRPr lang="en-US"/>
          </a:p>
        </p:txBody>
      </p:sp>
    </p:spTree>
    <p:extLst>
      <p:ext uri="{BB962C8B-B14F-4D97-AF65-F5344CB8AC3E}">
        <p14:creationId xmlns:p14="http://schemas.microsoft.com/office/powerpoint/2010/main" val="16574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90600"/>
            <a:ext cx="8229600" cy="1066800"/>
          </a:xfrm>
        </p:spPr>
        <p:txBody>
          <a:bodyPr/>
          <a:lstStyle/>
          <a:p>
            <a:r>
              <a:rPr lang="en-US" dirty="0">
                <a:solidFill>
                  <a:schemeClr val="tx1"/>
                </a:solidFill>
              </a:rPr>
              <a:t>Outline</a:t>
            </a:r>
          </a:p>
        </p:txBody>
      </p:sp>
      <p:sp>
        <p:nvSpPr>
          <p:cNvPr id="5" name="Content Placeholder 4"/>
          <p:cNvSpPr>
            <a:spLocks noGrp="1"/>
          </p:cNvSpPr>
          <p:nvPr>
            <p:ph idx="1"/>
          </p:nvPr>
        </p:nvSpPr>
        <p:spPr>
          <a:xfrm>
            <a:off x="457200" y="2057400"/>
            <a:ext cx="8229600" cy="4517136"/>
          </a:xfrm>
        </p:spPr>
        <p:txBody>
          <a:bodyPr>
            <a:normAutofit/>
          </a:bodyPr>
          <a:lstStyle/>
          <a:p>
            <a:pPr>
              <a:buFont typeface="Wingdings" panose="05000000000000000000" pitchFamily="2" charset="2"/>
              <a:buChar char="§"/>
            </a:pPr>
            <a:r>
              <a:rPr lang="en-US" sz="2600" dirty="0">
                <a:latin typeface="Calibri Light" panose="020F0302020204030204" pitchFamily="34" charset="0"/>
                <a:cs typeface="Calibri Light" panose="020F0302020204030204" pitchFamily="34" charset="0"/>
              </a:rPr>
              <a:t>Why Qualitative? </a:t>
            </a:r>
          </a:p>
          <a:p>
            <a:pPr>
              <a:buFont typeface="Wingdings" panose="05000000000000000000" pitchFamily="2" charset="2"/>
              <a:buChar char="§"/>
            </a:pPr>
            <a:r>
              <a:rPr lang="en-US" sz="2600" dirty="0">
                <a:latin typeface="Calibri Light" panose="020F0302020204030204" pitchFamily="34" charset="0"/>
                <a:cs typeface="Calibri Light" panose="020F0302020204030204" pitchFamily="34" charset="0"/>
              </a:rPr>
              <a:t>Methods and Implementation</a:t>
            </a:r>
          </a:p>
          <a:p>
            <a:pPr>
              <a:buFont typeface="Wingdings" panose="05000000000000000000" pitchFamily="2" charset="2"/>
              <a:buChar char="§"/>
            </a:pPr>
            <a:r>
              <a:rPr lang="en-US" sz="2600" dirty="0">
                <a:latin typeface="Calibri Light" panose="020F0302020204030204" pitchFamily="34" charset="0"/>
                <a:cs typeface="Calibri Light" panose="020F0302020204030204" pitchFamily="34" charset="0"/>
              </a:rPr>
              <a:t>Other considerations: Sampling and instrument design</a:t>
            </a:r>
          </a:p>
          <a:p>
            <a:pPr>
              <a:buFont typeface="Wingdings" panose="05000000000000000000" pitchFamily="2" charset="2"/>
              <a:buChar char="§"/>
            </a:pPr>
            <a:r>
              <a:rPr lang="en-US" sz="2600" dirty="0">
                <a:latin typeface="Calibri Light" panose="020F0302020204030204" pitchFamily="34" charset="0"/>
                <a:cs typeface="Calibri Light" panose="020F0302020204030204" pitchFamily="34" charset="0"/>
              </a:rPr>
              <a:t>Analyzing and Presenting</a:t>
            </a:r>
          </a:p>
        </p:txBody>
      </p:sp>
      <p:sp>
        <p:nvSpPr>
          <p:cNvPr id="7" name="Slide Number Placeholder 6"/>
          <p:cNvSpPr>
            <a:spLocks noGrp="1"/>
          </p:cNvSpPr>
          <p:nvPr>
            <p:ph type="sldNum" sz="quarter" idx="12"/>
          </p:nvPr>
        </p:nvSpPr>
        <p:spPr/>
        <p:txBody>
          <a:bodyPr/>
          <a:lstStyle/>
          <a:p>
            <a:fld id="{52E1AC24-9E02-4FAD-AF47-45E5237D18E6}" type="slidenum">
              <a:rPr lang="en-US" smtClean="0"/>
              <a:t>2</a:t>
            </a:fld>
            <a:endParaRPr lang="en-US"/>
          </a:p>
        </p:txBody>
      </p:sp>
    </p:spTree>
    <p:extLst>
      <p:ext uri="{BB962C8B-B14F-4D97-AF65-F5344CB8AC3E}">
        <p14:creationId xmlns:p14="http://schemas.microsoft.com/office/powerpoint/2010/main" val="91561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2400" y="4572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solidFill>
                  <a:schemeClr val="accent1"/>
                </a:solidFill>
              </a:rPr>
              <a:t>Observations</a:t>
            </a:r>
          </a:p>
        </p:txBody>
      </p:sp>
      <p:sp>
        <p:nvSpPr>
          <p:cNvPr id="10" name="Slide Number Placeholder 9"/>
          <p:cNvSpPr>
            <a:spLocks noGrp="1"/>
          </p:cNvSpPr>
          <p:nvPr>
            <p:ph type="sldNum" sz="quarter" idx="12"/>
          </p:nvPr>
        </p:nvSpPr>
        <p:spPr/>
        <p:txBody>
          <a:bodyPr/>
          <a:lstStyle/>
          <a:p>
            <a:fld id="{52E1AC24-9E02-4FAD-AF47-45E5237D18E6}" type="slidenum">
              <a:rPr lang="en-US" smtClean="0"/>
              <a:t>20</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013255651"/>
              </p:ext>
            </p:extLst>
          </p:nvPr>
        </p:nvGraphicFramePr>
        <p:xfrm>
          <a:off x="457200" y="1556657"/>
          <a:ext cx="8001000" cy="4535036"/>
        </p:xfrm>
        <a:graphic>
          <a:graphicData uri="http://schemas.openxmlformats.org/drawingml/2006/table">
            <a:tbl>
              <a:tblPr firstRow="1" firstCol="1" bandRow="1">
                <a:tableStyleId>{5C22544A-7EE6-4342-B048-85BDC9FD1C3A}</a:tableStyleId>
              </a:tblPr>
              <a:tblGrid>
                <a:gridCol w="8001000">
                  <a:extLst>
                    <a:ext uri="{9D8B030D-6E8A-4147-A177-3AD203B41FA5}">
                      <a16:colId xmlns:a16="http://schemas.microsoft.com/office/drawing/2014/main" val="20000"/>
                    </a:ext>
                  </a:extLst>
                </a:gridCol>
              </a:tblGrid>
              <a:tr h="465157">
                <a:tc>
                  <a:txBody>
                    <a:bodyPr/>
                    <a:lstStyle/>
                    <a:p>
                      <a:pPr marL="0" marR="0">
                        <a:lnSpc>
                          <a:spcPct val="115000"/>
                        </a:lnSpc>
                        <a:spcBef>
                          <a:spcPts val="0"/>
                        </a:spcBef>
                        <a:spcAft>
                          <a:spcPts val="0"/>
                        </a:spcAft>
                      </a:pPr>
                      <a:r>
                        <a:rPr lang="en-US" sz="1600" b="0" dirty="0">
                          <a:solidFill>
                            <a:schemeClr val="tx1"/>
                          </a:solidFill>
                          <a:effectLst/>
                          <a:latin typeface="Calibri Light" panose="020F0302020204030204" pitchFamily="34" charset="0"/>
                          <a:cs typeface="Calibri Light" panose="020F0302020204030204" pitchFamily="34" charset="0"/>
                        </a:rPr>
                        <a:t>Information for which observations are a good source</a:t>
                      </a:r>
                      <a:r>
                        <a:rPr lang="en-US" sz="1600" b="1" dirty="0">
                          <a:solidFill>
                            <a:schemeClr val="tx1"/>
                          </a:solidFill>
                          <a:effectLst/>
                          <a:latin typeface="Calibri Light" panose="020F0302020204030204" pitchFamily="34" charset="0"/>
                          <a:cs typeface="Calibri Light" panose="020F0302020204030204" pitchFamily="34" charset="0"/>
                        </a:rPr>
                        <a:t>:</a:t>
                      </a:r>
                      <a:endParaRPr lang="en-US" sz="1600" b="1" dirty="0">
                        <a:solidFill>
                          <a:schemeClr val="tx1"/>
                        </a:solidFill>
                        <a:effectLst/>
                        <a:latin typeface="Calibri Light" panose="020F0302020204030204" pitchFamily="34" charset="0"/>
                        <a:ea typeface="Calibri"/>
                        <a:cs typeface="Calibri Light" panose="020F0302020204030204" pitchFamily="34" charset="0"/>
                      </a:endParaRPr>
                    </a:p>
                  </a:txBody>
                  <a:tcPr marL="66675" marR="66675" marT="66675" marB="66675">
                    <a:noFill/>
                  </a:tcPr>
                </a:tc>
                <a:extLst>
                  <a:ext uri="{0D108BD9-81ED-4DB2-BD59-A6C34878D82A}">
                    <a16:rowId xmlns:a16="http://schemas.microsoft.com/office/drawing/2014/main" val="10000"/>
                  </a:ext>
                </a:extLst>
              </a:tr>
              <a:tr h="401103">
                <a:tc>
                  <a:txBody>
                    <a:bodyPr/>
                    <a:lstStyle/>
                    <a:p>
                      <a:pPr marL="0" marR="0">
                        <a:lnSpc>
                          <a:spcPct val="115000"/>
                        </a:lnSpc>
                        <a:spcBef>
                          <a:spcPts val="0"/>
                        </a:spcBef>
                        <a:spcAft>
                          <a:spcPts val="0"/>
                        </a:spcAft>
                      </a:pPr>
                      <a:r>
                        <a:rPr lang="en-US" sz="1600" b="1" i="1" dirty="0">
                          <a:solidFill>
                            <a:schemeClr val="tx1"/>
                          </a:solidFill>
                          <a:effectLst/>
                          <a:latin typeface="Calibri Light" panose="020F0302020204030204" pitchFamily="34" charset="0"/>
                          <a:cs typeface="Calibri Light" panose="020F0302020204030204" pitchFamily="34" charset="0"/>
                        </a:rPr>
                        <a:t>The setting </a:t>
                      </a:r>
                      <a:r>
                        <a:rPr lang="en-US" sz="1600" b="0" dirty="0">
                          <a:solidFill>
                            <a:schemeClr val="tx1"/>
                          </a:solidFill>
                          <a:effectLst/>
                          <a:latin typeface="Calibri Light" panose="020F0302020204030204" pitchFamily="34" charset="0"/>
                          <a:cs typeface="Calibri Light" panose="020F0302020204030204" pitchFamily="34" charset="0"/>
                        </a:rPr>
                        <a:t>- The physical environment within which the project takes place.</a:t>
                      </a:r>
                      <a:endParaRPr lang="en-US" sz="1600" b="0" dirty="0">
                        <a:solidFill>
                          <a:schemeClr val="tx1"/>
                        </a:solidFill>
                        <a:effectLst/>
                        <a:latin typeface="Calibri Light" panose="020F0302020204030204" pitchFamily="34" charset="0"/>
                        <a:ea typeface="Calibri"/>
                        <a:cs typeface="Calibri Light" panose="020F0302020204030204" pitchFamily="34" charset="0"/>
                      </a:endParaRPr>
                    </a:p>
                  </a:txBody>
                  <a:tcPr marL="66675" marR="66675" marT="66675" marB="66675">
                    <a:noFill/>
                  </a:tcPr>
                </a:tc>
                <a:extLst>
                  <a:ext uri="{0D108BD9-81ED-4DB2-BD59-A6C34878D82A}">
                    <a16:rowId xmlns:a16="http://schemas.microsoft.com/office/drawing/2014/main" val="10001"/>
                  </a:ext>
                </a:extLst>
              </a:tr>
              <a:tr h="606670">
                <a:tc>
                  <a:txBody>
                    <a:bodyPr/>
                    <a:lstStyle/>
                    <a:p>
                      <a:pPr marL="0" marR="0">
                        <a:lnSpc>
                          <a:spcPct val="115000"/>
                        </a:lnSpc>
                        <a:spcBef>
                          <a:spcPts val="0"/>
                        </a:spcBef>
                        <a:spcAft>
                          <a:spcPts val="0"/>
                        </a:spcAft>
                      </a:pPr>
                      <a:r>
                        <a:rPr lang="en-US" sz="1600" b="1" i="1" dirty="0">
                          <a:solidFill>
                            <a:schemeClr val="tx1"/>
                          </a:solidFill>
                          <a:effectLst/>
                          <a:latin typeface="Calibri Light" panose="020F0302020204030204" pitchFamily="34" charset="0"/>
                          <a:cs typeface="Calibri Light" panose="020F0302020204030204" pitchFamily="34" charset="0"/>
                        </a:rPr>
                        <a:t>The human, social environment </a:t>
                      </a:r>
                      <a:r>
                        <a:rPr lang="en-US" sz="1600" b="0" dirty="0">
                          <a:solidFill>
                            <a:schemeClr val="tx1"/>
                          </a:solidFill>
                          <a:effectLst/>
                          <a:latin typeface="Calibri Light" panose="020F0302020204030204" pitchFamily="34" charset="0"/>
                          <a:cs typeface="Calibri Light" panose="020F0302020204030204" pitchFamily="34" charset="0"/>
                        </a:rPr>
                        <a:t>- The ways in which all actors (staff, participants, others) interact and behave toward each other.</a:t>
                      </a:r>
                      <a:endParaRPr lang="en-US" sz="1600" b="0" dirty="0">
                        <a:solidFill>
                          <a:schemeClr val="tx1"/>
                        </a:solidFill>
                        <a:effectLst/>
                        <a:latin typeface="Calibri Light" panose="020F0302020204030204" pitchFamily="34" charset="0"/>
                        <a:ea typeface="Calibri"/>
                        <a:cs typeface="Calibri Light" panose="020F0302020204030204" pitchFamily="34" charset="0"/>
                      </a:endParaRPr>
                    </a:p>
                  </a:txBody>
                  <a:tcPr marL="66675" marR="66675" marT="66675" marB="66675">
                    <a:noFill/>
                  </a:tcPr>
                </a:tc>
                <a:extLst>
                  <a:ext uri="{0D108BD9-81ED-4DB2-BD59-A6C34878D82A}">
                    <a16:rowId xmlns:a16="http://schemas.microsoft.com/office/drawing/2014/main" val="10002"/>
                  </a:ext>
                </a:extLst>
              </a:tr>
              <a:tr h="606670">
                <a:tc>
                  <a:txBody>
                    <a:bodyPr/>
                    <a:lstStyle/>
                    <a:p>
                      <a:pPr marL="0" marR="0">
                        <a:lnSpc>
                          <a:spcPct val="115000"/>
                        </a:lnSpc>
                        <a:spcBef>
                          <a:spcPts val="0"/>
                        </a:spcBef>
                        <a:spcAft>
                          <a:spcPts val="0"/>
                        </a:spcAft>
                      </a:pPr>
                      <a:r>
                        <a:rPr lang="en-US" sz="1600" b="1" i="1" dirty="0">
                          <a:solidFill>
                            <a:schemeClr val="tx1"/>
                          </a:solidFill>
                          <a:effectLst/>
                          <a:latin typeface="Calibri Light" panose="020F0302020204030204" pitchFamily="34" charset="0"/>
                          <a:cs typeface="Calibri Light" panose="020F0302020204030204" pitchFamily="34" charset="0"/>
                        </a:rPr>
                        <a:t>Project implementation activities </a:t>
                      </a:r>
                      <a:r>
                        <a:rPr lang="en-US" sz="1600" b="0" dirty="0">
                          <a:solidFill>
                            <a:schemeClr val="tx1"/>
                          </a:solidFill>
                          <a:effectLst/>
                          <a:latin typeface="Calibri Light" panose="020F0302020204030204" pitchFamily="34" charset="0"/>
                          <a:cs typeface="Calibri Light" panose="020F0302020204030204" pitchFamily="34" charset="0"/>
                        </a:rPr>
                        <a:t>- What goes on in the life of the project? What do various actors (staff, participants, others) actually do? How are resources allocated?</a:t>
                      </a:r>
                      <a:endParaRPr lang="en-US" sz="1600" b="0" dirty="0">
                        <a:solidFill>
                          <a:schemeClr val="tx1"/>
                        </a:solidFill>
                        <a:effectLst/>
                        <a:latin typeface="Calibri Light" panose="020F0302020204030204" pitchFamily="34" charset="0"/>
                        <a:ea typeface="Calibri"/>
                        <a:cs typeface="Calibri Light" panose="020F0302020204030204" pitchFamily="34" charset="0"/>
                      </a:endParaRPr>
                    </a:p>
                  </a:txBody>
                  <a:tcPr marL="66675" marR="66675" marT="66675" marB="66675">
                    <a:noFill/>
                  </a:tcPr>
                </a:tc>
                <a:extLst>
                  <a:ext uri="{0D108BD9-81ED-4DB2-BD59-A6C34878D82A}">
                    <a16:rowId xmlns:a16="http://schemas.microsoft.com/office/drawing/2014/main" val="10003"/>
                  </a:ext>
                </a:extLst>
              </a:tr>
              <a:tr h="630943">
                <a:tc>
                  <a:txBody>
                    <a:bodyPr/>
                    <a:lstStyle/>
                    <a:p>
                      <a:pPr marL="0" marR="0">
                        <a:lnSpc>
                          <a:spcPct val="115000"/>
                        </a:lnSpc>
                        <a:spcBef>
                          <a:spcPts val="0"/>
                        </a:spcBef>
                        <a:spcAft>
                          <a:spcPts val="0"/>
                        </a:spcAft>
                      </a:pPr>
                      <a:r>
                        <a:rPr lang="en-US" sz="1600" b="1" i="1" dirty="0">
                          <a:solidFill>
                            <a:schemeClr val="tx1"/>
                          </a:solidFill>
                          <a:effectLst/>
                          <a:latin typeface="Calibri Light" panose="020F0302020204030204" pitchFamily="34" charset="0"/>
                          <a:cs typeface="Calibri Light" panose="020F0302020204030204" pitchFamily="34" charset="0"/>
                        </a:rPr>
                        <a:t>The native language of the program </a:t>
                      </a:r>
                      <a:r>
                        <a:rPr lang="en-US" sz="1600" b="0" dirty="0">
                          <a:solidFill>
                            <a:schemeClr val="tx1"/>
                          </a:solidFill>
                          <a:effectLst/>
                          <a:latin typeface="Calibri Light" panose="020F0302020204030204" pitchFamily="34" charset="0"/>
                          <a:cs typeface="Calibri Light" panose="020F0302020204030204" pitchFamily="34" charset="0"/>
                        </a:rPr>
                        <a:t>- Different groups have their own language or jargon to describe the problems they deal with in their work.</a:t>
                      </a:r>
                      <a:endParaRPr lang="en-US" sz="1600" b="0" dirty="0">
                        <a:solidFill>
                          <a:schemeClr val="tx1"/>
                        </a:solidFill>
                        <a:effectLst/>
                        <a:latin typeface="Calibri Light" panose="020F0302020204030204" pitchFamily="34" charset="0"/>
                        <a:ea typeface="Calibri"/>
                        <a:cs typeface="Calibri Light" panose="020F0302020204030204" pitchFamily="34" charset="0"/>
                      </a:endParaRPr>
                    </a:p>
                  </a:txBody>
                  <a:tcPr marL="66675" marR="66675" marT="66675" marB="66675">
                    <a:noFill/>
                  </a:tcPr>
                </a:tc>
                <a:extLst>
                  <a:ext uri="{0D108BD9-81ED-4DB2-BD59-A6C34878D82A}">
                    <a16:rowId xmlns:a16="http://schemas.microsoft.com/office/drawing/2014/main" val="10004"/>
                  </a:ext>
                </a:extLst>
              </a:tr>
              <a:tr h="533400">
                <a:tc>
                  <a:txBody>
                    <a:bodyPr/>
                    <a:lstStyle/>
                    <a:p>
                      <a:pPr marL="0" marR="0">
                        <a:lnSpc>
                          <a:spcPct val="115000"/>
                        </a:lnSpc>
                        <a:spcBef>
                          <a:spcPts val="0"/>
                        </a:spcBef>
                        <a:spcAft>
                          <a:spcPts val="0"/>
                        </a:spcAft>
                      </a:pPr>
                      <a:r>
                        <a:rPr lang="en-US" sz="1600" b="1" i="1" dirty="0">
                          <a:solidFill>
                            <a:schemeClr val="tx1"/>
                          </a:solidFill>
                          <a:effectLst/>
                          <a:latin typeface="Calibri Light" panose="020F0302020204030204" pitchFamily="34" charset="0"/>
                          <a:cs typeface="Calibri Light" panose="020F0302020204030204" pitchFamily="34" charset="0"/>
                        </a:rPr>
                        <a:t>Nonverbal communication </a:t>
                      </a:r>
                      <a:r>
                        <a:rPr lang="en-US" sz="1600" b="0" dirty="0">
                          <a:solidFill>
                            <a:schemeClr val="tx1"/>
                          </a:solidFill>
                          <a:effectLst/>
                          <a:latin typeface="Calibri Light" panose="020F0302020204030204" pitchFamily="34" charset="0"/>
                          <a:cs typeface="Calibri Light" panose="020F0302020204030204" pitchFamily="34" charset="0"/>
                        </a:rPr>
                        <a:t>– From the way individuals express opinions to physically space themselves during discussions.</a:t>
                      </a:r>
                      <a:endParaRPr lang="en-US" sz="1600" b="0" dirty="0">
                        <a:solidFill>
                          <a:schemeClr val="tx1"/>
                        </a:solidFill>
                        <a:effectLst/>
                        <a:latin typeface="Calibri Light" panose="020F0302020204030204" pitchFamily="34" charset="0"/>
                        <a:ea typeface="Calibri"/>
                        <a:cs typeface="Calibri Light" panose="020F0302020204030204" pitchFamily="34" charset="0"/>
                      </a:endParaRPr>
                    </a:p>
                  </a:txBody>
                  <a:tcPr marL="66675" marR="66675" marT="66675" marB="66675">
                    <a:noFill/>
                  </a:tcPr>
                </a:tc>
                <a:extLst>
                  <a:ext uri="{0D108BD9-81ED-4DB2-BD59-A6C34878D82A}">
                    <a16:rowId xmlns:a16="http://schemas.microsoft.com/office/drawing/2014/main" val="10005"/>
                  </a:ext>
                </a:extLst>
              </a:tr>
              <a:tr h="812237">
                <a:tc>
                  <a:txBody>
                    <a:bodyPr/>
                    <a:lstStyle/>
                    <a:p>
                      <a:pPr marL="0" marR="0">
                        <a:lnSpc>
                          <a:spcPct val="115000"/>
                        </a:lnSpc>
                        <a:spcBef>
                          <a:spcPts val="0"/>
                        </a:spcBef>
                        <a:spcAft>
                          <a:spcPts val="0"/>
                        </a:spcAft>
                      </a:pPr>
                      <a:r>
                        <a:rPr lang="en-US" sz="1600" b="1" i="1" dirty="0">
                          <a:solidFill>
                            <a:schemeClr val="tx1"/>
                          </a:solidFill>
                          <a:effectLst/>
                          <a:latin typeface="Calibri Light" panose="020F0302020204030204" pitchFamily="34" charset="0"/>
                          <a:cs typeface="Calibri Light" panose="020F0302020204030204" pitchFamily="34" charset="0"/>
                        </a:rPr>
                        <a:t>Notable non-occurrences </a:t>
                      </a:r>
                      <a:r>
                        <a:rPr lang="en-US" sz="1600" b="0" dirty="0">
                          <a:solidFill>
                            <a:schemeClr val="tx1"/>
                          </a:solidFill>
                          <a:effectLst/>
                          <a:latin typeface="Calibri Light" panose="020F0302020204030204" pitchFamily="34" charset="0"/>
                          <a:cs typeface="Calibri Light" panose="020F0302020204030204" pitchFamily="34" charset="0"/>
                        </a:rPr>
                        <a:t>- Determining what is not occurring although the expectation is that it should be occurring as planned by the project team, or noting the absence of some particular activity/factor that is noteworthy and would serve as added information.</a:t>
                      </a:r>
                      <a:endParaRPr lang="en-US" sz="1600" b="0" dirty="0">
                        <a:solidFill>
                          <a:schemeClr val="tx1"/>
                        </a:solidFill>
                        <a:effectLst/>
                        <a:latin typeface="Calibri Light" panose="020F0302020204030204" pitchFamily="34" charset="0"/>
                        <a:ea typeface="Calibri"/>
                        <a:cs typeface="Calibri Light" panose="020F0302020204030204" pitchFamily="34" charset="0"/>
                      </a:endParaRPr>
                    </a:p>
                  </a:txBody>
                  <a:tcPr marL="66675" marR="66675" marT="66675" marB="66675">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1066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98136"/>
          </a:xfrm>
        </p:spPr>
        <p:txBody>
          <a:bodyPr>
            <a:normAutofit/>
          </a:bodyPr>
          <a:lstStyle/>
          <a:p>
            <a:pPr marL="109728" indent="0" fontAlgn="t">
              <a:buNone/>
            </a:pPr>
            <a:r>
              <a:rPr lang="en-US" sz="2400" dirty="0">
                <a:latin typeface="Calibri Light" panose="020F0302020204030204" pitchFamily="34" charset="0"/>
                <a:cs typeface="Calibri Light" panose="020F0302020204030204" pitchFamily="34" charset="0"/>
              </a:rPr>
              <a:t>Some </a:t>
            </a:r>
            <a:r>
              <a:rPr lang="en-US" sz="2400" b="1" dirty="0">
                <a:latin typeface="Calibri Light" panose="020F0302020204030204" pitchFamily="34" charset="0"/>
                <a:cs typeface="Calibri Light" panose="020F0302020204030204" pitchFamily="34" charset="0"/>
              </a:rPr>
              <a:t>disadvantages</a:t>
            </a:r>
            <a:r>
              <a:rPr lang="en-US" sz="2400" dirty="0">
                <a:latin typeface="Calibri Light" panose="020F0302020204030204" pitchFamily="34" charset="0"/>
                <a:cs typeface="Calibri Light" panose="020F0302020204030204" pitchFamily="34" charset="0"/>
              </a:rPr>
              <a:t>:</a:t>
            </a:r>
          </a:p>
          <a:p>
            <a:pPr marL="109728" indent="0" fontAlgn="t">
              <a:buNone/>
            </a:pPr>
            <a:endParaRPr lang="en-US" sz="2400" dirty="0">
              <a:latin typeface="Calibri Light" panose="020F0302020204030204" pitchFamily="34" charset="0"/>
              <a:cs typeface="Calibri Light" panose="020F0302020204030204" pitchFamily="34" charset="0"/>
            </a:endParaRPr>
          </a:p>
          <a:p>
            <a:pPr fontAlgn="t"/>
            <a:r>
              <a:rPr lang="en-US" sz="2400" dirty="0">
                <a:latin typeface="Calibri Light" panose="020F0302020204030204" pitchFamily="34" charset="0"/>
                <a:cs typeface="Calibri Light" panose="020F0302020204030204" pitchFamily="34" charset="0"/>
              </a:rPr>
              <a:t>Observations are expensive and time consuming </a:t>
            </a:r>
          </a:p>
          <a:p>
            <a:pPr fontAlgn="t"/>
            <a:r>
              <a:rPr lang="en-US" sz="2400" dirty="0">
                <a:latin typeface="Calibri Light" panose="020F0302020204030204" pitchFamily="34" charset="0"/>
                <a:cs typeface="Calibri Light" panose="020F0302020204030204" pitchFamily="34" charset="0"/>
              </a:rPr>
              <a:t>Need well-qualified, highly trained observers (even if when using technology)</a:t>
            </a:r>
          </a:p>
          <a:p>
            <a:pPr fontAlgn="t"/>
            <a:r>
              <a:rPr lang="en-US" sz="2400" dirty="0">
                <a:latin typeface="Calibri Light" panose="020F0302020204030204" pitchFamily="34" charset="0"/>
                <a:cs typeface="Calibri Light" panose="020F0302020204030204" pitchFamily="34" charset="0"/>
              </a:rPr>
              <a:t>Selective perception of observer may distort data</a:t>
            </a:r>
          </a:p>
          <a:p>
            <a:pPr fontAlgn="t"/>
            <a:r>
              <a:rPr lang="en-US" sz="2400" dirty="0">
                <a:latin typeface="Calibri Light" panose="020F0302020204030204" pitchFamily="34" charset="0"/>
                <a:cs typeface="Calibri Light" panose="020F0302020204030204" pitchFamily="34" charset="0"/>
              </a:rPr>
              <a:t>Investigator has little control over the situation that presents itself</a:t>
            </a:r>
          </a:p>
          <a:p>
            <a:r>
              <a:rPr lang="en-US" sz="2400" dirty="0">
                <a:latin typeface="Calibri Light" panose="020F0302020204030204" pitchFamily="34" charset="0"/>
                <a:cs typeface="Calibri Light" panose="020F0302020204030204" pitchFamily="34" charset="0"/>
              </a:rPr>
              <a:t>The presence of observers may change behaviors- Observational techniques are privacy-threatening. </a:t>
            </a:r>
          </a:p>
          <a:p>
            <a:endParaRPr lang="en-US" dirty="0">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52E1AC24-9E02-4FAD-AF47-45E5237D18E6}" type="slidenum">
              <a:rPr lang="en-US" smtClean="0"/>
              <a:t>21</a:t>
            </a:fld>
            <a:endParaRPr lang="en-US"/>
          </a:p>
        </p:txBody>
      </p:sp>
      <p:sp>
        <p:nvSpPr>
          <p:cNvPr id="5" name="Title 1"/>
          <p:cNvSpPr txBox="1">
            <a:spLocks/>
          </p:cNvSpPr>
          <p:nvPr/>
        </p:nvSpPr>
        <p:spPr>
          <a:xfrm>
            <a:off x="152400" y="6858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solidFill>
                  <a:schemeClr val="accent1"/>
                </a:solidFill>
              </a:rPr>
              <a:t>Observations</a:t>
            </a:r>
          </a:p>
        </p:txBody>
      </p:sp>
    </p:spTree>
    <p:extLst>
      <p:ext uri="{BB962C8B-B14F-4D97-AF65-F5344CB8AC3E}">
        <p14:creationId xmlns:p14="http://schemas.microsoft.com/office/powerpoint/2010/main" val="316405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E890-3385-4405-8FF9-07C6EF1CA462}"/>
              </a:ext>
            </a:extLst>
          </p:cNvPr>
          <p:cNvSpPr>
            <a:spLocks noGrp="1"/>
          </p:cNvSpPr>
          <p:nvPr>
            <p:ph type="title"/>
          </p:nvPr>
        </p:nvSpPr>
        <p:spPr/>
        <p:txBody>
          <a:bodyPr/>
          <a:lstStyle/>
          <a:p>
            <a:r>
              <a:rPr lang="en-US" dirty="0"/>
              <a:t>Mixing Methods</a:t>
            </a:r>
          </a:p>
        </p:txBody>
      </p:sp>
      <p:sp>
        <p:nvSpPr>
          <p:cNvPr id="3" name="Content Placeholder 2">
            <a:extLst>
              <a:ext uri="{FF2B5EF4-FFF2-40B4-BE49-F238E27FC236}">
                <a16:creationId xmlns:a16="http://schemas.microsoft.com/office/drawing/2014/main" id="{4BAE42F1-6688-45CE-BE14-ACBC6E3CEA04}"/>
              </a:ext>
            </a:extLst>
          </p:cNvPr>
          <p:cNvSpPr>
            <a:spLocks noGrp="1"/>
          </p:cNvSpPr>
          <p:nvPr>
            <p:ph idx="1"/>
          </p:nvPr>
        </p:nvSpPr>
        <p:spPr/>
        <p:txBody>
          <a:bodyPr/>
          <a:lstStyle/>
          <a:p>
            <a:r>
              <a:rPr lang="en-US" dirty="0"/>
              <a:t>Listing exercises</a:t>
            </a:r>
          </a:p>
          <a:p>
            <a:r>
              <a:rPr lang="en-US" dirty="0"/>
              <a:t>Vignettes</a:t>
            </a:r>
          </a:p>
          <a:p>
            <a:endParaRPr lang="en-US" dirty="0"/>
          </a:p>
        </p:txBody>
      </p:sp>
      <p:sp>
        <p:nvSpPr>
          <p:cNvPr id="4" name="Slide Number Placeholder 3">
            <a:extLst>
              <a:ext uri="{FF2B5EF4-FFF2-40B4-BE49-F238E27FC236}">
                <a16:creationId xmlns:a16="http://schemas.microsoft.com/office/drawing/2014/main" id="{65E3DBF5-BAFE-43F6-9F48-0BD3FE9F951C}"/>
              </a:ext>
            </a:extLst>
          </p:cNvPr>
          <p:cNvSpPr>
            <a:spLocks noGrp="1"/>
          </p:cNvSpPr>
          <p:nvPr>
            <p:ph type="sldNum" sz="quarter" idx="12"/>
          </p:nvPr>
        </p:nvSpPr>
        <p:spPr/>
        <p:txBody>
          <a:bodyPr/>
          <a:lstStyle/>
          <a:p>
            <a:fld id="{52E1AC24-9E02-4FAD-AF47-45E5237D18E6}" type="slidenum">
              <a:rPr lang="en-US" smtClean="0"/>
              <a:t>22</a:t>
            </a:fld>
            <a:endParaRPr lang="en-US"/>
          </a:p>
        </p:txBody>
      </p:sp>
    </p:spTree>
    <p:extLst>
      <p:ext uri="{BB962C8B-B14F-4D97-AF65-F5344CB8AC3E}">
        <p14:creationId xmlns:p14="http://schemas.microsoft.com/office/powerpoint/2010/main" val="213944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A4FB-4433-401F-81A9-F12CBBAB8236}"/>
              </a:ext>
            </a:extLst>
          </p:cNvPr>
          <p:cNvSpPr>
            <a:spLocks noGrp="1"/>
          </p:cNvSpPr>
          <p:nvPr>
            <p:ph type="title"/>
          </p:nvPr>
        </p:nvSpPr>
        <p:spPr/>
        <p:txBody>
          <a:bodyPr/>
          <a:lstStyle/>
          <a:p>
            <a:r>
              <a:rPr lang="en-US" dirty="0"/>
              <a:t>Mixing Methods</a:t>
            </a:r>
          </a:p>
        </p:txBody>
      </p:sp>
      <p:sp>
        <p:nvSpPr>
          <p:cNvPr id="3" name="Content Placeholder 2">
            <a:extLst>
              <a:ext uri="{FF2B5EF4-FFF2-40B4-BE49-F238E27FC236}">
                <a16:creationId xmlns:a16="http://schemas.microsoft.com/office/drawing/2014/main" id="{856BB454-3DF9-4EF7-B23D-B4CBBFF34CD7}"/>
              </a:ext>
            </a:extLst>
          </p:cNvPr>
          <p:cNvSpPr>
            <a:spLocks noGrp="1"/>
          </p:cNvSpPr>
          <p:nvPr>
            <p:ph idx="1"/>
          </p:nvPr>
        </p:nvSpPr>
        <p:spPr/>
        <p:txBody>
          <a:bodyPr/>
          <a:lstStyle/>
          <a:p>
            <a:pPr marL="420624" lvl="1" indent="0">
              <a:buNone/>
            </a:pPr>
            <a:r>
              <a:rPr lang="en-US" sz="2800" b="1" dirty="0">
                <a:solidFill>
                  <a:schemeClr val="tx1"/>
                </a:solidFill>
                <a:latin typeface="Calibri Light" panose="020F0302020204030204" pitchFamily="34" charset="0"/>
                <a:cs typeface="Calibri Light" panose="020F0302020204030204" pitchFamily="34" charset="0"/>
              </a:rPr>
              <a:t>Listing Exercises</a:t>
            </a:r>
          </a:p>
          <a:p>
            <a:pPr marL="420624" lvl="1" indent="0">
              <a:buNone/>
            </a:pPr>
            <a:endParaRPr lang="en-US" sz="1700" i="1" dirty="0">
              <a:latin typeface="Calibri Light" panose="020F0302020204030204" pitchFamily="34" charset="0"/>
              <a:cs typeface="Calibri Light" panose="020F0302020204030204" pitchFamily="34" charset="0"/>
            </a:endParaRPr>
          </a:p>
          <a:p>
            <a:pPr marL="420624" lvl="1" indent="0">
              <a:buNone/>
            </a:pPr>
            <a:r>
              <a:rPr lang="en-US" sz="1700" i="1" dirty="0">
                <a:latin typeface="Calibri Light" panose="020F0302020204030204" pitchFamily="34" charset="0"/>
                <a:cs typeface="Calibri Light" panose="020F0302020204030204" pitchFamily="34" charset="0"/>
              </a:rPr>
              <a:t>Please write down as many factors, things, events, and relationships that you can think of that you think affect a person’s height.</a:t>
            </a:r>
            <a:endParaRPr lang="en-US" sz="2900" i="1" dirty="0">
              <a:latin typeface="Calibri Light" panose="020F0302020204030204" pitchFamily="34" charset="0"/>
              <a:cs typeface="Calibri Light" panose="020F0302020204030204" pitchFamily="34" charset="0"/>
            </a:endParaRPr>
          </a:p>
          <a:p>
            <a:pPr marL="420624" lvl="1" indent="0">
              <a:buNone/>
            </a:pPr>
            <a:endParaRPr lang="en-US" sz="1700" i="1" dirty="0">
              <a:latin typeface="Calibri Light" panose="020F0302020204030204" pitchFamily="34" charset="0"/>
              <a:cs typeface="Calibri Light" panose="020F0302020204030204" pitchFamily="34" charset="0"/>
            </a:endParaRPr>
          </a:p>
          <a:p>
            <a:pPr marL="420624" lvl="1" indent="0">
              <a:buNone/>
            </a:pPr>
            <a:r>
              <a:rPr lang="en-US" sz="1700" i="1" dirty="0">
                <a:latin typeface="Calibri Light" panose="020F0302020204030204" pitchFamily="34" charset="0"/>
                <a:cs typeface="Calibri Light" panose="020F0302020204030204" pitchFamily="34" charset="0"/>
              </a:rPr>
              <a:t>Now on a fresh sheet of paper, write down all the words you previously wrote but group similar words together. Do any of these groups of words represent a broader theme or category? If so, please write it down next to the group of similar words.</a:t>
            </a:r>
            <a:endParaRPr lang="en-US" sz="2900" i="1" dirty="0">
              <a:latin typeface="Calibri Light" panose="020F0302020204030204" pitchFamily="34" charset="0"/>
              <a:cs typeface="Calibri Light" panose="020F0302020204030204" pitchFamily="34" charset="0"/>
            </a:endParaRPr>
          </a:p>
          <a:p>
            <a:endParaRPr lang="en-US" dirty="0"/>
          </a:p>
        </p:txBody>
      </p:sp>
      <p:sp>
        <p:nvSpPr>
          <p:cNvPr id="4" name="Slide Number Placeholder 3">
            <a:extLst>
              <a:ext uri="{FF2B5EF4-FFF2-40B4-BE49-F238E27FC236}">
                <a16:creationId xmlns:a16="http://schemas.microsoft.com/office/drawing/2014/main" id="{B3B6D3A0-C64D-4EF7-A16F-3A16543400F3}"/>
              </a:ext>
            </a:extLst>
          </p:cNvPr>
          <p:cNvSpPr>
            <a:spLocks noGrp="1"/>
          </p:cNvSpPr>
          <p:nvPr>
            <p:ph type="sldNum" sz="quarter" idx="12"/>
          </p:nvPr>
        </p:nvSpPr>
        <p:spPr/>
        <p:txBody>
          <a:bodyPr/>
          <a:lstStyle/>
          <a:p>
            <a:fld id="{52E1AC24-9E02-4FAD-AF47-45E5237D18E6}" type="slidenum">
              <a:rPr lang="en-US" smtClean="0"/>
              <a:t>23</a:t>
            </a:fld>
            <a:endParaRPr lang="en-US"/>
          </a:p>
        </p:txBody>
      </p:sp>
    </p:spTree>
    <p:extLst>
      <p:ext uri="{BB962C8B-B14F-4D97-AF65-F5344CB8AC3E}">
        <p14:creationId xmlns:p14="http://schemas.microsoft.com/office/powerpoint/2010/main" val="3277328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B180-D2E7-43B3-A1F2-67F1CC5C276D}"/>
              </a:ext>
            </a:extLst>
          </p:cNvPr>
          <p:cNvSpPr>
            <a:spLocks noGrp="1"/>
          </p:cNvSpPr>
          <p:nvPr>
            <p:ph type="title"/>
          </p:nvPr>
        </p:nvSpPr>
        <p:spPr/>
        <p:txBody>
          <a:bodyPr>
            <a:normAutofit fontScale="90000"/>
          </a:bodyPr>
          <a:lstStyle/>
          <a:p>
            <a:r>
              <a:rPr lang="en-US" dirty="0"/>
              <a:t>Mixing Methods</a:t>
            </a:r>
            <a:br>
              <a:rPr lang="en-US" dirty="0"/>
            </a:br>
            <a:br>
              <a:rPr lang="en-US" dirty="0"/>
            </a:br>
            <a:r>
              <a:rPr lang="en-US" sz="3100" dirty="0">
                <a:solidFill>
                  <a:schemeClr val="tx1"/>
                </a:solidFill>
              </a:rPr>
              <a:t>Vignettes</a:t>
            </a:r>
            <a:endParaRPr lang="en-US" dirty="0">
              <a:solidFill>
                <a:schemeClr val="tx1"/>
              </a:solidFill>
            </a:endParaRPr>
          </a:p>
        </p:txBody>
      </p:sp>
      <p:graphicFrame>
        <p:nvGraphicFramePr>
          <p:cNvPr id="5" name="Content Placeholder 4">
            <a:extLst>
              <a:ext uri="{FF2B5EF4-FFF2-40B4-BE49-F238E27FC236}">
                <a16:creationId xmlns:a16="http://schemas.microsoft.com/office/drawing/2014/main" id="{80212663-DD72-46DF-89E2-799EE4EDD313}"/>
              </a:ext>
            </a:extLst>
          </p:cNvPr>
          <p:cNvGraphicFramePr>
            <a:graphicFrameLocks noGrp="1"/>
          </p:cNvGraphicFramePr>
          <p:nvPr>
            <p:ph idx="1"/>
            <p:extLst>
              <p:ext uri="{D42A27DB-BD31-4B8C-83A1-F6EECF244321}">
                <p14:modId xmlns:p14="http://schemas.microsoft.com/office/powerpoint/2010/main" val="3725178757"/>
              </p:ext>
            </p:extLst>
          </p:nvPr>
        </p:nvGraphicFramePr>
        <p:xfrm>
          <a:off x="914400" y="2819400"/>
          <a:ext cx="7619999" cy="3200400"/>
        </p:xfrm>
        <a:graphic>
          <a:graphicData uri="http://schemas.openxmlformats.org/drawingml/2006/table">
            <a:tbl>
              <a:tblPr firstRow="1" firstCol="1" bandRow="1">
                <a:tableStyleId>{5C22544A-7EE6-4342-B048-85BDC9FD1C3A}</a:tableStyleId>
              </a:tblPr>
              <a:tblGrid>
                <a:gridCol w="5990465">
                  <a:extLst>
                    <a:ext uri="{9D8B030D-6E8A-4147-A177-3AD203B41FA5}">
                      <a16:colId xmlns:a16="http://schemas.microsoft.com/office/drawing/2014/main" val="3633422635"/>
                    </a:ext>
                  </a:extLst>
                </a:gridCol>
                <a:gridCol w="1629534">
                  <a:extLst>
                    <a:ext uri="{9D8B030D-6E8A-4147-A177-3AD203B41FA5}">
                      <a16:colId xmlns:a16="http://schemas.microsoft.com/office/drawing/2014/main" val="1116523473"/>
                    </a:ext>
                  </a:extLst>
                </a:gridCol>
              </a:tblGrid>
              <a:tr h="3200400">
                <a:tc>
                  <a:txBody>
                    <a:bodyPr/>
                    <a:lstStyle/>
                    <a:p>
                      <a:pPr marL="0" marR="0" algn="l">
                        <a:spcBef>
                          <a:spcPts val="0"/>
                        </a:spcBef>
                        <a:spcAft>
                          <a:spcPts val="0"/>
                        </a:spcAft>
                      </a:pPr>
                      <a:r>
                        <a:rPr lang="en-US" sz="1400" dirty="0">
                          <a:solidFill>
                            <a:schemeClr val="tx1"/>
                          </a:solidFill>
                          <a:effectLst/>
                        </a:rPr>
                        <a:t>In a typical public sector organization, Elena, a line manager manages 5 employees and contract staff, including Andrei.  </a:t>
                      </a:r>
                      <a:endParaRPr lang="en-US" sz="2000" dirty="0">
                        <a:solidFill>
                          <a:schemeClr val="tx1"/>
                        </a:solidFill>
                        <a:effectLst/>
                      </a:endParaRPr>
                    </a:p>
                    <a:p>
                      <a:pPr marL="0" marR="0" algn="l">
                        <a:spcBef>
                          <a:spcPts val="0"/>
                        </a:spcBef>
                        <a:spcAft>
                          <a:spcPts val="0"/>
                        </a:spcAft>
                      </a:pPr>
                      <a:r>
                        <a:rPr lang="en-US" sz="1400" dirty="0">
                          <a:solidFill>
                            <a:schemeClr val="tx1"/>
                          </a:solidFill>
                          <a:effectLst/>
                        </a:rPr>
                        <a:t> </a:t>
                      </a:r>
                      <a:endParaRPr lang="en-US" sz="2000" dirty="0">
                        <a:solidFill>
                          <a:schemeClr val="tx1"/>
                        </a:solidFill>
                        <a:effectLst/>
                      </a:endParaRPr>
                    </a:p>
                    <a:p>
                      <a:pPr marL="0" marR="0" algn="l">
                        <a:spcBef>
                          <a:spcPts val="0"/>
                        </a:spcBef>
                        <a:spcAft>
                          <a:spcPts val="0"/>
                        </a:spcAft>
                      </a:pPr>
                      <a:r>
                        <a:rPr lang="en-US" sz="1400" dirty="0">
                          <a:solidFill>
                            <a:schemeClr val="tx1"/>
                          </a:solidFill>
                          <a:effectLst/>
                        </a:rPr>
                        <a:t>During the performance appraisal, Elena and Andrei sits down to create his work plan together unlike last year </a:t>
                      </a:r>
                      <a:endParaRPr lang="en-US" sz="2000" dirty="0">
                        <a:solidFill>
                          <a:schemeClr val="tx1"/>
                        </a:solidFill>
                        <a:effectLst/>
                      </a:endParaRPr>
                    </a:p>
                    <a:p>
                      <a:pPr marL="0" marR="0" algn="l">
                        <a:spcBef>
                          <a:spcPts val="0"/>
                        </a:spcBef>
                        <a:spcAft>
                          <a:spcPts val="0"/>
                        </a:spcAft>
                      </a:pPr>
                      <a:r>
                        <a:rPr lang="en-US" sz="1400" dirty="0">
                          <a:solidFill>
                            <a:schemeClr val="tx1"/>
                          </a:solidFill>
                          <a:effectLst/>
                        </a:rPr>
                        <a:t> </a:t>
                      </a:r>
                      <a:endParaRPr lang="en-US" sz="2000" dirty="0">
                        <a:solidFill>
                          <a:schemeClr val="tx1"/>
                        </a:solidFill>
                        <a:effectLst/>
                      </a:endParaRPr>
                    </a:p>
                    <a:p>
                      <a:pPr marL="0" marR="0" algn="l">
                        <a:spcBef>
                          <a:spcPts val="0"/>
                        </a:spcBef>
                        <a:spcAft>
                          <a:spcPts val="0"/>
                        </a:spcAft>
                      </a:pPr>
                      <a:r>
                        <a:rPr lang="en-US" sz="1400" dirty="0">
                          <a:solidFill>
                            <a:schemeClr val="tx1"/>
                          </a:solidFill>
                          <a:effectLst/>
                        </a:rPr>
                        <a:t>Elena does not provide feedback on his past year’s performance to Andrei</a:t>
                      </a:r>
                      <a:endParaRPr lang="en-US" sz="2000" dirty="0">
                        <a:solidFill>
                          <a:schemeClr val="tx1"/>
                        </a:solidFill>
                        <a:effectLst/>
                      </a:endParaRPr>
                    </a:p>
                    <a:p>
                      <a:pPr marL="0" marR="0" algn="l">
                        <a:spcBef>
                          <a:spcPts val="0"/>
                        </a:spcBef>
                        <a:spcAft>
                          <a:spcPts val="0"/>
                        </a:spcAft>
                      </a:pPr>
                      <a:r>
                        <a:rPr lang="en-US" sz="1400" dirty="0">
                          <a:solidFill>
                            <a:schemeClr val="tx1"/>
                          </a:solidFill>
                          <a:effectLst/>
                        </a:rPr>
                        <a:t> </a:t>
                      </a:r>
                      <a:endParaRPr lang="en-US" sz="2000" dirty="0">
                        <a:solidFill>
                          <a:schemeClr val="tx1"/>
                        </a:solidFill>
                        <a:effectLst/>
                      </a:endParaRPr>
                    </a:p>
                    <a:p>
                      <a:pPr marL="0" marR="0" algn="l">
                        <a:spcBef>
                          <a:spcPts val="0"/>
                        </a:spcBef>
                        <a:spcAft>
                          <a:spcPts val="0"/>
                        </a:spcAft>
                      </a:pPr>
                      <a:r>
                        <a:rPr lang="en-US" sz="1400" dirty="0">
                          <a:solidFill>
                            <a:schemeClr val="tx1"/>
                          </a:solidFill>
                          <a:effectLst/>
                        </a:rPr>
                        <a:t>Elena did not provide much feedback during the </a:t>
                      </a:r>
                      <a:r>
                        <a:rPr lang="en-US" sz="1400" dirty="0" err="1">
                          <a:solidFill>
                            <a:schemeClr val="tx1"/>
                          </a:solidFill>
                          <a:effectLst/>
                        </a:rPr>
                        <a:t>pastyear</a:t>
                      </a:r>
                      <a:r>
                        <a:rPr lang="en-US" sz="1400" dirty="0">
                          <a:solidFill>
                            <a:schemeClr val="tx1"/>
                          </a:solidFill>
                          <a:effectLst/>
                        </a:rPr>
                        <a:t>.</a:t>
                      </a:r>
                      <a:endParaRPr lang="en-US" sz="2000" dirty="0">
                        <a:solidFill>
                          <a:schemeClr val="tx1"/>
                        </a:solidFill>
                        <a:effectLst/>
                      </a:endParaRPr>
                    </a:p>
                    <a:p>
                      <a:pPr marL="0" marR="0" algn="l">
                        <a:spcBef>
                          <a:spcPts val="0"/>
                        </a:spcBef>
                        <a:spcAft>
                          <a:spcPts val="0"/>
                        </a:spcAft>
                      </a:pPr>
                      <a:r>
                        <a:rPr lang="en-US" sz="1400" dirty="0">
                          <a:solidFill>
                            <a:schemeClr val="tx1"/>
                          </a:solidFill>
                          <a:effectLst/>
                        </a:rPr>
                        <a:t> </a:t>
                      </a:r>
                      <a:endParaRPr lang="en-US" sz="2000" dirty="0">
                        <a:solidFill>
                          <a:schemeClr val="tx1"/>
                        </a:solidFill>
                        <a:effectLst/>
                      </a:endParaRPr>
                    </a:p>
                    <a:p>
                      <a:pPr marL="0" marR="0" algn="l">
                        <a:spcBef>
                          <a:spcPts val="0"/>
                        </a:spcBef>
                        <a:spcAft>
                          <a:spcPts val="0"/>
                        </a:spcAft>
                      </a:pPr>
                      <a:r>
                        <a:rPr lang="en-US" sz="1400" dirty="0">
                          <a:solidFill>
                            <a:schemeClr val="tx1"/>
                          </a:solidFill>
                          <a:effectLst/>
                        </a:rPr>
                        <a:t>How is Andrei likely to perform?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marL="0" marR="0" algn="l">
                        <a:spcBef>
                          <a:spcPts val="0"/>
                        </a:spcBef>
                        <a:spcAft>
                          <a:spcPts val="0"/>
                        </a:spcAft>
                      </a:pPr>
                      <a:r>
                        <a:rPr lang="en-US" sz="1400" dirty="0">
                          <a:solidFill>
                            <a:schemeClr val="tx1"/>
                          </a:solidFill>
                          <a:effectLst/>
                        </a:rPr>
                        <a:t> </a:t>
                      </a:r>
                      <a:endParaRPr lang="en-US" sz="2000" dirty="0">
                        <a:solidFill>
                          <a:schemeClr val="tx1"/>
                        </a:solidFill>
                        <a:effectLst/>
                      </a:endParaRPr>
                    </a:p>
                    <a:p>
                      <a:pPr marL="342900" marR="0" lvl="0" indent="-342900" algn="l">
                        <a:spcBef>
                          <a:spcPts val="0"/>
                        </a:spcBef>
                        <a:spcAft>
                          <a:spcPts val="0"/>
                        </a:spcAft>
                        <a:buFont typeface="+mj-lt"/>
                        <a:buAutoNum type="arabicPeriod"/>
                      </a:pPr>
                      <a:r>
                        <a:rPr lang="en-US" sz="1400" dirty="0">
                          <a:solidFill>
                            <a:schemeClr val="tx1"/>
                          </a:solidFill>
                          <a:effectLst/>
                        </a:rPr>
                        <a:t>Better than  last year</a:t>
                      </a:r>
                      <a:endParaRPr lang="en-US" sz="2000" dirty="0">
                        <a:solidFill>
                          <a:schemeClr val="tx1"/>
                        </a:solidFill>
                        <a:effectLst/>
                      </a:endParaRPr>
                    </a:p>
                    <a:p>
                      <a:pPr marL="342900" marR="0" lvl="0" indent="-342900" algn="l">
                        <a:spcBef>
                          <a:spcPts val="0"/>
                        </a:spcBef>
                        <a:spcAft>
                          <a:spcPts val="0"/>
                        </a:spcAft>
                        <a:buFont typeface="+mj-lt"/>
                        <a:buAutoNum type="arabicPeriod"/>
                      </a:pPr>
                      <a:r>
                        <a:rPr lang="en-US" sz="1400" dirty="0">
                          <a:solidFill>
                            <a:schemeClr val="tx1"/>
                          </a:solidFill>
                          <a:effectLst/>
                        </a:rPr>
                        <a:t>Same as last year</a:t>
                      </a:r>
                      <a:endParaRPr lang="en-US" sz="2000" dirty="0">
                        <a:solidFill>
                          <a:schemeClr val="tx1"/>
                        </a:solidFill>
                        <a:effectLst/>
                      </a:endParaRPr>
                    </a:p>
                    <a:p>
                      <a:pPr marL="342900" marR="0" lvl="0" indent="-342900" algn="l">
                        <a:spcBef>
                          <a:spcPts val="0"/>
                        </a:spcBef>
                        <a:spcAft>
                          <a:spcPts val="0"/>
                        </a:spcAft>
                        <a:buFont typeface="+mj-lt"/>
                        <a:buAutoNum type="arabicPeriod"/>
                      </a:pPr>
                      <a:r>
                        <a:rPr lang="en-US" sz="1400" dirty="0">
                          <a:solidFill>
                            <a:schemeClr val="tx1"/>
                          </a:solidFill>
                          <a:effectLst/>
                        </a:rPr>
                        <a:t>Worse than last year</a:t>
                      </a:r>
                      <a:endParaRPr lang="en-US" sz="2000" dirty="0">
                        <a:solidFill>
                          <a:schemeClr val="tx1"/>
                        </a:solidFill>
                        <a:effectLst/>
                      </a:endParaRPr>
                    </a:p>
                    <a:p>
                      <a:pPr marL="0" marR="0" algn="l">
                        <a:spcBef>
                          <a:spcPts val="0"/>
                        </a:spcBef>
                        <a:spcAft>
                          <a:spcPts val="0"/>
                        </a:spcAft>
                      </a:pPr>
                      <a:r>
                        <a:rPr lang="en-US" sz="1400" dirty="0">
                          <a:solidFill>
                            <a:schemeClr val="tx1"/>
                          </a:solidFill>
                          <a:effectLst/>
                        </a:rPr>
                        <a:t> </a:t>
                      </a:r>
                    </a:p>
                    <a:p>
                      <a:pPr marL="0" marR="0" algn="l">
                        <a:spcBef>
                          <a:spcPts val="0"/>
                        </a:spcBef>
                        <a:spcAft>
                          <a:spcPts val="0"/>
                        </a:spcAft>
                      </a:pP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spcBef>
                          <a:spcPts val="0"/>
                        </a:spcBef>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&gt;  Why?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3636783342"/>
                  </a:ext>
                </a:extLst>
              </a:tr>
            </a:tbl>
          </a:graphicData>
        </a:graphic>
      </p:graphicFrame>
      <p:sp>
        <p:nvSpPr>
          <p:cNvPr id="4" name="Slide Number Placeholder 3">
            <a:extLst>
              <a:ext uri="{FF2B5EF4-FFF2-40B4-BE49-F238E27FC236}">
                <a16:creationId xmlns:a16="http://schemas.microsoft.com/office/drawing/2014/main" id="{C1870D03-AE3B-489A-B394-D5095D34CE97}"/>
              </a:ext>
            </a:extLst>
          </p:cNvPr>
          <p:cNvSpPr>
            <a:spLocks noGrp="1"/>
          </p:cNvSpPr>
          <p:nvPr>
            <p:ph type="sldNum" sz="quarter" idx="12"/>
          </p:nvPr>
        </p:nvSpPr>
        <p:spPr/>
        <p:txBody>
          <a:bodyPr/>
          <a:lstStyle/>
          <a:p>
            <a:fld id="{52E1AC24-9E02-4FAD-AF47-45E5237D18E6}" type="slidenum">
              <a:rPr lang="en-US" smtClean="0"/>
              <a:t>24</a:t>
            </a:fld>
            <a:endParaRPr lang="en-US"/>
          </a:p>
        </p:txBody>
      </p:sp>
    </p:spTree>
    <p:extLst>
      <p:ext uri="{BB962C8B-B14F-4D97-AF65-F5344CB8AC3E}">
        <p14:creationId xmlns:p14="http://schemas.microsoft.com/office/powerpoint/2010/main" val="631645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F040-178F-47FF-82F8-9D30EE14F44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0D67542E-27F9-417D-9AA9-88717F40524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104533-C01A-4E40-803E-62D466F29A90}"/>
              </a:ext>
            </a:extLst>
          </p:cNvPr>
          <p:cNvSpPr>
            <a:spLocks noGrp="1"/>
          </p:cNvSpPr>
          <p:nvPr>
            <p:ph type="sldNum" sz="quarter" idx="12"/>
          </p:nvPr>
        </p:nvSpPr>
        <p:spPr/>
        <p:txBody>
          <a:bodyPr/>
          <a:lstStyle/>
          <a:p>
            <a:fld id="{52E1AC24-9E02-4FAD-AF47-45E5237D18E6}" type="slidenum">
              <a:rPr lang="en-US" smtClean="0"/>
              <a:t>25</a:t>
            </a:fld>
            <a:endParaRPr lang="en-US"/>
          </a:p>
        </p:txBody>
      </p:sp>
    </p:spTree>
    <p:extLst>
      <p:ext uri="{BB962C8B-B14F-4D97-AF65-F5344CB8AC3E}">
        <p14:creationId xmlns:p14="http://schemas.microsoft.com/office/powerpoint/2010/main" val="2747316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382000" cy="4821936"/>
          </a:xfrm>
        </p:spPr>
        <p:txBody>
          <a:bodyPr>
            <a:normAutofit fontScale="55000" lnSpcReduction="20000"/>
          </a:bodyPr>
          <a:lstStyle/>
          <a:p>
            <a:r>
              <a:rPr lang="en-US" dirty="0">
                <a:latin typeface="Calibri Light" panose="020F0302020204030204" pitchFamily="34" charset="0"/>
                <a:cs typeface="Calibri Light" panose="020F0302020204030204" pitchFamily="34" charset="0"/>
              </a:rPr>
              <a:t>Qualitative samples are generally </a:t>
            </a:r>
            <a:r>
              <a:rPr lang="en-US" b="1" i="1" dirty="0">
                <a:latin typeface="Calibri Light" panose="020F0302020204030204" pitchFamily="34" charset="0"/>
                <a:cs typeface="Calibri Light" panose="020F0302020204030204" pitchFamily="34" charset="0"/>
              </a:rPr>
              <a:t>purposive</a:t>
            </a:r>
            <a:r>
              <a:rPr lang="en-US" dirty="0">
                <a:latin typeface="Calibri Light" panose="020F0302020204030204" pitchFamily="34" charset="0"/>
                <a:cs typeface="Calibri Light" panose="020F0302020204030204" pitchFamily="34" charset="0"/>
              </a:rPr>
              <a:t>. This means participants are selected because they are likely to generate useful data for the project (the quality of the data is more important than sample size). </a:t>
            </a:r>
          </a:p>
          <a:p>
            <a:endParaRPr lang="en-US" dirty="0">
              <a:latin typeface="Calibri Light" panose="020F0302020204030204" pitchFamily="34" charset="0"/>
              <a:cs typeface="Calibri Light" panose="020F0302020204030204" pitchFamily="34" charset="0"/>
            </a:endParaRPr>
          </a:p>
          <a:p>
            <a:r>
              <a:rPr lang="en-US" sz="2700" dirty="0">
                <a:latin typeface="Calibri Light" panose="020F0302020204030204" pitchFamily="34" charset="0"/>
                <a:cs typeface="Calibri Light" panose="020F0302020204030204" pitchFamily="34" charset="0"/>
              </a:rPr>
              <a:t>The total number of participants or cases does not indicate whether the data are more representative or valid.  Qualitative research does not aim for empirical generalizability but can produce </a:t>
            </a:r>
            <a:r>
              <a:rPr lang="en-US" sz="2700" b="1" i="1" dirty="0">
                <a:latin typeface="Calibri Light" panose="020F0302020204030204" pitchFamily="34" charset="0"/>
                <a:cs typeface="Calibri Light" panose="020F0302020204030204" pitchFamily="34" charset="0"/>
              </a:rPr>
              <a:t>theoretical generalizability</a:t>
            </a:r>
            <a:r>
              <a:rPr lang="en-US" sz="2700" dirty="0">
                <a:latin typeface="Calibri Light" panose="020F0302020204030204" pitchFamily="34" charset="0"/>
                <a:cs typeface="Calibri Light" panose="020F0302020204030204" pitchFamily="34" charset="0"/>
              </a:rPr>
              <a:t>. </a:t>
            </a:r>
          </a:p>
          <a:p>
            <a:endParaRPr lang="en-US" dirty="0">
              <a:latin typeface="Calibri Light" panose="020F0302020204030204" pitchFamily="34" charset="0"/>
              <a:cs typeface="Calibri Light" panose="020F0302020204030204" pitchFamily="34" charset="0"/>
            </a:endParaRPr>
          </a:p>
          <a:p>
            <a:r>
              <a:rPr lang="en-US" sz="2700" dirty="0">
                <a:latin typeface="Calibri Light" panose="020F0302020204030204" pitchFamily="34" charset="0"/>
                <a:cs typeface="Calibri Light" panose="020F0302020204030204" pitchFamily="34" charset="0"/>
              </a:rPr>
              <a:t>Sampling can be an iterative process in seeking more data to answer the research questions and to reach </a:t>
            </a:r>
            <a:r>
              <a:rPr lang="en-US" sz="2700" b="1" i="1" dirty="0">
                <a:latin typeface="Calibri Light" panose="020F0302020204030204" pitchFamily="34" charset="0"/>
                <a:cs typeface="Calibri Light" panose="020F0302020204030204" pitchFamily="34" charset="0"/>
              </a:rPr>
              <a:t>theoretical saturation, data saturation</a:t>
            </a:r>
            <a:r>
              <a:rPr lang="en-US" sz="2700" dirty="0">
                <a:latin typeface="Calibri Light" panose="020F0302020204030204" pitchFamily="34" charset="0"/>
                <a:cs typeface="Calibri Light" panose="020F0302020204030204" pitchFamily="34" charset="0"/>
              </a:rPr>
              <a:t>, or </a:t>
            </a:r>
            <a:r>
              <a:rPr lang="en-US" sz="2700" b="1" i="1" dirty="0">
                <a:latin typeface="Calibri Light" panose="020F0302020204030204" pitchFamily="34" charset="0"/>
                <a:cs typeface="Calibri Light" panose="020F0302020204030204" pitchFamily="34" charset="0"/>
              </a:rPr>
              <a:t>estimate saturation.</a:t>
            </a:r>
            <a:endParaRPr lang="en-US" sz="2700"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a:p>
            <a:r>
              <a:rPr lang="en-US" sz="2700" dirty="0">
                <a:latin typeface="Calibri Light" panose="020F0302020204030204" pitchFamily="34" charset="0"/>
                <a:cs typeface="Calibri Light" panose="020F0302020204030204" pitchFamily="34" charset="0"/>
              </a:rPr>
              <a:t>Sampling is informed by a principle of </a:t>
            </a:r>
            <a:r>
              <a:rPr lang="en-US" sz="2700" b="1" i="1" dirty="0">
                <a:latin typeface="Calibri Light" panose="020F0302020204030204" pitchFamily="34" charset="0"/>
                <a:cs typeface="Calibri Light" panose="020F0302020204030204" pitchFamily="34" charset="0"/>
              </a:rPr>
              <a:t>comparability</a:t>
            </a:r>
            <a:r>
              <a:rPr lang="en-US" sz="2700" dirty="0">
                <a:latin typeface="Calibri Light" panose="020F0302020204030204" pitchFamily="34" charset="0"/>
                <a:cs typeface="Calibri Light" panose="020F0302020204030204" pitchFamily="34" charset="0"/>
              </a:rPr>
              <a:t>, if the research design and study questions are seeking explanations across groups or sites.</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Sample has to be credible, and covers the main groups you are interested in, one common strategy is a </a:t>
            </a:r>
            <a:r>
              <a:rPr lang="en-US" b="1" i="1" dirty="0">
                <a:latin typeface="Calibri Light" panose="020F0302020204030204" pitchFamily="34" charset="0"/>
                <a:cs typeface="Calibri Light" panose="020F0302020204030204" pitchFamily="34" charset="0"/>
              </a:rPr>
              <a:t>maximum variation sample</a:t>
            </a:r>
            <a:r>
              <a:rPr lang="en-US" dirty="0">
                <a:latin typeface="Calibri Light" panose="020F0302020204030204" pitchFamily="34" charset="0"/>
                <a:cs typeface="Calibri Light" panose="020F0302020204030204" pitchFamily="34" charset="0"/>
              </a:rPr>
              <a:t>. </a:t>
            </a:r>
          </a:p>
          <a:p>
            <a:pPr lvl="1"/>
            <a:r>
              <a:rPr lang="en-US" dirty="0">
                <a:solidFill>
                  <a:schemeClr val="tx1"/>
                </a:solidFill>
                <a:latin typeface="Calibri Light" panose="020F0302020204030204" pitchFamily="34" charset="0"/>
                <a:cs typeface="Calibri Light" panose="020F0302020204030204" pitchFamily="34" charset="0"/>
              </a:rPr>
              <a:t>Involves selecting key demographic variables that are likely to have an impact on participants’ view of the topic </a:t>
            </a:r>
          </a:p>
          <a:p>
            <a:pPr lvl="1"/>
            <a:r>
              <a:rPr lang="en-US" dirty="0">
                <a:solidFill>
                  <a:schemeClr val="tx1"/>
                </a:solidFill>
                <a:latin typeface="Calibri Light" panose="020F0302020204030204" pitchFamily="34" charset="0"/>
                <a:cs typeface="Calibri Light" panose="020F0302020204030204" pitchFamily="34" charset="0"/>
              </a:rPr>
              <a:t>Generates a sampling ‘grid’ </a:t>
            </a:r>
          </a:p>
          <a:p>
            <a:pPr lvl="1"/>
            <a:r>
              <a:rPr lang="en-US" dirty="0">
                <a:solidFill>
                  <a:schemeClr val="tx1"/>
                </a:solidFill>
                <a:latin typeface="Calibri Light" panose="020F0302020204030204" pitchFamily="34" charset="0"/>
                <a:cs typeface="Calibri Light" panose="020F0302020204030204" pitchFamily="34" charset="0"/>
              </a:rPr>
              <a:t>Recruit groups that reflect various combinations of variables. For example: age (adolescents, adults, elderly); male/female; low income/high income; rural/urban; ethnicity. </a:t>
            </a:r>
          </a:p>
          <a:p>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52E1AC24-9E02-4FAD-AF47-45E5237D18E6}" type="slidenum">
              <a:rPr lang="en-US" smtClean="0"/>
              <a:t>26</a:t>
            </a:fld>
            <a:endParaRPr lang="en-US"/>
          </a:p>
        </p:txBody>
      </p:sp>
      <p:sp>
        <p:nvSpPr>
          <p:cNvPr id="6" name="Title 1"/>
          <p:cNvSpPr txBox="1">
            <a:spLocks/>
          </p:cNvSpPr>
          <p:nvPr/>
        </p:nvSpPr>
        <p:spPr>
          <a:xfrm>
            <a:off x="152400" y="762000"/>
            <a:ext cx="84582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solidFill>
                  <a:schemeClr val="accent3"/>
                </a:solidFill>
              </a:rPr>
              <a:t>Sampling</a:t>
            </a:r>
          </a:p>
        </p:txBody>
      </p:sp>
    </p:spTree>
    <p:extLst>
      <p:ext uri="{BB962C8B-B14F-4D97-AF65-F5344CB8AC3E}">
        <p14:creationId xmlns:p14="http://schemas.microsoft.com/office/powerpoint/2010/main" val="3288509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E1AC24-9E02-4FAD-AF47-45E5237D18E6}" type="slidenum">
              <a:rPr lang="en-US" smtClean="0"/>
              <a:t>27</a:t>
            </a:fld>
            <a:endParaRPr lang="en-US"/>
          </a:p>
        </p:txBody>
      </p:sp>
      <p:sp>
        <p:nvSpPr>
          <p:cNvPr id="6" name="Title 1"/>
          <p:cNvSpPr txBox="1">
            <a:spLocks/>
          </p:cNvSpPr>
          <p:nvPr/>
        </p:nvSpPr>
        <p:spPr>
          <a:xfrm>
            <a:off x="152400" y="762000"/>
            <a:ext cx="84582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solidFill>
                  <a:schemeClr val="accent3"/>
                </a:solidFill>
              </a:rPr>
              <a:t>Sampling</a:t>
            </a:r>
          </a:p>
        </p:txBody>
      </p:sp>
      <p:graphicFrame>
        <p:nvGraphicFramePr>
          <p:cNvPr id="7" name="Table 6">
            <a:extLst>
              <a:ext uri="{FF2B5EF4-FFF2-40B4-BE49-F238E27FC236}">
                <a16:creationId xmlns:a16="http://schemas.microsoft.com/office/drawing/2014/main" id="{2929EE10-FE8E-4503-8C9E-7811913F62E3}"/>
              </a:ext>
            </a:extLst>
          </p:cNvPr>
          <p:cNvGraphicFramePr>
            <a:graphicFrameLocks noGrp="1"/>
          </p:cNvGraphicFramePr>
          <p:nvPr>
            <p:extLst>
              <p:ext uri="{D42A27DB-BD31-4B8C-83A1-F6EECF244321}">
                <p14:modId xmlns:p14="http://schemas.microsoft.com/office/powerpoint/2010/main" val="269466387"/>
              </p:ext>
            </p:extLst>
          </p:nvPr>
        </p:nvGraphicFramePr>
        <p:xfrm>
          <a:off x="533400" y="1676400"/>
          <a:ext cx="7696200" cy="4815255"/>
        </p:xfrm>
        <a:graphic>
          <a:graphicData uri="http://schemas.openxmlformats.org/drawingml/2006/table">
            <a:tbl>
              <a:tblPr firstRow="1" bandRow="1">
                <a:tableStyleId>{3B4B98B0-60AC-42C2-AFA5-B58CD77FA1E5}</a:tableStyleId>
              </a:tblPr>
              <a:tblGrid>
                <a:gridCol w="2260939">
                  <a:extLst>
                    <a:ext uri="{9D8B030D-6E8A-4147-A177-3AD203B41FA5}">
                      <a16:colId xmlns:a16="http://schemas.microsoft.com/office/drawing/2014/main" val="2684636092"/>
                    </a:ext>
                  </a:extLst>
                </a:gridCol>
                <a:gridCol w="5435261">
                  <a:extLst>
                    <a:ext uri="{9D8B030D-6E8A-4147-A177-3AD203B41FA5}">
                      <a16:colId xmlns:a16="http://schemas.microsoft.com/office/drawing/2014/main" val="2221094774"/>
                    </a:ext>
                  </a:extLst>
                </a:gridCol>
              </a:tblGrid>
              <a:tr h="178777">
                <a:tc>
                  <a:txBody>
                    <a:bodyPr/>
                    <a:lstStyle/>
                    <a:p>
                      <a:pPr marL="0" marR="0">
                        <a:spcBef>
                          <a:spcPts val="600"/>
                        </a:spcBef>
                        <a:spcAft>
                          <a:spcPts val="600"/>
                        </a:spcAft>
                      </a:pPr>
                      <a:r>
                        <a:rPr lang="en-US" sz="1400" dirty="0">
                          <a:effectLst/>
                          <a:latin typeface="Calibri Light" panose="020F0302020204030204" pitchFamily="34" charset="0"/>
                          <a:cs typeface="Calibri Light" panose="020F0302020204030204" pitchFamily="34" charset="0"/>
                        </a:rPr>
                        <a:t>Type of sampling</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spcBef>
                          <a:spcPts val="600"/>
                        </a:spcBef>
                        <a:spcAft>
                          <a:spcPts val="600"/>
                        </a:spcAft>
                      </a:pPr>
                      <a:r>
                        <a:rPr lang="en-US" sz="1400" dirty="0">
                          <a:effectLst/>
                          <a:latin typeface="Calibri Light" panose="020F0302020204030204" pitchFamily="34" charset="0"/>
                          <a:cs typeface="Calibri Light" panose="020F0302020204030204" pitchFamily="34" charset="0"/>
                        </a:rPr>
                        <a:t>Purpose</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3366293001"/>
                  </a:ext>
                </a:extLst>
              </a:tr>
              <a:tr h="536331">
                <a:tc>
                  <a:txBody>
                    <a:bodyPr/>
                    <a:lstStyle/>
                    <a:p>
                      <a:pPr marL="0" marR="0">
                        <a:spcBef>
                          <a:spcPts val="600"/>
                        </a:spcBef>
                        <a:spcAft>
                          <a:spcPts val="600"/>
                        </a:spcAft>
                      </a:pPr>
                      <a:r>
                        <a:rPr lang="en-US" sz="1400" b="1" i="1" dirty="0">
                          <a:effectLst/>
                          <a:latin typeface="Calibri Light" panose="020F0302020204030204" pitchFamily="34" charset="0"/>
                          <a:cs typeface="Calibri Light" panose="020F0302020204030204" pitchFamily="34" charset="0"/>
                        </a:rPr>
                        <a:t>Criterion </a:t>
                      </a:r>
                      <a:endParaRPr lang="en-US" sz="1400" b="1" i="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spcBef>
                          <a:spcPts val="600"/>
                        </a:spcBef>
                        <a:spcAft>
                          <a:spcPts val="600"/>
                        </a:spcAft>
                      </a:pPr>
                      <a:r>
                        <a:rPr lang="en-US" sz="1400">
                          <a:effectLst/>
                          <a:latin typeface="Calibri Light" panose="020F0302020204030204" pitchFamily="34" charset="0"/>
                          <a:cs typeface="Calibri Light" panose="020F0302020204030204" pitchFamily="34" charset="0"/>
                        </a:rPr>
                        <a:t>Identify and select cases based on a set of pre-determined criteria; this could include selecting cases that are homogenous</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489384879"/>
                  </a:ext>
                </a:extLst>
              </a:tr>
              <a:tr h="893885">
                <a:tc>
                  <a:txBody>
                    <a:bodyPr/>
                    <a:lstStyle/>
                    <a:p>
                      <a:pPr marL="0" marR="0">
                        <a:spcBef>
                          <a:spcPts val="600"/>
                        </a:spcBef>
                        <a:spcAft>
                          <a:spcPts val="600"/>
                        </a:spcAft>
                      </a:pPr>
                      <a:r>
                        <a:rPr lang="en-US" sz="1400" b="1" i="1" dirty="0">
                          <a:effectLst/>
                          <a:latin typeface="Calibri Light" panose="020F0302020204030204" pitchFamily="34" charset="0"/>
                          <a:cs typeface="Calibri Light" panose="020F0302020204030204" pitchFamily="34" charset="0"/>
                        </a:rPr>
                        <a:t>Theory-driven</a:t>
                      </a:r>
                      <a:endParaRPr lang="en-US" sz="1400" b="1" i="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spcBef>
                          <a:spcPts val="600"/>
                        </a:spcBef>
                        <a:spcAft>
                          <a:spcPts val="600"/>
                        </a:spcAft>
                      </a:pPr>
                      <a:r>
                        <a:rPr lang="en-US" sz="1400">
                          <a:effectLst/>
                          <a:latin typeface="Calibri Light" panose="020F0302020204030204" pitchFamily="34" charset="0"/>
                          <a:cs typeface="Calibri Light" panose="020F0302020204030204" pitchFamily="34" charset="0"/>
                        </a:rPr>
                        <a:t>Selecting participants based on the theory of change, and to seek confirmatory and dis-confirmatory evidence; this may include a form of maximum variation to select participants with a wide variety of experiences to help inform the development of theory</a:t>
                      </a:r>
                      <a:endParaRPr lang="en-US" sz="140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3216989994"/>
                  </a:ext>
                </a:extLst>
              </a:tr>
              <a:tr h="536331">
                <a:tc>
                  <a:txBody>
                    <a:bodyPr/>
                    <a:lstStyle/>
                    <a:p>
                      <a:pPr marL="0" marR="0">
                        <a:spcBef>
                          <a:spcPts val="600"/>
                        </a:spcBef>
                        <a:spcAft>
                          <a:spcPts val="600"/>
                        </a:spcAft>
                      </a:pPr>
                      <a:r>
                        <a:rPr lang="en-US" sz="1400" b="1" i="1" dirty="0">
                          <a:effectLst/>
                          <a:latin typeface="Calibri Light" panose="020F0302020204030204" pitchFamily="34" charset="0"/>
                          <a:cs typeface="Calibri Light" panose="020F0302020204030204" pitchFamily="34" charset="0"/>
                        </a:rPr>
                        <a:t>Iterative, snowballing and emergent</a:t>
                      </a:r>
                      <a:endParaRPr lang="en-US" sz="1400" b="1" i="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spcBef>
                          <a:spcPts val="600"/>
                        </a:spcBef>
                        <a:spcAft>
                          <a:spcPts val="600"/>
                        </a:spcAft>
                      </a:pPr>
                      <a:r>
                        <a:rPr lang="en-US" sz="1400" dirty="0">
                          <a:effectLst/>
                          <a:latin typeface="Calibri Light" panose="020F0302020204030204" pitchFamily="34" charset="0"/>
                          <a:cs typeface="Calibri Light" panose="020F0302020204030204" pitchFamily="34" charset="0"/>
                        </a:rPr>
                        <a:t>Selecting participants based on emergent theory or findings, also to facilitate the identification of hard-to-find cases</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1111219365"/>
                  </a:ext>
                </a:extLst>
              </a:tr>
              <a:tr h="536331">
                <a:tc>
                  <a:txBody>
                    <a:bodyPr/>
                    <a:lstStyle/>
                    <a:p>
                      <a:pPr marL="0" marR="0">
                        <a:spcBef>
                          <a:spcPts val="600"/>
                        </a:spcBef>
                        <a:spcAft>
                          <a:spcPts val="600"/>
                        </a:spcAft>
                      </a:pPr>
                      <a:r>
                        <a:rPr lang="en-US" sz="1400" b="1" i="1">
                          <a:effectLst/>
                          <a:latin typeface="Calibri Light" panose="020F0302020204030204" pitchFamily="34" charset="0"/>
                          <a:cs typeface="Calibri Light" panose="020F0302020204030204" pitchFamily="34" charset="0"/>
                        </a:rPr>
                        <a:t>Extreme, unique or outlier case</a:t>
                      </a:r>
                      <a:endParaRPr lang="en-US" sz="1400" b="1" i="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spcBef>
                          <a:spcPts val="600"/>
                        </a:spcBef>
                        <a:spcAft>
                          <a:spcPts val="600"/>
                        </a:spcAft>
                      </a:pPr>
                      <a:r>
                        <a:rPr lang="en-US" sz="1400" dirty="0">
                          <a:effectLst/>
                          <a:latin typeface="Calibri Light" panose="020F0302020204030204" pitchFamily="34" charset="0"/>
                          <a:cs typeface="Calibri Light" panose="020F0302020204030204" pitchFamily="34" charset="0"/>
                        </a:rPr>
                        <a:t>Selecting participants to explain unique or outlier cases in the phenomenon being studied, or to provide explanation for quantitative findings of means analysis</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866732068"/>
                  </a:ext>
                </a:extLst>
              </a:tr>
              <a:tr h="715108">
                <a:tc>
                  <a:txBody>
                    <a:bodyPr/>
                    <a:lstStyle/>
                    <a:p>
                      <a:pPr marL="0" marR="0">
                        <a:spcBef>
                          <a:spcPts val="600"/>
                        </a:spcBef>
                        <a:spcAft>
                          <a:spcPts val="600"/>
                        </a:spcAft>
                      </a:pPr>
                      <a:r>
                        <a:rPr lang="en-US" sz="1400" b="1" i="1" dirty="0">
                          <a:effectLst/>
                          <a:latin typeface="Calibri Light" panose="020F0302020204030204" pitchFamily="34" charset="0"/>
                          <a:cs typeface="Calibri Light" panose="020F0302020204030204" pitchFamily="34" charset="0"/>
                        </a:rPr>
                        <a:t>Stratified or cluster</a:t>
                      </a:r>
                      <a:endParaRPr lang="en-US" sz="1400" b="1" i="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spcBef>
                          <a:spcPts val="600"/>
                        </a:spcBef>
                        <a:spcAft>
                          <a:spcPts val="600"/>
                        </a:spcAft>
                      </a:pPr>
                      <a:r>
                        <a:rPr lang="en-US" sz="1400" dirty="0">
                          <a:effectLst/>
                          <a:latin typeface="Calibri Light" panose="020F0302020204030204" pitchFamily="34" charset="0"/>
                          <a:cs typeface="Calibri Light" panose="020F0302020204030204" pitchFamily="34" charset="0"/>
                        </a:rPr>
                        <a:t>Selecting participants for comparability among sites/cases or linked to a mixed-methods study, which may have a representative sample and participants are selected within that sample.</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4259121135"/>
                  </a:ext>
                </a:extLst>
              </a:tr>
              <a:tr h="357554">
                <a:tc>
                  <a:txBody>
                    <a:bodyPr/>
                    <a:lstStyle/>
                    <a:p>
                      <a:pPr marL="0" marR="0">
                        <a:spcBef>
                          <a:spcPts val="600"/>
                        </a:spcBef>
                        <a:spcAft>
                          <a:spcPts val="600"/>
                        </a:spcAft>
                      </a:pPr>
                      <a:r>
                        <a:rPr lang="en-US" sz="1400" b="1" i="1" dirty="0">
                          <a:effectLst/>
                          <a:latin typeface="Calibri Light" panose="020F0302020204030204" pitchFamily="34" charset="0"/>
                          <a:cs typeface="Calibri Light" panose="020F0302020204030204" pitchFamily="34" charset="0"/>
                        </a:rPr>
                        <a:t>Intensity </a:t>
                      </a:r>
                      <a:endParaRPr lang="en-US" sz="1400" b="1" i="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spcBef>
                          <a:spcPts val="600"/>
                        </a:spcBef>
                        <a:spcAft>
                          <a:spcPts val="600"/>
                        </a:spcAft>
                      </a:pPr>
                      <a:r>
                        <a:rPr lang="en-US" sz="1400" dirty="0">
                          <a:effectLst/>
                          <a:latin typeface="Calibri Light" panose="020F0302020204030204" pitchFamily="34" charset="0"/>
                          <a:cs typeface="Calibri Light" panose="020F0302020204030204" pitchFamily="34" charset="0"/>
                        </a:rPr>
                        <a:t>To provide rich information form a few select cases that manifest the phenomenon intensely but not extreme cases</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843019299"/>
                  </a:ext>
                </a:extLst>
              </a:tr>
              <a:tr h="357554">
                <a:tc>
                  <a:txBody>
                    <a:bodyPr/>
                    <a:lstStyle/>
                    <a:p>
                      <a:pPr marL="0" marR="0">
                        <a:spcBef>
                          <a:spcPts val="600"/>
                        </a:spcBef>
                        <a:spcAft>
                          <a:spcPts val="600"/>
                        </a:spcAft>
                      </a:pPr>
                      <a:r>
                        <a:rPr lang="en-US" sz="1400" b="1" i="1" dirty="0">
                          <a:effectLst/>
                          <a:latin typeface="Calibri Light" panose="020F0302020204030204" pitchFamily="34" charset="0"/>
                          <a:cs typeface="Calibri Light" panose="020F0302020204030204" pitchFamily="34" charset="0"/>
                        </a:rPr>
                        <a:t>Deviant case </a:t>
                      </a:r>
                      <a:endParaRPr lang="en-US" sz="1400" b="1" i="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spcBef>
                          <a:spcPts val="600"/>
                        </a:spcBef>
                        <a:spcAft>
                          <a:spcPts val="600"/>
                        </a:spcAft>
                      </a:pPr>
                      <a:r>
                        <a:rPr lang="en-US" sz="1400" dirty="0">
                          <a:effectLst/>
                          <a:latin typeface="Calibri Light" panose="020F0302020204030204" pitchFamily="34" charset="0"/>
                          <a:cs typeface="Calibri Light" panose="020F0302020204030204" pitchFamily="34" charset="0"/>
                        </a:rPr>
                        <a:t>To learn from highly unusual manifestations of the phenomenon in question</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3046981506"/>
                  </a:ext>
                </a:extLst>
              </a:tr>
              <a:tr h="357554">
                <a:tc>
                  <a:txBody>
                    <a:bodyPr/>
                    <a:lstStyle/>
                    <a:p>
                      <a:pPr marL="0" marR="0">
                        <a:spcBef>
                          <a:spcPts val="600"/>
                        </a:spcBef>
                        <a:spcAft>
                          <a:spcPts val="600"/>
                        </a:spcAft>
                      </a:pPr>
                      <a:r>
                        <a:rPr lang="en-US" sz="1400" b="1" i="1" dirty="0">
                          <a:effectLst/>
                          <a:latin typeface="Calibri Light" panose="020F0302020204030204" pitchFamily="34" charset="0"/>
                          <a:cs typeface="Calibri Light" panose="020F0302020204030204" pitchFamily="34" charset="0"/>
                        </a:rPr>
                        <a:t>Maximum variation</a:t>
                      </a:r>
                      <a:endParaRPr lang="en-US" sz="1400" b="1" i="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spcBef>
                          <a:spcPts val="600"/>
                        </a:spcBef>
                        <a:spcAft>
                          <a:spcPts val="600"/>
                        </a:spcAft>
                      </a:pPr>
                      <a:r>
                        <a:rPr lang="en-US" sz="1400" dirty="0">
                          <a:effectLst/>
                          <a:latin typeface="Calibri Light" panose="020F0302020204030204" pitchFamily="34" charset="0"/>
                          <a:cs typeface="Calibri Light" panose="020F0302020204030204" pitchFamily="34" charset="0"/>
                        </a:rPr>
                        <a:t>To document diverse variations to identify common patterns that cut across variations</a:t>
                      </a:r>
                      <a:endParaRPr lang="en-US" sz="1400"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3019179641"/>
                  </a:ext>
                </a:extLst>
              </a:tr>
            </a:tbl>
          </a:graphicData>
        </a:graphic>
      </p:graphicFrame>
    </p:spTree>
    <p:extLst>
      <p:ext uri="{BB962C8B-B14F-4D97-AF65-F5344CB8AC3E}">
        <p14:creationId xmlns:p14="http://schemas.microsoft.com/office/powerpoint/2010/main" val="2973801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B39C-C889-43A4-A890-6C1EB7D8B35F}"/>
              </a:ext>
            </a:extLst>
          </p:cNvPr>
          <p:cNvSpPr>
            <a:spLocks noGrp="1"/>
          </p:cNvSpPr>
          <p:nvPr>
            <p:ph type="title"/>
          </p:nvPr>
        </p:nvSpPr>
        <p:spPr/>
        <p:txBody>
          <a:bodyPr/>
          <a:lstStyle/>
          <a:p>
            <a:r>
              <a:rPr lang="en-US" dirty="0">
                <a:solidFill>
                  <a:schemeClr val="accent3"/>
                </a:solidFill>
              </a:rPr>
              <a:t>Sampling</a:t>
            </a:r>
            <a:endParaRPr lang="en-US" dirty="0"/>
          </a:p>
        </p:txBody>
      </p:sp>
      <p:sp>
        <p:nvSpPr>
          <p:cNvPr id="3" name="Content Placeholder 2">
            <a:extLst>
              <a:ext uri="{FF2B5EF4-FFF2-40B4-BE49-F238E27FC236}">
                <a16:creationId xmlns:a16="http://schemas.microsoft.com/office/drawing/2014/main" id="{A9A6DA2C-EC86-4270-89A4-B5938FC7287C}"/>
              </a:ext>
            </a:extLst>
          </p:cNvPr>
          <p:cNvSpPr>
            <a:spLocks noGrp="1"/>
          </p:cNvSpPr>
          <p:nvPr>
            <p:ph idx="1"/>
          </p:nvPr>
        </p:nvSpPr>
        <p:spPr/>
        <p:txBody>
          <a:bodyPr/>
          <a:lstStyle/>
          <a:p>
            <a:r>
              <a:rPr lang="en-US" dirty="0"/>
              <a:t>Can follow strategy similar to quant at initial levels (random)</a:t>
            </a:r>
          </a:p>
          <a:p>
            <a:r>
              <a:rPr lang="en-US" dirty="0"/>
              <a:t>Stratify by better or worse examples of phenomenon/outcome indicator</a:t>
            </a:r>
          </a:p>
          <a:p>
            <a:r>
              <a:rPr lang="en-US" dirty="0"/>
              <a:t>Rule of thumb: at least 2 exercises per geographic area and demographic (or until saturation)</a:t>
            </a:r>
          </a:p>
        </p:txBody>
      </p:sp>
      <p:sp>
        <p:nvSpPr>
          <p:cNvPr id="4" name="Slide Number Placeholder 3">
            <a:extLst>
              <a:ext uri="{FF2B5EF4-FFF2-40B4-BE49-F238E27FC236}">
                <a16:creationId xmlns:a16="http://schemas.microsoft.com/office/drawing/2014/main" id="{D4815464-5D28-47D9-8636-CB0179E30F66}"/>
              </a:ext>
            </a:extLst>
          </p:cNvPr>
          <p:cNvSpPr>
            <a:spLocks noGrp="1"/>
          </p:cNvSpPr>
          <p:nvPr>
            <p:ph type="sldNum" sz="quarter" idx="12"/>
          </p:nvPr>
        </p:nvSpPr>
        <p:spPr/>
        <p:txBody>
          <a:bodyPr/>
          <a:lstStyle/>
          <a:p>
            <a:fld id="{52E1AC24-9E02-4FAD-AF47-45E5237D18E6}" type="slidenum">
              <a:rPr lang="en-US" smtClean="0"/>
              <a:t>28</a:t>
            </a:fld>
            <a:endParaRPr lang="en-US"/>
          </a:p>
        </p:txBody>
      </p:sp>
    </p:spTree>
    <p:extLst>
      <p:ext uri="{BB962C8B-B14F-4D97-AF65-F5344CB8AC3E}">
        <p14:creationId xmlns:p14="http://schemas.microsoft.com/office/powerpoint/2010/main" val="123323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98136"/>
          </a:xfrm>
        </p:spPr>
        <p:txBody>
          <a:bodyPr>
            <a:normAutofit fontScale="92500" lnSpcReduction="20000"/>
          </a:bodyPr>
          <a:lstStyle/>
          <a:p>
            <a:pPr>
              <a:buFont typeface="Wingdings" panose="05000000000000000000" pitchFamily="2" charset="2"/>
              <a:buChar char="ü"/>
            </a:pPr>
            <a:r>
              <a:rPr lang="en-US" b="1" dirty="0">
                <a:latin typeface="Calibri Light" panose="020F0302020204030204" pitchFamily="34" charset="0"/>
                <a:cs typeface="Calibri Light" panose="020F0302020204030204" pitchFamily="34" charset="0"/>
              </a:rPr>
              <a:t>Protocols/guides are extremely necessary!  Clarify questions and identify probes; ensure that interviews are consistent; prioritize research questions. </a:t>
            </a:r>
          </a:p>
          <a:p>
            <a:pPr marL="109728" indent="0">
              <a:buNone/>
            </a:pPr>
            <a:endParaRPr lang="en-US" b="1" dirty="0">
              <a:latin typeface="Calibri Light" panose="020F0302020204030204" pitchFamily="34" charset="0"/>
              <a:cs typeface="Calibri Light" panose="020F0302020204030204" pitchFamily="34" charset="0"/>
            </a:endParaRPr>
          </a:p>
          <a:p>
            <a:pPr marL="109728" indent="0">
              <a:buNone/>
            </a:pPr>
            <a:r>
              <a:rPr lang="en-US" dirty="0">
                <a:latin typeface="Calibri Light" panose="020F0302020204030204" pitchFamily="34" charset="0"/>
                <a:cs typeface="Calibri Light" panose="020F0302020204030204" pitchFamily="34" charset="0"/>
              </a:rPr>
              <a:t>Types of questioning protocols:</a:t>
            </a:r>
          </a:p>
          <a:p>
            <a:pPr marL="109728" indent="0">
              <a:buNone/>
            </a:pPr>
            <a:endParaRPr lang="en-US" dirty="0">
              <a:latin typeface="Calibri Light" panose="020F0302020204030204" pitchFamily="34" charset="0"/>
              <a:cs typeface="Calibri Light" panose="020F0302020204030204" pitchFamily="34" charset="0"/>
            </a:endParaRPr>
          </a:p>
          <a:p>
            <a:r>
              <a:rPr lang="en-US" i="1" dirty="0">
                <a:latin typeface="Calibri Light" panose="020F0302020204030204" pitchFamily="34" charset="0"/>
                <a:cs typeface="Calibri Light" panose="020F0302020204030204" pitchFamily="34" charset="0"/>
              </a:rPr>
              <a:t>Funnel protocols </a:t>
            </a:r>
            <a:r>
              <a:rPr lang="en-US" dirty="0">
                <a:latin typeface="Calibri Light" panose="020F0302020204030204" pitchFamily="34" charset="0"/>
                <a:cs typeface="Calibri Light" panose="020F0302020204030204" pitchFamily="34" charset="0"/>
              </a:rPr>
              <a:t>employ broad questions (think long road/grand tour) before asking more pointed questions. Appropriate for sensitive topics. </a:t>
            </a:r>
          </a:p>
          <a:p>
            <a:r>
              <a:rPr lang="en-US" i="1" dirty="0">
                <a:latin typeface="Calibri Light" panose="020F0302020204030204" pitchFamily="34" charset="0"/>
                <a:cs typeface="Calibri Light" panose="020F0302020204030204" pitchFamily="34" charset="0"/>
              </a:rPr>
              <a:t>Inverted funnels </a:t>
            </a:r>
            <a:r>
              <a:rPr lang="en-US" dirty="0">
                <a:latin typeface="Calibri Light" panose="020F0302020204030204" pitchFamily="34" charset="0"/>
                <a:cs typeface="Calibri Light" panose="020F0302020204030204" pitchFamily="34" charset="0"/>
              </a:rPr>
              <a:t>begin with closed questions, often background questions, and gradually build to more open-ended questions. Sets the interviewee in a zone of comfort with interviews and accessing/elaborating views.</a:t>
            </a:r>
          </a:p>
        </p:txBody>
      </p:sp>
      <p:sp>
        <p:nvSpPr>
          <p:cNvPr id="4" name="Slide Number Placeholder 3"/>
          <p:cNvSpPr>
            <a:spLocks noGrp="1"/>
          </p:cNvSpPr>
          <p:nvPr>
            <p:ph type="sldNum" sz="quarter" idx="12"/>
          </p:nvPr>
        </p:nvSpPr>
        <p:spPr/>
        <p:txBody>
          <a:bodyPr/>
          <a:lstStyle/>
          <a:p>
            <a:fld id="{52E1AC24-9E02-4FAD-AF47-45E5237D18E6}" type="slidenum">
              <a:rPr lang="en-US" smtClean="0"/>
              <a:t>29</a:t>
            </a:fld>
            <a:endParaRPr lang="en-US"/>
          </a:p>
        </p:txBody>
      </p:sp>
      <p:sp>
        <p:nvSpPr>
          <p:cNvPr id="5" name="Title 1"/>
          <p:cNvSpPr txBox="1">
            <a:spLocks/>
          </p:cNvSpPr>
          <p:nvPr/>
        </p:nvSpPr>
        <p:spPr>
          <a:xfrm>
            <a:off x="152400" y="762000"/>
            <a:ext cx="84582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solidFill>
                  <a:schemeClr val="accent1"/>
                </a:solidFill>
              </a:rPr>
              <a:t>Instrument Design</a:t>
            </a:r>
          </a:p>
        </p:txBody>
      </p:sp>
    </p:spTree>
    <p:extLst>
      <p:ext uri="{BB962C8B-B14F-4D97-AF65-F5344CB8AC3E}">
        <p14:creationId xmlns:p14="http://schemas.microsoft.com/office/powerpoint/2010/main" val="12054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E782-E1BD-4B6B-BEF2-AEDE737C74AD}"/>
              </a:ext>
            </a:extLst>
          </p:cNvPr>
          <p:cNvSpPr>
            <a:spLocks noGrp="1"/>
          </p:cNvSpPr>
          <p:nvPr>
            <p:ph type="title"/>
          </p:nvPr>
        </p:nvSpPr>
        <p:spPr/>
        <p:txBody>
          <a:bodyPr/>
          <a:lstStyle/>
          <a:p>
            <a:r>
              <a:rPr lang="en-US" dirty="0"/>
              <a:t>Why Qualitative?</a:t>
            </a:r>
          </a:p>
        </p:txBody>
      </p:sp>
      <p:sp>
        <p:nvSpPr>
          <p:cNvPr id="3" name="Content Placeholder 2">
            <a:extLst>
              <a:ext uri="{FF2B5EF4-FFF2-40B4-BE49-F238E27FC236}">
                <a16:creationId xmlns:a16="http://schemas.microsoft.com/office/drawing/2014/main" id="{32703147-15AE-4F49-8501-DB6AC4F8E770}"/>
              </a:ext>
            </a:extLst>
          </p:cNvPr>
          <p:cNvSpPr>
            <a:spLocks noGrp="1"/>
          </p:cNvSpPr>
          <p:nvPr>
            <p:ph idx="1"/>
          </p:nvPr>
        </p:nvSpPr>
        <p:spPr/>
        <p:txBody>
          <a:bodyPr>
            <a:normAutofit fontScale="85000" lnSpcReduction="10000"/>
          </a:bodyPr>
          <a:lstStyle/>
          <a:p>
            <a:r>
              <a:rPr lang="en-US" sz="3300" dirty="0"/>
              <a:t>Objectivism</a:t>
            </a:r>
          </a:p>
          <a:p>
            <a:endParaRPr lang="en-US" dirty="0"/>
          </a:p>
          <a:p>
            <a:pPr marL="109728" indent="0">
              <a:buNone/>
            </a:pPr>
            <a:r>
              <a:rPr lang="en-US" sz="2400" dirty="0"/>
              <a:t>View that knowledge exists as meaningful entities independent of consciousness and experience. Often use statistical analyses to obtain a single “truth”</a:t>
            </a:r>
          </a:p>
          <a:p>
            <a:pPr marL="109728" indent="0">
              <a:buNone/>
            </a:pPr>
            <a:endParaRPr lang="en-US" b="1" dirty="0"/>
          </a:p>
          <a:p>
            <a:pPr marL="109728" indent="0">
              <a:buNone/>
            </a:pPr>
            <a:r>
              <a:rPr lang="en-US" b="1" dirty="0"/>
              <a:t>Main point: </a:t>
            </a:r>
            <a:r>
              <a:rPr lang="en-US" dirty="0"/>
              <a:t>Objectivist research questions tend to be</a:t>
            </a:r>
          </a:p>
          <a:p>
            <a:pPr marL="109728" indent="0">
              <a:buNone/>
            </a:pPr>
            <a:r>
              <a:rPr lang="en-US" dirty="0"/>
              <a:t>closed-ended, focused on being objective and excluding</a:t>
            </a:r>
          </a:p>
          <a:p>
            <a:pPr marL="109728" indent="0">
              <a:buNone/>
            </a:pPr>
            <a:r>
              <a:rPr lang="en-US" dirty="0"/>
              <a:t>any subjectivity, utilizing standardize procedures to</a:t>
            </a:r>
          </a:p>
          <a:p>
            <a:pPr marL="109728" indent="0">
              <a:buNone/>
            </a:pPr>
            <a:r>
              <a:rPr lang="en-US" dirty="0"/>
              <a:t>quantify or disentangle “true” values from “erred” values</a:t>
            </a:r>
          </a:p>
        </p:txBody>
      </p:sp>
      <p:sp>
        <p:nvSpPr>
          <p:cNvPr id="4" name="Slide Number Placeholder 3">
            <a:extLst>
              <a:ext uri="{FF2B5EF4-FFF2-40B4-BE49-F238E27FC236}">
                <a16:creationId xmlns:a16="http://schemas.microsoft.com/office/drawing/2014/main" id="{52EDA4CB-97BF-443D-8CBD-3D0FBB43D0AE}"/>
              </a:ext>
            </a:extLst>
          </p:cNvPr>
          <p:cNvSpPr>
            <a:spLocks noGrp="1"/>
          </p:cNvSpPr>
          <p:nvPr>
            <p:ph type="sldNum" sz="quarter" idx="12"/>
          </p:nvPr>
        </p:nvSpPr>
        <p:spPr/>
        <p:txBody>
          <a:bodyPr/>
          <a:lstStyle/>
          <a:p>
            <a:fld id="{52E1AC24-9E02-4FAD-AF47-45E5237D18E6}" type="slidenum">
              <a:rPr lang="en-US" smtClean="0"/>
              <a:t>3</a:t>
            </a:fld>
            <a:endParaRPr lang="en-US"/>
          </a:p>
        </p:txBody>
      </p:sp>
    </p:spTree>
    <p:extLst>
      <p:ext uri="{BB962C8B-B14F-4D97-AF65-F5344CB8AC3E}">
        <p14:creationId xmlns:p14="http://schemas.microsoft.com/office/powerpoint/2010/main" val="1734500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F040-178F-47FF-82F8-9D30EE14F44F}"/>
              </a:ext>
            </a:extLst>
          </p:cNvPr>
          <p:cNvSpPr>
            <a:spLocks noGrp="1"/>
          </p:cNvSpPr>
          <p:nvPr>
            <p:ph type="title"/>
          </p:nvPr>
        </p:nvSpPr>
        <p:spPr/>
        <p:txBody>
          <a:bodyPr/>
          <a:lstStyle/>
          <a:p>
            <a:r>
              <a:rPr lang="en-US" dirty="0"/>
              <a:t>Qualitative Data Analysis</a:t>
            </a:r>
          </a:p>
        </p:txBody>
      </p:sp>
      <p:sp>
        <p:nvSpPr>
          <p:cNvPr id="3" name="Content Placeholder 2">
            <a:extLst>
              <a:ext uri="{FF2B5EF4-FFF2-40B4-BE49-F238E27FC236}">
                <a16:creationId xmlns:a16="http://schemas.microsoft.com/office/drawing/2014/main" id="{0D67542E-27F9-417D-9AA9-88717F40524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104533-C01A-4E40-803E-62D466F29A90}"/>
              </a:ext>
            </a:extLst>
          </p:cNvPr>
          <p:cNvSpPr>
            <a:spLocks noGrp="1"/>
          </p:cNvSpPr>
          <p:nvPr>
            <p:ph type="sldNum" sz="quarter" idx="12"/>
          </p:nvPr>
        </p:nvSpPr>
        <p:spPr/>
        <p:txBody>
          <a:bodyPr/>
          <a:lstStyle/>
          <a:p>
            <a:fld id="{52E1AC24-9E02-4FAD-AF47-45E5237D18E6}" type="slidenum">
              <a:rPr lang="en-US" smtClean="0"/>
              <a:t>30</a:t>
            </a:fld>
            <a:endParaRPr lang="en-US"/>
          </a:p>
        </p:txBody>
      </p:sp>
    </p:spTree>
    <p:extLst>
      <p:ext uri="{BB962C8B-B14F-4D97-AF65-F5344CB8AC3E}">
        <p14:creationId xmlns:p14="http://schemas.microsoft.com/office/powerpoint/2010/main" val="134552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229600" cy="1066800"/>
          </a:xfrm>
        </p:spPr>
        <p:txBody>
          <a:bodyPr>
            <a:normAutofit/>
          </a:bodyPr>
          <a:lstStyle/>
          <a:p>
            <a:r>
              <a:rPr lang="en-US" dirty="0">
                <a:solidFill>
                  <a:schemeClr val="accent1"/>
                </a:solidFill>
              </a:rPr>
              <a:t>Qualitative data analysis</a:t>
            </a:r>
          </a:p>
        </p:txBody>
      </p:sp>
      <p:sp>
        <p:nvSpPr>
          <p:cNvPr id="3" name="Content Placeholder 2"/>
          <p:cNvSpPr>
            <a:spLocks noGrp="1"/>
          </p:cNvSpPr>
          <p:nvPr>
            <p:ph idx="1"/>
          </p:nvPr>
        </p:nvSpPr>
        <p:spPr>
          <a:xfrm>
            <a:off x="457200" y="1905000"/>
            <a:ext cx="8229600" cy="4800600"/>
          </a:xfrm>
        </p:spPr>
        <p:txBody>
          <a:bodyPr>
            <a:normAutofit fontScale="77500" lnSpcReduction="20000"/>
          </a:bodyPr>
          <a:lstStyle/>
          <a:p>
            <a:pPr>
              <a:buFont typeface="Wingdings" panose="05000000000000000000" pitchFamily="2" charset="2"/>
              <a:buChar char="§"/>
            </a:pPr>
            <a:r>
              <a:rPr lang="en-US" sz="3100" dirty="0">
                <a:latin typeface="Calibri Light" panose="020F0302020204030204" pitchFamily="34" charset="0"/>
                <a:cs typeface="Calibri Light" panose="020F0302020204030204" pitchFamily="34" charset="0"/>
              </a:rPr>
              <a:t>Qualitative analysis is a </a:t>
            </a:r>
            <a:r>
              <a:rPr lang="en-US" sz="3100" b="1" i="1" dirty="0">
                <a:latin typeface="Calibri Light" panose="020F0302020204030204" pitchFamily="34" charset="0"/>
                <a:cs typeface="Calibri Light" panose="020F0302020204030204" pitchFamily="34" charset="0"/>
              </a:rPr>
              <a:t>loop-like pattern</a:t>
            </a:r>
            <a:r>
              <a:rPr lang="en-US" sz="3100" dirty="0">
                <a:latin typeface="Calibri Light" panose="020F0302020204030204" pitchFamily="34" charset="0"/>
                <a:cs typeface="Calibri Light" panose="020F0302020204030204" pitchFamily="34" charset="0"/>
              </a:rPr>
              <a:t> -multiple rounds of revisiting the data. An </a:t>
            </a:r>
            <a:r>
              <a:rPr lang="en-US" sz="3100" i="1" dirty="0">
                <a:latin typeface="Calibri Light" panose="020F0302020204030204" pitchFamily="34" charset="0"/>
                <a:cs typeface="Calibri Light" panose="020F0302020204030204" pitchFamily="34" charset="0"/>
              </a:rPr>
              <a:t>iterative </a:t>
            </a:r>
            <a:r>
              <a:rPr lang="en-US" sz="3100" dirty="0">
                <a:latin typeface="Calibri Light" panose="020F0302020204030204" pitchFamily="34" charset="0"/>
                <a:cs typeface="Calibri Light" panose="020F0302020204030204" pitchFamily="34" charset="0"/>
              </a:rPr>
              <a:t>set of processes. Start with an initial set of themes – revise upon reading of data.</a:t>
            </a:r>
          </a:p>
          <a:p>
            <a:pPr>
              <a:buFont typeface="Wingdings" panose="05000000000000000000" pitchFamily="2" charset="2"/>
              <a:buChar char="§"/>
            </a:pPr>
            <a:endParaRPr lang="en-US" sz="3100" dirty="0">
              <a:latin typeface="Calibri Light" panose="020F0302020204030204" pitchFamily="34" charset="0"/>
              <a:cs typeface="Calibri Light" panose="020F0302020204030204" pitchFamily="34" charset="0"/>
            </a:endParaRPr>
          </a:p>
          <a:p>
            <a:pPr>
              <a:buFont typeface="Wingdings" panose="05000000000000000000" pitchFamily="2" charset="2"/>
              <a:buChar char="§"/>
            </a:pPr>
            <a:r>
              <a:rPr lang="en-US" sz="3100" dirty="0">
                <a:latin typeface="Calibri Light" panose="020F0302020204030204" pitchFamily="34" charset="0"/>
                <a:cs typeface="Calibri Light" panose="020F0302020204030204" pitchFamily="34" charset="0"/>
              </a:rPr>
              <a:t>Questions analysis should aim to answer:</a:t>
            </a:r>
          </a:p>
          <a:p>
            <a:pPr lvl="1">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What patterns and common themes emerge in responses dealing with specific items? How do these patterns (or lack thereof) help to illuminate the broader study question(s)? </a:t>
            </a:r>
          </a:p>
          <a:p>
            <a:pPr lvl="1">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Are there any deviations from these patterns? If yes, are there any factors that might explain these atypical responses? </a:t>
            </a:r>
          </a:p>
          <a:p>
            <a:pPr lvl="1">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What interesting stories emerge from the responses? How can these stories help to illuminate the broader study question(s)? </a:t>
            </a:r>
          </a:p>
          <a:p>
            <a:pPr lvl="1">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Do any of these patterns or findings suggest that additional data may need to be collected? Do any of the study questions need to be revised? </a:t>
            </a:r>
          </a:p>
          <a:p>
            <a:pPr lvl="1">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Do the patterns that emerge corroborate the findings of any corresponding </a:t>
            </a:r>
            <a:r>
              <a:rPr lang="en-US" dirty="0" err="1">
                <a:latin typeface="Calibri Light" panose="020F0302020204030204" pitchFamily="34" charset="0"/>
                <a:cs typeface="Calibri Light" panose="020F0302020204030204" pitchFamily="34" charset="0"/>
              </a:rPr>
              <a:t>qual</a:t>
            </a:r>
            <a:r>
              <a:rPr lang="en-US" dirty="0">
                <a:latin typeface="Calibri Light" panose="020F0302020204030204" pitchFamily="34" charset="0"/>
                <a:cs typeface="Calibri Light" panose="020F0302020204030204" pitchFamily="34" charset="0"/>
              </a:rPr>
              <a:t>/quant analyses that have been conducted? If not, what might explain these discrepancies? </a:t>
            </a:r>
          </a:p>
        </p:txBody>
      </p:sp>
      <p:sp>
        <p:nvSpPr>
          <p:cNvPr id="4" name="Slide Number Placeholder 3"/>
          <p:cNvSpPr>
            <a:spLocks noGrp="1"/>
          </p:cNvSpPr>
          <p:nvPr>
            <p:ph type="sldNum" sz="quarter" idx="12"/>
          </p:nvPr>
        </p:nvSpPr>
        <p:spPr/>
        <p:txBody>
          <a:bodyPr/>
          <a:lstStyle/>
          <a:p>
            <a:fld id="{52E1AC24-9E02-4FAD-AF47-45E5237D18E6}" type="slidenum">
              <a:rPr lang="en-US" smtClean="0"/>
              <a:t>31</a:t>
            </a:fld>
            <a:endParaRPr lang="en-US"/>
          </a:p>
        </p:txBody>
      </p:sp>
    </p:spTree>
    <p:extLst>
      <p:ext uri="{BB962C8B-B14F-4D97-AF65-F5344CB8AC3E}">
        <p14:creationId xmlns:p14="http://schemas.microsoft.com/office/powerpoint/2010/main" val="33839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80BE0DA-B250-4077-9A79-EA795FF8C91F}"/>
              </a:ext>
            </a:extLst>
          </p:cNvPr>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F2029EA-B578-4824-B93E-DD25A0AA1085}"/>
              </a:ext>
            </a:extLst>
          </p:cNvPr>
          <p:cNvSpPr/>
          <p:nvPr/>
        </p:nvSpPr>
        <p:spPr>
          <a:xfrm>
            <a:off x="2114550" y="1315113"/>
            <a:ext cx="4914900" cy="81756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000" dirty="0"/>
              <a:t>“Themes”</a:t>
            </a:r>
          </a:p>
        </p:txBody>
      </p:sp>
    </p:spTree>
    <p:extLst>
      <p:ext uri="{BB962C8B-B14F-4D97-AF65-F5344CB8AC3E}">
        <p14:creationId xmlns:p14="http://schemas.microsoft.com/office/powerpoint/2010/main" val="50307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17F31BF-3F71-43A7-B790-CFDF51488824}"/>
              </a:ext>
            </a:extLst>
          </p:cNvPr>
          <p:cNvGraphicFramePr/>
          <p:nvPr>
            <p:extLst>
              <p:ext uri="{D42A27DB-BD31-4B8C-83A1-F6EECF244321}">
                <p14:modId xmlns:p14="http://schemas.microsoft.com/office/powerpoint/2010/main" val="4096495715"/>
              </p:ext>
            </p:extLst>
          </p:nvPr>
        </p:nvGraphicFramePr>
        <p:xfrm>
          <a:off x="609600" y="914400"/>
          <a:ext cx="7848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3737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669536"/>
          </a:xfrm>
        </p:spPr>
        <p:txBody>
          <a:bodyPr>
            <a:normAutofit/>
          </a:bodyPr>
          <a:lstStyle/>
          <a:p>
            <a:pPr marL="109728" indent="0">
              <a:buNone/>
            </a:pPr>
            <a:r>
              <a:rPr lang="en-US" b="1" dirty="0">
                <a:latin typeface="Calibri Light" panose="020F0302020204030204" pitchFamily="34" charset="0"/>
                <a:cs typeface="Calibri Light" panose="020F0302020204030204" pitchFamily="34" charset="0"/>
              </a:rPr>
              <a:t>Practical Considerations:</a:t>
            </a:r>
          </a:p>
          <a:p>
            <a:pPr marL="109728" indent="0">
              <a:buNone/>
            </a:pPr>
            <a:endParaRPr lang="en-US" b="1" dirty="0">
              <a:latin typeface="Calibri Light" panose="020F0302020204030204" pitchFamily="34" charset="0"/>
              <a:cs typeface="Calibri Light" panose="020F0302020204030204" pitchFamily="34" charset="0"/>
            </a:endParaRPr>
          </a:p>
          <a:p>
            <a:r>
              <a:rPr lang="en-US" b="1" dirty="0">
                <a:latin typeface="Calibri Light" panose="020F0302020204030204" pitchFamily="34" charset="0"/>
                <a:cs typeface="Calibri Light" panose="020F0302020204030204" pitchFamily="34" charset="0"/>
              </a:rPr>
              <a:t>Time consuming when done properly</a:t>
            </a:r>
          </a:p>
          <a:p>
            <a:r>
              <a:rPr lang="en-US" b="1" dirty="0" err="1">
                <a:latin typeface="Calibri Light" panose="020F0302020204030204" pitchFamily="34" charset="0"/>
                <a:cs typeface="Calibri Light" panose="020F0302020204030204" pitchFamily="34" charset="0"/>
              </a:rPr>
              <a:t>Nvivo</a:t>
            </a:r>
            <a:r>
              <a:rPr lang="en-US" b="1" dirty="0">
                <a:latin typeface="Calibri Light" panose="020F0302020204030204" pitchFamily="34" charset="0"/>
                <a:cs typeface="Calibri Light" panose="020F0302020204030204" pitchFamily="34" charset="0"/>
              </a:rPr>
              <a:t> and </a:t>
            </a:r>
            <a:r>
              <a:rPr lang="en-US" b="1" dirty="0" err="1">
                <a:latin typeface="Calibri Light" panose="020F0302020204030204" pitchFamily="34" charset="0"/>
                <a:cs typeface="Calibri Light" panose="020F0302020204030204" pitchFamily="34" charset="0"/>
              </a:rPr>
              <a:t>Atlas.ti</a:t>
            </a:r>
            <a:r>
              <a:rPr lang="en-US" b="1" dirty="0">
                <a:latin typeface="Calibri Light" panose="020F0302020204030204" pitchFamily="34" charset="0"/>
                <a:cs typeface="Calibri Light" panose="020F0302020204030204" pitchFamily="34" charset="0"/>
              </a:rPr>
              <a:t> are common software</a:t>
            </a:r>
          </a:p>
          <a:p>
            <a:r>
              <a:rPr lang="en-US" b="1" dirty="0">
                <a:latin typeface="Calibri Light" panose="020F0302020204030204" pitchFamily="34" charset="0"/>
                <a:cs typeface="Calibri Light" panose="020F0302020204030204" pitchFamily="34" charset="0"/>
              </a:rPr>
              <a:t>Subjective, need to discuss and interpret codes and coding repeatedly</a:t>
            </a:r>
          </a:p>
          <a:p>
            <a:r>
              <a:rPr lang="en-US" b="1" dirty="0">
                <a:latin typeface="Calibri Light" panose="020F0302020204030204" pitchFamily="34" charset="0"/>
                <a:cs typeface="Calibri Light" panose="020F0302020204030204" pitchFamily="34" charset="0"/>
              </a:rPr>
              <a:t>Need at least 2 coders, compare interrater agreement</a:t>
            </a:r>
          </a:p>
          <a:p>
            <a:r>
              <a:rPr lang="en-US" b="1" dirty="0">
                <a:latin typeface="Calibri Light" panose="020F0302020204030204" pitchFamily="34" charset="0"/>
                <a:cs typeface="Calibri Light" panose="020F0302020204030204" pitchFamily="34" charset="0"/>
              </a:rPr>
              <a:t>Better to “</a:t>
            </a:r>
            <a:r>
              <a:rPr lang="en-US" b="1" dirty="0" err="1">
                <a:latin typeface="Calibri Light" panose="020F0302020204030204" pitchFamily="34" charset="0"/>
                <a:cs typeface="Calibri Light" panose="020F0302020204030204" pitchFamily="34" charset="0"/>
              </a:rPr>
              <a:t>overcode</a:t>
            </a:r>
            <a:r>
              <a:rPr lang="en-US" b="1" dirty="0">
                <a:latin typeface="Calibri Light" panose="020F0302020204030204" pitchFamily="34" charset="0"/>
                <a:cs typeface="Calibri Light" panose="020F0302020204030204" pitchFamily="34" charset="0"/>
              </a:rPr>
              <a:t>”</a:t>
            </a:r>
          </a:p>
          <a:p>
            <a:pPr marL="109728" indent="0">
              <a:buNone/>
            </a:pPr>
            <a:endParaRPr lang="en-US" dirty="0">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52E1AC24-9E02-4FAD-AF47-45E5237D18E6}" type="slidenum">
              <a:rPr lang="en-US" smtClean="0"/>
              <a:t>34</a:t>
            </a:fld>
            <a:endParaRPr lang="en-US"/>
          </a:p>
        </p:txBody>
      </p:sp>
      <p:sp>
        <p:nvSpPr>
          <p:cNvPr id="5" name="Title 1"/>
          <p:cNvSpPr>
            <a:spLocks noGrp="1"/>
          </p:cNvSpPr>
          <p:nvPr>
            <p:ph type="title"/>
          </p:nvPr>
        </p:nvSpPr>
        <p:spPr>
          <a:xfrm>
            <a:off x="228600" y="838200"/>
            <a:ext cx="8229600" cy="1066800"/>
          </a:xfrm>
        </p:spPr>
        <p:txBody>
          <a:bodyPr>
            <a:normAutofit/>
          </a:bodyPr>
          <a:lstStyle/>
          <a:p>
            <a:r>
              <a:rPr lang="en-US" dirty="0">
                <a:solidFill>
                  <a:schemeClr val="accent1"/>
                </a:solidFill>
              </a:rPr>
              <a:t>Qualitative data analysis</a:t>
            </a:r>
          </a:p>
        </p:txBody>
      </p:sp>
    </p:spTree>
    <p:extLst>
      <p:ext uri="{BB962C8B-B14F-4D97-AF65-F5344CB8AC3E}">
        <p14:creationId xmlns:p14="http://schemas.microsoft.com/office/powerpoint/2010/main" val="2983149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Presenting data : Quotes</a:t>
            </a:r>
          </a:p>
        </p:txBody>
      </p:sp>
      <p:sp>
        <p:nvSpPr>
          <p:cNvPr id="3" name="Content Placeholder 2"/>
          <p:cNvSpPr>
            <a:spLocks noGrp="1"/>
          </p:cNvSpPr>
          <p:nvPr>
            <p:ph idx="1"/>
          </p:nvPr>
        </p:nvSpPr>
        <p:spPr/>
        <p:txBody>
          <a:bodyPr>
            <a:normAutofit/>
          </a:bodyPr>
          <a:lstStyle/>
          <a:p>
            <a:r>
              <a:rPr lang="en-US" dirty="0">
                <a:latin typeface="Calibri Light" panose="020F0302020204030204" pitchFamily="34" charset="0"/>
                <a:cs typeface="Calibri Light" panose="020F0302020204030204" pitchFamily="34" charset="0"/>
              </a:rPr>
              <a:t>They are not the text </a:t>
            </a:r>
            <a:r>
              <a:rPr lang="en-US" altLang="en-US"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rPr>
              <a:t>speaking for itself” and not, they are not the “human side” Quotes are used for:</a:t>
            </a:r>
          </a:p>
          <a:p>
            <a:pPr lvl="1"/>
            <a:r>
              <a:rPr lang="en-US" dirty="0">
                <a:latin typeface="Calibri Light" panose="020F0302020204030204" pitchFamily="34" charset="0"/>
                <a:cs typeface="Calibri Light" panose="020F0302020204030204" pitchFamily="34" charset="0"/>
              </a:rPr>
              <a:t>Evidence </a:t>
            </a:r>
          </a:p>
          <a:p>
            <a:pPr lvl="1"/>
            <a:r>
              <a:rPr lang="en-US" dirty="0">
                <a:latin typeface="Calibri Light" panose="020F0302020204030204" pitchFamily="34" charset="0"/>
                <a:cs typeface="Calibri Light" panose="020F0302020204030204" pitchFamily="34" charset="0"/>
              </a:rPr>
              <a:t>Explanation </a:t>
            </a:r>
          </a:p>
          <a:p>
            <a:pPr lvl="1"/>
            <a:r>
              <a:rPr lang="en-US" dirty="0">
                <a:latin typeface="Calibri Light" panose="020F0302020204030204" pitchFamily="34" charset="0"/>
                <a:cs typeface="Calibri Light" panose="020F0302020204030204" pitchFamily="34" charset="0"/>
              </a:rPr>
              <a:t>Illustration</a:t>
            </a:r>
          </a:p>
          <a:p>
            <a:pPr lvl="1"/>
            <a:r>
              <a:rPr lang="en-US" dirty="0">
                <a:latin typeface="Calibri Light" panose="020F0302020204030204" pitchFamily="34" charset="0"/>
                <a:cs typeface="Calibri Light" panose="020F0302020204030204" pitchFamily="34" charset="0"/>
              </a:rPr>
              <a:t>Deepening understanding</a:t>
            </a:r>
          </a:p>
          <a:p>
            <a:pPr lvl="1"/>
            <a:r>
              <a:rPr lang="en-US" dirty="0">
                <a:latin typeface="Calibri Light" panose="020F0302020204030204" pitchFamily="34" charset="0"/>
                <a:cs typeface="Calibri Light" panose="020F0302020204030204" pitchFamily="34" charset="0"/>
              </a:rPr>
              <a:t>Giving participants a voice</a:t>
            </a:r>
          </a:p>
          <a:p>
            <a:pPr lvl="1"/>
            <a:r>
              <a:rPr lang="en-US" dirty="0">
                <a:latin typeface="Calibri Light" panose="020F0302020204030204" pitchFamily="34" charset="0"/>
                <a:cs typeface="Calibri Light" panose="020F0302020204030204" pitchFamily="34" charset="0"/>
              </a:rPr>
              <a:t>Enhancing readability</a:t>
            </a:r>
          </a:p>
          <a:p>
            <a:pPr marL="109728" indent="0">
              <a:buNone/>
            </a:pPr>
            <a:endParaRPr lang="en-US" dirty="0">
              <a:latin typeface="Calibri Light" panose="020F0302020204030204" pitchFamily="34" charset="0"/>
              <a:cs typeface="Calibri Light" panose="020F0302020204030204" pitchFamily="34" charset="0"/>
            </a:endParaRPr>
          </a:p>
          <a:p>
            <a:pPr marL="0" indent="0">
              <a:buNone/>
            </a:pPr>
            <a:endParaRPr lang="en-US" dirty="0">
              <a:latin typeface="Calibri Light" panose="020F0302020204030204" pitchFamily="34" charset="0"/>
              <a:cs typeface="Calibri Light" panose="020F0302020204030204" pitchFamily="34" charset="0"/>
            </a:endParaRPr>
          </a:p>
        </p:txBody>
      </p:sp>
      <p:sp>
        <p:nvSpPr>
          <p:cNvPr id="19" name="Slide Number Placeholder 18"/>
          <p:cNvSpPr>
            <a:spLocks noGrp="1"/>
          </p:cNvSpPr>
          <p:nvPr>
            <p:ph type="sldNum" sz="quarter" idx="12"/>
          </p:nvPr>
        </p:nvSpPr>
        <p:spPr/>
        <p:txBody>
          <a:bodyPr/>
          <a:lstStyle/>
          <a:p>
            <a:fld id="{52E1AC24-9E02-4FAD-AF47-45E5237D18E6}" type="slidenum">
              <a:rPr lang="en-US" smtClean="0"/>
              <a:t>35</a:t>
            </a:fld>
            <a:endParaRPr lang="en-US"/>
          </a:p>
        </p:txBody>
      </p:sp>
    </p:spTree>
    <p:extLst>
      <p:ext uri="{BB962C8B-B14F-4D97-AF65-F5344CB8AC3E}">
        <p14:creationId xmlns:p14="http://schemas.microsoft.com/office/powerpoint/2010/main" val="2934645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B9B8-8B99-4B71-8B24-B94D322C6F36}"/>
              </a:ext>
            </a:extLst>
          </p:cNvPr>
          <p:cNvSpPr>
            <a:spLocks noGrp="1"/>
          </p:cNvSpPr>
          <p:nvPr>
            <p:ph type="title"/>
          </p:nvPr>
        </p:nvSpPr>
        <p:spPr/>
        <p:txBody>
          <a:bodyPr/>
          <a:lstStyle/>
          <a:p>
            <a:r>
              <a:rPr lang="en-US" dirty="0"/>
              <a:t>Conceptual Frameworks</a:t>
            </a:r>
          </a:p>
        </p:txBody>
      </p:sp>
      <p:sp>
        <p:nvSpPr>
          <p:cNvPr id="4" name="Slide Number Placeholder 3">
            <a:extLst>
              <a:ext uri="{FF2B5EF4-FFF2-40B4-BE49-F238E27FC236}">
                <a16:creationId xmlns:a16="http://schemas.microsoft.com/office/drawing/2014/main" id="{97B15104-DD2A-4541-947E-B12B5F619077}"/>
              </a:ext>
            </a:extLst>
          </p:cNvPr>
          <p:cNvSpPr>
            <a:spLocks noGrp="1"/>
          </p:cNvSpPr>
          <p:nvPr>
            <p:ph type="sldNum" sz="quarter" idx="12"/>
          </p:nvPr>
        </p:nvSpPr>
        <p:spPr/>
        <p:txBody>
          <a:bodyPr/>
          <a:lstStyle/>
          <a:p>
            <a:fld id="{52E1AC24-9E02-4FAD-AF47-45E5237D18E6}" type="slidenum">
              <a:rPr lang="en-US" smtClean="0"/>
              <a:t>36</a:t>
            </a:fld>
            <a:endParaRPr lang="en-US"/>
          </a:p>
        </p:txBody>
      </p:sp>
      <p:pic>
        <p:nvPicPr>
          <p:cNvPr id="5" name="Content Placeholder 4">
            <a:extLst>
              <a:ext uri="{FF2B5EF4-FFF2-40B4-BE49-F238E27FC236}">
                <a16:creationId xmlns:a16="http://schemas.microsoft.com/office/drawing/2014/main" id="{C0C389C5-8525-44BD-8522-75755936B90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5900" y="2209800"/>
            <a:ext cx="6709900" cy="3868645"/>
          </a:xfrm>
          <a:prstGeom prst="rect">
            <a:avLst/>
          </a:prstGeom>
          <a:ln w="12700">
            <a:solidFill>
              <a:schemeClr val="accent1"/>
            </a:solidFill>
          </a:ln>
        </p:spPr>
      </p:pic>
    </p:spTree>
    <p:extLst>
      <p:ext uri="{BB962C8B-B14F-4D97-AF65-F5344CB8AC3E}">
        <p14:creationId xmlns:p14="http://schemas.microsoft.com/office/powerpoint/2010/main" val="581731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4" name="Google Shape;104;p14"/>
          <p:cNvSpPr txBox="1"/>
          <p:nvPr/>
        </p:nvSpPr>
        <p:spPr>
          <a:xfrm>
            <a:off x="910810" y="2723190"/>
            <a:ext cx="1801465" cy="1218942"/>
          </a:xfrm>
          <a:prstGeom prst="rect">
            <a:avLst/>
          </a:prstGeom>
          <a:noFill/>
          <a:ln>
            <a:noFill/>
          </a:ln>
        </p:spPr>
        <p:txBody>
          <a:bodyPr spcFirstLastPara="1" wrap="square" lIns="91425" tIns="91425" rIns="91425" bIns="91425" anchor="t" anchorCtr="0">
            <a:noAutofit/>
          </a:bodyPr>
          <a:lstStyle/>
          <a:p>
            <a:pPr defTabSz="914460">
              <a:buClr>
                <a:srgbClr val="000000"/>
              </a:buClr>
            </a:pPr>
            <a:r>
              <a:rPr lang="en-US" sz="758" kern="0">
                <a:solidFill>
                  <a:srgbClr val="000000"/>
                </a:solidFill>
                <a:latin typeface="Arial"/>
                <a:cs typeface="Arial"/>
                <a:sym typeface="Arial"/>
              </a:rPr>
              <a:t>Father, mother, MIL</a:t>
            </a:r>
          </a:p>
          <a:p>
            <a:endParaRPr lang="en-US" sz="303" kern="0">
              <a:solidFill>
                <a:srgbClr val="000000"/>
              </a:solidFill>
              <a:latin typeface="Arial"/>
              <a:cs typeface="Arial"/>
            </a:endParaRPr>
          </a:p>
          <a:p>
            <a:r>
              <a:rPr lang="en-US" sz="758" kern="0">
                <a:solidFill>
                  <a:srgbClr val="000000"/>
                </a:solidFill>
                <a:latin typeface="Arial"/>
                <a:cs typeface="Arial"/>
              </a:rPr>
              <a:t>Availability, affordability</a:t>
            </a:r>
          </a:p>
          <a:p>
            <a:endParaRPr lang="en-US" sz="303" kern="0">
              <a:solidFill>
                <a:srgbClr val="000000"/>
              </a:solidFill>
              <a:latin typeface="Arial"/>
              <a:cs typeface="Arial"/>
            </a:endParaRPr>
          </a:p>
          <a:p>
            <a:r>
              <a:rPr lang="en-US" sz="758" kern="0">
                <a:solidFill>
                  <a:srgbClr val="000000"/>
                </a:solidFill>
                <a:latin typeface="Arial"/>
                <a:cs typeface="Arial"/>
              </a:rPr>
              <a:t>Nutritional value, child’s preferences</a:t>
            </a:r>
          </a:p>
          <a:p>
            <a:endParaRPr lang="en-US" sz="303" kern="0">
              <a:solidFill>
                <a:srgbClr val="000000"/>
              </a:solidFill>
              <a:latin typeface="Arial"/>
              <a:cs typeface="Arial"/>
            </a:endParaRPr>
          </a:p>
          <a:p>
            <a:r>
              <a:rPr lang="en-US" sz="758" kern="0">
                <a:solidFill>
                  <a:srgbClr val="000000"/>
                </a:solidFill>
                <a:latin typeface="Arial"/>
                <a:cs typeface="Arial"/>
              </a:rPr>
              <a:t>Belief bias: All home cooked food is good; </a:t>
            </a:r>
          </a:p>
          <a:p>
            <a:r>
              <a:rPr lang="en-US" sz="758" kern="0">
                <a:solidFill>
                  <a:srgbClr val="000000"/>
                </a:solidFill>
                <a:latin typeface="Arial"/>
                <a:cs typeface="Arial"/>
              </a:rPr>
              <a:t>Mental model: Eating vs. nourishing</a:t>
            </a:r>
          </a:p>
          <a:p>
            <a:r>
              <a:rPr lang="en-US" sz="758" kern="0">
                <a:solidFill>
                  <a:srgbClr val="000000"/>
                </a:solidFill>
                <a:latin typeface="Arial"/>
                <a:cs typeface="Arial"/>
              </a:rPr>
              <a:t>Short term ism: Mothers defaulting to snacks after few failed attempts; Intention-action gap: Knowledge of nutrition not transforming to behavior</a:t>
            </a:r>
          </a:p>
          <a:p>
            <a:endParaRPr lang="en-US" sz="758" kern="0">
              <a:solidFill>
                <a:srgbClr val="000000"/>
              </a:solidFill>
              <a:latin typeface="Arial"/>
              <a:cs typeface="Arial"/>
            </a:endParaRPr>
          </a:p>
        </p:txBody>
      </p:sp>
      <p:sp>
        <p:nvSpPr>
          <p:cNvPr id="108" name="Google Shape;108;p14"/>
          <p:cNvSpPr/>
          <p:nvPr/>
        </p:nvSpPr>
        <p:spPr>
          <a:xfrm>
            <a:off x="2390489" y="2213031"/>
            <a:ext cx="594163" cy="252760"/>
          </a:xfrm>
          <a:prstGeom prst="chevron">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60">
              <a:buClr>
                <a:srgbClr val="000000"/>
              </a:buClr>
            </a:pPr>
            <a:endParaRPr sz="1400" kern="0">
              <a:solidFill>
                <a:srgbClr val="000000"/>
              </a:solidFill>
              <a:latin typeface="Arial"/>
              <a:cs typeface="Arial"/>
              <a:sym typeface="Arial"/>
            </a:endParaRPr>
          </a:p>
        </p:txBody>
      </p:sp>
      <p:sp>
        <p:nvSpPr>
          <p:cNvPr id="118" name="Google Shape;118;p14"/>
          <p:cNvSpPr/>
          <p:nvPr/>
        </p:nvSpPr>
        <p:spPr>
          <a:xfrm>
            <a:off x="993968" y="1847790"/>
            <a:ext cx="1067100" cy="875400"/>
          </a:xfrm>
          <a:prstGeom prst="ellipse">
            <a:avLst/>
          </a:prstGeom>
          <a:solidFill>
            <a:srgbClr val="93C47D"/>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defTabSz="914460">
              <a:buClr>
                <a:srgbClr val="000000"/>
              </a:buClr>
            </a:pPr>
            <a:endParaRPr lang="en" sz="1061" kern="0">
              <a:solidFill>
                <a:srgbClr val="000000"/>
              </a:solidFill>
              <a:latin typeface="Arial"/>
              <a:cs typeface="Arial"/>
              <a:sym typeface="Arial"/>
            </a:endParaRPr>
          </a:p>
          <a:p>
            <a:pPr algn="ctr" defTabSz="914460">
              <a:buClr>
                <a:srgbClr val="000000"/>
              </a:buClr>
            </a:pPr>
            <a:r>
              <a:rPr lang="en-US" sz="1061">
                <a:solidFill>
                  <a:schemeClr val="tx2"/>
                </a:solidFill>
              </a:rPr>
              <a:t>What to feed</a:t>
            </a:r>
          </a:p>
          <a:p>
            <a:pPr algn="ctr" defTabSz="914460">
              <a:buClr>
                <a:srgbClr val="000000"/>
              </a:buClr>
            </a:pPr>
            <a:endParaRPr sz="1061" kern="0">
              <a:solidFill>
                <a:srgbClr val="000000"/>
              </a:solidFill>
              <a:latin typeface="Arial"/>
              <a:cs typeface="Arial"/>
              <a:sym typeface="Arial"/>
            </a:endParaRPr>
          </a:p>
        </p:txBody>
      </p:sp>
      <p:sp>
        <p:nvSpPr>
          <p:cNvPr id="119" name="Google Shape;119;p14"/>
          <p:cNvSpPr/>
          <p:nvPr/>
        </p:nvSpPr>
        <p:spPr>
          <a:xfrm>
            <a:off x="5230842" y="2213031"/>
            <a:ext cx="540900" cy="252760"/>
          </a:xfrm>
          <a:prstGeom prst="chevron">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60">
              <a:buClr>
                <a:srgbClr val="000000"/>
              </a:buClr>
            </a:pPr>
            <a:endParaRPr sz="1400" kern="0">
              <a:solidFill>
                <a:srgbClr val="000000"/>
              </a:solidFill>
              <a:latin typeface="Arial"/>
              <a:cs typeface="Arial"/>
              <a:sym typeface="Arial"/>
            </a:endParaRPr>
          </a:p>
        </p:txBody>
      </p:sp>
      <p:sp>
        <p:nvSpPr>
          <p:cNvPr id="121" name="Google Shape;121;p14"/>
          <p:cNvSpPr/>
          <p:nvPr/>
        </p:nvSpPr>
        <p:spPr>
          <a:xfrm rot="5400000">
            <a:off x="6486294" y="3510104"/>
            <a:ext cx="540749" cy="229545"/>
          </a:xfrm>
          <a:prstGeom prst="chevron">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60">
              <a:buClr>
                <a:srgbClr val="000000"/>
              </a:buClr>
            </a:pPr>
            <a:endParaRPr sz="1400" kern="0">
              <a:solidFill>
                <a:srgbClr val="000000"/>
              </a:solidFill>
              <a:latin typeface="Arial"/>
              <a:cs typeface="Arial"/>
              <a:sym typeface="Arial"/>
            </a:endParaRPr>
          </a:p>
        </p:txBody>
      </p:sp>
      <p:sp>
        <p:nvSpPr>
          <p:cNvPr id="137" name="Google Shape;137;p14"/>
          <p:cNvSpPr/>
          <p:nvPr/>
        </p:nvSpPr>
        <p:spPr>
          <a:xfrm rot="10797469">
            <a:off x="5075906" y="4336252"/>
            <a:ext cx="598165" cy="252582"/>
          </a:xfrm>
          <a:prstGeom prst="chevron">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60">
              <a:buClr>
                <a:srgbClr val="000000"/>
              </a:buClr>
            </a:pPr>
            <a:endParaRPr sz="1400" kern="0">
              <a:solidFill>
                <a:srgbClr val="000000"/>
              </a:solidFill>
              <a:latin typeface="Arial"/>
              <a:cs typeface="Arial"/>
              <a:sym typeface="Arial"/>
            </a:endParaRPr>
          </a:p>
        </p:txBody>
      </p:sp>
      <p:sp>
        <p:nvSpPr>
          <p:cNvPr id="45" name="TextBox 3">
            <a:extLst>
              <a:ext uri="{FF2B5EF4-FFF2-40B4-BE49-F238E27FC236}">
                <a16:creationId xmlns:a16="http://schemas.microsoft.com/office/drawing/2014/main" id="{1227A211-309C-4DFD-9A16-A797C188DEBC}"/>
              </a:ext>
            </a:extLst>
          </p:cNvPr>
          <p:cNvSpPr txBox="1">
            <a:spLocks noChangeArrowheads="1"/>
          </p:cNvSpPr>
          <p:nvPr/>
        </p:nvSpPr>
        <p:spPr bwMode="auto">
          <a:xfrm>
            <a:off x="570459" y="1176804"/>
            <a:ext cx="3610486" cy="34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390" tIns="17195" rIns="34390" bIns="17195" anchor="t">
            <a:spAutoFit/>
          </a:bodyPr>
          <a:lstStyle>
            <a:lvl1pPr>
              <a:defRPr sz="3600">
                <a:solidFill>
                  <a:schemeClr val="tx1"/>
                </a:solidFill>
                <a:latin typeface="Calibri" charset="0"/>
                <a:ea typeface="ＭＳ Ｐゴシック" charset="0"/>
                <a:cs typeface="ＭＳ Ｐゴシック" charset="0"/>
              </a:defRPr>
            </a:lvl1pPr>
            <a:lvl2pPr marL="742950" indent="-285750">
              <a:defRPr sz="3600">
                <a:solidFill>
                  <a:schemeClr val="tx1"/>
                </a:solidFill>
                <a:latin typeface="Calibri" charset="0"/>
                <a:ea typeface="ＭＳ Ｐゴシック" charset="0"/>
              </a:defRPr>
            </a:lvl2pPr>
            <a:lvl3pPr marL="1143000" indent="-228600">
              <a:defRPr sz="3600">
                <a:solidFill>
                  <a:schemeClr val="tx1"/>
                </a:solidFill>
                <a:latin typeface="Calibri" charset="0"/>
                <a:ea typeface="ＭＳ Ｐゴシック" charset="0"/>
              </a:defRPr>
            </a:lvl3pPr>
            <a:lvl4pPr marL="1600200" indent="-228600">
              <a:defRPr sz="3600">
                <a:solidFill>
                  <a:schemeClr val="tx1"/>
                </a:solidFill>
                <a:latin typeface="Calibri" charset="0"/>
                <a:ea typeface="ＭＳ Ｐゴシック" charset="0"/>
              </a:defRPr>
            </a:lvl4pPr>
            <a:lvl5pPr marL="2057400" indent="-228600">
              <a:defRPr sz="3600">
                <a:solidFill>
                  <a:schemeClr val="tx1"/>
                </a:solidFill>
                <a:latin typeface="Calibri"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Calibri"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Calibri"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Calibri"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Calibri" charset="0"/>
                <a:ea typeface="ＭＳ Ｐゴシック" charset="0"/>
              </a:defRPr>
            </a:lvl9pPr>
          </a:lstStyle>
          <a:p>
            <a:r>
              <a:rPr lang="en-US" sz="2009" b="1">
                <a:solidFill>
                  <a:schemeClr val="tx2"/>
                </a:solidFill>
                <a:latin typeface="Century Gothic"/>
                <a:ea typeface="ＭＳ Ｐゴシック"/>
                <a:cs typeface="Calibri"/>
              </a:rPr>
              <a:t>Process Map: Child Feeding </a:t>
            </a:r>
            <a:endParaRPr lang="en-US" sz="2313" b="1">
              <a:solidFill>
                <a:schemeClr val="tx2"/>
              </a:solidFill>
              <a:latin typeface="Century Gothic"/>
              <a:ea typeface="ＭＳ Ｐゴシック"/>
              <a:cs typeface="Calibri"/>
            </a:endParaRPr>
          </a:p>
        </p:txBody>
      </p:sp>
      <p:sp>
        <p:nvSpPr>
          <p:cNvPr id="46" name="Google Shape;118;p14">
            <a:extLst>
              <a:ext uri="{FF2B5EF4-FFF2-40B4-BE49-F238E27FC236}">
                <a16:creationId xmlns:a16="http://schemas.microsoft.com/office/drawing/2014/main" id="{CACA053C-D6C8-448B-BE80-1F1308F1C3C2}"/>
              </a:ext>
            </a:extLst>
          </p:cNvPr>
          <p:cNvSpPr/>
          <p:nvPr/>
        </p:nvSpPr>
        <p:spPr>
          <a:xfrm>
            <a:off x="3504900" y="1891262"/>
            <a:ext cx="1067100" cy="875400"/>
          </a:xfrm>
          <a:prstGeom prst="ellipse">
            <a:avLst/>
          </a:prstGeom>
          <a:solidFill>
            <a:srgbClr val="93C47D"/>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defTabSz="914460">
              <a:buClr>
                <a:srgbClr val="000000"/>
              </a:buClr>
            </a:pPr>
            <a:endParaRPr lang="en" sz="910" kern="0">
              <a:solidFill>
                <a:srgbClr val="000000"/>
              </a:solidFill>
              <a:latin typeface="Arial"/>
              <a:cs typeface="Arial"/>
              <a:sym typeface="Arial"/>
            </a:endParaRPr>
          </a:p>
          <a:p>
            <a:pPr algn="ctr" defTabSz="914460">
              <a:buClr>
                <a:srgbClr val="000000"/>
              </a:buClr>
            </a:pPr>
            <a:r>
              <a:rPr lang="en-US" sz="1061">
                <a:solidFill>
                  <a:schemeClr val="tx2"/>
                </a:solidFill>
              </a:rPr>
              <a:t>How often to feed</a:t>
            </a:r>
          </a:p>
          <a:p>
            <a:pPr algn="ctr" defTabSz="914460">
              <a:buClr>
                <a:srgbClr val="000000"/>
              </a:buClr>
            </a:pPr>
            <a:endParaRPr sz="910" kern="0">
              <a:solidFill>
                <a:srgbClr val="000000"/>
              </a:solidFill>
              <a:latin typeface="Arial"/>
              <a:cs typeface="Arial"/>
              <a:sym typeface="Arial"/>
            </a:endParaRPr>
          </a:p>
        </p:txBody>
      </p:sp>
      <p:pic>
        <p:nvPicPr>
          <p:cNvPr id="51" name="Graphic 50" descr="Man">
            <a:extLst>
              <a:ext uri="{FF2B5EF4-FFF2-40B4-BE49-F238E27FC236}">
                <a16:creationId xmlns:a16="http://schemas.microsoft.com/office/drawing/2014/main" id="{57913BBF-DDF6-4BA6-B86C-05131AE820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464" y="2813341"/>
            <a:ext cx="162561" cy="162561"/>
          </a:xfrm>
          <a:prstGeom prst="rect">
            <a:avLst/>
          </a:prstGeom>
        </p:spPr>
      </p:pic>
      <p:pic>
        <p:nvPicPr>
          <p:cNvPr id="52" name="Graphic 51" descr="Information">
            <a:extLst>
              <a:ext uri="{FF2B5EF4-FFF2-40B4-BE49-F238E27FC236}">
                <a16:creationId xmlns:a16="http://schemas.microsoft.com/office/drawing/2014/main" id="{67E20D55-C42A-4E8C-85BA-EC106C955F5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0424" y="3136038"/>
            <a:ext cx="140771" cy="140771"/>
          </a:xfrm>
          <a:prstGeom prst="rect">
            <a:avLst/>
          </a:prstGeom>
        </p:spPr>
      </p:pic>
      <p:pic>
        <p:nvPicPr>
          <p:cNvPr id="53" name="Graphic 52" descr="Head with gears">
            <a:extLst>
              <a:ext uri="{FF2B5EF4-FFF2-40B4-BE49-F238E27FC236}">
                <a16:creationId xmlns:a16="http://schemas.microsoft.com/office/drawing/2014/main" id="{88070190-6E75-4946-9D5F-3562EEAB19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4035" y="3297683"/>
            <a:ext cx="163054" cy="163054"/>
          </a:xfrm>
          <a:prstGeom prst="rect">
            <a:avLst/>
          </a:prstGeom>
        </p:spPr>
      </p:pic>
      <p:sp>
        <p:nvSpPr>
          <p:cNvPr id="57" name="Google Shape;104;p14">
            <a:extLst>
              <a:ext uri="{FF2B5EF4-FFF2-40B4-BE49-F238E27FC236}">
                <a16:creationId xmlns:a16="http://schemas.microsoft.com/office/drawing/2014/main" id="{528CA111-3194-4C0B-9474-36B2E1407AFD}"/>
              </a:ext>
            </a:extLst>
          </p:cNvPr>
          <p:cNvSpPr txBox="1"/>
          <p:nvPr/>
        </p:nvSpPr>
        <p:spPr>
          <a:xfrm>
            <a:off x="3441914" y="2766662"/>
            <a:ext cx="1637288" cy="875400"/>
          </a:xfrm>
          <a:prstGeom prst="rect">
            <a:avLst/>
          </a:prstGeom>
          <a:noFill/>
          <a:ln>
            <a:noFill/>
          </a:ln>
        </p:spPr>
        <p:txBody>
          <a:bodyPr spcFirstLastPara="1" wrap="square" lIns="91425" tIns="91425" rIns="91425" bIns="91425" anchor="t" anchorCtr="0">
            <a:noAutofit/>
          </a:bodyPr>
          <a:lstStyle/>
          <a:p>
            <a:pPr defTabSz="914460">
              <a:buClr>
                <a:srgbClr val="000000"/>
              </a:buClr>
            </a:pPr>
            <a:r>
              <a:rPr lang="en-US" sz="758" kern="0">
                <a:solidFill>
                  <a:srgbClr val="000000"/>
                </a:solidFill>
                <a:latin typeface="Arial"/>
                <a:cs typeface="Arial"/>
                <a:sym typeface="Arial"/>
              </a:rPr>
              <a:t>Mother</a:t>
            </a:r>
          </a:p>
          <a:p>
            <a:endParaRPr lang="en-US" sz="303" kern="0">
              <a:solidFill>
                <a:srgbClr val="000000"/>
              </a:solidFill>
              <a:latin typeface="Arial"/>
              <a:cs typeface="Arial"/>
            </a:endParaRPr>
          </a:p>
          <a:p>
            <a:r>
              <a:rPr lang="en-US" sz="758" kern="0">
                <a:solidFill>
                  <a:srgbClr val="000000"/>
                </a:solidFill>
                <a:latin typeface="Arial"/>
                <a:cs typeface="Arial"/>
              </a:rPr>
              <a:t>Time poverty</a:t>
            </a:r>
          </a:p>
          <a:p>
            <a:endParaRPr lang="en-US" sz="303" kern="0">
              <a:solidFill>
                <a:srgbClr val="000000"/>
              </a:solidFill>
              <a:latin typeface="Arial"/>
              <a:cs typeface="Arial"/>
            </a:endParaRPr>
          </a:p>
          <a:p>
            <a:endParaRPr lang="en-US" sz="303" kern="0">
              <a:solidFill>
                <a:srgbClr val="000000"/>
              </a:solidFill>
              <a:latin typeface="Arial"/>
              <a:cs typeface="Arial"/>
            </a:endParaRPr>
          </a:p>
        </p:txBody>
      </p:sp>
      <p:sp>
        <p:nvSpPr>
          <p:cNvPr id="58" name="Google Shape;104;p14">
            <a:extLst>
              <a:ext uri="{FF2B5EF4-FFF2-40B4-BE49-F238E27FC236}">
                <a16:creationId xmlns:a16="http://schemas.microsoft.com/office/drawing/2014/main" id="{583074F6-1872-4394-8F65-EC0147EDB757}"/>
              </a:ext>
            </a:extLst>
          </p:cNvPr>
          <p:cNvSpPr txBox="1"/>
          <p:nvPr/>
        </p:nvSpPr>
        <p:spPr>
          <a:xfrm>
            <a:off x="6282877" y="2793111"/>
            <a:ext cx="1637288" cy="875400"/>
          </a:xfrm>
          <a:prstGeom prst="rect">
            <a:avLst/>
          </a:prstGeom>
          <a:noFill/>
          <a:ln>
            <a:noFill/>
          </a:ln>
        </p:spPr>
        <p:txBody>
          <a:bodyPr spcFirstLastPara="1" wrap="square" lIns="91425" tIns="91425" rIns="91425" bIns="91425" anchor="t" anchorCtr="0">
            <a:noAutofit/>
          </a:bodyPr>
          <a:lstStyle/>
          <a:p>
            <a:pPr defTabSz="914460">
              <a:buClr>
                <a:srgbClr val="000000"/>
              </a:buClr>
            </a:pPr>
            <a:r>
              <a:rPr lang="en-US" sz="758" kern="0">
                <a:solidFill>
                  <a:srgbClr val="000000"/>
                </a:solidFill>
                <a:latin typeface="Arial"/>
                <a:cs typeface="Arial"/>
                <a:sym typeface="Arial"/>
              </a:rPr>
              <a:t>Mother</a:t>
            </a:r>
          </a:p>
          <a:p>
            <a:pPr defTabSz="914460">
              <a:buClr>
                <a:srgbClr val="000000"/>
              </a:buClr>
            </a:pPr>
            <a:endParaRPr lang="en-US" sz="303" kern="0">
              <a:solidFill>
                <a:srgbClr val="000000"/>
              </a:solidFill>
              <a:latin typeface="Arial"/>
              <a:cs typeface="Arial"/>
              <a:sym typeface="Arial"/>
            </a:endParaRPr>
          </a:p>
          <a:p>
            <a:pPr defTabSz="914460">
              <a:buClr>
                <a:srgbClr val="000000"/>
              </a:buClr>
            </a:pPr>
            <a:r>
              <a:rPr lang="en-US" sz="758" kern="0">
                <a:solidFill>
                  <a:srgbClr val="000000"/>
                </a:solidFill>
                <a:latin typeface="Arial"/>
                <a:cs typeface="Arial"/>
                <a:sym typeface="Arial"/>
              </a:rPr>
              <a:t>Lack of habit formation: No specific feeding routine </a:t>
            </a:r>
          </a:p>
          <a:p>
            <a:endParaRPr lang="en-US" sz="303" kern="0">
              <a:solidFill>
                <a:srgbClr val="000000"/>
              </a:solidFill>
              <a:latin typeface="Arial"/>
              <a:cs typeface="Arial"/>
            </a:endParaRPr>
          </a:p>
        </p:txBody>
      </p:sp>
      <p:pic>
        <p:nvPicPr>
          <p:cNvPr id="59" name="Graphic 58" descr="Man">
            <a:extLst>
              <a:ext uri="{FF2B5EF4-FFF2-40B4-BE49-F238E27FC236}">
                <a16:creationId xmlns:a16="http://schemas.microsoft.com/office/drawing/2014/main" id="{0B9AED5F-9CC8-4655-A778-EB51982F33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0054" y="2827386"/>
            <a:ext cx="162561" cy="162561"/>
          </a:xfrm>
          <a:prstGeom prst="rect">
            <a:avLst/>
          </a:prstGeom>
        </p:spPr>
      </p:pic>
      <p:pic>
        <p:nvPicPr>
          <p:cNvPr id="61" name="Graphic 60" descr="Forbidden">
            <a:extLst>
              <a:ext uri="{FF2B5EF4-FFF2-40B4-BE49-F238E27FC236}">
                <a16:creationId xmlns:a16="http://schemas.microsoft.com/office/drawing/2014/main" id="{EE786FBC-228B-47CC-AF40-1CE230531B1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4035" y="2994557"/>
            <a:ext cx="142990" cy="142990"/>
          </a:xfrm>
          <a:prstGeom prst="rect">
            <a:avLst/>
          </a:prstGeom>
        </p:spPr>
      </p:pic>
      <p:pic>
        <p:nvPicPr>
          <p:cNvPr id="63" name="Graphic 62" descr="Man">
            <a:extLst>
              <a:ext uri="{FF2B5EF4-FFF2-40B4-BE49-F238E27FC236}">
                <a16:creationId xmlns:a16="http://schemas.microsoft.com/office/drawing/2014/main" id="{DA4EBC9C-C1DC-447D-B4D0-8C2ABA0EEC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01596" y="2855842"/>
            <a:ext cx="162561" cy="162561"/>
          </a:xfrm>
          <a:prstGeom prst="rect">
            <a:avLst/>
          </a:prstGeom>
        </p:spPr>
      </p:pic>
      <p:pic>
        <p:nvPicPr>
          <p:cNvPr id="64" name="Graphic 63" descr="Man">
            <a:extLst>
              <a:ext uri="{FF2B5EF4-FFF2-40B4-BE49-F238E27FC236}">
                <a16:creationId xmlns:a16="http://schemas.microsoft.com/office/drawing/2014/main" id="{1A6B6437-6257-44F0-A13E-F821D2046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22364" y="4927829"/>
            <a:ext cx="162561" cy="162561"/>
          </a:xfrm>
          <a:prstGeom prst="rect">
            <a:avLst/>
          </a:prstGeom>
        </p:spPr>
      </p:pic>
      <p:sp>
        <p:nvSpPr>
          <p:cNvPr id="65" name="Google Shape;104;p14">
            <a:extLst>
              <a:ext uri="{FF2B5EF4-FFF2-40B4-BE49-F238E27FC236}">
                <a16:creationId xmlns:a16="http://schemas.microsoft.com/office/drawing/2014/main" id="{ED05B270-6272-4F8E-9EF7-EF59F8596B0D}"/>
              </a:ext>
            </a:extLst>
          </p:cNvPr>
          <p:cNvSpPr txBox="1"/>
          <p:nvPr/>
        </p:nvSpPr>
        <p:spPr>
          <a:xfrm>
            <a:off x="6297869" y="4852575"/>
            <a:ext cx="1637288" cy="875400"/>
          </a:xfrm>
          <a:prstGeom prst="rect">
            <a:avLst/>
          </a:prstGeom>
          <a:noFill/>
          <a:ln>
            <a:noFill/>
          </a:ln>
        </p:spPr>
        <p:txBody>
          <a:bodyPr spcFirstLastPara="1" wrap="square" lIns="91425" tIns="91425" rIns="91425" bIns="91425" anchor="t" anchorCtr="0">
            <a:noAutofit/>
          </a:bodyPr>
          <a:lstStyle/>
          <a:p>
            <a:pPr defTabSz="914460">
              <a:buClr>
                <a:srgbClr val="000000"/>
              </a:buClr>
            </a:pPr>
            <a:r>
              <a:rPr lang="en-US" sz="758" kern="0">
                <a:solidFill>
                  <a:srgbClr val="000000"/>
                </a:solidFill>
                <a:latin typeface="Arial"/>
                <a:cs typeface="Arial"/>
                <a:sym typeface="Arial"/>
              </a:rPr>
              <a:t>Mother</a:t>
            </a:r>
          </a:p>
          <a:p>
            <a:pPr defTabSz="914460">
              <a:buClr>
                <a:srgbClr val="000000"/>
              </a:buClr>
            </a:pPr>
            <a:endParaRPr lang="en-US" sz="379" kern="0">
              <a:solidFill>
                <a:srgbClr val="000000"/>
              </a:solidFill>
              <a:latin typeface="Arial"/>
              <a:cs typeface="Arial"/>
              <a:sym typeface="Arial"/>
            </a:endParaRPr>
          </a:p>
          <a:p>
            <a:pPr defTabSz="914460">
              <a:buClr>
                <a:srgbClr val="000000"/>
              </a:buClr>
            </a:pPr>
            <a:endParaRPr lang="en-US" sz="303" kern="0">
              <a:solidFill>
                <a:srgbClr val="000000"/>
              </a:solidFill>
              <a:latin typeface="Arial"/>
              <a:cs typeface="Arial"/>
              <a:sym typeface="Arial"/>
            </a:endParaRPr>
          </a:p>
          <a:p>
            <a:pPr defTabSz="914460">
              <a:buClr>
                <a:srgbClr val="000000"/>
              </a:buClr>
            </a:pPr>
            <a:r>
              <a:rPr lang="en-US" sz="758" kern="0">
                <a:solidFill>
                  <a:srgbClr val="000000"/>
                </a:solidFill>
                <a:latin typeface="Arial"/>
                <a:cs typeface="Arial"/>
                <a:sym typeface="Arial"/>
              </a:rPr>
              <a:t>Right quantity of food; snacks substituting food</a:t>
            </a:r>
          </a:p>
          <a:p>
            <a:pPr defTabSz="914460">
              <a:buClr>
                <a:srgbClr val="000000"/>
              </a:buClr>
            </a:pPr>
            <a:endParaRPr lang="en-US" sz="303" kern="0">
              <a:solidFill>
                <a:srgbClr val="000000"/>
              </a:solidFill>
              <a:latin typeface="Arial"/>
              <a:cs typeface="Arial"/>
              <a:sym typeface="Arial"/>
            </a:endParaRPr>
          </a:p>
          <a:p>
            <a:pPr defTabSz="914460">
              <a:buClr>
                <a:srgbClr val="000000"/>
              </a:buClr>
            </a:pPr>
            <a:r>
              <a:rPr lang="en-US" sz="758" kern="0">
                <a:solidFill>
                  <a:srgbClr val="000000"/>
                </a:solidFill>
                <a:latin typeface="Arial"/>
                <a:cs typeface="Arial"/>
              </a:rPr>
              <a:t>Mental model: Eating vs. nourishing</a:t>
            </a:r>
          </a:p>
          <a:p>
            <a:pPr defTabSz="914460">
              <a:buClr>
                <a:srgbClr val="000000"/>
              </a:buClr>
            </a:pPr>
            <a:endParaRPr lang="en-US" sz="758" kern="0">
              <a:solidFill>
                <a:srgbClr val="000000"/>
              </a:solidFill>
              <a:latin typeface="Arial"/>
              <a:cs typeface="Arial"/>
              <a:sym typeface="Arial"/>
            </a:endParaRPr>
          </a:p>
          <a:p>
            <a:pPr defTabSz="914460">
              <a:buClr>
                <a:srgbClr val="000000"/>
              </a:buClr>
            </a:pPr>
            <a:endParaRPr lang="en-US" sz="303" kern="0">
              <a:solidFill>
                <a:srgbClr val="000000"/>
              </a:solidFill>
              <a:latin typeface="Arial"/>
              <a:cs typeface="Arial"/>
              <a:sym typeface="Arial"/>
            </a:endParaRPr>
          </a:p>
          <a:p>
            <a:endParaRPr lang="en-US" sz="303" kern="0">
              <a:solidFill>
                <a:srgbClr val="000000"/>
              </a:solidFill>
              <a:latin typeface="Arial"/>
              <a:cs typeface="Arial"/>
            </a:endParaRPr>
          </a:p>
        </p:txBody>
      </p:sp>
      <p:sp>
        <p:nvSpPr>
          <p:cNvPr id="66" name="Google Shape;118;p14">
            <a:extLst>
              <a:ext uri="{FF2B5EF4-FFF2-40B4-BE49-F238E27FC236}">
                <a16:creationId xmlns:a16="http://schemas.microsoft.com/office/drawing/2014/main" id="{1485AA09-9E4B-414C-83D9-F3E24599FDA4}"/>
              </a:ext>
            </a:extLst>
          </p:cNvPr>
          <p:cNvSpPr/>
          <p:nvPr/>
        </p:nvSpPr>
        <p:spPr>
          <a:xfrm>
            <a:off x="6223119" y="1937941"/>
            <a:ext cx="1067100" cy="875400"/>
          </a:xfrm>
          <a:prstGeom prst="ellipse">
            <a:avLst/>
          </a:prstGeom>
          <a:solidFill>
            <a:srgbClr val="93C47D"/>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defTabSz="914460">
              <a:buClr>
                <a:srgbClr val="000000"/>
              </a:buClr>
            </a:pPr>
            <a:endParaRPr lang="en" sz="1061" kern="0">
              <a:solidFill>
                <a:srgbClr val="000000"/>
              </a:solidFill>
              <a:latin typeface="Arial"/>
              <a:cs typeface="Arial"/>
              <a:sym typeface="Arial"/>
            </a:endParaRPr>
          </a:p>
          <a:p>
            <a:pPr algn="ctr" defTabSz="914460">
              <a:buClr>
                <a:srgbClr val="000000"/>
              </a:buClr>
            </a:pPr>
            <a:r>
              <a:rPr lang="en-US" sz="1061">
                <a:solidFill>
                  <a:schemeClr val="tx2"/>
                </a:solidFill>
              </a:rPr>
              <a:t>When and where to feed</a:t>
            </a:r>
          </a:p>
          <a:p>
            <a:pPr algn="ctr" defTabSz="914460">
              <a:buClr>
                <a:srgbClr val="000000"/>
              </a:buClr>
            </a:pPr>
            <a:endParaRPr sz="1061" kern="0">
              <a:solidFill>
                <a:srgbClr val="000000"/>
              </a:solidFill>
              <a:latin typeface="Arial"/>
              <a:cs typeface="Arial"/>
              <a:sym typeface="Arial"/>
            </a:endParaRPr>
          </a:p>
        </p:txBody>
      </p:sp>
      <p:sp>
        <p:nvSpPr>
          <p:cNvPr id="67" name="Google Shape;117;p14">
            <a:extLst>
              <a:ext uri="{FF2B5EF4-FFF2-40B4-BE49-F238E27FC236}">
                <a16:creationId xmlns:a16="http://schemas.microsoft.com/office/drawing/2014/main" id="{01576D43-8071-47CD-B486-313C5C9570B7}"/>
              </a:ext>
            </a:extLst>
          </p:cNvPr>
          <p:cNvSpPr txBox="1"/>
          <p:nvPr/>
        </p:nvSpPr>
        <p:spPr>
          <a:xfrm>
            <a:off x="3582348" y="3960106"/>
            <a:ext cx="1067855" cy="835912"/>
          </a:xfrm>
          <a:prstGeom prst="rect">
            <a:avLst/>
          </a:prstGeom>
          <a:solidFill>
            <a:srgbClr val="8E7CC3"/>
          </a:solidFill>
          <a:ln w="19050" cap="flat" cmpd="sng">
            <a:noFill/>
            <a:prstDash val="solid"/>
            <a:round/>
            <a:headEnd type="none" w="sm" len="sm"/>
            <a:tailEnd type="none" w="sm" len="sm"/>
          </a:ln>
        </p:spPr>
        <p:txBody>
          <a:bodyPr spcFirstLastPara="1" wrap="square" lIns="91425" tIns="91425" rIns="91425" bIns="91425" anchor="t" anchorCtr="0">
            <a:noAutofit/>
          </a:bodyPr>
          <a:lstStyle/>
          <a:p>
            <a:pPr algn="ctr" defTabSz="914460">
              <a:buClr>
                <a:srgbClr val="000000"/>
              </a:buClr>
            </a:pPr>
            <a:endParaRPr lang="en-US" sz="1365" kern="0">
              <a:solidFill>
                <a:srgbClr val="000000"/>
              </a:solidFill>
              <a:latin typeface="Arial"/>
              <a:cs typeface="Arial"/>
              <a:sym typeface="Arial"/>
            </a:endParaRPr>
          </a:p>
          <a:p>
            <a:pPr algn="ctr" defTabSz="914460">
              <a:buClr>
                <a:srgbClr val="000000"/>
              </a:buClr>
            </a:pPr>
            <a:r>
              <a:rPr lang="en-US" sz="1061">
                <a:solidFill>
                  <a:schemeClr val="tx2"/>
                </a:solidFill>
                <a:sym typeface="Arial"/>
              </a:rPr>
              <a:t>Feed child</a:t>
            </a:r>
            <a:endParaRPr sz="1061">
              <a:solidFill>
                <a:schemeClr val="tx2"/>
              </a:solidFill>
              <a:sym typeface="Arial"/>
            </a:endParaRPr>
          </a:p>
        </p:txBody>
      </p:sp>
      <p:pic>
        <p:nvPicPr>
          <p:cNvPr id="69" name="Graphic 68" descr="Man">
            <a:extLst>
              <a:ext uri="{FF2B5EF4-FFF2-40B4-BE49-F238E27FC236}">
                <a16:creationId xmlns:a16="http://schemas.microsoft.com/office/drawing/2014/main" id="{87F1457B-D180-4E58-9D38-1CB82D2DCF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6135" y="4927829"/>
            <a:ext cx="162561" cy="162561"/>
          </a:xfrm>
          <a:prstGeom prst="rect">
            <a:avLst/>
          </a:prstGeom>
        </p:spPr>
      </p:pic>
      <p:sp>
        <p:nvSpPr>
          <p:cNvPr id="72" name="Google Shape;104;p14">
            <a:extLst>
              <a:ext uri="{FF2B5EF4-FFF2-40B4-BE49-F238E27FC236}">
                <a16:creationId xmlns:a16="http://schemas.microsoft.com/office/drawing/2014/main" id="{D2E21D16-B217-41CE-A342-321E0E8662E5}"/>
              </a:ext>
            </a:extLst>
          </p:cNvPr>
          <p:cNvSpPr txBox="1"/>
          <p:nvPr/>
        </p:nvSpPr>
        <p:spPr>
          <a:xfrm>
            <a:off x="3474800" y="4865463"/>
            <a:ext cx="1637288" cy="875400"/>
          </a:xfrm>
          <a:prstGeom prst="rect">
            <a:avLst/>
          </a:prstGeom>
          <a:noFill/>
          <a:ln>
            <a:noFill/>
          </a:ln>
        </p:spPr>
        <p:txBody>
          <a:bodyPr spcFirstLastPara="1" wrap="square" lIns="91425" tIns="91425" rIns="91425" bIns="91425" anchor="t" anchorCtr="0">
            <a:noAutofit/>
          </a:bodyPr>
          <a:lstStyle/>
          <a:p>
            <a:pPr defTabSz="914460">
              <a:buClr>
                <a:srgbClr val="000000"/>
              </a:buClr>
            </a:pPr>
            <a:r>
              <a:rPr lang="en-US" sz="758" kern="0">
                <a:solidFill>
                  <a:srgbClr val="000000"/>
                </a:solidFill>
                <a:latin typeface="Arial"/>
                <a:cs typeface="Arial"/>
                <a:sym typeface="Arial"/>
              </a:rPr>
              <a:t>Mother</a:t>
            </a:r>
          </a:p>
          <a:p>
            <a:endParaRPr lang="en-US" sz="303" kern="0">
              <a:solidFill>
                <a:srgbClr val="000000"/>
              </a:solidFill>
              <a:latin typeface="Arial"/>
              <a:cs typeface="Arial"/>
            </a:endParaRPr>
          </a:p>
          <a:p>
            <a:endParaRPr lang="en-US" sz="303" kern="0">
              <a:solidFill>
                <a:srgbClr val="000000"/>
              </a:solidFill>
              <a:latin typeface="Arial"/>
              <a:cs typeface="Arial"/>
            </a:endParaRPr>
          </a:p>
          <a:p>
            <a:r>
              <a:rPr lang="en-US" sz="758" kern="0">
                <a:solidFill>
                  <a:srgbClr val="000000"/>
                </a:solidFill>
                <a:latin typeface="Arial"/>
                <a:cs typeface="Arial"/>
              </a:rPr>
              <a:t>Planning fallacy / optimism bias: underestimating time required for feeding</a:t>
            </a:r>
          </a:p>
          <a:p>
            <a:r>
              <a:rPr lang="en-US" sz="758" kern="0">
                <a:solidFill>
                  <a:srgbClr val="000000"/>
                </a:solidFill>
                <a:latin typeface="Arial"/>
                <a:cs typeface="Arial"/>
              </a:rPr>
              <a:t>Mental model of healthy: Associating healthy with happy, well-behaved, and chubby</a:t>
            </a:r>
          </a:p>
          <a:p>
            <a:endParaRPr lang="en-US" sz="758" kern="0">
              <a:solidFill>
                <a:srgbClr val="000000"/>
              </a:solidFill>
              <a:latin typeface="Arial"/>
              <a:cs typeface="Arial"/>
            </a:endParaRPr>
          </a:p>
          <a:p>
            <a:endParaRPr lang="en-US" sz="303" kern="0">
              <a:solidFill>
                <a:srgbClr val="000000"/>
              </a:solidFill>
              <a:latin typeface="Arial"/>
              <a:cs typeface="Arial"/>
            </a:endParaRPr>
          </a:p>
          <a:p>
            <a:endParaRPr lang="en-US" sz="303" kern="0">
              <a:solidFill>
                <a:srgbClr val="000000"/>
              </a:solidFill>
              <a:latin typeface="Arial"/>
              <a:cs typeface="Arial"/>
            </a:endParaRPr>
          </a:p>
        </p:txBody>
      </p:sp>
      <p:pic>
        <p:nvPicPr>
          <p:cNvPr id="73" name="Graphic 72" descr="Head with gears">
            <a:extLst>
              <a:ext uri="{FF2B5EF4-FFF2-40B4-BE49-F238E27FC236}">
                <a16:creationId xmlns:a16="http://schemas.microsoft.com/office/drawing/2014/main" id="{8D42B391-840F-4063-8268-A0B507A63D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93273" y="5146664"/>
            <a:ext cx="163054" cy="163054"/>
          </a:xfrm>
          <a:prstGeom prst="rect">
            <a:avLst/>
          </a:prstGeom>
        </p:spPr>
      </p:pic>
      <p:sp>
        <p:nvSpPr>
          <p:cNvPr id="33" name="Google Shape;118;p14">
            <a:extLst>
              <a:ext uri="{FF2B5EF4-FFF2-40B4-BE49-F238E27FC236}">
                <a16:creationId xmlns:a16="http://schemas.microsoft.com/office/drawing/2014/main" id="{E41D5337-CC05-4F4F-9867-205643DECCBD}"/>
              </a:ext>
            </a:extLst>
          </p:cNvPr>
          <p:cNvSpPr/>
          <p:nvPr/>
        </p:nvSpPr>
        <p:spPr>
          <a:xfrm>
            <a:off x="6307123" y="3948441"/>
            <a:ext cx="1067100" cy="859242"/>
          </a:xfrm>
          <a:prstGeom prst="ellipse">
            <a:avLst/>
          </a:prstGeom>
          <a:solidFill>
            <a:srgbClr val="93C47D"/>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defTabSz="914460">
              <a:buClr>
                <a:srgbClr val="000000"/>
              </a:buClr>
            </a:pPr>
            <a:endParaRPr lang="en" sz="910" kern="0">
              <a:solidFill>
                <a:srgbClr val="000000"/>
              </a:solidFill>
              <a:latin typeface="Arial"/>
              <a:cs typeface="Arial"/>
              <a:sym typeface="Arial"/>
            </a:endParaRPr>
          </a:p>
          <a:p>
            <a:pPr algn="ctr" defTabSz="914460">
              <a:buClr>
                <a:srgbClr val="000000"/>
              </a:buClr>
            </a:pPr>
            <a:r>
              <a:rPr lang="en-US" sz="910">
                <a:solidFill>
                  <a:schemeClr val="tx2"/>
                </a:solidFill>
              </a:rPr>
              <a:t>How much to feed</a:t>
            </a:r>
          </a:p>
          <a:p>
            <a:pPr algn="ctr" defTabSz="914460">
              <a:buClr>
                <a:srgbClr val="000000"/>
              </a:buClr>
            </a:pPr>
            <a:endParaRPr sz="1200" kern="0">
              <a:solidFill>
                <a:srgbClr val="000000"/>
              </a:solidFill>
              <a:latin typeface="Arial"/>
              <a:cs typeface="Arial"/>
              <a:sym typeface="Arial"/>
            </a:endParaRPr>
          </a:p>
        </p:txBody>
      </p:sp>
      <p:pic>
        <p:nvPicPr>
          <p:cNvPr id="28" name="Graphic 27" descr="Forbidden">
            <a:extLst>
              <a:ext uri="{FF2B5EF4-FFF2-40B4-BE49-F238E27FC236}">
                <a16:creationId xmlns:a16="http://schemas.microsoft.com/office/drawing/2014/main" id="{4D67478A-510E-46D0-8FA7-28708DA0AA0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24931" y="3005979"/>
            <a:ext cx="142990" cy="142990"/>
          </a:xfrm>
          <a:prstGeom prst="rect">
            <a:avLst/>
          </a:prstGeom>
        </p:spPr>
      </p:pic>
      <p:pic>
        <p:nvPicPr>
          <p:cNvPr id="29" name="Graphic 28" descr="Information">
            <a:extLst>
              <a:ext uri="{FF2B5EF4-FFF2-40B4-BE49-F238E27FC236}">
                <a16:creationId xmlns:a16="http://schemas.microsoft.com/office/drawing/2014/main" id="{5239D768-8E63-4D2D-B552-A133FA9BCEE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31458" y="5149504"/>
            <a:ext cx="140771" cy="140771"/>
          </a:xfrm>
          <a:prstGeom prst="rect">
            <a:avLst/>
          </a:prstGeom>
        </p:spPr>
      </p:pic>
      <p:pic>
        <p:nvPicPr>
          <p:cNvPr id="30" name="Graphic 29" descr="Head with gears">
            <a:extLst>
              <a:ext uri="{FF2B5EF4-FFF2-40B4-BE49-F238E27FC236}">
                <a16:creationId xmlns:a16="http://schemas.microsoft.com/office/drawing/2014/main" id="{D2DAB45F-2B96-422C-B34C-5135E3672B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05758" y="3028380"/>
            <a:ext cx="163054" cy="163054"/>
          </a:xfrm>
          <a:prstGeom prst="rect">
            <a:avLst/>
          </a:prstGeom>
        </p:spPr>
      </p:pic>
      <p:pic>
        <p:nvPicPr>
          <p:cNvPr id="31" name="Graphic 30" descr="Head with gears">
            <a:extLst>
              <a:ext uri="{FF2B5EF4-FFF2-40B4-BE49-F238E27FC236}">
                <a16:creationId xmlns:a16="http://schemas.microsoft.com/office/drawing/2014/main" id="{AEEA03A7-19C8-4E9A-845A-F506B34602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16342" y="5446887"/>
            <a:ext cx="163054" cy="163054"/>
          </a:xfrm>
          <a:prstGeom prst="rect">
            <a:avLst/>
          </a:prstGeom>
        </p:spPr>
      </p:pic>
    </p:spTree>
    <p:extLst>
      <p:ext uri="{BB962C8B-B14F-4D97-AF65-F5344CB8AC3E}">
        <p14:creationId xmlns:p14="http://schemas.microsoft.com/office/powerpoint/2010/main" val="167424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childTnLst>
                                </p:cTn>
                              </p:par>
                              <p:par>
                                <p:cTn id="47" presetID="10"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childTnLst>
                                </p:cTn>
                              </p:par>
                              <p:par>
                                <p:cTn id="53" presetID="10"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fade">
                                      <p:cBhvr>
                                        <p:cTn id="60" dur="500"/>
                                        <p:tgtEl>
                                          <p:spTgt spid="69"/>
                                        </p:tgtEl>
                                      </p:cBhvr>
                                    </p:animEffect>
                                  </p:childTnLst>
                                </p:cTn>
                              </p:par>
                              <p:par>
                                <p:cTn id="61" presetID="10"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57" grpId="0"/>
      <p:bldP spid="58" grpId="0"/>
      <p:bldP spid="65" grpId="0"/>
      <p:bldP spid="7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Autofit/>
          </a:bodyPr>
          <a:lstStyle/>
          <a:p>
            <a:r>
              <a:rPr lang="en-US" dirty="0">
                <a:solidFill>
                  <a:schemeClr val="accent1"/>
                </a:solidFill>
              </a:rPr>
              <a:t>Quality Control</a:t>
            </a:r>
          </a:p>
        </p:txBody>
      </p:sp>
      <p:sp>
        <p:nvSpPr>
          <p:cNvPr id="3" name="Content Placeholder 2"/>
          <p:cNvSpPr>
            <a:spLocks noGrp="1"/>
          </p:cNvSpPr>
          <p:nvPr>
            <p:ph idx="1"/>
          </p:nvPr>
        </p:nvSpPr>
        <p:spPr/>
        <p:txBody>
          <a:bodyPr>
            <a:normAutofit fontScale="92500"/>
          </a:bodyPr>
          <a:lstStyle/>
          <a:p>
            <a:r>
              <a:rPr lang="en-US" b="1" dirty="0">
                <a:latin typeface="Calibri Light" panose="020F0302020204030204" pitchFamily="34" charset="0"/>
                <a:cs typeface="Calibri Light" panose="020F0302020204030204" pitchFamily="34" charset="0"/>
              </a:rPr>
              <a:t>Reproducible: </a:t>
            </a:r>
            <a:r>
              <a:rPr lang="en-US" dirty="0">
                <a:latin typeface="Calibri Light" panose="020F0302020204030204" pitchFamily="34" charset="0"/>
                <a:cs typeface="Calibri Light" panose="020F0302020204030204" pitchFamily="34" charset="0"/>
              </a:rPr>
              <a:t>someone else could use the same research plan and guide to generate similar information </a:t>
            </a:r>
          </a:p>
          <a:p>
            <a:r>
              <a:rPr lang="en-US" b="1" dirty="0">
                <a:latin typeface="Calibri Light" panose="020F0302020204030204" pitchFamily="34" charset="0"/>
                <a:cs typeface="Calibri Light" panose="020F0302020204030204" pitchFamily="34" charset="0"/>
              </a:rPr>
              <a:t>Systematic: </a:t>
            </a:r>
            <a:r>
              <a:rPr lang="en-US" dirty="0">
                <a:latin typeface="Calibri Light" panose="020F0302020204030204" pitchFamily="34" charset="0"/>
                <a:cs typeface="Calibri Light" panose="020F0302020204030204" pitchFamily="34" charset="0"/>
              </a:rPr>
              <a:t>not just picking interviewees or data that support our pre-existing ideas about the answers</a:t>
            </a:r>
          </a:p>
          <a:p>
            <a:r>
              <a:rPr lang="en-US" b="1" dirty="0">
                <a:latin typeface="Calibri Light" panose="020F0302020204030204" pitchFamily="34" charset="0"/>
                <a:cs typeface="Calibri Light" panose="020F0302020204030204" pitchFamily="34" charset="0"/>
              </a:rPr>
              <a:t>Credible: </a:t>
            </a:r>
            <a:r>
              <a:rPr lang="en-US" dirty="0">
                <a:latin typeface="Calibri Light" panose="020F0302020204030204" pitchFamily="34" charset="0"/>
                <a:cs typeface="Calibri Light" panose="020F0302020204030204" pitchFamily="34" charset="0"/>
              </a:rPr>
              <a:t>the questions asked, and the ways in which they are asked should generate valid (or ‘truthful’) accounts of phenomena. </a:t>
            </a:r>
          </a:p>
          <a:p>
            <a:r>
              <a:rPr lang="en-US" b="1" dirty="0">
                <a:latin typeface="Calibri Light" panose="020F0302020204030204" pitchFamily="34" charset="0"/>
                <a:cs typeface="Calibri Light" panose="020F0302020204030204" pitchFamily="34" charset="0"/>
              </a:rPr>
              <a:t>Transparent: </a:t>
            </a:r>
            <a:r>
              <a:rPr lang="en-US" dirty="0">
                <a:latin typeface="Calibri Light" panose="020F0302020204030204" pitchFamily="34" charset="0"/>
                <a:cs typeface="Calibri Light" panose="020F0302020204030204" pitchFamily="34" charset="0"/>
              </a:rPr>
              <a:t>methods and protocols are documented so that others can see exactly how the data were collected and analyzed.</a:t>
            </a:r>
          </a:p>
        </p:txBody>
      </p:sp>
      <p:sp>
        <p:nvSpPr>
          <p:cNvPr id="4" name="Slide Number Placeholder 3"/>
          <p:cNvSpPr>
            <a:spLocks noGrp="1"/>
          </p:cNvSpPr>
          <p:nvPr>
            <p:ph type="sldNum" sz="quarter" idx="12"/>
          </p:nvPr>
        </p:nvSpPr>
        <p:spPr/>
        <p:txBody>
          <a:bodyPr/>
          <a:lstStyle/>
          <a:p>
            <a:fld id="{52E1AC24-9E02-4FAD-AF47-45E5237D18E6}" type="slidenum">
              <a:rPr lang="en-US" smtClean="0"/>
              <a:t>38</a:t>
            </a:fld>
            <a:endParaRPr lang="en-US"/>
          </a:p>
        </p:txBody>
      </p:sp>
    </p:spTree>
    <p:extLst>
      <p:ext uri="{BB962C8B-B14F-4D97-AF65-F5344CB8AC3E}">
        <p14:creationId xmlns:p14="http://schemas.microsoft.com/office/powerpoint/2010/main" val="212794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E827E2-958D-44FA-A067-1A9F8A42FB63}"/>
              </a:ext>
            </a:extLst>
          </p:cNvPr>
          <p:cNvSpPr>
            <a:spLocks noGrp="1"/>
          </p:cNvSpPr>
          <p:nvPr>
            <p:ph type="title"/>
          </p:nvPr>
        </p:nvSpPr>
        <p:spPr/>
        <p:txBody>
          <a:bodyPr/>
          <a:lstStyle/>
          <a:p>
            <a:r>
              <a:rPr lang="en-US" b="0" dirty="0">
                <a:ln w="0"/>
                <a:solidFill>
                  <a:schemeClr val="tx1"/>
                </a:solidFill>
                <a:effectLst>
                  <a:outerShdw blurRad="38100" dist="19050" dir="2700000" algn="tl" rotWithShape="0">
                    <a:schemeClr val="dk1">
                      <a:alpha val="40000"/>
                    </a:schemeClr>
                  </a:outerShdw>
                </a:effectLst>
                <a:latin typeface="+mn-lt"/>
              </a:rPr>
              <a:t>Additional slides</a:t>
            </a:r>
          </a:p>
        </p:txBody>
      </p:sp>
      <p:sp>
        <p:nvSpPr>
          <p:cNvPr id="6" name="Text Placeholder 5">
            <a:extLst>
              <a:ext uri="{FF2B5EF4-FFF2-40B4-BE49-F238E27FC236}">
                <a16:creationId xmlns:a16="http://schemas.microsoft.com/office/drawing/2014/main" id="{CFD0A4AA-25FF-487C-B9EE-1540A6332C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855497-5AE4-4168-8EAF-16413E2E5CDE}"/>
              </a:ext>
            </a:extLst>
          </p:cNvPr>
          <p:cNvSpPr>
            <a:spLocks noGrp="1"/>
          </p:cNvSpPr>
          <p:nvPr>
            <p:ph type="sldNum" sz="quarter" idx="12"/>
          </p:nvPr>
        </p:nvSpPr>
        <p:spPr/>
        <p:txBody>
          <a:bodyPr/>
          <a:lstStyle/>
          <a:p>
            <a:fld id="{52E1AC24-9E02-4FAD-AF47-45E5237D18E6}" type="slidenum">
              <a:rPr lang="en-US" smtClean="0"/>
              <a:t>39</a:t>
            </a:fld>
            <a:endParaRPr lang="en-US"/>
          </a:p>
        </p:txBody>
      </p:sp>
    </p:spTree>
    <p:extLst>
      <p:ext uri="{BB962C8B-B14F-4D97-AF65-F5344CB8AC3E}">
        <p14:creationId xmlns:p14="http://schemas.microsoft.com/office/powerpoint/2010/main" val="131553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C4D2-5763-4C47-A186-8FACFACA58A3}"/>
              </a:ext>
            </a:extLst>
          </p:cNvPr>
          <p:cNvSpPr>
            <a:spLocks noGrp="1"/>
          </p:cNvSpPr>
          <p:nvPr>
            <p:ph type="title"/>
          </p:nvPr>
        </p:nvSpPr>
        <p:spPr/>
        <p:txBody>
          <a:bodyPr/>
          <a:lstStyle/>
          <a:p>
            <a:r>
              <a:rPr lang="en-US" dirty="0"/>
              <a:t>Why Qualitative? </a:t>
            </a:r>
          </a:p>
        </p:txBody>
      </p:sp>
      <p:sp>
        <p:nvSpPr>
          <p:cNvPr id="3" name="Content Placeholder 2">
            <a:extLst>
              <a:ext uri="{FF2B5EF4-FFF2-40B4-BE49-F238E27FC236}">
                <a16:creationId xmlns:a16="http://schemas.microsoft.com/office/drawing/2014/main" id="{0D8A8E10-D6F2-47D3-B0D0-ADAC6EBB281D}"/>
              </a:ext>
            </a:extLst>
          </p:cNvPr>
          <p:cNvSpPr>
            <a:spLocks noGrp="1"/>
          </p:cNvSpPr>
          <p:nvPr>
            <p:ph idx="1"/>
          </p:nvPr>
        </p:nvSpPr>
        <p:spPr/>
        <p:txBody>
          <a:bodyPr>
            <a:normAutofit/>
          </a:bodyPr>
          <a:lstStyle/>
          <a:p>
            <a:r>
              <a:rPr lang="en-US" dirty="0"/>
              <a:t>Constructivism </a:t>
            </a:r>
          </a:p>
          <a:p>
            <a:endParaRPr lang="en-US" dirty="0"/>
          </a:p>
          <a:p>
            <a:pPr marL="109728" indent="0">
              <a:buNone/>
            </a:pPr>
            <a:r>
              <a:rPr lang="en-US" sz="2200" dirty="0"/>
              <a:t>Knowledge is not discovered, but constructed</a:t>
            </a:r>
          </a:p>
          <a:p>
            <a:pPr marL="109728" indent="0">
              <a:buNone/>
            </a:pPr>
            <a:r>
              <a:rPr lang="en-US" sz="2200" dirty="0"/>
              <a:t>Different people may construct meaning in different ways, even for the same phenomenon.</a:t>
            </a:r>
          </a:p>
          <a:p>
            <a:pPr marL="109728" indent="0">
              <a:buNone/>
            </a:pPr>
            <a:r>
              <a:rPr lang="en-US" sz="2200" dirty="0"/>
              <a:t>No single, objective “truth”</a:t>
            </a:r>
          </a:p>
          <a:p>
            <a:endParaRPr lang="en-US" b="1" dirty="0"/>
          </a:p>
          <a:p>
            <a:pPr marL="109728" indent="0">
              <a:buNone/>
            </a:pPr>
            <a:r>
              <a:rPr lang="en-US" sz="2400" b="1" dirty="0"/>
              <a:t>Main point: </a:t>
            </a:r>
            <a:r>
              <a:rPr lang="en-US" sz="2400" dirty="0"/>
              <a:t>Constructivist research questions tend to be open-ended, subject to multiple interpretations, and researcher and participant influence(s)</a:t>
            </a:r>
          </a:p>
        </p:txBody>
      </p:sp>
      <p:sp>
        <p:nvSpPr>
          <p:cNvPr id="4" name="Slide Number Placeholder 3">
            <a:extLst>
              <a:ext uri="{FF2B5EF4-FFF2-40B4-BE49-F238E27FC236}">
                <a16:creationId xmlns:a16="http://schemas.microsoft.com/office/drawing/2014/main" id="{5536D11B-38CD-4673-8CBE-D8BE1F5A99DE}"/>
              </a:ext>
            </a:extLst>
          </p:cNvPr>
          <p:cNvSpPr>
            <a:spLocks noGrp="1"/>
          </p:cNvSpPr>
          <p:nvPr>
            <p:ph type="sldNum" sz="quarter" idx="12"/>
          </p:nvPr>
        </p:nvSpPr>
        <p:spPr/>
        <p:txBody>
          <a:bodyPr/>
          <a:lstStyle/>
          <a:p>
            <a:fld id="{52E1AC24-9E02-4FAD-AF47-45E5237D18E6}" type="slidenum">
              <a:rPr lang="en-US" smtClean="0"/>
              <a:t>4</a:t>
            </a:fld>
            <a:endParaRPr lang="en-US"/>
          </a:p>
        </p:txBody>
      </p:sp>
    </p:spTree>
    <p:extLst>
      <p:ext uri="{BB962C8B-B14F-4D97-AF65-F5344CB8AC3E}">
        <p14:creationId xmlns:p14="http://schemas.microsoft.com/office/powerpoint/2010/main" val="1725154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EA0579-ADAB-4BF0-8998-E2D303A7F785}"/>
              </a:ext>
            </a:extLst>
          </p:cNvPr>
          <p:cNvSpPr>
            <a:spLocks noGrp="1"/>
          </p:cNvSpPr>
          <p:nvPr>
            <p:ph type="body" idx="1"/>
          </p:nvPr>
        </p:nvSpPr>
        <p:spPr/>
        <p:txBody>
          <a:bodyPr/>
          <a:lstStyle/>
          <a:p>
            <a:r>
              <a:rPr lang="en-US" dirty="0"/>
              <a:t>Qualitative Data Collection: Enquiry Traditions </a:t>
            </a:r>
          </a:p>
        </p:txBody>
      </p:sp>
      <p:sp>
        <p:nvSpPr>
          <p:cNvPr id="4" name="Slide Number Placeholder 3">
            <a:extLst>
              <a:ext uri="{FF2B5EF4-FFF2-40B4-BE49-F238E27FC236}">
                <a16:creationId xmlns:a16="http://schemas.microsoft.com/office/drawing/2014/main" id="{AFDD7E98-7886-4A30-91D7-9E630E122573}"/>
              </a:ext>
            </a:extLst>
          </p:cNvPr>
          <p:cNvSpPr>
            <a:spLocks noGrp="1"/>
          </p:cNvSpPr>
          <p:nvPr>
            <p:ph type="sldNum" sz="quarter" idx="12"/>
          </p:nvPr>
        </p:nvSpPr>
        <p:spPr/>
        <p:txBody>
          <a:bodyPr/>
          <a:lstStyle/>
          <a:p>
            <a:fld id="{52E1AC24-9E02-4FAD-AF47-45E5237D18E6}" type="slidenum">
              <a:rPr lang="en-US" smtClean="0"/>
              <a:t>40</a:t>
            </a:fld>
            <a:endParaRPr lang="en-US"/>
          </a:p>
        </p:txBody>
      </p:sp>
    </p:spTree>
    <p:extLst>
      <p:ext uri="{BB962C8B-B14F-4D97-AF65-F5344CB8AC3E}">
        <p14:creationId xmlns:p14="http://schemas.microsoft.com/office/powerpoint/2010/main" val="69918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E1AC24-9E02-4FAD-AF47-45E5237D18E6}" type="slidenum">
              <a:rPr lang="en-US" smtClean="0"/>
              <a:t>41</a:t>
            </a:fld>
            <a:endParaRPr lang="en-US"/>
          </a:p>
        </p:txBody>
      </p:sp>
      <p:sp>
        <p:nvSpPr>
          <p:cNvPr id="6" name="Title 1"/>
          <p:cNvSpPr txBox="1">
            <a:spLocks/>
          </p:cNvSpPr>
          <p:nvPr/>
        </p:nvSpPr>
        <p:spPr>
          <a:xfrm>
            <a:off x="152400" y="6096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solidFill>
                  <a:schemeClr val="tx1"/>
                </a:solidFill>
              </a:rPr>
              <a:t>Enquiry traditions (paradigms)</a:t>
            </a:r>
            <a:endParaRPr lang="en-US" sz="2000" dirty="0">
              <a:solidFill>
                <a:schemeClr val="tx1"/>
              </a:solidFill>
            </a:endParaRPr>
          </a:p>
        </p:txBody>
      </p:sp>
      <p:graphicFrame>
        <p:nvGraphicFramePr>
          <p:cNvPr id="10" name="Diagram 9">
            <a:extLst>
              <a:ext uri="{FF2B5EF4-FFF2-40B4-BE49-F238E27FC236}">
                <a16:creationId xmlns:a16="http://schemas.microsoft.com/office/drawing/2014/main" id="{CDC0E990-9058-4F70-91F9-68CCB5CF7375}"/>
              </a:ext>
            </a:extLst>
          </p:cNvPr>
          <p:cNvGraphicFramePr/>
          <p:nvPr>
            <p:extLst/>
          </p:nvPr>
        </p:nvGraphicFramePr>
        <p:xfrm>
          <a:off x="914400" y="1676400"/>
          <a:ext cx="7260336"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E0FED25F-A139-4251-9FB2-B96523540C07}"/>
              </a:ext>
            </a:extLst>
          </p:cNvPr>
          <p:cNvSpPr txBox="1"/>
          <p:nvPr/>
        </p:nvSpPr>
        <p:spPr>
          <a:xfrm>
            <a:off x="8382000" y="6096000"/>
            <a:ext cx="304800" cy="369332"/>
          </a:xfrm>
          <a:prstGeom prst="rect">
            <a:avLst/>
          </a:prstGeom>
          <a:noFill/>
        </p:spPr>
        <p:txBody>
          <a:bodyPr wrap="square" rtlCol="0">
            <a:spAutoFit/>
          </a:bodyPr>
          <a:lstStyle/>
          <a:p>
            <a:r>
              <a:rPr lang="en-US" dirty="0">
                <a:hlinkClick r:id="rId7" action="ppaction://hlinksldjump"/>
              </a:rPr>
              <a:t>+</a:t>
            </a:r>
            <a:endParaRPr lang="en-US" dirty="0"/>
          </a:p>
        </p:txBody>
      </p:sp>
    </p:spTree>
    <p:extLst>
      <p:ext uri="{BB962C8B-B14F-4D97-AF65-F5344CB8AC3E}">
        <p14:creationId xmlns:p14="http://schemas.microsoft.com/office/powerpoint/2010/main" val="2133565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C3E7A80-21C2-414A-BE7C-29A3915CC2F2}"/>
              </a:ext>
            </a:extLst>
          </p:cNvPr>
          <p:cNvSpPr>
            <a:spLocks noGrp="1"/>
          </p:cNvSpPr>
          <p:nvPr>
            <p:ph idx="1"/>
          </p:nvPr>
        </p:nvSpPr>
        <p:spPr>
          <a:xfrm>
            <a:off x="305059" y="914400"/>
            <a:ext cx="8229600" cy="5638800"/>
          </a:xfrm>
        </p:spPr>
        <p:txBody>
          <a:bodyPr>
            <a:normAutofit/>
          </a:bodyPr>
          <a:lstStyle/>
          <a:p>
            <a:pPr>
              <a:spcBef>
                <a:spcPts val="0"/>
              </a:spcBef>
            </a:pPr>
            <a:r>
              <a:rPr lang="en-US" sz="1100" b="1" dirty="0">
                <a:latin typeface="Calibri Light" panose="020F0302020204030204" pitchFamily="34" charset="0"/>
                <a:cs typeface="Calibri Light" panose="020F0302020204030204" pitchFamily="34" charset="0"/>
              </a:rPr>
              <a:t>Phenomenology and hermeneutics</a:t>
            </a:r>
            <a:r>
              <a:rPr lang="en-US" sz="1100" dirty="0">
                <a:latin typeface="Calibri Light" panose="020F0302020204030204" pitchFamily="34" charset="0"/>
                <a:cs typeface="Calibri Light" panose="020F0302020204030204" pitchFamily="34" charset="0"/>
              </a:rPr>
              <a:t>: As methodological approaches they are primarily concerned with how humans live in, experience and interpret specific phenomenon in their world (van </a:t>
            </a:r>
            <a:r>
              <a:rPr lang="en-US" sz="1100" dirty="0" err="1">
                <a:latin typeface="Calibri Light" panose="020F0302020204030204" pitchFamily="34" charset="0"/>
                <a:cs typeface="Calibri Light" panose="020F0302020204030204" pitchFamily="34" charset="0"/>
              </a:rPr>
              <a:t>Manen</a:t>
            </a:r>
            <a:r>
              <a:rPr lang="en-US" sz="1100" dirty="0">
                <a:latin typeface="Calibri Light" panose="020F0302020204030204" pitchFamily="34" charset="0"/>
                <a:cs typeface="Calibri Light" panose="020F0302020204030204" pitchFamily="34" charset="0"/>
              </a:rPr>
              <a:t>, 1990). Phenomenology is particularly useful when studying groups of individuals’ experiences in and interpretations (e.g. ‘what does it mean to be poor in urban Pakistan), as we aim to understand how people regard a situation, thing, program, activity in their own life. It focuses on individuals own thinking, feelings and actions as they see and experience them in a specific situation. </a:t>
            </a:r>
          </a:p>
          <a:p>
            <a:pPr>
              <a:spcBef>
                <a:spcPts val="0"/>
              </a:spcBef>
            </a:pPr>
            <a:endParaRPr lang="en-US" sz="1100" dirty="0">
              <a:latin typeface="Calibri Light" panose="020F0302020204030204" pitchFamily="34" charset="0"/>
              <a:cs typeface="Calibri Light" panose="020F0302020204030204" pitchFamily="34" charset="0"/>
            </a:endParaRPr>
          </a:p>
          <a:p>
            <a:pPr>
              <a:spcBef>
                <a:spcPts val="0"/>
              </a:spcBef>
            </a:pPr>
            <a:r>
              <a:rPr lang="en-US" sz="1100" b="1" dirty="0">
                <a:latin typeface="Calibri Light" panose="020F0302020204030204" pitchFamily="34" charset="0"/>
                <a:cs typeface="Calibri Light" panose="020F0302020204030204" pitchFamily="34" charset="0"/>
              </a:rPr>
              <a:t>Grounded theory:</a:t>
            </a:r>
            <a:r>
              <a:rPr lang="en-US" sz="1100" dirty="0">
                <a:latin typeface="Calibri Light" panose="020F0302020204030204" pitchFamily="34" charset="0"/>
                <a:cs typeface="Calibri Light" panose="020F0302020204030204" pitchFamily="34" charset="0"/>
              </a:rPr>
              <a:t> Aims to generate emerging theories from in-depth qualitative data by interpreting key themes across multiple data points or participants (Corbin &amp; Strauss, 1990). This type of study is particularly useful when existing theories are not appropriate to the question or context under study, and they can help generate more relevant theories that can then be further tested on larger samples of participants or in other contexts.</a:t>
            </a:r>
          </a:p>
          <a:p>
            <a:pPr marL="109728" indent="0">
              <a:spcBef>
                <a:spcPts val="0"/>
              </a:spcBef>
              <a:buNone/>
            </a:pPr>
            <a:endParaRPr lang="en-US" sz="1100" dirty="0">
              <a:latin typeface="Calibri Light" panose="020F0302020204030204" pitchFamily="34" charset="0"/>
              <a:cs typeface="Calibri Light" panose="020F0302020204030204" pitchFamily="34" charset="0"/>
            </a:endParaRPr>
          </a:p>
          <a:p>
            <a:pPr>
              <a:spcBef>
                <a:spcPts val="0"/>
              </a:spcBef>
            </a:pPr>
            <a:r>
              <a:rPr lang="en-US" sz="1100" b="1" dirty="0">
                <a:latin typeface="Calibri Light" panose="020F0302020204030204" pitchFamily="34" charset="0"/>
                <a:cs typeface="Calibri Light" panose="020F0302020204030204" pitchFamily="34" charset="0"/>
              </a:rPr>
              <a:t>Ethnography: </a:t>
            </a:r>
            <a:r>
              <a:rPr lang="en-US" sz="1100" dirty="0">
                <a:latin typeface="Calibri Light" panose="020F0302020204030204" pitchFamily="34" charset="0"/>
                <a:cs typeface="Calibri Light" panose="020F0302020204030204" pitchFamily="34" charset="0"/>
              </a:rPr>
              <a:t> It engages with cultural contexts and communities over a long period of time for an in-depth approach. It aims to understand participants in their social and cultural context to be able to provide social and cultural explanations of a phenomena (Anderson-Levitt, 2012).  It tends to involve the researcher as a participant/observer in the context over a period of time, and it requires more than one source of data. While ethnography has been most used to study groups of people, it has also been applied to the study of policy as it gets enacted. </a:t>
            </a:r>
            <a:r>
              <a:rPr lang="en-US" sz="1100" b="1" dirty="0">
                <a:latin typeface="Calibri Light" panose="020F0302020204030204" pitchFamily="34" charset="0"/>
                <a:cs typeface="Calibri Light" panose="020F0302020204030204" pitchFamily="34" charset="0"/>
              </a:rPr>
              <a:t>Critical ethnography</a:t>
            </a:r>
            <a:r>
              <a:rPr lang="en-US" sz="1100" dirty="0">
                <a:latin typeface="Calibri Light" panose="020F0302020204030204" pitchFamily="34" charset="0"/>
                <a:cs typeface="Calibri Light" panose="020F0302020204030204" pitchFamily="34" charset="0"/>
              </a:rPr>
              <a:t> aims to reveal assumptions of the system or program of focus, that challenge the ‘expressed’ goals (Levinson, Foley, &amp; Holland, 1996).</a:t>
            </a:r>
          </a:p>
          <a:p>
            <a:pPr>
              <a:spcBef>
                <a:spcPts val="0"/>
              </a:spcBef>
            </a:pPr>
            <a:endParaRPr lang="en-US" sz="1100" dirty="0">
              <a:latin typeface="Calibri Light" panose="020F0302020204030204" pitchFamily="34" charset="0"/>
              <a:cs typeface="Calibri Light" panose="020F0302020204030204" pitchFamily="34" charset="0"/>
            </a:endParaRPr>
          </a:p>
          <a:p>
            <a:pPr>
              <a:spcBef>
                <a:spcPts val="0"/>
              </a:spcBef>
            </a:pPr>
            <a:r>
              <a:rPr lang="en-US" sz="1100" b="1" dirty="0">
                <a:latin typeface="Calibri Light" panose="020F0302020204030204" pitchFamily="34" charset="0"/>
                <a:cs typeface="Calibri Light" panose="020F0302020204030204" pitchFamily="34" charset="0"/>
              </a:rPr>
              <a:t>Qualitative longitudinal research:  </a:t>
            </a:r>
            <a:r>
              <a:rPr lang="en-US" sz="1100" dirty="0">
                <a:latin typeface="Calibri Light" panose="020F0302020204030204" pitchFamily="34" charset="0"/>
                <a:cs typeface="Calibri Light" panose="020F0302020204030204" pitchFamily="34" charset="0"/>
              </a:rPr>
              <a:t>Is concerned with understanding how time affects individuals’, groups, or a phenomenon, and it analyzes the dynamics of change and continuity in relation to time, or across generations (Saldana, 2003).</a:t>
            </a:r>
            <a:r>
              <a:rPr lang="en-US" sz="1100" b="1" dirty="0">
                <a:latin typeface="Calibri Light" panose="020F0302020204030204" pitchFamily="34" charset="0"/>
                <a:cs typeface="Calibri Light" panose="020F0302020204030204" pitchFamily="34" charset="0"/>
              </a:rPr>
              <a:t>  </a:t>
            </a:r>
            <a:r>
              <a:rPr lang="en-US" sz="1100" dirty="0">
                <a:latin typeface="Calibri Light" panose="020F0302020204030204" pitchFamily="34" charset="0"/>
                <a:cs typeface="Calibri Light" panose="020F0302020204030204" pitchFamily="34" charset="0"/>
              </a:rPr>
              <a:t>It includes a number of approaches and methods, including ethnographies that extend over years, repeat interviews or observations, and life histories. </a:t>
            </a:r>
          </a:p>
          <a:p>
            <a:pPr>
              <a:spcBef>
                <a:spcPts val="0"/>
              </a:spcBef>
            </a:pPr>
            <a:endParaRPr lang="en-US" sz="1100" b="1" dirty="0">
              <a:latin typeface="Calibri Light" panose="020F0302020204030204" pitchFamily="34" charset="0"/>
              <a:cs typeface="Calibri Light" panose="020F0302020204030204" pitchFamily="34" charset="0"/>
            </a:endParaRPr>
          </a:p>
          <a:p>
            <a:pPr>
              <a:spcBef>
                <a:spcPts val="0"/>
              </a:spcBef>
            </a:pPr>
            <a:r>
              <a:rPr lang="en-US" sz="1100" b="1" dirty="0">
                <a:latin typeface="Calibri Light" panose="020F0302020204030204" pitchFamily="34" charset="0"/>
                <a:cs typeface="Calibri Light" panose="020F0302020204030204" pitchFamily="34" charset="0"/>
              </a:rPr>
              <a:t>Life histories, oral histories and narratives:  </a:t>
            </a:r>
            <a:r>
              <a:rPr lang="en-US" sz="1100" dirty="0">
                <a:latin typeface="Calibri Light" panose="020F0302020204030204" pitchFamily="34" charset="0"/>
                <a:cs typeface="Calibri Light" panose="020F0302020204030204" pitchFamily="34" charset="0"/>
              </a:rPr>
              <a:t>Focus on individual experiences and how each individual constructs important events in their lives (See </a:t>
            </a:r>
            <a:r>
              <a:rPr lang="en-US" sz="1100" dirty="0" err="1">
                <a:latin typeface="Calibri Light" panose="020F0302020204030204" pitchFamily="34" charset="0"/>
                <a:cs typeface="Calibri Light" panose="020F0302020204030204" pitchFamily="34" charset="0"/>
              </a:rPr>
              <a:t>Clandinin</a:t>
            </a:r>
            <a:r>
              <a:rPr lang="en-US" sz="1100" dirty="0">
                <a:latin typeface="Calibri Light" panose="020F0302020204030204" pitchFamily="34" charset="0"/>
                <a:cs typeface="Calibri Light" panose="020F0302020204030204" pitchFamily="34" charset="0"/>
              </a:rPr>
              <a:t> and Connelly, 2000). Normally used to focus on groups of people who are not often represented in mainstream studies, or whose experiences tend to not be represented by aggregated data. Oral histories are a useful methodology to document people’s lives and experiences that tend not to be present in current research; they can also be used in a form of community-engaged research by having the participants’ construct and share their oral histories in an effort to change commonly accepted knowledge about something (largely in relation to a temporal framework).</a:t>
            </a:r>
          </a:p>
          <a:p>
            <a:pPr marL="109728" indent="0">
              <a:spcBef>
                <a:spcPts val="0"/>
              </a:spcBef>
              <a:buNone/>
            </a:pPr>
            <a:r>
              <a:rPr lang="en-US" sz="1100" dirty="0">
                <a:latin typeface="Calibri Light" panose="020F0302020204030204" pitchFamily="34" charset="0"/>
                <a:cs typeface="Calibri Light" panose="020F0302020204030204" pitchFamily="34" charset="0"/>
              </a:rPr>
              <a:t> </a:t>
            </a:r>
          </a:p>
          <a:p>
            <a:pPr>
              <a:spcBef>
                <a:spcPts val="0"/>
              </a:spcBef>
            </a:pPr>
            <a:r>
              <a:rPr lang="en-US" sz="1100" b="1" dirty="0">
                <a:latin typeface="Calibri Light" panose="020F0302020204030204" pitchFamily="34" charset="0"/>
                <a:cs typeface="Calibri Light" panose="020F0302020204030204" pitchFamily="34" charset="0"/>
              </a:rPr>
              <a:t>Case studies:  </a:t>
            </a:r>
            <a:r>
              <a:rPr lang="en-US" sz="1100" dirty="0">
                <a:latin typeface="Calibri Light" panose="020F0302020204030204" pitchFamily="34" charset="0"/>
                <a:cs typeface="Calibri Light" panose="020F0302020204030204" pitchFamily="34" charset="0"/>
              </a:rPr>
              <a:t>As the name says, it focuses on a case, which is defined by specific boundaries related to the phenomena or setting. Case studies can be single or multiple (comparative). The value of a case study the use of a variety of methods to more fully describe and explain the phenomenon as enacted in the case.</a:t>
            </a:r>
          </a:p>
        </p:txBody>
      </p:sp>
      <p:sp>
        <p:nvSpPr>
          <p:cNvPr id="4" name="Slide Number Placeholder 3">
            <a:extLst>
              <a:ext uri="{FF2B5EF4-FFF2-40B4-BE49-F238E27FC236}">
                <a16:creationId xmlns:a16="http://schemas.microsoft.com/office/drawing/2014/main" id="{07048890-DEA8-4432-A461-5BEC0767CD9F}"/>
              </a:ext>
            </a:extLst>
          </p:cNvPr>
          <p:cNvSpPr>
            <a:spLocks noGrp="1"/>
          </p:cNvSpPr>
          <p:nvPr>
            <p:ph type="sldNum" sz="quarter" idx="12"/>
          </p:nvPr>
        </p:nvSpPr>
        <p:spPr/>
        <p:txBody>
          <a:bodyPr/>
          <a:lstStyle/>
          <a:p>
            <a:fld id="{52E1AC24-9E02-4FAD-AF47-45E5237D18E6}" type="slidenum">
              <a:rPr lang="en-US" smtClean="0"/>
              <a:t>42</a:t>
            </a:fld>
            <a:endParaRPr lang="en-US"/>
          </a:p>
        </p:txBody>
      </p:sp>
      <p:sp>
        <p:nvSpPr>
          <p:cNvPr id="2" name="TextBox 1">
            <a:extLst>
              <a:ext uri="{FF2B5EF4-FFF2-40B4-BE49-F238E27FC236}">
                <a16:creationId xmlns:a16="http://schemas.microsoft.com/office/drawing/2014/main" id="{019342F7-0899-407F-8724-FB4C78A102DB}"/>
              </a:ext>
            </a:extLst>
          </p:cNvPr>
          <p:cNvSpPr txBox="1"/>
          <p:nvPr/>
        </p:nvSpPr>
        <p:spPr>
          <a:xfrm>
            <a:off x="8382000" y="6324600"/>
            <a:ext cx="554736" cy="369332"/>
          </a:xfrm>
          <a:prstGeom prst="rect">
            <a:avLst/>
          </a:prstGeom>
          <a:noFill/>
        </p:spPr>
        <p:txBody>
          <a:bodyPr wrap="square" rtlCol="0">
            <a:spAutoFit/>
          </a:bodyPr>
          <a:lstStyle/>
          <a:p>
            <a:r>
              <a:rPr lang="en-US" dirty="0">
                <a:hlinkClick r:id="rId2" action="ppaction://hlinksldjump"/>
              </a:rPr>
              <a:t>+</a:t>
            </a:r>
            <a:endParaRPr lang="en-US" dirty="0"/>
          </a:p>
        </p:txBody>
      </p:sp>
    </p:spTree>
    <p:extLst>
      <p:ext uri="{BB962C8B-B14F-4D97-AF65-F5344CB8AC3E}">
        <p14:creationId xmlns:p14="http://schemas.microsoft.com/office/powerpoint/2010/main" val="3518556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C3E7A80-21C2-414A-BE7C-29A3915CC2F2}"/>
              </a:ext>
            </a:extLst>
          </p:cNvPr>
          <p:cNvSpPr>
            <a:spLocks noGrp="1"/>
          </p:cNvSpPr>
          <p:nvPr>
            <p:ph idx="1"/>
          </p:nvPr>
        </p:nvSpPr>
        <p:spPr>
          <a:xfrm>
            <a:off x="305059" y="914400"/>
            <a:ext cx="8229600" cy="5486400"/>
          </a:xfrm>
        </p:spPr>
        <p:txBody>
          <a:bodyPr>
            <a:normAutofit/>
          </a:bodyPr>
          <a:lstStyle/>
          <a:p>
            <a:pPr>
              <a:spcBef>
                <a:spcPts val="0"/>
              </a:spcBef>
            </a:pPr>
            <a:r>
              <a:rPr lang="en-US" sz="1200" b="1" dirty="0">
                <a:latin typeface="Calibri Light" panose="020F0302020204030204" pitchFamily="34" charset="0"/>
                <a:cs typeface="Calibri Light" panose="020F0302020204030204" pitchFamily="34" charset="0"/>
              </a:rPr>
              <a:t>Historical and policy analysis</a:t>
            </a:r>
            <a:r>
              <a:rPr lang="en-US" sz="1200" dirty="0">
                <a:latin typeface="Calibri Light" panose="020F0302020204030204" pitchFamily="34" charset="0"/>
                <a:cs typeface="Calibri Light" panose="020F0302020204030204" pitchFamily="34" charset="0"/>
              </a:rPr>
              <a:t>: This approach takes many different forms across the three paradigms — interpretive, critical and deconstructive. An interpretive approach examines how policies problems come to be, how policy options are formed and how policies are in turn implemented. This approach tends to examine political processes, policies as texts, and policies as practices. Another approach takes a critical sociological approach, situating policy problems, texts and practices within a social context of considering what are “policy problems” as defined by different groups (See Gale, 2007; Ball, 1993). This approach tends to utilize ethnographic and life history methods to understand the policy discourses and practices related to the policy problem under study. Critical policy historiography, like critical ethnography, is an important methodology for examining public issues and how they came to be addressed through policy, in the past and the present. A critical approach further examines the complexities in the account of policy, and reveals who is advantaged and disadvantaged by these arrangements. These analyses tend to draw on documentary data. </a:t>
            </a:r>
          </a:p>
          <a:p>
            <a:pPr>
              <a:spcBef>
                <a:spcPts val="0"/>
              </a:spcBef>
            </a:pPr>
            <a:endParaRPr lang="en-US" sz="1200" dirty="0">
              <a:latin typeface="Calibri Light" panose="020F0302020204030204" pitchFamily="34" charset="0"/>
              <a:cs typeface="Calibri Light" panose="020F0302020204030204" pitchFamily="34" charset="0"/>
            </a:endParaRPr>
          </a:p>
          <a:p>
            <a:pPr marL="109728" indent="0">
              <a:spcBef>
                <a:spcPts val="0"/>
              </a:spcBef>
              <a:buNone/>
            </a:pPr>
            <a:endParaRPr lang="en-US" sz="1200" dirty="0">
              <a:latin typeface="Calibri Light" panose="020F0302020204030204" pitchFamily="34" charset="0"/>
              <a:cs typeface="Calibri Light" panose="020F0302020204030204" pitchFamily="34" charset="0"/>
            </a:endParaRPr>
          </a:p>
          <a:p>
            <a:pPr>
              <a:spcBef>
                <a:spcPts val="0"/>
              </a:spcBef>
            </a:pPr>
            <a:r>
              <a:rPr lang="en-US" sz="1200" b="1" dirty="0">
                <a:latin typeface="Calibri Light" panose="020F0302020204030204" pitchFamily="34" charset="0"/>
                <a:cs typeface="Calibri Light" panose="020F0302020204030204" pitchFamily="34" charset="0"/>
              </a:rPr>
              <a:t>Participatory and community-engaged </a:t>
            </a:r>
            <a:r>
              <a:rPr lang="en-US" sz="1200" dirty="0">
                <a:latin typeface="Calibri Light" panose="020F0302020204030204" pitchFamily="34" charset="0"/>
                <a:cs typeface="Calibri Light" panose="020F0302020204030204" pitchFamily="34" charset="0"/>
              </a:rPr>
              <a:t>research encompasses a set of approaches that situate the participants as co-inquirers in the process, in contrast to be being sources of data. There is a broad continuum of what constitutes participation in these approaches from the use of engaging and creative methods so that participants decide on how and what they will reveal about a phenomenon to actively deciding on the research questions and how they will be studied. A key criterion of the validity of such an approach is the extent to which it is responsive to and incorporates the active participation of those who are affected by and involved in the issue under study. </a:t>
            </a:r>
          </a:p>
          <a:p>
            <a:pPr>
              <a:spcBef>
                <a:spcPts val="0"/>
              </a:spcBef>
            </a:pPr>
            <a:endParaRPr lang="en-US" sz="1200" dirty="0">
              <a:latin typeface="Calibri Light" panose="020F0302020204030204" pitchFamily="34" charset="0"/>
              <a:cs typeface="Calibri Light" panose="020F0302020204030204" pitchFamily="34" charset="0"/>
            </a:endParaRPr>
          </a:p>
          <a:p>
            <a:pPr>
              <a:spcBef>
                <a:spcPts val="0"/>
              </a:spcBef>
            </a:pPr>
            <a:r>
              <a:rPr lang="en-US" sz="1200" b="1" dirty="0">
                <a:latin typeface="Calibri Light" panose="020F0302020204030204" pitchFamily="34" charset="0"/>
                <a:cs typeface="Calibri Light" panose="020F0302020204030204" pitchFamily="34" charset="0"/>
              </a:rPr>
              <a:t>Critical discourse analysis </a:t>
            </a:r>
            <a:r>
              <a:rPr lang="en-US" sz="1200" dirty="0">
                <a:latin typeface="Calibri Light" panose="020F0302020204030204" pitchFamily="34" charset="0"/>
                <a:cs typeface="Calibri Light" panose="020F0302020204030204" pitchFamily="34" charset="0"/>
              </a:rPr>
              <a:t>is the analysis of documents and texts (e.g., interviews) and the kinds of discourses —or the ideas and language used to shape public meaning and practices.   Discourses are created and shared across organizations, documents, and authors; and the uses of discourses shape social practices (See Gee, 2014; Fairclough, 2013). Critical discourse analysis is particularly useful in examining taken-for-granted or everyday ideas as they take on new and different meanings across groups, time and spaces. Such analyses can be very useful to understand what commonly used ideas mean in practice in different settings, highlighting a disjuncture between policies as they are intended to be implemented and their desirable effects, and how they are implemented with what kind of effects. </a:t>
            </a:r>
          </a:p>
        </p:txBody>
      </p:sp>
      <p:sp>
        <p:nvSpPr>
          <p:cNvPr id="4" name="Slide Number Placeholder 3">
            <a:extLst>
              <a:ext uri="{FF2B5EF4-FFF2-40B4-BE49-F238E27FC236}">
                <a16:creationId xmlns:a16="http://schemas.microsoft.com/office/drawing/2014/main" id="{07048890-DEA8-4432-A461-5BEC0767CD9F}"/>
              </a:ext>
            </a:extLst>
          </p:cNvPr>
          <p:cNvSpPr>
            <a:spLocks noGrp="1"/>
          </p:cNvSpPr>
          <p:nvPr>
            <p:ph type="sldNum" sz="quarter" idx="12"/>
          </p:nvPr>
        </p:nvSpPr>
        <p:spPr/>
        <p:txBody>
          <a:bodyPr/>
          <a:lstStyle/>
          <a:p>
            <a:fld id="{52E1AC24-9E02-4FAD-AF47-45E5237D18E6}" type="slidenum">
              <a:rPr lang="en-US" smtClean="0"/>
              <a:t>43</a:t>
            </a:fld>
            <a:endParaRPr lang="en-US"/>
          </a:p>
        </p:txBody>
      </p:sp>
    </p:spTree>
    <p:extLst>
      <p:ext uri="{BB962C8B-B14F-4D97-AF65-F5344CB8AC3E}">
        <p14:creationId xmlns:p14="http://schemas.microsoft.com/office/powerpoint/2010/main" val="1835963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1691605"/>
            <a:ext cx="8280920" cy="4937795"/>
          </a:xfrm>
        </p:spPr>
        <p:txBody>
          <a:bodyPr>
            <a:normAutofit lnSpcReduction="10000"/>
          </a:bodyPr>
          <a:lstStyle/>
          <a:p>
            <a:pPr marL="0" indent="0">
              <a:lnSpc>
                <a:spcPct val="120000"/>
              </a:lnSpc>
              <a:spcBef>
                <a:spcPts val="0"/>
              </a:spcBef>
              <a:buNone/>
            </a:pPr>
            <a:r>
              <a:rPr lang="en-GB" sz="1400" b="1" i="1" dirty="0">
                <a:latin typeface="Calibri Light" panose="020F0302020204030204" pitchFamily="34" charset="0"/>
                <a:cs typeface="Calibri Light" panose="020F0302020204030204" pitchFamily="34" charset="0"/>
              </a:rPr>
              <a:t>Why?: </a:t>
            </a:r>
          </a:p>
          <a:p>
            <a:pPr marL="457200" indent="-457200">
              <a:lnSpc>
                <a:spcPct val="120000"/>
              </a:lnSpc>
              <a:spcBef>
                <a:spcPts val="0"/>
              </a:spcBef>
            </a:pPr>
            <a:r>
              <a:rPr lang="en-GB" sz="1400" dirty="0">
                <a:latin typeface="Calibri Light" panose="020F0302020204030204" pitchFamily="34" charset="0"/>
                <a:cs typeface="Calibri Light" panose="020F0302020204030204" pitchFamily="34" charset="0"/>
              </a:rPr>
              <a:t>They provide rich, naturally occurring, accessible data which have real effects in the world.</a:t>
            </a:r>
          </a:p>
          <a:p>
            <a:pPr marL="457200" indent="-457200">
              <a:lnSpc>
                <a:spcPct val="120000"/>
              </a:lnSpc>
              <a:spcBef>
                <a:spcPts val="0"/>
              </a:spcBef>
            </a:pPr>
            <a:r>
              <a:rPr lang="en-GB" sz="1400" dirty="0">
                <a:latin typeface="Calibri Light" panose="020F0302020204030204" pitchFamily="34" charset="0"/>
                <a:cs typeface="Calibri Light" panose="020F0302020204030204" pitchFamily="34" charset="0"/>
              </a:rPr>
              <a:t>They represent reality beyond what people say about it</a:t>
            </a:r>
          </a:p>
          <a:p>
            <a:pPr marL="457200" indent="-457200">
              <a:lnSpc>
                <a:spcPct val="120000"/>
              </a:lnSpc>
              <a:spcBef>
                <a:spcPts val="0"/>
              </a:spcBef>
            </a:pPr>
            <a:r>
              <a:rPr lang="en-US" sz="1400" dirty="0">
                <a:latin typeface="Calibri Light" panose="020F0302020204030204" pitchFamily="34" charset="0"/>
                <a:cs typeface="Calibri Light" panose="020F0302020204030204" pitchFamily="34" charset="0"/>
              </a:rPr>
              <a:t>Records provide insights into a setting and/or group of people that cannot be observed or noted in another way. </a:t>
            </a:r>
          </a:p>
          <a:p>
            <a:pPr marL="457200" indent="-457200">
              <a:lnSpc>
                <a:spcPct val="120000"/>
              </a:lnSpc>
              <a:spcBef>
                <a:spcPts val="0"/>
              </a:spcBef>
            </a:pPr>
            <a:r>
              <a:rPr lang="en-US" sz="1400" dirty="0">
                <a:latin typeface="Calibri Light" panose="020F0302020204030204" pitchFamily="34" charset="0"/>
                <a:cs typeface="Calibri Light" panose="020F0302020204030204" pitchFamily="34" charset="0"/>
              </a:rPr>
              <a:t>They are particularly useful in describing institutional characteristics, and in identifying institutional strengths and weaknesses. They provide a record or history not subject to recall bias. </a:t>
            </a:r>
          </a:p>
          <a:p>
            <a:pPr marL="457200" indent="-457200">
              <a:lnSpc>
                <a:spcPct val="120000"/>
              </a:lnSpc>
              <a:spcBef>
                <a:spcPts val="0"/>
              </a:spcBef>
            </a:pPr>
            <a:r>
              <a:rPr lang="en-US" sz="1400" dirty="0">
                <a:latin typeface="Calibri Light" panose="020F0302020204030204" pitchFamily="34" charset="0"/>
                <a:cs typeface="Calibri Light" panose="020F0302020204030204" pitchFamily="34" charset="0"/>
              </a:rPr>
              <a:t>Useful for making comparisons (between project participants and project applicants, project proposals and implementation)</a:t>
            </a:r>
          </a:p>
          <a:p>
            <a:pPr marL="457200" indent="-457200">
              <a:lnSpc>
                <a:spcPct val="120000"/>
              </a:lnSpc>
              <a:spcBef>
                <a:spcPts val="0"/>
              </a:spcBef>
            </a:pPr>
            <a:r>
              <a:rPr lang="en-US" sz="1400" dirty="0">
                <a:latin typeface="Calibri Light" panose="020F0302020204030204" pitchFamily="34" charset="0"/>
                <a:cs typeface="Calibri Light" panose="020F0302020204030204" pitchFamily="34" charset="0"/>
              </a:rPr>
              <a:t>Collecting data from documents is relatively invisible to, and requires minimal cooperation from, persons within the setting being studied.</a:t>
            </a:r>
          </a:p>
          <a:p>
            <a:pPr marL="0" indent="0">
              <a:lnSpc>
                <a:spcPct val="120000"/>
              </a:lnSpc>
              <a:spcBef>
                <a:spcPts val="0"/>
              </a:spcBef>
              <a:buNone/>
            </a:pPr>
            <a:endParaRPr lang="en-US" sz="1400" dirty="0">
              <a:latin typeface="Calibri Light" panose="020F0302020204030204" pitchFamily="34" charset="0"/>
              <a:cs typeface="Calibri Light" panose="020F0302020204030204" pitchFamily="34" charset="0"/>
            </a:endParaRPr>
          </a:p>
          <a:p>
            <a:pPr marL="0" indent="0">
              <a:lnSpc>
                <a:spcPct val="120000"/>
              </a:lnSpc>
              <a:spcBef>
                <a:spcPts val="0"/>
              </a:spcBef>
              <a:buNone/>
            </a:pPr>
            <a:r>
              <a:rPr lang="en-US" sz="1400" b="1" dirty="0">
                <a:latin typeface="Calibri Light" panose="020F0302020204030204" pitchFamily="34" charset="0"/>
                <a:cs typeface="Calibri Light" panose="020F0302020204030204" pitchFamily="34" charset="0"/>
              </a:rPr>
              <a:t>What?</a:t>
            </a:r>
          </a:p>
          <a:p>
            <a:pPr>
              <a:spcBef>
                <a:spcPts val="0"/>
              </a:spcBef>
            </a:pPr>
            <a:r>
              <a:rPr lang="en-US" sz="1400" b="1" dirty="0">
                <a:latin typeface="Calibri Light" panose="020F0302020204030204" pitchFamily="34" charset="0"/>
                <a:cs typeface="Calibri Light" panose="020F0302020204030204" pitchFamily="34" charset="0"/>
              </a:rPr>
              <a:t>Public records</a:t>
            </a:r>
            <a:r>
              <a:rPr lang="en-US" sz="1400" dirty="0">
                <a:latin typeface="Calibri Light" panose="020F0302020204030204" pitchFamily="34" charset="0"/>
                <a:cs typeface="Calibri Light" panose="020F0302020204030204" pitchFamily="34" charset="0"/>
              </a:rPr>
              <a:t> Reports, office records, newspaper archives, meeting minutes, transcripts and records, historical accounts, institutional mission statements, annual reports, budgets, test reports, internal memoranda, policy manuals, institutional histories, handbooks, official correspondence, demographic material, mass media reports and presentations, and descriptions of program development and evaluation. </a:t>
            </a:r>
          </a:p>
          <a:p>
            <a:pPr>
              <a:spcBef>
                <a:spcPts val="0"/>
              </a:spcBef>
            </a:pPr>
            <a:r>
              <a:rPr lang="en-US" sz="1400" b="1" dirty="0">
                <a:latin typeface="Calibri Light" panose="020F0302020204030204" pitchFamily="34" charset="0"/>
                <a:cs typeface="Calibri Light" panose="020F0302020204030204" pitchFamily="34" charset="0"/>
              </a:rPr>
              <a:t>Personal documents</a:t>
            </a:r>
            <a:r>
              <a:rPr lang="en-US" sz="1400" dirty="0">
                <a:latin typeface="Calibri Light" panose="020F0302020204030204" pitchFamily="34" charset="0"/>
                <a:cs typeface="Calibri Light" panose="020F0302020204030204" pitchFamily="34" charset="0"/>
              </a:rPr>
              <a:t> First-person accounts of events and experiences. Diaries, photographs, schedules, letters, stories, exams, essays.</a:t>
            </a:r>
          </a:p>
          <a:p>
            <a:pPr>
              <a:spcBef>
                <a:spcPts val="0"/>
              </a:spcBef>
            </a:pPr>
            <a:r>
              <a:rPr lang="en-US" sz="1400" b="1" dirty="0">
                <a:latin typeface="Calibri Light" panose="020F0302020204030204" pitchFamily="34" charset="0"/>
                <a:cs typeface="Calibri Light" panose="020F0302020204030204" pitchFamily="34" charset="0"/>
              </a:rPr>
              <a:t>Artefacts</a:t>
            </a:r>
            <a:r>
              <a:rPr lang="en-US" sz="1400" dirty="0">
                <a:latin typeface="Calibri Light" panose="020F0302020204030204" pitchFamily="34" charset="0"/>
                <a:cs typeface="Calibri Light" panose="020F0302020204030204" pitchFamily="34" charset="0"/>
              </a:rPr>
              <a:t>: tools or materials used in relation to what we are studying, works created by participants, household or work/livelihood objects (these include visual methods to capture the built environment)</a:t>
            </a:r>
          </a:p>
          <a:p>
            <a:pPr>
              <a:spcBef>
                <a:spcPts val="0"/>
              </a:spcBef>
            </a:pPr>
            <a:endParaRPr lang="en-GB" sz="1400" dirty="0">
              <a:latin typeface="Calibri Light" panose="020F0302020204030204" pitchFamily="34" charset="0"/>
              <a:cs typeface="Calibri Light" panose="020F0302020204030204" pitchFamily="34" charset="0"/>
            </a:endParaRPr>
          </a:p>
        </p:txBody>
      </p:sp>
      <p:sp>
        <p:nvSpPr>
          <p:cNvPr id="3" name="Slide Number Placeholder 2"/>
          <p:cNvSpPr>
            <a:spLocks noGrp="1"/>
          </p:cNvSpPr>
          <p:nvPr>
            <p:ph type="sldNum" sz="quarter" idx="12"/>
          </p:nvPr>
        </p:nvSpPr>
        <p:spPr>
          <a:xfrm>
            <a:off x="7884368" y="6356350"/>
            <a:ext cx="802432" cy="365125"/>
          </a:xfrm>
        </p:spPr>
        <p:txBody>
          <a:bodyPr/>
          <a:lstStyle/>
          <a:p>
            <a:fld id="{BF41F691-FE22-40B3-8B90-B292A28DD604}" type="slidenum">
              <a:rPr lang="en-GB" smtClean="0"/>
              <a:pPr/>
              <a:t>44</a:t>
            </a:fld>
            <a:endParaRPr lang="en-GB" dirty="0"/>
          </a:p>
        </p:txBody>
      </p:sp>
      <p:sp>
        <p:nvSpPr>
          <p:cNvPr id="7" name="Title 1"/>
          <p:cNvSpPr txBox="1">
            <a:spLocks/>
          </p:cNvSpPr>
          <p:nvPr/>
        </p:nvSpPr>
        <p:spPr>
          <a:xfrm>
            <a:off x="152400" y="762000"/>
            <a:ext cx="84582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solidFill>
                  <a:schemeClr val="accent1"/>
                </a:solidFill>
              </a:rPr>
              <a:t>Text and documents (and artefacts)</a:t>
            </a:r>
          </a:p>
        </p:txBody>
      </p:sp>
    </p:spTree>
    <p:extLst>
      <p:ext uri="{BB962C8B-B14F-4D97-AF65-F5344CB8AC3E}">
        <p14:creationId xmlns:p14="http://schemas.microsoft.com/office/powerpoint/2010/main" val="261916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1691605"/>
            <a:ext cx="8280920" cy="4937795"/>
          </a:xfrm>
        </p:spPr>
        <p:txBody>
          <a:bodyPr>
            <a:normAutofit/>
          </a:bodyPr>
          <a:lstStyle/>
          <a:p>
            <a:pPr marL="109728" indent="0">
              <a:buNone/>
            </a:pPr>
            <a:r>
              <a:rPr lang="en-US" sz="1800" b="1" dirty="0">
                <a:latin typeface="Calibri Light" panose="020F0302020204030204" pitchFamily="34" charset="0"/>
                <a:cs typeface="Calibri Light" panose="020F0302020204030204" pitchFamily="34" charset="0"/>
              </a:rPr>
              <a:t>Useful for:</a:t>
            </a:r>
          </a:p>
          <a:p>
            <a:pPr>
              <a:buFont typeface="Wingdings" panose="05000000000000000000" pitchFamily="2" charset="2"/>
              <a:buChar char="§"/>
            </a:pPr>
            <a:r>
              <a:rPr lang="en-US" sz="1800" dirty="0">
                <a:latin typeface="Calibri Light" panose="020F0302020204030204" pitchFamily="34" charset="0"/>
                <a:cs typeface="Calibri Light" panose="020F0302020204030204" pitchFamily="34" charset="0"/>
              </a:rPr>
              <a:t>Historical research (to see something that otherwise we cannot observe first-hand)</a:t>
            </a:r>
          </a:p>
          <a:p>
            <a:pPr>
              <a:buFont typeface="Wingdings" panose="05000000000000000000" pitchFamily="2" charset="2"/>
              <a:buChar char="§"/>
            </a:pPr>
            <a:r>
              <a:rPr lang="en-US" sz="1800" dirty="0">
                <a:latin typeface="Calibri Light" panose="020F0302020204030204" pitchFamily="34" charset="0"/>
                <a:cs typeface="Calibri Light" panose="020F0302020204030204" pitchFamily="34" charset="0"/>
              </a:rPr>
              <a:t>As another source of data to complement data sought through interviews and/or to triangulate—to cross-verify data from two or more sources— and complement interview or observation findings. </a:t>
            </a:r>
          </a:p>
          <a:p>
            <a:pPr>
              <a:buFont typeface="Wingdings" panose="05000000000000000000" pitchFamily="2" charset="2"/>
              <a:buChar char="§"/>
            </a:pPr>
            <a:endParaRPr lang="en-US" sz="1800" dirty="0">
              <a:latin typeface="Calibri Light" panose="020F0302020204030204" pitchFamily="34" charset="0"/>
              <a:cs typeface="Calibri Light" panose="020F0302020204030204" pitchFamily="34" charset="0"/>
            </a:endParaRPr>
          </a:p>
          <a:p>
            <a:pPr marL="109728" indent="0">
              <a:buNone/>
            </a:pPr>
            <a:r>
              <a:rPr lang="en-US" sz="1800" b="1" dirty="0">
                <a:latin typeface="Calibri Light" panose="020F0302020204030204" pitchFamily="34" charset="0"/>
                <a:cs typeface="Calibri Light" panose="020F0302020204030204" pitchFamily="34" charset="0"/>
              </a:rPr>
              <a:t>Very important </a:t>
            </a:r>
            <a:r>
              <a:rPr lang="en-US" sz="1800" dirty="0">
                <a:latin typeface="Calibri Light" panose="020F0302020204030204" pitchFamily="34" charset="0"/>
                <a:cs typeface="Calibri Light" panose="020F0302020204030204" pitchFamily="34" charset="0"/>
              </a:rPr>
              <a:t>when using these methods:</a:t>
            </a:r>
          </a:p>
          <a:p>
            <a:pPr>
              <a:buFont typeface="Wingdings" panose="05000000000000000000" pitchFamily="2" charset="2"/>
              <a:buChar char="§"/>
            </a:pPr>
            <a:r>
              <a:rPr lang="en-US" sz="1800" dirty="0">
                <a:latin typeface="Calibri Light" panose="020F0302020204030204" pitchFamily="34" charset="0"/>
                <a:cs typeface="Calibri Light" panose="020F0302020204030204" pitchFamily="34" charset="0"/>
              </a:rPr>
              <a:t>Identify and list all the relevant documents used and how/why they were selected (think sampling)</a:t>
            </a:r>
          </a:p>
          <a:p>
            <a:pPr>
              <a:buFont typeface="Wingdings" panose="05000000000000000000" pitchFamily="2" charset="2"/>
              <a:buChar char="§"/>
            </a:pPr>
            <a:r>
              <a:rPr lang="en-US" sz="1800" dirty="0">
                <a:latin typeface="Calibri Light" panose="020F0302020204030204" pitchFamily="34" charset="0"/>
                <a:cs typeface="Calibri Light" panose="020F0302020204030204" pitchFamily="34" charset="0"/>
              </a:rPr>
              <a:t>Identify documents/artefacts adequate to the problem and research target (e.g. text or documents will be produced by the literate/those with access)</a:t>
            </a:r>
          </a:p>
          <a:p>
            <a:pPr>
              <a:buFont typeface="Wingdings" panose="05000000000000000000" pitchFamily="2" charset="2"/>
              <a:buChar char="§"/>
            </a:pPr>
            <a:r>
              <a:rPr lang="en-GB" sz="1800" dirty="0">
                <a:latin typeface="Calibri Light" panose="020F0302020204030204" pitchFamily="34" charset="0"/>
                <a:cs typeface="Calibri Light" panose="020F0302020204030204" pitchFamily="34" charset="0"/>
              </a:rPr>
              <a:t>When relating to visual images of artefacts, the focus should be the ‘work’ that they do and to understand how they do that work –not how the researcher, based on his/her experience assumes they work.</a:t>
            </a:r>
          </a:p>
          <a:p>
            <a:r>
              <a:rPr lang="en-GB" sz="1800" dirty="0">
                <a:latin typeface="Calibri Light" panose="020F0302020204030204" pitchFamily="34" charset="0"/>
                <a:cs typeface="Calibri Light" panose="020F0302020204030204" pitchFamily="34" charset="0"/>
              </a:rPr>
              <a:t>Keep in mind that visual elements in the environment are not autonomous entities but derive meaning from the place where they are</a:t>
            </a:r>
          </a:p>
          <a:p>
            <a:pPr>
              <a:spcBef>
                <a:spcPts val="0"/>
              </a:spcBef>
            </a:pPr>
            <a:endParaRPr lang="en-GB" sz="1800" dirty="0">
              <a:latin typeface="Calibri Light" panose="020F0302020204030204" pitchFamily="34" charset="0"/>
              <a:cs typeface="Calibri Light" panose="020F0302020204030204" pitchFamily="34" charset="0"/>
            </a:endParaRPr>
          </a:p>
        </p:txBody>
      </p:sp>
      <p:sp>
        <p:nvSpPr>
          <p:cNvPr id="3" name="Slide Number Placeholder 2"/>
          <p:cNvSpPr>
            <a:spLocks noGrp="1"/>
          </p:cNvSpPr>
          <p:nvPr>
            <p:ph type="sldNum" sz="quarter" idx="12"/>
          </p:nvPr>
        </p:nvSpPr>
        <p:spPr>
          <a:xfrm>
            <a:off x="7884368" y="6356350"/>
            <a:ext cx="802432" cy="365125"/>
          </a:xfrm>
        </p:spPr>
        <p:txBody>
          <a:bodyPr/>
          <a:lstStyle/>
          <a:p>
            <a:fld id="{BF41F691-FE22-40B3-8B90-B292A28DD604}" type="slidenum">
              <a:rPr lang="en-GB" smtClean="0"/>
              <a:pPr/>
              <a:t>45</a:t>
            </a:fld>
            <a:endParaRPr lang="en-GB" dirty="0"/>
          </a:p>
        </p:txBody>
      </p:sp>
      <p:sp>
        <p:nvSpPr>
          <p:cNvPr id="7" name="Title 1"/>
          <p:cNvSpPr txBox="1">
            <a:spLocks/>
          </p:cNvSpPr>
          <p:nvPr/>
        </p:nvSpPr>
        <p:spPr>
          <a:xfrm>
            <a:off x="152400" y="762000"/>
            <a:ext cx="84582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solidFill>
                  <a:schemeClr val="accent1"/>
                </a:solidFill>
              </a:rPr>
              <a:t>Text and documents (and artefacts)</a:t>
            </a:r>
          </a:p>
        </p:txBody>
      </p:sp>
    </p:spTree>
    <p:extLst>
      <p:ext uri="{BB962C8B-B14F-4D97-AF65-F5344CB8AC3E}">
        <p14:creationId xmlns:p14="http://schemas.microsoft.com/office/powerpoint/2010/main" val="160847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007B-6CE7-4CEB-AE8A-9987D750FD5B}"/>
              </a:ext>
            </a:extLst>
          </p:cNvPr>
          <p:cNvSpPr>
            <a:spLocks noGrp="1"/>
          </p:cNvSpPr>
          <p:nvPr>
            <p:ph type="title"/>
          </p:nvPr>
        </p:nvSpPr>
        <p:spPr/>
        <p:txBody>
          <a:bodyPr/>
          <a:lstStyle/>
          <a:p>
            <a:r>
              <a:rPr lang="en-US" dirty="0"/>
              <a:t>Analyzing data: Approaches</a:t>
            </a:r>
          </a:p>
        </p:txBody>
      </p:sp>
      <p:sp>
        <p:nvSpPr>
          <p:cNvPr id="3" name="Content Placeholder 2">
            <a:extLst>
              <a:ext uri="{FF2B5EF4-FFF2-40B4-BE49-F238E27FC236}">
                <a16:creationId xmlns:a16="http://schemas.microsoft.com/office/drawing/2014/main" id="{A2DEACE1-7E3D-47C3-9BB9-5CB3CD7C2ADD}"/>
              </a:ext>
            </a:extLst>
          </p:cNvPr>
          <p:cNvSpPr>
            <a:spLocks noGrp="1"/>
          </p:cNvSpPr>
          <p:nvPr>
            <p:ph idx="1"/>
          </p:nvPr>
        </p:nvSpPr>
        <p:spPr/>
        <p:txBody>
          <a:bodyPr>
            <a:normAutofit fontScale="55000" lnSpcReduction="20000"/>
          </a:bodyPr>
          <a:lstStyle/>
          <a:p>
            <a:r>
              <a:rPr lang="en-US" i="1" dirty="0">
                <a:latin typeface="Calibri Light" panose="020F0302020204030204" pitchFamily="34" charset="0"/>
                <a:cs typeface="Calibri Light" panose="020F0302020204030204" pitchFamily="34" charset="0"/>
              </a:rPr>
              <a:t>Content and thematic analysis: </a:t>
            </a:r>
            <a:r>
              <a:rPr lang="en-US" dirty="0">
                <a:latin typeface="Calibri Light" panose="020F0302020204030204" pitchFamily="34" charset="0"/>
                <a:cs typeface="Calibri Light" panose="020F0302020204030204" pitchFamily="34" charset="0"/>
              </a:rPr>
              <a:t>Usually regarded as a quantitative approach to qualitative data, which involves coding the frequency of words, phrases or concepts. (vs. a qualitative approach to content analysis aims to identify the sub-categories or meanings associated with categories of words/concepts)</a:t>
            </a:r>
          </a:p>
          <a:p>
            <a:r>
              <a:rPr lang="en-US" i="1" dirty="0">
                <a:latin typeface="Calibri Light" panose="020F0302020204030204" pitchFamily="34" charset="0"/>
                <a:cs typeface="Calibri Light" panose="020F0302020204030204" pitchFamily="34" charset="0"/>
              </a:rPr>
              <a:t>Constant comparative analysis</a:t>
            </a:r>
            <a:r>
              <a:rPr lang="en-US" dirty="0">
                <a:latin typeface="Calibri Light" panose="020F0302020204030204" pitchFamily="34" charset="0"/>
                <a:cs typeface="Calibri Light" panose="020F0302020204030204" pitchFamily="34" charset="0"/>
              </a:rPr>
              <a:t>: Most associated with grounded theory, here a constant comparison of concepts in the data is done to generate an emerging theory. It normally includes 3 steps: (1) Identify concepts in the data; (2) These concepts are extensively compared and contrasted with other concepts; (3) Similarities are grouped together with the most abstract grouping forming a category; (4) Concepts and categories are continuously tested against new data until theoretical saturation has been reached</a:t>
            </a:r>
          </a:p>
          <a:p>
            <a:r>
              <a:rPr lang="en-US" i="1" dirty="0">
                <a:latin typeface="Calibri Light" panose="020F0302020204030204" pitchFamily="34" charset="0"/>
                <a:cs typeface="Calibri Light" panose="020F0302020204030204" pitchFamily="34" charset="0"/>
              </a:rPr>
              <a:t>Process tracing and contribution analysis</a:t>
            </a:r>
            <a:r>
              <a:rPr lang="en-US" dirty="0">
                <a:latin typeface="Calibri Light" panose="020F0302020204030204" pitchFamily="34" charset="0"/>
                <a:cs typeface="Calibri Light" panose="020F0302020204030204" pitchFamily="34" charset="0"/>
              </a:rPr>
              <a:t>: Aim to show causality in qualitative and mixed-methods studies. These analyses can be used to answer questions related to the conditions and mechanisms that affect implementation and outcomes. They require a theory of change used to explain the processes and desired outcomes. The aim is to look for evidence that increases our confidence in the existence or non-existence of the mechanisms by observing the evidence that shows the causes of the outcome and evidence of alternative assumptions that the mechanism did not cause the outcome. </a:t>
            </a:r>
          </a:p>
          <a:p>
            <a:r>
              <a:rPr lang="en-US" i="1" dirty="0">
                <a:latin typeface="Calibri Light" panose="020F0302020204030204" pitchFamily="34" charset="0"/>
                <a:cs typeface="Calibri Light" panose="020F0302020204030204" pitchFamily="34" charset="0"/>
              </a:rPr>
              <a:t>Critical discourse analysis: </a:t>
            </a:r>
            <a:r>
              <a:rPr lang="en-US" dirty="0">
                <a:latin typeface="Calibri Light" panose="020F0302020204030204" pitchFamily="34" charset="0"/>
                <a:cs typeface="Calibri Light" panose="020F0302020204030204" pitchFamily="34" charset="0"/>
              </a:rPr>
              <a:t>Aims to deconstruct language and how it is used to perpetuate or create existing social and political structures of power. Focuses on everyday language in use and do an analysis of linguistic feature of discourse, and how these discourses are then taken up and used by others, as well as how these discourses are linked with larger social and political practices that reproduce power inequalities</a:t>
            </a:r>
          </a:p>
          <a:p>
            <a:endParaRPr lang="en-US"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AEF18255-D66C-4298-95BB-7DCBDC8D9BC8}"/>
              </a:ext>
            </a:extLst>
          </p:cNvPr>
          <p:cNvSpPr>
            <a:spLocks noGrp="1"/>
          </p:cNvSpPr>
          <p:nvPr>
            <p:ph type="sldNum" sz="quarter" idx="12"/>
          </p:nvPr>
        </p:nvSpPr>
        <p:spPr/>
        <p:txBody>
          <a:bodyPr/>
          <a:lstStyle/>
          <a:p>
            <a:fld id="{52E1AC24-9E02-4FAD-AF47-45E5237D18E6}" type="slidenum">
              <a:rPr lang="en-US" smtClean="0"/>
              <a:t>46</a:t>
            </a:fld>
            <a:endParaRPr lang="en-US"/>
          </a:p>
        </p:txBody>
      </p:sp>
    </p:spTree>
    <p:extLst>
      <p:ext uri="{BB962C8B-B14F-4D97-AF65-F5344CB8AC3E}">
        <p14:creationId xmlns:p14="http://schemas.microsoft.com/office/powerpoint/2010/main" val="276715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853119"/>
            <a:ext cx="8382000" cy="4800600"/>
          </a:xfrm>
        </p:spPr>
        <p:txBody>
          <a:bodyPr>
            <a:noAutofit/>
          </a:bodyPr>
          <a:lstStyle/>
          <a:p>
            <a:pPr>
              <a:spcBef>
                <a:spcPts val="0"/>
              </a:spcBef>
            </a:pPr>
            <a:r>
              <a:rPr lang="en-US" sz="1600" i="1" dirty="0">
                <a:latin typeface="Calibri Light" panose="020F0302020204030204" pitchFamily="34" charset="0"/>
                <a:cs typeface="Calibri Light" panose="020F0302020204030204" pitchFamily="34" charset="0"/>
              </a:rPr>
              <a:t>Qualitative is not objective</a:t>
            </a:r>
            <a:r>
              <a:rPr lang="en-US" sz="1600" dirty="0">
                <a:latin typeface="Calibri Light" panose="020F0302020204030204" pitchFamily="34" charset="0"/>
                <a:cs typeface="Calibri Light" panose="020F0302020204030204" pitchFamily="34" charset="0"/>
              </a:rPr>
              <a:t>…  there is no objective social reality, and that all knowledge is "constructed“, hence quant is also subjective (some survey respondents may not understand the meaning of questions to which they respond; their recall of even recent events is often faulty, etc.). </a:t>
            </a:r>
          </a:p>
          <a:p>
            <a:pPr>
              <a:spcBef>
                <a:spcPts val="0"/>
              </a:spcBef>
            </a:pPr>
            <a:endParaRPr lang="en-US" sz="1600" dirty="0">
              <a:latin typeface="Calibri Light" panose="020F0302020204030204" pitchFamily="34" charset="0"/>
              <a:cs typeface="Calibri Light" panose="020F0302020204030204" pitchFamily="34" charset="0"/>
            </a:endParaRPr>
          </a:p>
          <a:p>
            <a:pPr>
              <a:spcBef>
                <a:spcPts val="0"/>
              </a:spcBef>
            </a:pPr>
            <a:r>
              <a:rPr lang="en-US" sz="1600" i="1" dirty="0">
                <a:latin typeface="Calibri Light" panose="020F0302020204030204" pitchFamily="34" charset="0"/>
                <a:cs typeface="Calibri Light" panose="020F0302020204030204" pitchFamily="34" charset="0"/>
              </a:rPr>
              <a:t>Qualitative is not accurate</a:t>
            </a:r>
            <a:r>
              <a:rPr lang="en-US" sz="1600" dirty="0">
                <a:latin typeface="Calibri Light" panose="020F0302020204030204" pitchFamily="34" charset="0"/>
                <a:cs typeface="Calibri Light" panose="020F0302020204030204" pitchFamily="34" charset="0"/>
              </a:rPr>
              <a:t>… because it does not adhere to the scientific method (positivist).</a:t>
            </a:r>
          </a:p>
          <a:p>
            <a:pPr>
              <a:spcBef>
                <a:spcPts val="0"/>
              </a:spcBef>
            </a:pPr>
            <a:endParaRPr lang="en-US" sz="1600" i="1" dirty="0">
              <a:latin typeface="Calibri Light" panose="020F0302020204030204" pitchFamily="34" charset="0"/>
              <a:cs typeface="Calibri Light" panose="020F0302020204030204" pitchFamily="34" charset="0"/>
            </a:endParaRPr>
          </a:p>
          <a:p>
            <a:pPr>
              <a:spcBef>
                <a:spcPts val="0"/>
              </a:spcBef>
            </a:pPr>
            <a:r>
              <a:rPr lang="en-US" sz="1600" i="1" dirty="0">
                <a:latin typeface="Calibri Light" panose="020F0302020204030204" pitchFamily="34" charset="0"/>
                <a:cs typeface="Calibri Light" panose="020F0302020204030204" pitchFamily="34" charset="0"/>
              </a:rPr>
              <a:t>Qualitative is not standardized… </a:t>
            </a:r>
            <a:r>
              <a:rPr lang="en-US" sz="1600" dirty="0">
                <a:latin typeface="Calibri Light" panose="020F0302020204030204" pitchFamily="34" charset="0"/>
                <a:cs typeface="Calibri Light" panose="020F0302020204030204" pitchFamily="34" charset="0"/>
              </a:rPr>
              <a:t>it is the method, not the answers. Also for qual. the study of deviant cases provides important insights for the interpretation of findings.</a:t>
            </a:r>
          </a:p>
          <a:p>
            <a:pPr>
              <a:spcBef>
                <a:spcPts val="0"/>
              </a:spcBef>
            </a:pPr>
            <a:endParaRPr lang="en-US" sz="1600" i="1" dirty="0">
              <a:latin typeface="Calibri Light" panose="020F0302020204030204" pitchFamily="34" charset="0"/>
              <a:cs typeface="Calibri Light" panose="020F0302020204030204" pitchFamily="34" charset="0"/>
            </a:endParaRPr>
          </a:p>
          <a:p>
            <a:pPr>
              <a:spcBef>
                <a:spcPts val="0"/>
              </a:spcBef>
            </a:pPr>
            <a:r>
              <a:rPr lang="en-US" sz="1600" i="1" dirty="0">
                <a:latin typeface="Calibri Light" panose="020F0302020204030204" pitchFamily="34" charset="0"/>
                <a:cs typeface="Calibri Light" panose="020F0302020204030204" pitchFamily="34" charset="0"/>
              </a:rPr>
              <a:t>Qualitative cannot be replicated</a:t>
            </a:r>
            <a:r>
              <a:rPr lang="en-US" sz="1600" dirty="0">
                <a:latin typeface="Calibri Light" panose="020F0302020204030204" pitchFamily="34" charset="0"/>
                <a:cs typeface="Calibri Light" panose="020F0302020204030204" pitchFamily="34" charset="0"/>
              </a:rPr>
              <a:t>…qualitative approach emphasizes the importance of understanding context, replication is in the methods, not in the outcomes (</a:t>
            </a:r>
            <a:r>
              <a:rPr lang="en-US" sz="1600" dirty="0" err="1">
                <a:latin typeface="Calibri Light" panose="020F0302020204030204" pitchFamily="34" charset="0"/>
                <a:cs typeface="Calibri Light" panose="020F0302020204030204" pitchFamily="34" charset="0"/>
              </a:rPr>
              <a:t>ehem</a:t>
            </a:r>
            <a:r>
              <a:rPr lang="en-US" sz="1600" dirty="0">
                <a:latin typeface="Calibri Light" panose="020F0302020204030204" pitchFamily="34" charset="0"/>
                <a:cs typeface="Calibri Light" panose="020F0302020204030204" pitchFamily="34" charset="0"/>
              </a:rPr>
              <a:t>, replication crisis).</a:t>
            </a:r>
          </a:p>
          <a:p>
            <a:pPr marL="109728" indent="0">
              <a:spcBef>
                <a:spcPts val="0"/>
              </a:spcBef>
              <a:buNone/>
            </a:pPr>
            <a:endParaRPr lang="en-US" sz="1600" dirty="0">
              <a:latin typeface="Calibri Light" panose="020F0302020204030204" pitchFamily="34" charset="0"/>
              <a:cs typeface="Calibri Light" panose="020F0302020204030204" pitchFamily="34" charset="0"/>
            </a:endParaRPr>
          </a:p>
          <a:p>
            <a:pPr>
              <a:spcBef>
                <a:spcPts val="0"/>
              </a:spcBef>
            </a:pPr>
            <a:r>
              <a:rPr lang="en-US" sz="1600" i="1" dirty="0">
                <a:latin typeface="Calibri Light" panose="020F0302020204030204" pitchFamily="34" charset="0"/>
                <a:cs typeface="Calibri Light" panose="020F0302020204030204" pitchFamily="34" charset="0"/>
              </a:rPr>
              <a:t>Qualitative depends of non-statistical techniques… </a:t>
            </a:r>
            <a:r>
              <a:rPr lang="en-US" sz="1600" dirty="0">
                <a:latin typeface="Calibri Light" panose="020F0302020204030204" pitchFamily="34" charset="0"/>
                <a:cs typeface="Calibri Light" panose="020F0302020204030204" pitchFamily="34" charset="0"/>
              </a:rPr>
              <a:t>it uses research techniques, just not the same ones</a:t>
            </a:r>
          </a:p>
          <a:p>
            <a:pPr marL="109728" indent="0">
              <a:spcBef>
                <a:spcPts val="0"/>
              </a:spcBef>
              <a:buNone/>
            </a:pPr>
            <a:endParaRPr lang="en-US" sz="1600" i="1" dirty="0">
              <a:latin typeface="Calibri Light" panose="020F0302020204030204" pitchFamily="34" charset="0"/>
              <a:cs typeface="Calibri Light" panose="020F0302020204030204" pitchFamily="34" charset="0"/>
            </a:endParaRPr>
          </a:p>
          <a:p>
            <a:pPr>
              <a:spcBef>
                <a:spcPts val="0"/>
              </a:spcBef>
            </a:pPr>
            <a:r>
              <a:rPr lang="en-US" sz="1600" b="1" dirty="0">
                <a:solidFill>
                  <a:schemeClr val="accent1"/>
                </a:solidFill>
                <a:latin typeface="Calibri Light" panose="020F0302020204030204" pitchFamily="34" charset="0"/>
                <a:cs typeface="Calibri Light" panose="020F0302020204030204" pitchFamily="34" charset="0"/>
              </a:rPr>
              <a:t>Qualitative=anecdotal</a:t>
            </a:r>
            <a:r>
              <a:rPr lang="en-US" sz="1600" dirty="0">
                <a:latin typeface="Calibri Light" panose="020F0302020204030204" pitchFamily="34" charset="0"/>
                <a:cs typeface="Calibri Light" panose="020F0302020204030204" pitchFamily="34" charset="0"/>
              </a:rPr>
              <a:t>…. </a:t>
            </a:r>
            <a:endParaRPr lang="en-US" sz="1200" dirty="0">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52E1AC24-9E02-4FAD-AF47-45E5237D18E6}" type="slidenum">
              <a:rPr lang="en-US" smtClean="0"/>
              <a:t>47</a:t>
            </a:fld>
            <a:endParaRPr lang="en-US"/>
          </a:p>
        </p:txBody>
      </p:sp>
      <p:sp>
        <p:nvSpPr>
          <p:cNvPr id="5" name="Title 3"/>
          <p:cNvSpPr>
            <a:spLocks noGrp="1"/>
          </p:cNvSpPr>
          <p:nvPr>
            <p:ph type="title"/>
          </p:nvPr>
        </p:nvSpPr>
        <p:spPr>
          <a:xfrm>
            <a:off x="457200" y="762000"/>
            <a:ext cx="8229600" cy="1066800"/>
          </a:xfrm>
        </p:spPr>
        <p:txBody>
          <a:bodyPr>
            <a:normAutofit fontScale="90000"/>
          </a:bodyPr>
          <a:lstStyle/>
          <a:p>
            <a:r>
              <a:rPr lang="en-US" dirty="0">
                <a:solidFill>
                  <a:schemeClr val="tx1"/>
                </a:solidFill>
              </a:rPr>
              <a:t>Main wrong conceptions of qualitative data</a:t>
            </a:r>
          </a:p>
        </p:txBody>
      </p:sp>
      <p:pic>
        <p:nvPicPr>
          <p:cNvPr id="6" name="Graphic 5" descr="Angry Face with Solid Fill">
            <a:extLst>
              <a:ext uri="{FF2B5EF4-FFF2-40B4-BE49-F238E27FC236}">
                <a16:creationId xmlns:a16="http://schemas.microsoft.com/office/drawing/2014/main" id="{D16F46DC-E0E4-4123-8C0F-E9525DA1E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5753100"/>
            <a:ext cx="685800" cy="685800"/>
          </a:xfrm>
          <a:prstGeom prst="rect">
            <a:avLst/>
          </a:prstGeom>
        </p:spPr>
      </p:pic>
    </p:spTree>
    <p:extLst>
      <p:ext uri="{BB962C8B-B14F-4D97-AF65-F5344CB8AC3E}">
        <p14:creationId xmlns:p14="http://schemas.microsoft.com/office/powerpoint/2010/main" val="220643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3581400"/>
          </a:xfrm>
        </p:spPr>
        <p:txBody>
          <a:bodyPr numCol="2">
            <a:normAutofit fontScale="85000" lnSpcReduction="10000"/>
          </a:bodyPr>
          <a:lstStyle/>
          <a:p>
            <a:r>
              <a:rPr lang="en-US" dirty="0">
                <a:latin typeface="Calibri Light" panose="020F0302020204030204" pitchFamily="34" charset="0"/>
                <a:cs typeface="Calibri Light" panose="020F0302020204030204" pitchFamily="34" charset="0"/>
              </a:rPr>
              <a:t>Qualitative methods are useful to better understand:</a:t>
            </a:r>
          </a:p>
          <a:p>
            <a:pPr marL="109728" indent="0">
              <a:buNone/>
            </a:pPr>
            <a:endParaRPr lang="en-US" dirty="0">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r>
              <a:rPr lang="en-US" dirty="0">
                <a:solidFill>
                  <a:schemeClr val="accent2">
                    <a:lumMod val="50000"/>
                  </a:schemeClr>
                </a:solidFill>
                <a:latin typeface="Calibri Light" panose="020F0302020204030204" pitchFamily="34" charset="0"/>
                <a:cs typeface="Calibri Light" panose="020F0302020204030204" pitchFamily="34" charset="0"/>
              </a:rPr>
              <a:t>Behaviors </a:t>
            </a:r>
          </a:p>
          <a:p>
            <a:pPr lvl="1">
              <a:buFont typeface="Wingdings" panose="05000000000000000000" pitchFamily="2" charset="2"/>
              <a:buChar char="ü"/>
            </a:pPr>
            <a:r>
              <a:rPr lang="en-US" dirty="0">
                <a:solidFill>
                  <a:schemeClr val="accent2">
                    <a:lumMod val="50000"/>
                  </a:schemeClr>
                </a:solidFill>
                <a:latin typeface="Calibri Light" panose="020F0302020204030204" pitchFamily="34" charset="0"/>
                <a:cs typeface="Calibri Light" panose="020F0302020204030204" pitchFamily="34" charset="0"/>
              </a:rPr>
              <a:t>Attitudes/Opinions</a:t>
            </a:r>
          </a:p>
          <a:p>
            <a:pPr lvl="1">
              <a:buFont typeface="Wingdings" panose="05000000000000000000" pitchFamily="2" charset="2"/>
              <a:buChar char="ü"/>
            </a:pPr>
            <a:r>
              <a:rPr lang="en-US" dirty="0">
                <a:solidFill>
                  <a:schemeClr val="accent2">
                    <a:lumMod val="50000"/>
                  </a:schemeClr>
                </a:solidFill>
                <a:latin typeface="Calibri Light" panose="020F0302020204030204" pitchFamily="34" charset="0"/>
                <a:cs typeface="Calibri Light" panose="020F0302020204030204" pitchFamily="34" charset="0"/>
              </a:rPr>
              <a:t>Perceptions </a:t>
            </a:r>
          </a:p>
          <a:p>
            <a:pPr lvl="1">
              <a:buFont typeface="Wingdings" panose="05000000000000000000" pitchFamily="2" charset="2"/>
              <a:buChar char="ü"/>
            </a:pPr>
            <a:r>
              <a:rPr lang="en-US" dirty="0">
                <a:solidFill>
                  <a:schemeClr val="accent2">
                    <a:lumMod val="50000"/>
                  </a:schemeClr>
                </a:solidFill>
                <a:latin typeface="Calibri Light" panose="020F0302020204030204" pitchFamily="34" charset="0"/>
                <a:cs typeface="Calibri Light" panose="020F0302020204030204" pitchFamily="34" charset="0"/>
              </a:rPr>
              <a:t>Community Knowledge </a:t>
            </a:r>
          </a:p>
          <a:p>
            <a:pPr lvl="1">
              <a:buFont typeface="Wingdings" panose="05000000000000000000" pitchFamily="2" charset="2"/>
              <a:buChar char="ü"/>
            </a:pPr>
            <a:r>
              <a:rPr lang="en-US" dirty="0">
                <a:solidFill>
                  <a:schemeClr val="accent2">
                    <a:lumMod val="50000"/>
                  </a:schemeClr>
                </a:solidFill>
                <a:latin typeface="Calibri Light" panose="020F0302020204030204" pitchFamily="34" charset="0"/>
                <a:cs typeface="Calibri Light" panose="020F0302020204030204" pitchFamily="34" charset="0"/>
              </a:rPr>
              <a:t>Emotions and Values </a:t>
            </a:r>
          </a:p>
          <a:p>
            <a:pPr lvl="1">
              <a:buFont typeface="Wingdings" panose="05000000000000000000" pitchFamily="2" charset="2"/>
              <a:buChar char="ü"/>
            </a:pPr>
            <a:endParaRPr lang="en-US" dirty="0">
              <a:solidFill>
                <a:schemeClr val="accent2">
                  <a:lumMod val="50000"/>
                </a:schemeClr>
              </a:solidFill>
              <a:latin typeface="Calibri Light" panose="020F0302020204030204" pitchFamily="34" charset="0"/>
              <a:cs typeface="Calibri Light" panose="020F0302020204030204" pitchFamily="34" charset="0"/>
            </a:endParaRPr>
          </a:p>
          <a:p>
            <a:pPr marL="411480" lvl="1" indent="0">
              <a:buNone/>
            </a:pPr>
            <a:endParaRPr lang="en-US" dirty="0">
              <a:solidFill>
                <a:schemeClr val="accent2">
                  <a:lumMod val="50000"/>
                </a:schemeClr>
              </a:solidFill>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endParaRPr lang="en-US" dirty="0">
              <a:solidFill>
                <a:schemeClr val="accent2">
                  <a:lumMod val="50000"/>
                </a:schemeClr>
              </a:solidFill>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endParaRPr lang="en-US" dirty="0">
              <a:solidFill>
                <a:schemeClr val="accent2">
                  <a:lumMod val="50000"/>
                </a:schemeClr>
              </a:solidFill>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endParaRPr lang="en-US" dirty="0">
              <a:solidFill>
                <a:schemeClr val="accent2">
                  <a:lumMod val="50000"/>
                </a:schemeClr>
              </a:solidFill>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r>
              <a:rPr lang="en-US" dirty="0">
                <a:solidFill>
                  <a:schemeClr val="accent2">
                    <a:lumMod val="50000"/>
                  </a:schemeClr>
                </a:solidFill>
                <a:latin typeface="Calibri Light" panose="020F0302020204030204" pitchFamily="34" charset="0"/>
                <a:cs typeface="Calibri Light" panose="020F0302020204030204" pitchFamily="34" charset="0"/>
              </a:rPr>
              <a:t>Culturally Shared Meaning </a:t>
            </a:r>
          </a:p>
          <a:p>
            <a:pPr lvl="1">
              <a:buFont typeface="Wingdings" panose="05000000000000000000" pitchFamily="2" charset="2"/>
              <a:buChar char="ü"/>
            </a:pPr>
            <a:r>
              <a:rPr lang="en-US" dirty="0">
                <a:solidFill>
                  <a:schemeClr val="accent2">
                    <a:lumMod val="50000"/>
                  </a:schemeClr>
                </a:solidFill>
                <a:latin typeface="Calibri Light" panose="020F0302020204030204" pitchFamily="34" charset="0"/>
                <a:cs typeface="Calibri Light" panose="020F0302020204030204" pitchFamily="34" charset="0"/>
              </a:rPr>
              <a:t>Social Structures and Relationships </a:t>
            </a:r>
          </a:p>
          <a:p>
            <a:pPr lvl="1">
              <a:buFont typeface="Wingdings" panose="05000000000000000000" pitchFamily="2" charset="2"/>
              <a:buChar char="ü"/>
            </a:pPr>
            <a:r>
              <a:rPr lang="en-US" dirty="0">
                <a:solidFill>
                  <a:schemeClr val="accent2">
                    <a:lumMod val="50000"/>
                  </a:schemeClr>
                </a:solidFill>
                <a:latin typeface="Calibri Light" panose="020F0302020204030204" pitchFamily="34" charset="0"/>
                <a:cs typeface="Calibri Light" panose="020F0302020204030204" pitchFamily="34" charset="0"/>
              </a:rPr>
              <a:t>Processes and Systems </a:t>
            </a:r>
          </a:p>
          <a:p>
            <a:pPr lvl="1">
              <a:buFont typeface="Wingdings" panose="05000000000000000000" pitchFamily="2" charset="2"/>
              <a:buChar char="ü"/>
            </a:pPr>
            <a:r>
              <a:rPr lang="en-US" dirty="0">
                <a:solidFill>
                  <a:schemeClr val="accent2">
                    <a:lumMod val="50000"/>
                  </a:schemeClr>
                </a:solidFill>
                <a:latin typeface="Calibri Light" panose="020F0302020204030204" pitchFamily="34" charset="0"/>
                <a:cs typeface="Calibri Light" panose="020F0302020204030204" pitchFamily="34" charset="0"/>
              </a:rPr>
              <a:t>Environmental Context </a:t>
            </a:r>
          </a:p>
          <a:p>
            <a:pPr marL="411480" lvl="1" indent="0">
              <a:buNone/>
            </a:pPr>
            <a:endParaRPr lang="en-US" altLang="zh-TW" dirty="0">
              <a:solidFill>
                <a:schemeClr val="accent2">
                  <a:lumMod val="50000"/>
                </a:schemeClr>
              </a:solidFill>
              <a:latin typeface="Calibri Light" panose="020F0302020204030204" pitchFamily="34" charset="0"/>
              <a:ea typeface="PMingLiU" pitchFamily="18" charset="-12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
        <p:nvSpPr>
          <p:cNvPr id="5" name="Title 3"/>
          <p:cNvSpPr>
            <a:spLocks noGrp="1"/>
          </p:cNvSpPr>
          <p:nvPr>
            <p:ph type="title"/>
          </p:nvPr>
        </p:nvSpPr>
        <p:spPr>
          <a:xfrm>
            <a:off x="457200" y="762000"/>
            <a:ext cx="8229600" cy="1066800"/>
          </a:xfrm>
        </p:spPr>
        <p:txBody>
          <a:bodyPr>
            <a:normAutofit/>
          </a:bodyPr>
          <a:lstStyle/>
          <a:p>
            <a:r>
              <a:rPr lang="en-US" dirty="0"/>
              <a:t>Why Qualitative?</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52E1AC24-9E02-4FAD-AF47-45E5237D18E6}" type="slidenum">
              <a:rPr lang="en-US" smtClean="0"/>
              <a:t>5</a:t>
            </a:fld>
            <a:endParaRPr lang="en-US"/>
          </a:p>
        </p:txBody>
      </p:sp>
      <p:sp>
        <p:nvSpPr>
          <p:cNvPr id="2" name="TextBox 1">
            <a:extLst>
              <a:ext uri="{FF2B5EF4-FFF2-40B4-BE49-F238E27FC236}">
                <a16:creationId xmlns:a16="http://schemas.microsoft.com/office/drawing/2014/main" id="{E771185A-1DDF-45E7-86C3-E6E843B40038}"/>
              </a:ext>
            </a:extLst>
          </p:cNvPr>
          <p:cNvSpPr txBox="1"/>
          <p:nvPr/>
        </p:nvSpPr>
        <p:spPr>
          <a:xfrm>
            <a:off x="914400" y="5029200"/>
            <a:ext cx="7056119" cy="1200329"/>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Details on “lived realities” including beliefs, behaviors, interactions, experiences and how we interpret specific phenomenon in their world in subjective ways</a:t>
            </a:r>
            <a:endParaRPr lang="en-US" dirty="0"/>
          </a:p>
          <a:p>
            <a:endParaRPr lang="en-US" dirty="0"/>
          </a:p>
        </p:txBody>
      </p:sp>
    </p:spTree>
    <p:extLst>
      <p:ext uri="{BB962C8B-B14F-4D97-AF65-F5344CB8AC3E}">
        <p14:creationId xmlns:p14="http://schemas.microsoft.com/office/powerpoint/2010/main" val="366834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8452-84F3-4456-B059-A04C2F5DF0B5}"/>
              </a:ext>
            </a:extLst>
          </p:cNvPr>
          <p:cNvSpPr>
            <a:spLocks noGrp="1"/>
          </p:cNvSpPr>
          <p:nvPr>
            <p:ph type="title"/>
          </p:nvPr>
        </p:nvSpPr>
        <p:spPr/>
        <p:txBody>
          <a:bodyPr/>
          <a:lstStyle/>
          <a:p>
            <a:r>
              <a:rPr lang="en-US" dirty="0"/>
              <a:t>Why Qualitative?</a:t>
            </a:r>
          </a:p>
        </p:txBody>
      </p:sp>
      <p:sp>
        <p:nvSpPr>
          <p:cNvPr id="3" name="Content Placeholder 2">
            <a:extLst>
              <a:ext uri="{FF2B5EF4-FFF2-40B4-BE49-F238E27FC236}">
                <a16:creationId xmlns:a16="http://schemas.microsoft.com/office/drawing/2014/main" id="{01150EC7-510F-4435-A49C-5360674D2E4C}"/>
              </a:ext>
            </a:extLst>
          </p:cNvPr>
          <p:cNvSpPr>
            <a:spLocks noGrp="1"/>
          </p:cNvSpPr>
          <p:nvPr>
            <p:ph idx="1"/>
          </p:nvPr>
        </p:nvSpPr>
        <p:spPr/>
        <p:txBody>
          <a:bodyPr/>
          <a:lstStyle/>
          <a:p>
            <a:pPr lvl="1">
              <a:buFont typeface="Wingdings" panose="05000000000000000000" pitchFamily="2" charset="2"/>
              <a:buChar char="ü"/>
            </a:pPr>
            <a:r>
              <a:rPr lang="en-US" altLang="zh-TW" dirty="0">
                <a:solidFill>
                  <a:schemeClr val="accent2">
                    <a:lumMod val="50000"/>
                  </a:schemeClr>
                </a:solidFill>
                <a:latin typeface="Calibri Light" panose="020F0302020204030204" pitchFamily="34" charset="0"/>
                <a:ea typeface="PMingLiU" pitchFamily="18" charset="-120"/>
                <a:cs typeface="Calibri Light" panose="020F0302020204030204" pitchFamily="34" charset="0"/>
              </a:rPr>
              <a:t>Can be used to better understand a wider set of features of the context</a:t>
            </a:r>
          </a:p>
          <a:p>
            <a:pPr lvl="1">
              <a:buFont typeface="Wingdings" panose="05000000000000000000" pitchFamily="2" charset="2"/>
              <a:buChar char="ü"/>
            </a:pPr>
            <a:r>
              <a:rPr lang="en-US" altLang="zh-TW" dirty="0">
                <a:solidFill>
                  <a:schemeClr val="accent2">
                    <a:lumMod val="50000"/>
                  </a:schemeClr>
                </a:solidFill>
                <a:latin typeface="Calibri Light" panose="020F0302020204030204" pitchFamily="34" charset="0"/>
                <a:ea typeface="PMingLiU" pitchFamily="18" charset="-120"/>
                <a:cs typeface="Calibri Light" panose="020F0302020204030204" pitchFamily="34" charset="0"/>
              </a:rPr>
              <a:t>Can be used to explore and discover and develop new hypothesis</a:t>
            </a:r>
          </a:p>
          <a:p>
            <a:pPr lvl="1">
              <a:buFont typeface="Wingdings" panose="05000000000000000000" pitchFamily="2" charset="2"/>
              <a:buChar char="ü"/>
            </a:pPr>
            <a:r>
              <a:rPr lang="en-US" altLang="zh-TW" dirty="0">
                <a:solidFill>
                  <a:schemeClr val="accent2">
                    <a:lumMod val="50000"/>
                  </a:schemeClr>
                </a:solidFill>
                <a:latin typeface="Calibri Light" panose="020F0302020204030204" pitchFamily="34" charset="0"/>
                <a:ea typeface="PMingLiU" pitchFamily="18" charset="-120"/>
                <a:cs typeface="Calibri Light" panose="020F0302020204030204" pitchFamily="34" charset="0"/>
              </a:rPr>
              <a:t>Can be used to develop more precise content  for surveys </a:t>
            </a:r>
          </a:p>
          <a:p>
            <a:pPr lvl="1">
              <a:buFont typeface="Wingdings" panose="05000000000000000000" pitchFamily="2" charset="2"/>
              <a:buChar char="ü"/>
            </a:pPr>
            <a:r>
              <a:rPr lang="en-US" altLang="zh-TW" dirty="0">
                <a:solidFill>
                  <a:schemeClr val="accent2">
                    <a:lumMod val="50000"/>
                  </a:schemeClr>
                </a:solidFill>
                <a:latin typeface="Calibri Light" panose="020F0302020204030204" pitchFamily="34" charset="0"/>
                <a:ea typeface="PMingLiU" pitchFamily="18" charset="-120"/>
                <a:cs typeface="Calibri Light" panose="020F0302020204030204" pitchFamily="34" charset="0"/>
              </a:rPr>
              <a:t>Can be used to improve and test interventions</a:t>
            </a:r>
          </a:p>
          <a:p>
            <a:pPr lvl="1">
              <a:buFont typeface="Wingdings" panose="05000000000000000000" pitchFamily="2" charset="2"/>
              <a:buChar char="ü"/>
            </a:pPr>
            <a:r>
              <a:rPr lang="en-US" altLang="zh-TW" dirty="0">
                <a:solidFill>
                  <a:schemeClr val="accent2">
                    <a:lumMod val="50000"/>
                  </a:schemeClr>
                </a:solidFill>
                <a:latin typeface="Calibri Light" panose="020F0302020204030204" pitchFamily="34" charset="0"/>
                <a:ea typeface="PMingLiU" pitchFamily="18" charset="-120"/>
                <a:cs typeface="Calibri Light" panose="020F0302020204030204" pitchFamily="34" charset="0"/>
              </a:rPr>
              <a:t>Can be used to better identify channels and mechanisms</a:t>
            </a:r>
          </a:p>
          <a:p>
            <a:pPr lvl="1">
              <a:buFont typeface="Wingdings" panose="05000000000000000000" pitchFamily="2" charset="2"/>
              <a:buChar char="ü"/>
            </a:pPr>
            <a:r>
              <a:rPr lang="en-US" altLang="zh-TW" dirty="0">
                <a:solidFill>
                  <a:schemeClr val="accent2">
                    <a:lumMod val="50000"/>
                  </a:schemeClr>
                </a:solidFill>
                <a:latin typeface="Calibri Light" panose="020F0302020204030204" pitchFamily="34" charset="0"/>
                <a:ea typeface="PMingLiU" pitchFamily="18" charset="-120"/>
                <a:cs typeface="Calibri Light" panose="020F0302020204030204" pitchFamily="34" charset="0"/>
              </a:rPr>
              <a:t>Can be used to explain survey results</a:t>
            </a:r>
          </a:p>
          <a:p>
            <a:endParaRPr lang="en-US" dirty="0"/>
          </a:p>
        </p:txBody>
      </p:sp>
      <p:sp>
        <p:nvSpPr>
          <p:cNvPr id="4" name="Slide Number Placeholder 3">
            <a:extLst>
              <a:ext uri="{FF2B5EF4-FFF2-40B4-BE49-F238E27FC236}">
                <a16:creationId xmlns:a16="http://schemas.microsoft.com/office/drawing/2014/main" id="{34692658-2D47-4A37-B4EE-76D9426A5EA8}"/>
              </a:ext>
            </a:extLst>
          </p:cNvPr>
          <p:cNvSpPr>
            <a:spLocks noGrp="1"/>
          </p:cNvSpPr>
          <p:nvPr>
            <p:ph type="sldNum" sz="quarter" idx="12"/>
          </p:nvPr>
        </p:nvSpPr>
        <p:spPr/>
        <p:txBody>
          <a:bodyPr/>
          <a:lstStyle/>
          <a:p>
            <a:fld id="{52E1AC24-9E02-4FAD-AF47-45E5237D18E6}" type="slidenum">
              <a:rPr lang="en-US" smtClean="0"/>
              <a:t>6</a:t>
            </a:fld>
            <a:endParaRPr lang="en-US"/>
          </a:p>
        </p:txBody>
      </p:sp>
    </p:spTree>
    <p:extLst>
      <p:ext uri="{BB962C8B-B14F-4D97-AF65-F5344CB8AC3E}">
        <p14:creationId xmlns:p14="http://schemas.microsoft.com/office/powerpoint/2010/main" val="267219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200" y="762000"/>
            <a:ext cx="8229600" cy="1066800"/>
          </a:xfrm>
        </p:spPr>
        <p:txBody>
          <a:bodyPr>
            <a:normAutofit/>
          </a:bodyPr>
          <a:lstStyle/>
          <a:p>
            <a:r>
              <a:rPr lang="en-US" dirty="0">
                <a:solidFill>
                  <a:schemeClr val="tx1"/>
                </a:solidFill>
              </a:rPr>
              <a:t>“Summary”</a:t>
            </a:r>
          </a:p>
        </p:txBody>
      </p:sp>
      <p:graphicFrame>
        <p:nvGraphicFramePr>
          <p:cNvPr id="4" name="Table 3"/>
          <p:cNvGraphicFramePr>
            <a:graphicFrameLocks noGrp="1"/>
          </p:cNvGraphicFramePr>
          <p:nvPr>
            <p:extLst>
              <p:ext uri="{D42A27DB-BD31-4B8C-83A1-F6EECF244321}">
                <p14:modId xmlns:p14="http://schemas.microsoft.com/office/powerpoint/2010/main" val="2799696671"/>
              </p:ext>
            </p:extLst>
          </p:nvPr>
        </p:nvGraphicFramePr>
        <p:xfrm>
          <a:off x="723900" y="2049648"/>
          <a:ext cx="7696200" cy="4297922"/>
        </p:xfrm>
        <a:graphic>
          <a:graphicData uri="http://schemas.openxmlformats.org/drawingml/2006/table">
            <a:tbl>
              <a:tblPr firstRow="1" bandRow="1">
                <a:tableStyleId>{0E3FDE45-AF77-4B5C-9715-49D594BDF05E}</a:tableStyleId>
              </a:tblPr>
              <a:tblGrid>
                <a:gridCol w="1980828">
                  <a:extLst>
                    <a:ext uri="{9D8B030D-6E8A-4147-A177-3AD203B41FA5}">
                      <a16:colId xmlns:a16="http://schemas.microsoft.com/office/drawing/2014/main" val="20000"/>
                    </a:ext>
                  </a:extLst>
                </a:gridCol>
                <a:gridCol w="2857686">
                  <a:extLst>
                    <a:ext uri="{9D8B030D-6E8A-4147-A177-3AD203B41FA5}">
                      <a16:colId xmlns:a16="http://schemas.microsoft.com/office/drawing/2014/main" val="20001"/>
                    </a:ext>
                  </a:extLst>
                </a:gridCol>
                <a:gridCol w="2857686">
                  <a:extLst>
                    <a:ext uri="{9D8B030D-6E8A-4147-A177-3AD203B41FA5}">
                      <a16:colId xmlns:a16="http://schemas.microsoft.com/office/drawing/2014/main" val="20002"/>
                    </a:ext>
                  </a:extLst>
                </a:gridCol>
              </a:tblGrid>
              <a:tr h="272741">
                <a:tc>
                  <a:txBody>
                    <a:bodyPr/>
                    <a:lstStyle/>
                    <a:p>
                      <a:endParaRPr lang="en-US" sz="1600" dirty="0">
                        <a:latin typeface="Calibri Light" panose="020F0302020204030204" pitchFamily="34" charset="0"/>
                        <a:cs typeface="Calibri Light" panose="020F0302020204030204" pitchFamily="34" charset="0"/>
                      </a:endParaRPr>
                    </a:p>
                  </a:txBody>
                  <a:tcPr/>
                </a:tc>
                <a:tc>
                  <a:txBody>
                    <a:bodyPr/>
                    <a:lstStyle/>
                    <a:p>
                      <a:r>
                        <a:rPr lang="en-US" sz="1600" dirty="0">
                          <a:latin typeface="Calibri Light" panose="020F0302020204030204" pitchFamily="34" charset="0"/>
                          <a:cs typeface="Calibri Light" panose="020F0302020204030204" pitchFamily="34" charset="0"/>
                        </a:rPr>
                        <a:t>Quantitative</a:t>
                      </a:r>
                    </a:p>
                  </a:txBody>
                  <a:tcPr/>
                </a:tc>
                <a:tc>
                  <a:txBody>
                    <a:bodyPr/>
                    <a:lstStyle/>
                    <a:p>
                      <a:r>
                        <a:rPr lang="en-US" sz="1600" dirty="0">
                          <a:latin typeface="Calibri Light" panose="020F0302020204030204" pitchFamily="34" charset="0"/>
                          <a:cs typeface="Calibri Light" panose="020F0302020204030204" pitchFamily="34" charset="0"/>
                        </a:rPr>
                        <a:t>Qualitative</a:t>
                      </a:r>
                    </a:p>
                  </a:txBody>
                  <a:tcPr/>
                </a:tc>
                <a:extLst>
                  <a:ext uri="{0D108BD9-81ED-4DB2-BD59-A6C34878D82A}">
                    <a16:rowId xmlns:a16="http://schemas.microsoft.com/office/drawing/2014/main" val="10000"/>
                  </a:ext>
                </a:extLst>
              </a:tr>
              <a:tr h="1097522">
                <a:tc>
                  <a:txBody>
                    <a:bodyPr/>
                    <a:lstStyle/>
                    <a:p>
                      <a:r>
                        <a:rPr lang="en-US" sz="1600" dirty="0">
                          <a:latin typeface="Calibri Light" panose="020F0302020204030204" pitchFamily="34" charset="0"/>
                          <a:cs typeface="Calibri Light" panose="020F0302020204030204" pitchFamily="34" charset="0"/>
                        </a:rPr>
                        <a:t>General framework</a:t>
                      </a:r>
                    </a:p>
                  </a:txBody>
                  <a:tcPr/>
                </a:tc>
                <a:tc>
                  <a:txBody>
                    <a:bodyPr/>
                    <a:lstStyle/>
                    <a:p>
                      <a:r>
                        <a:rPr lang="en-US" sz="1600" dirty="0">
                          <a:latin typeface="Calibri Light" panose="020F0302020204030204" pitchFamily="34" charset="0"/>
                          <a:cs typeface="Calibri Light" panose="020F0302020204030204" pitchFamily="34" charset="0"/>
                        </a:rPr>
                        <a:t>Seeks</a:t>
                      </a:r>
                      <a:r>
                        <a:rPr lang="en-US" sz="1600" baseline="0" dirty="0">
                          <a:latin typeface="Calibri Light" panose="020F0302020204030204" pitchFamily="34" charset="0"/>
                          <a:cs typeface="Calibri Light" panose="020F0302020204030204" pitchFamily="34" charset="0"/>
                        </a:rPr>
                        <a:t> to confirm hypothesis</a:t>
                      </a:r>
                    </a:p>
                    <a:p>
                      <a:r>
                        <a:rPr lang="en-US" sz="1600" baseline="0" dirty="0">
                          <a:latin typeface="Calibri Light" panose="020F0302020204030204" pitchFamily="34" charset="0"/>
                          <a:cs typeface="Calibri Light" panose="020F0302020204030204" pitchFamily="34" charset="0"/>
                        </a:rPr>
                        <a:t>Seeks to elicit and categorize responses to specific questions</a:t>
                      </a:r>
                    </a:p>
                    <a:p>
                      <a:r>
                        <a:rPr lang="en-US" sz="1600" baseline="0" dirty="0">
                          <a:latin typeface="Calibri Light" panose="020F0302020204030204" pitchFamily="34" charset="0"/>
                          <a:cs typeface="Calibri Light" panose="020F0302020204030204" pitchFamily="34" charset="0"/>
                        </a:rPr>
                        <a:t>Uses highly structured methods</a:t>
                      </a:r>
                      <a:endParaRPr lang="en-US" sz="1600" dirty="0">
                        <a:latin typeface="Calibri Light" panose="020F0302020204030204" pitchFamily="34" charset="0"/>
                        <a:cs typeface="Calibri Light" panose="020F0302020204030204" pitchFamily="34" charset="0"/>
                      </a:endParaRPr>
                    </a:p>
                  </a:txBody>
                  <a:tcPr/>
                </a:tc>
                <a:tc>
                  <a:txBody>
                    <a:bodyPr/>
                    <a:lstStyle/>
                    <a:p>
                      <a:r>
                        <a:rPr lang="en-US" sz="1600" dirty="0">
                          <a:latin typeface="Calibri Light" panose="020F0302020204030204" pitchFamily="34" charset="0"/>
                          <a:cs typeface="Calibri Light" panose="020F0302020204030204" pitchFamily="34" charset="0"/>
                        </a:rPr>
                        <a:t>Seeks to explore</a:t>
                      </a:r>
                    </a:p>
                    <a:p>
                      <a:r>
                        <a:rPr lang="en-US" sz="1600" dirty="0">
                          <a:latin typeface="Calibri Light" panose="020F0302020204030204" pitchFamily="34" charset="0"/>
                          <a:cs typeface="Calibri Light" panose="020F0302020204030204" pitchFamily="34" charset="0"/>
                        </a:rPr>
                        <a:t>Flexible and iterative style</a:t>
                      </a:r>
                      <a:r>
                        <a:rPr lang="en-US" sz="1600" baseline="0" dirty="0">
                          <a:latin typeface="Calibri Light" panose="020F0302020204030204" pitchFamily="34" charset="0"/>
                          <a:cs typeface="Calibri Light" panose="020F0302020204030204" pitchFamily="34" charset="0"/>
                        </a:rPr>
                        <a:t> of eliciting responses to questions</a:t>
                      </a:r>
                    </a:p>
                    <a:p>
                      <a:r>
                        <a:rPr lang="en-US" sz="1600" baseline="0" dirty="0">
                          <a:latin typeface="Calibri Light" panose="020F0302020204030204" pitchFamily="34" charset="0"/>
                          <a:cs typeface="Calibri Light" panose="020F0302020204030204" pitchFamily="34" charset="0"/>
                        </a:rPr>
                        <a:t>Semi-structured methods</a:t>
                      </a:r>
                      <a:endParaRPr lang="en-US" sz="16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0001"/>
                  </a:ext>
                </a:extLst>
              </a:tr>
              <a:tr h="1097522">
                <a:tc>
                  <a:txBody>
                    <a:bodyPr/>
                    <a:lstStyle/>
                    <a:p>
                      <a:r>
                        <a:rPr lang="en-US" sz="1600" dirty="0">
                          <a:latin typeface="Calibri Light" panose="020F0302020204030204" pitchFamily="34" charset="0"/>
                          <a:cs typeface="Calibri Light" panose="020F0302020204030204" pitchFamily="34" charset="0"/>
                        </a:rPr>
                        <a:t>Analytical</a:t>
                      </a:r>
                      <a:r>
                        <a:rPr lang="en-US" sz="1600" baseline="0" dirty="0">
                          <a:latin typeface="Calibri Light" panose="020F0302020204030204" pitchFamily="34" charset="0"/>
                          <a:cs typeface="Calibri Light" panose="020F0302020204030204" pitchFamily="34" charset="0"/>
                        </a:rPr>
                        <a:t> objectives</a:t>
                      </a:r>
                      <a:endParaRPr lang="en-US" sz="1600" dirty="0">
                        <a:latin typeface="Calibri Light" panose="020F0302020204030204" pitchFamily="34" charset="0"/>
                        <a:cs typeface="Calibri Light" panose="020F0302020204030204" pitchFamily="34" charset="0"/>
                      </a:endParaRPr>
                    </a:p>
                  </a:txBody>
                  <a:tcPr/>
                </a:tc>
                <a:tc>
                  <a:txBody>
                    <a:bodyPr/>
                    <a:lstStyle/>
                    <a:p>
                      <a:r>
                        <a:rPr lang="en-US" sz="1600" dirty="0">
                          <a:latin typeface="Calibri Light" panose="020F0302020204030204" pitchFamily="34" charset="0"/>
                          <a:cs typeface="Calibri Light" panose="020F0302020204030204" pitchFamily="34" charset="0"/>
                        </a:rPr>
                        <a:t>Quantify variation</a:t>
                      </a:r>
                    </a:p>
                    <a:p>
                      <a:r>
                        <a:rPr lang="en-US" sz="1600" dirty="0">
                          <a:latin typeface="Calibri Light" panose="020F0302020204030204" pitchFamily="34" charset="0"/>
                          <a:cs typeface="Calibri Light" panose="020F0302020204030204" pitchFamily="34" charset="0"/>
                        </a:rPr>
                        <a:t>Predict</a:t>
                      </a:r>
                      <a:r>
                        <a:rPr lang="en-US" sz="1600" baseline="0" dirty="0">
                          <a:latin typeface="Calibri Light" panose="020F0302020204030204" pitchFamily="34" charset="0"/>
                          <a:cs typeface="Calibri Light" panose="020F0302020204030204" pitchFamily="34" charset="0"/>
                        </a:rPr>
                        <a:t> causal relationships</a:t>
                      </a:r>
                    </a:p>
                    <a:p>
                      <a:r>
                        <a:rPr lang="en-US" sz="1600" baseline="0" dirty="0">
                          <a:latin typeface="Calibri Light" panose="020F0302020204030204" pitchFamily="34" charset="0"/>
                          <a:cs typeface="Calibri Light" panose="020F0302020204030204" pitchFamily="34" charset="0"/>
                        </a:rPr>
                        <a:t>Describe characteristics of population</a:t>
                      </a:r>
                      <a:endParaRPr lang="en-US" sz="1600" dirty="0">
                        <a:latin typeface="Calibri Light" panose="020F0302020204030204" pitchFamily="34" charset="0"/>
                        <a:cs typeface="Calibri Light" panose="020F0302020204030204" pitchFamily="34" charset="0"/>
                      </a:endParaRPr>
                    </a:p>
                  </a:txBody>
                  <a:tcPr/>
                </a:tc>
                <a:tc>
                  <a:txBody>
                    <a:bodyPr/>
                    <a:lstStyle/>
                    <a:p>
                      <a:r>
                        <a:rPr lang="en-US" sz="1600" dirty="0">
                          <a:latin typeface="Calibri Light" panose="020F0302020204030204" pitchFamily="34" charset="0"/>
                          <a:cs typeface="Calibri Light" panose="020F0302020204030204" pitchFamily="34" charset="0"/>
                        </a:rPr>
                        <a:t>Describe</a:t>
                      </a:r>
                      <a:r>
                        <a:rPr lang="en-US" sz="1600" baseline="0" dirty="0">
                          <a:latin typeface="Calibri Light" panose="020F0302020204030204" pitchFamily="34" charset="0"/>
                          <a:cs typeface="Calibri Light" panose="020F0302020204030204" pitchFamily="34" charset="0"/>
                        </a:rPr>
                        <a:t> variation</a:t>
                      </a:r>
                    </a:p>
                    <a:p>
                      <a:r>
                        <a:rPr lang="en-US" sz="1600" baseline="0" dirty="0">
                          <a:latin typeface="Calibri Light" panose="020F0302020204030204" pitchFamily="34" charset="0"/>
                          <a:cs typeface="Calibri Light" panose="020F0302020204030204" pitchFamily="34" charset="0"/>
                        </a:rPr>
                        <a:t>Describe and explain relationships</a:t>
                      </a:r>
                    </a:p>
                    <a:p>
                      <a:r>
                        <a:rPr lang="en-US" sz="1600" baseline="0" dirty="0">
                          <a:latin typeface="Calibri Light" panose="020F0302020204030204" pitchFamily="34" charset="0"/>
                          <a:cs typeface="Calibri Light" panose="020F0302020204030204" pitchFamily="34" charset="0"/>
                        </a:rPr>
                        <a:t>Describe individual experiences</a:t>
                      </a:r>
                    </a:p>
                    <a:p>
                      <a:r>
                        <a:rPr lang="en-US" sz="1600" baseline="0" dirty="0">
                          <a:latin typeface="Calibri Light" panose="020F0302020204030204" pitchFamily="34" charset="0"/>
                          <a:cs typeface="Calibri Light" panose="020F0302020204030204" pitchFamily="34" charset="0"/>
                        </a:rPr>
                        <a:t>Describe group norms</a:t>
                      </a:r>
                      <a:endParaRPr lang="en-US" sz="16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0002"/>
                  </a:ext>
                </a:extLst>
              </a:tr>
              <a:tr h="1546508">
                <a:tc>
                  <a:txBody>
                    <a:bodyPr/>
                    <a:lstStyle/>
                    <a:p>
                      <a:r>
                        <a:rPr lang="en-US" sz="1600" dirty="0">
                          <a:latin typeface="Calibri Light" panose="020F0302020204030204" pitchFamily="34" charset="0"/>
                          <a:cs typeface="Calibri Light" panose="020F0302020204030204" pitchFamily="34" charset="0"/>
                        </a:rPr>
                        <a:t>Study design</a:t>
                      </a:r>
                    </a:p>
                  </a:txBody>
                  <a:tcPr/>
                </a:tc>
                <a:tc>
                  <a:txBody>
                    <a:bodyPr/>
                    <a:lstStyle/>
                    <a:p>
                      <a:r>
                        <a:rPr lang="en-US" sz="1600" dirty="0">
                          <a:latin typeface="Calibri Light" panose="020F0302020204030204" pitchFamily="34" charset="0"/>
                          <a:cs typeface="Calibri Light" panose="020F0302020204030204" pitchFamily="34" charset="0"/>
                        </a:rPr>
                        <a:t>Stable</a:t>
                      </a:r>
                    </a:p>
                    <a:p>
                      <a:r>
                        <a:rPr lang="en-US" sz="1600" dirty="0">
                          <a:latin typeface="Calibri Light" panose="020F0302020204030204" pitchFamily="34" charset="0"/>
                          <a:cs typeface="Calibri Light" panose="020F0302020204030204" pitchFamily="34" charset="0"/>
                        </a:rPr>
                        <a:t>Participants responses do not determine how study proceeds</a:t>
                      </a:r>
                    </a:p>
                    <a:p>
                      <a:r>
                        <a:rPr lang="en-US" sz="1600" dirty="0">
                          <a:latin typeface="Calibri Light" panose="020F0302020204030204" pitchFamily="34" charset="0"/>
                          <a:cs typeface="Calibri Light" panose="020F0302020204030204" pitchFamily="34" charset="0"/>
                        </a:rPr>
                        <a:t>Study design is subject to assumptions and conditions</a:t>
                      </a:r>
                    </a:p>
                  </a:txBody>
                  <a:tcPr/>
                </a:tc>
                <a:tc>
                  <a:txBody>
                    <a:bodyPr/>
                    <a:lstStyle/>
                    <a:p>
                      <a:r>
                        <a:rPr lang="en-US" sz="1600" dirty="0">
                          <a:latin typeface="Calibri Light" panose="020F0302020204030204" pitchFamily="34" charset="0"/>
                          <a:cs typeface="Calibri Light" panose="020F0302020204030204" pitchFamily="34" charset="0"/>
                        </a:rPr>
                        <a:t>Some</a:t>
                      </a:r>
                      <a:r>
                        <a:rPr lang="en-US" sz="1600" baseline="0" dirty="0">
                          <a:latin typeface="Calibri Light" panose="020F0302020204030204" pitchFamily="34" charset="0"/>
                          <a:cs typeface="Calibri Light" panose="020F0302020204030204" pitchFamily="34" charset="0"/>
                        </a:rPr>
                        <a:t> flexibility in study design and instruments</a:t>
                      </a:r>
                    </a:p>
                    <a:p>
                      <a:r>
                        <a:rPr lang="en-US" sz="1600" baseline="0" dirty="0">
                          <a:latin typeface="Calibri Light" panose="020F0302020204030204" pitchFamily="34" charset="0"/>
                          <a:cs typeface="Calibri Light" panose="020F0302020204030204" pitchFamily="34" charset="0"/>
                        </a:rPr>
                        <a:t>Participants responses affect process</a:t>
                      </a:r>
                    </a:p>
                    <a:p>
                      <a:r>
                        <a:rPr lang="en-US" sz="1600" baseline="0" dirty="0">
                          <a:latin typeface="Calibri Light" panose="020F0302020204030204" pitchFamily="34" charset="0"/>
                          <a:cs typeface="Calibri Light" panose="020F0302020204030204" pitchFamily="34" charset="0"/>
                        </a:rPr>
                        <a:t>Iterative design, data collection and research questions adjust</a:t>
                      </a:r>
                      <a:endParaRPr lang="en-US" sz="16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fld id="{52E1AC24-9E02-4FAD-AF47-45E5237D18E6}" type="slidenum">
              <a:rPr lang="en-US" smtClean="0"/>
              <a:t>7</a:t>
            </a:fld>
            <a:endParaRPr lang="en-US"/>
          </a:p>
        </p:txBody>
      </p:sp>
    </p:spTree>
    <p:extLst>
      <p:ext uri="{BB962C8B-B14F-4D97-AF65-F5344CB8AC3E}">
        <p14:creationId xmlns:p14="http://schemas.microsoft.com/office/powerpoint/2010/main" val="11033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E1AC24-9E02-4FAD-AF47-45E5237D18E6}" type="slidenum">
              <a:rPr lang="en-US" smtClean="0"/>
              <a:t>8</a:t>
            </a:fld>
            <a:endParaRPr lang="en-US"/>
          </a:p>
        </p:txBody>
      </p:sp>
      <p:sp>
        <p:nvSpPr>
          <p:cNvPr id="6" name="Title 1"/>
          <p:cNvSpPr txBox="1">
            <a:spLocks/>
          </p:cNvSpPr>
          <p:nvPr/>
        </p:nvSpPr>
        <p:spPr>
          <a:xfrm>
            <a:off x="152400" y="6096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solidFill>
                  <a:schemeClr val="tx1"/>
                </a:solidFill>
              </a:rPr>
              <a:t>Enquiry traditions</a:t>
            </a:r>
            <a:endParaRPr lang="en-US" sz="2000" dirty="0">
              <a:solidFill>
                <a:schemeClr val="tx1"/>
              </a:solidFill>
            </a:endParaRPr>
          </a:p>
        </p:txBody>
      </p:sp>
      <p:sp>
        <p:nvSpPr>
          <p:cNvPr id="2" name="Rectangle 2">
            <a:extLst>
              <a:ext uri="{FF2B5EF4-FFF2-40B4-BE49-F238E27FC236}">
                <a16:creationId xmlns:a16="http://schemas.microsoft.com/office/drawing/2014/main" id="{84364273-952D-4433-A758-DE2EF8EFCDD9}"/>
              </a:ext>
            </a:extLst>
          </p:cNvPr>
          <p:cNvSpPr>
            <a:spLocks noChangeArrowheads="1"/>
          </p:cNvSpPr>
          <p:nvPr/>
        </p:nvSpPr>
        <p:spPr bwMode="auto">
          <a:xfrm>
            <a:off x="418344" y="1917968"/>
            <a:ext cx="808044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lang="en-US" altLang="en-US" sz="1600" b="1" dirty="0">
                <a:solidFill>
                  <a:schemeClr val="tx1">
                    <a:lumMod val="50000"/>
                    <a:lumOff val="50000"/>
                  </a:schemeClr>
                </a:solidFill>
                <a:latin typeface="Calibri Light" panose="020F0302020204030204" pitchFamily="34" charset="0"/>
                <a:ea typeface="Times New Roman" panose="02020603050405020304" pitchFamily="18" charset="0"/>
                <a:cs typeface="Calibri Light" panose="020F0302020204030204" pitchFamily="34" charset="0"/>
              </a:rPr>
              <a:t>O</a:t>
            </a:r>
            <a:r>
              <a:rPr kumimoji="0" lang="en-US" altLang="en-US" sz="1600" b="1"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ntology </a:t>
            </a:r>
            <a:r>
              <a:rPr kumimoji="0" lang="en-US" altLang="en-US" sz="1600" b="0"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 </a:t>
            </a:r>
            <a:r>
              <a:rPr kumimoji="0" lang="en-US" altLang="en-US" sz="1600" b="1"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What is reality? </a:t>
            </a:r>
            <a:r>
              <a:rPr lang="en-US" sz="1600" b="1" i="1" dirty="0">
                <a:solidFill>
                  <a:schemeClr val="tx1">
                    <a:lumMod val="50000"/>
                    <a:lumOff val="50000"/>
                  </a:schemeClr>
                </a:solidFill>
                <a:latin typeface="Calibri Light" panose="020F0302020204030204" pitchFamily="34" charset="0"/>
                <a:cs typeface="Calibri Light" panose="020F0302020204030204" pitchFamily="34" charset="0"/>
              </a:rPr>
              <a:t>-</a:t>
            </a:r>
            <a:r>
              <a:rPr lang="en-US" sz="1600" dirty="0">
                <a:solidFill>
                  <a:schemeClr val="tx1">
                    <a:lumMod val="50000"/>
                    <a:lumOff val="50000"/>
                  </a:schemeClr>
                </a:solidFill>
                <a:latin typeface="Calibri Light" panose="020F0302020204030204" pitchFamily="34" charset="0"/>
                <a:cs typeface="Calibri Light" panose="020F0302020204030204" pitchFamily="34" charset="0"/>
              </a:rPr>
              <a:t>assumptions and beliefs about the nature of being and existence in the world: e.g. if you are working in education- How do humans learn? What are our purposes for learning?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Epistemology </a:t>
            </a:r>
            <a:r>
              <a:rPr kumimoji="0" lang="en-US" altLang="en-US" sz="1600" b="0"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 </a:t>
            </a:r>
            <a:r>
              <a:rPr kumimoji="0" lang="en-US" altLang="en-US" sz="1600" b="1"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How do you know something? </a:t>
            </a:r>
            <a:r>
              <a:rPr lang="en-US" sz="1600" dirty="0">
                <a:solidFill>
                  <a:schemeClr val="tx1">
                    <a:lumMod val="50000"/>
                    <a:lumOff val="50000"/>
                  </a:schemeClr>
                </a:solidFill>
                <a:latin typeface="Calibri Light" panose="020F0302020204030204" pitchFamily="34" charset="0"/>
                <a:cs typeface="Calibri Light" panose="020F0302020204030204" pitchFamily="34" charset="0"/>
              </a:rPr>
              <a:t>the philosophy - including assumptions and beliefs – about how we know what we know. In the same example, How do we know how humans learn?  How can we understand how an education system works? </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1600" b="1"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Methodology </a:t>
            </a:r>
            <a:r>
              <a:rPr kumimoji="0" lang="en-US" altLang="en-US" sz="1600" b="0"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 </a:t>
            </a:r>
            <a:r>
              <a:rPr kumimoji="0" lang="en-US" altLang="en-US" sz="1600" b="1"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How do you go about finding it out? </a:t>
            </a:r>
            <a:r>
              <a:rPr kumimoji="0" lang="en-US" altLang="en-US" sz="1600" i="0" u="none" strike="noStrike" cap="none" normalizeH="0" baseline="0" dirty="0">
                <a:ln>
                  <a:noFill/>
                </a:ln>
                <a:solidFill>
                  <a:schemeClr val="tx1">
                    <a:lumMod val="50000"/>
                    <a:lumOff val="50000"/>
                  </a:schemeClr>
                </a:solidFill>
                <a:effectLst/>
                <a:latin typeface="Calibri Light" panose="020F0302020204030204" pitchFamily="34" charset="0"/>
                <a:ea typeface="Times New Roman" panose="02020603050405020304" pitchFamily="18" charset="0"/>
                <a:cs typeface="Calibri Light" panose="020F0302020204030204" pitchFamily="34" charset="0"/>
              </a:rPr>
              <a:t>The toolbox to be used to acquire knowledge (methods, are the tools inside the toolbox)</a:t>
            </a:r>
            <a:endParaRPr kumimoji="0" lang="en-US" altLang="en-US" sz="1600" i="0" u="none" strike="noStrike" cap="none" normalizeH="0" baseline="0" dirty="0">
              <a:ln>
                <a:noFill/>
              </a:ln>
              <a:solidFill>
                <a:schemeClr val="tx1">
                  <a:lumMod val="50000"/>
                  <a:lumOff val="50000"/>
                </a:schemeClr>
              </a:solidFill>
              <a:effectLst/>
              <a:latin typeface="Calibri Light" panose="020F0302020204030204" pitchFamily="34" charset="0"/>
              <a:cs typeface="Calibri Light" panose="020F0302020204030204" pitchFamily="34" charset="0"/>
            </a:endParaRPr>
          </a:p>
        </p:txBody>
      </p:sp>
      <p:pic>
        <p:nvPicPr>
          <p:cNvPr id="1025" name="Picture 1">
            <a:extLst>
              <a:ext uri="{FF2B5EF4-FFF2-40B4-BE49-F238E27FC236}">
                <a16:creationId xmlns:a16="http://schemas.microsoft.com/office/drawing/2014/main" id="{A285B0BF-E382-4293-9B09-8FD71F184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44" y="4267200"/>
            <a:ext cx="7945821"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E6C3D6F7-48EE-4E4E-AB8A-CCFDDAA873F1}"/>
              </a:ext>
            </a:extLst>
          </p:cNvPr>
          <p:cNvSpPr/>
          <p:nvPr/>
        </p:nvSpPr>
        <p:spPr>
          <a:xfrm>
            <a:off x="5791200" y="4132471"/>
            <a:ext cx="1371600" cy="17349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35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5E43-2945-4A87-9FB8-926F57A2D69B}"/>
              </a:ext>
            </a:extLst>
          </p:cNvPr>
          <p:cNvSpPr>
            <a:spLocks noGrp="1"/>
          </p:cNvSpPr>
          <p:nvPr>
            <p:ph type="title"/>
          </p:nvPr>
        </p:nvSpPr>
        <p:spPr>
          <a:xfrm>
            <a:off x="457200" y="1143000"/>
            <a:ext cx="8229600" cy="533400"/>
          </a:xfrm>
        </p:spPr>
        <p:txBody>
          <a:bodyPr>
            <a:normAutofit fontScale="90000"/>
          </a:bodyPr>
          <a:lstStyle/>
          <a:p>
            <a:r>
              <a:rPr lang="en-US" dirty="0"/>
              <a:t>Example</a:t>
            </a:r>
          </a:p>
        </p:txBody>
      </p:sp>
      <p:graphicFrame>
        <p:nvGraphicFramePr>
          <p:cNvPr id="5" name="Content Placeholder 4">
            <a:extLst>
              <a:ext uri="{FF2B5EF4-FFF2-40B4-BE49-F238E27FC236}">
                <a16:creationId xmlns:a16="http://schemas.microsoft.com/office/drawing/2014/main" id="{32D503B4-F451-4678-9524-D21715AEE82A}"/>
              </a:ext>
            </a:extLst>
          </p:cNvPr>
          <p:cNvGraphicFramePr>
            <a:graphicFrameLocks noGrp="1"/>
          </p:cNvGraphicFramePr>
          <p:nvPr>
            <p:ph idx="1"/>
            <p:extLst>
              <p:ext uri="{D42A27DB-BD31-4B8C-83A1-F6EECF244321}">
                <p14:modId xmlns:p14="http://schemas.microsoft.com/office/powerpoint/2010/main" val="2945881587"/>
              </p:ext>
            </p:extLst>
          </p:nvPr>
        </p:nvGraphicFramePr>
        <p:xfrm>
          <a:off x="453390" y="1828800"/>
          <a:ext cx="8229600" cy="4800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017152686"/>
                    </a:ext>
                  </a:extLst>
                </a:gridCol>
                <a:gridCol w="2057400">
                  <a:extLst>
                    <a:ext uri="{9D8B030D-6E8A-4147-A177-3AD203B41FA5}">
                      <a16:colId xmlns:a16="http://schemas.microsoft.com/office/drawing/2014/main" val="1099765894"/>
                    </a:ext>
                  </a:extLst>
                </a:gridCol>
                <a:gridCol w="2057400">
                  <a:extLst>
                    <a:ext uri="{9D8B030D-6E8A-4147-A177-3AD203B41FA5}">
                      <a16:colId xmlns:a16="http://schemas.microsoft.com/office/drawing/2014/main" val="1394483390"/>
                    </a:ext>
                  </a:extLst>
                </a:gridCol>
                <a:gridCol w="2057400">
                  <a:extLst>
                    <a:ext uri="{9D8B030D-6E8A-4147-A177-3AD203B41FA5}">
                      <a16:colId xmlns:a16="http://schemas.microsoft.com/office/drawing/2014/main" val="1553998718"/>
                    </a:ext>
                  </a:extLst>
                </a:gridCol>
              </a:tblGrid>
              <a:tr h="370840">
                <a:tc>
                  <a:txBody>
                    <a:bodyPr/>
                    <a:lstStyle/>
                    <a:p>
                      <a:pPr algn="l"/>
                      <a:r>
                        <a:rPr lang="en-US" sz="1400" b="1" i="0" u="none" strike="noStrike" baseline="0" dirty="0">
                          <a:solidFill>
                            <a:schemeClr val="bg1"/>
                          </a:solidFill>
                          <a:latin typeface="Tahoma-Bold"/>
                        </a:rPr>
                        <a:t>Epistemology</a:t>
                      </a:r>
                      <a:endParaRPr lang="en-US" dirty="0">
                        <a:solidFill>
                          <a:schemeClr val="bg1"/>
                        </a:solidFill>
                      </a:endParaRPr>
                    </a:p>
                  </a:txBody>
                  <a:tcPr/>
                </a:tc>
                <a:tc>
                  <a:txBody>
                    <a:bodyPr/>
                    <a:lstStyle/>
                    <a:p>
                      <a:pPr algn="l"/>
                      <a:r>
                        <a:rPr lang="en-US" sz="1400" b="1" i="0" u="none" strike="noStrike" baseline="0" dirty="0">
                          <a:solidFill>
                            <a:schemeClr val="bg1"/>
                          </a:solidFill>
                          <a:latin typeface="Tahoma-Bold"/>
                        </a:rPr>
                        <a:t>Theoretical</a:t>
                      </a:r>
                    </a:p>
                    <a:p>
                      <a:pPr algn="l"/>
                      <a:r>
                        <a:rPr lang="en-US" sz="1400" b="1" i="0" u="none" strike="noStrike" baseline="0" dirty="0">
                          <a:solidFill>
                            <a:schemeClr val="bg1"/>
                          </a:solidFill>
                          <a:latin typeface="Tahoma-Bold"/>
                        </a:rPr>
                        <a:t>Perspective</a:t>
                      </a:r>
                    </a:p>
                  </a:txBody>
                  <a:tcPr/>
                </a:tc>
                <a:tc>
                  <a:txBody>
                    <a:bodyPr/>
                    <a:lstStyle/>
                    <a:p>
                      <a:pPr algn="l"/>
                      <a:r>
                        <a:rPr lang="en-US" sz="1400" b="1" i="0" u="none" strike="noStrike" baseline="0" dirty="0">
                          <a:solidFill>
                            <a:schemeClr val="bg1"/>
                          </a:solidFill>
                          <a:latin typeface="Tahoma-Bold"/>
                        </a:rPr>
                        <a:t>Methodology</a:t>
                      </a:r>
                      <a:endParaRPr lang="en-US" sz="1400" dirty="0">
                        <a:solidFill>
                          <a:schemeClr val="bg1"/>
                        </a:solidFill>
                      </a:endParaRPr>
                    </a:p>
                  </a:txBody>
                  <a:tcPr/>
                </a:tc>
                <a:tc>
                  <a:txBody>
                    <a:bodyPr/>
                    <a:lstStyle/>
                    <a:p>
                      <a:pPr algn="l"/>
                      <a:r>
                        <a:rPr lang="en-US" sz="1400" b="1" i="0" u="none" strike="noStrike" baseline="0" dirty="0">
                          <a:solidFill>
                            <a:schemeClr val="bg1"/>
                          </a:solidFill>
                          <a:latin typeface="Tahoma-Bold"/>
                        </a:rPr>
                        <a:t>Methods</a:t>
                      </a:r>
                      <a:endParaRPr lang="en-US" dirty="0"/>
                    </a:p>
                  </a:txBody>
                  <a:tcPr/>
                </a:tc>
                <a:extLst>
                  <a:ext uri="{0D108BD9-81ED-4DB2-BD59-A6C34878D82A}">
                    <a16:rowId xmlns:a16="http://schemas.microsoft.com/office/drawing/2014/main" val="2099337557"/>
                  </a:ext>
                </a:extLst>
              </a:tr>
              <a:tr h="884872">
                <a:tc>
                  <a:txBody>
                    <a:bodyPr/>
                    <a:lstStyle/>
                    <a:p>
                      <a:r>
                        <a:rPr kumimoji="0" lang="en-US" sz="1400" b="0" i="0" u="none" strike="noStrike" kern="1200" baseline="0" dirty="0">
                          <a:solidFill>
                            <a:schemeClr val="dk1"/>
                          </a:solidFill>
                          <a:latin typeface="+mn-lt"/>
                          <a:ea typeface="+mn-ea"/>
                          <a:cs typeface="+mn-cs"/>
                        </a:rPr>
                        <a:t>We want to</a:t>
                      </a:r>
                    </a:p>
                    <a:p>
                      <a:r>
                        <a:rPr kumimoji="0" lang="en-US" sz="1400" b="0" i="0" u="none" strike="noStrike" kern="1200" baseline="0" dirty="0">
                          <a:solidFill>
                            <a:schemeClr val="dk1"/>
                          </a:solidFill>
                          <a:latin typeface="+mn-lt"/>
                          <a:ea typeface="+mn-ea"/>
                          <a:cs typeface="+mn-cs"/>
                        </a:rPr>
                        <a:t>understand reasons</a:t>
                      </a:r>
                    </a:p>
                    <a:p>
                      <a:r>
                        <a:rPr kumimoji="0" lang="en-US" sz="1400" b="0" i="0" u="none" strike="noStrike" kern="1200" baseline="0" dirty="0">
                          <a:solidFill>
                            <a:schemeClr val="dk1"/>
                          </a:solidFill>
                          <a:latin typeface="+mn-lt"/>
                          <a:ea typeface="+mn-ea"/>
                          <a:cs typeface="+mn-cs"/>
                        </a:rPr>
                        <a:t>why households in</a:t>
                      </a:r>
                    </a:p>
                    <a:p>
                      <a:r>
                        <a:rPr kumimoji="0" lang="en-US" sz="1400" b="0" i="0" u="none" strike="noStrike" kern="1200" baseline="0" dirty="0">
                          <a:solidFill>
                            <a:schemeClr val="dk1"/>
                          </a:solidFill>
                          <a:latin typeface="+mn-lt"/>
                          <a:ea typeface="+mn-ea"/>
                          <a:cs typeface="+mn-cs"/>
                        </a:rPr>
                        <a:t>lower-income</a:t>
                      </a:r>
                    </a:p>
                    <a:p>
                      <a:r>
                        <a:rPr kumimoji="0" lang="en-US" sz="1400" b="0" i="0" u="none" strike="noStrike" kern="1200" baseline="0" dirty="0">
                          <a:solidFill>
                            <a:schemeClr val="dk1"/>
                          </a:solidFill>
                          <a:latin typeface="+mn-lt"/>
                          <a:ea typeface="+mn-ea"/>
                          <a:cs typeface="+mn-cs"/>
                        </a:rPr>
                        <a:t>Baltimore</a:t>
                      </a:r>
                    </a:p>
                    <a:p>
                      <a:r>
                        <a:rPr kumimoji="0" lang="en-US" sz="1400" b="0" i="0" u="none" strike="noStrike" kern="1200" baseline="0" dirty="0">
                          <a:solidFill>
                            <a:schemeClr val="dk1"/>
                          </a:solidFill>
                          <a:latin typeface="+mn-lt"/>
                          <a:ea typeface="+mn-ea"/>
                          <a:cs typeface="+mn-cs"/>
                        </a:rPr>
                        <a:t>neighborhoods</a:t>
                      </a:r>
                    </a:p>
                    <a:p>
                      <a:r>
                        <a:rPr kumimoji="0" lang="en-US" sz="1400" b="0" i="0" u="none" strike="noStrike" kern="1200" baseline="0" dirty="0">
                          <a:solidFill>
                            <a:schemeClr val="dk1"/>
                          </a:solidFill>
                          <a:latin typeface="+mn-lt"/>
                          <a:ea typeface="+mn-ea"/>
                          <a:cs typeface="+mn-cs"/>
                        </a:rPr>
                        <a:t>consume high-fat,</a:t>
                      </a:r>
                    </a:p>
                    <a:p>
                      <a:r>
                        <a:rPr kumimoji="0" lang="en-US" sz="1400" b="0" i="0" u="none" strike="noStrike" kern="1200" baseline="0" dirty="0">
                          <a:solidFill>
                            <a:schemeClr val="dk1"/>
                          </a:solidFill>
                          <a:latin typeface="+mn-lt"/>
                          <a:ea typeface="+mn-ea"/>
                          <a:cs typeface="+mn-cs"/>
                        </a:rPr>
                        <a:t>high-sugar diets.</a:t>
                      </a:r>
                      <a:endParaRPr lang="en-US" sz="1400" dirty="0"/>
                    </a:p>
                  </a:txBody>
                  <a:tcPr/>
                </a:tc>
                <a:tc>
                  <a:txBody>
                    <a:bodyPr/>
                    <a:lstStyle/>
                    <a:p>
                      <a:r>
                        <a:rPr kumimoji="0" lang="en-US" sz="1400" b="0" i="0" u="none" strike="noStrike" kern="1200" baseline="0" dirty="0">
                          <a:solidFill>
                            <a:schemeClr val="dk1"/>
                          </a:solidFill>
                          <a:latin typeface="+mn-lt"/>
                          <a:ea typeface="+mn-ea"/>
                          <a:cs typeface="+mn-cs"/>
                        </a:rPr>
                        <a:t>Studies suggest that</a:t>
                      </a:r>
                    </a:p>
                    <a:p>
                      <a:r>
                        <a:rPr kumimoji="0" lang="en-US" sz="1400" b="0" i="0" u="none" strike="noStrike" kern="1200" baseline="0" dirty="0">
                          <a:solidFill>
                            <a:schemeClr val="dk1"/>
                          </a:solidFill>
                          <a:latin typeface="+mn-lt"/>
                          <a:ea typeface="+mn-ea"/>
                          <a:cs typeface="+mn-cs"/>
                        </a:rPr>
                        <a:t>diet is a contributing</a:t>
                      </a:r>
                    </a:p>
                    <a:p>
                      <a:r>
                        <a:rPr kumimoji="0" lang="en-US" sz="1400" b="0" i="0" u="none" strike="noStrike" kern="1200" baseline="0" dirty="0">
                          <a:solidFill>
                            <a:schemeClr val="dk1"/>
                          </a:solidFill>
                          <a:latin typeface="+mn-lt"/>
                          <a:ea typeface="+mn-ea"/>
                          <a:cs typeface="+mn-cs"/>
                        </a:rPr>
                        <a:t>factor to urban</a:t>
                      </a:r>
                    </a:p>
                    <a:p>
                      <a:r>
                        <a:rPr kumimoji="0" lang="en-US" sz="1400" b="0" i="0" u="none" strike="noStrike" kern="1200" baseline="0" dirty="0">
                          <a:solidFill>
                            <a:schemeClr val="dk1"/>
                          </a:solidFill>
                          <a:latin typeface="+mn-lt"/>
                          <a:ea typeface="+mn-ea"/>
                          <a:cs typeface="+mn-cs"/>
                        </a:rPr>
                        <a:t>prevalence of</a:t>
                      </a:r>
                    </a:p>
                    <a:p>
                      <a:r>
                        <a:rPr kumimoji="0" lang="en-US" sz="1400" b="0" i="0" u="none" strike="noStrike" kern="1200" baseline="0" dirty="0">
                          <a:solidFill>
                            <a:schemeClr val="dk1"/>
                          </a:solidFill>
                          <a:latin typeface="+mn-lt"/>
                          <a:ea typeface="+mn-ea"/>
                          <a:cs typeface="+mn-cs"/>
                        </a:rPr>
                        <a:t>diabetes, CVD, and</a:t>
                      </a:r>
                    </a:p>
                    <a:p>
                      <a:r>
                        <a:rPr kumimoji="0" lang="en-US" sz="1400" b="0" i="0" u="none" strike="noStrike" kern="1200" baseline="0" dirty="0">
                          <a:solidFill>
                            <a:schemeClr val="dk1"/>
                          </a:solidFill>
                          <a:latin typeface="+mn-lt"/>
                          <a:ea typeface="+mn-ea"/>
                          <a:cs typeface="+mn-cs"/>
                        </a:rPr>
                        <a:t>obesity. Existing food</a:t>
                      </a:r>
                    </a:p>
                    <a:p>
                      <a:r>
                        <a:rPr kumimoji="0" lang="en-US" sz="1400" b="0" i="0" u="none" strike="noStrike" kern="1200" baseline="0" dirty="0">
                          <a:solidFill>
                            <a:schemeClr val="dk1"/>
                          </a:solidFill>
                          <a:latin typeface="+mn-lt"/>
                          <a:ea typeface="+mn-ea"/>
                          <a:cs typeface="+mn-cs"/>
                        </a:rPr>
                        <a:t>choice models do not</a:t>
                      </a:r>
                    </a:p>
                    <a:p>
                      <a:r>
                        <a:rPr kumimoji="0" lang="en-US" sz="1400" b="0" i="0" u="none" strike="noStrike" kern="1200" baseline="0" dirty="0">
                          <a:solidFill>
                            <a:schemeClr val="dk1"/>
                          </a:solidFill>
                          <a:latin typeface="+mn-lt"/>
                          <a:ea typeface="+mn-ea"/>
                          <a:cs typeface="+mn-cs"/>
                        </a:rPr>
                        <a:t>seem applicable.</a:t>
                      </a:r>
                      <a:endParaRPr lang="en-US" sz="1400" dirty="0"/>
                    </a:p>
                  </a:txBody>
                  <a:tcPr/>
                </a:tc>
                <a:tc>
                  <a:txBody>
                    <a:bodyPr/>
                    <a:lstStyle/>
                    <a:p>
                      <a:r>
                        <a:rPr kumimoji="0" lang="en-US" sz="1400" b="0" i="0" u="none" strike="noStrike" kern="1200" baseline="0" dirty="0">
                          <a:solidFill>
                            <a:schemeClr val="dk1"/>
                          </a:solidFill>
                          <a:latin typeface="+mn-lt"/>
                          <a:ea typeface="+mn-ea"/>
                          <a:cs typeface="+mn-cs"/>
                        </a:rPr>
                        <a:t>We will use</a:t>
                      </a:r>
                    </a:p>
                    <a:p>
                      <a:r>
                        <a:rPr kumimoji="0" lang="en-US" sz="1400" b="1" i="0" u="none" strike="noStrike" kern="1200" baseline="0" dirty="0">
                          <a:solidFill>
                            <a:schemeClr val="dk1"/>
                          </a:solidFill>
                          <a:latin typeface="+mn-lt"/>
                          <a:ea typeface="+mn-ea"/>
                          <a:cs typeface="+mn-cs"/>
                        </a:rPr>
                        <a:t>Grounded Theory</a:t>
                      </a:r>
                    </a:p>
                    <a:p>
                      <a:r>
                        <a:rPr kumimoji="0" lang="en-US" sz="1400" b="1" i="0" u="none" strike="noStrike" kern="1200" baseline="0" dirty="0">
                          <a:solidFill>
                            <a:schemeClr val="dk1"/>
                          </a:solidFill>
                          <a:latin typeface="+mn-lt"/>
                          <a:ea typeface="+mn-ea"/>
                          <a:cs typeface="+mn-cs"/>
                        </a:rPr>
                        <a:t>Methodology </a:t>
                      </a:r>
                      <a:r>
                        <a:rPr kumimoji="0" lang="en-US" sz="1400" b="0" i="0" u="none" strike="noStrike" kern="1200" baseline="0" dirty="0">
                          <a:solidFill>
                            <a:schemeClr val="dk1"/>
                          </a:solidFill>
                          <a:latin typeface="+mn-lt"/>
                          <a:ea typeface="+mn-ea"/>
                          <a:cs typeface="+mn-cs"/>
                        </a:rPr>
                        <a:t>to</a:t>
                      </a:r>
                    </a:p>
                    <a:p>
                      <a:r>
                        <a:rPr kumimoji="0" lang="en-US" sz="1400" b="0" i="0" u="none" strike="noStrike" kern="1200" baseline="0" dirty="0">
                          <a:solidFill>
                            <a:schemeClr val="dk1"/>
                          </a:solidFill>
                          <a:latin typeface="+mn-lt"/>
                          <a:ea typeface="+mn-ea"/>
                          <a:cs typeface="+mn-cs"/>
                        </a:rPr>
                        <a:t>answer:</a:t>
                      </a:r>
                    </a:p>
                    <a:p>
                      <a:r>
                        <a:rPr kumimoji="0" lang="en-US" sz="1400" b="0" i="0" u="none" strike="noStrike" kern="1200" baseline="0" dirty="0">
                          <a:solidFill>
                            <a:schemeClr val="dk1"/>
                          </a:solidFill>
                          <a:latin typeface="+mn-lt"/>
                          <a:ea typeface="+mn-ea"/>
                          <a:cs typeface="+mn-cs"/>
                        </a:rPr>
                        <a:t>“What are the</a:t>
                      </a:r>
                    </a:p>
                    <a:p>
                      <a:r>
                        <a:rPr kumimoji="0" lang="en-US" sz="1400" b="0" i="0" u="none" strike="noStrike" kern="1200" baseline="0" dirty="0">
                          <a:solidFill>
                            <a:schemeClr val="dk1"/>
                          </a:solidFill>
                          <a:latin typeface="+mn-lt"/>
                          <a:ea typeface="+mn-ea"/>
                          <a:cs typeface="+mn-cs"/>
                        </a:rPr>
                        <a:t>environmental, social,</a:t>
                      </a:r>
                    </a:p>
                    <a:p>
                      <a:r>
                        <a:rPr kumimoji="0" lang="en-US" sz="1400" b="0" i="0" u="none" strike="noStrike" kern="1200" baseline="0" dirty="0">
                          <a:solidFill>
                            <a:schemeClr val="dk1"/>
                          </a:solidFill>
                          <a:latin typeface="+mn-lt"/>
                          <a:ea typeface="+mn-ea"/>
                          <a:cs typeface="+mn-cs"/>
                        </a:rPr>
                        <a:t>and economic factors</a:t>
                      </a:r>
                    </a:p>
                    <a:p>
                      <a:r>
                        <a:rPr kumimoji="0" lang="en-US" sz="1400" b="0" i="0" u="none" strike="noStrike" kern="1200" baseline="0" dirty="0">
                          <a:solidFill>
                            <a:schemeClr val="dk1"/>
                          </a:solidFill>
                          <a:latin typeface="+mn-lt"/>
                          <a:ea typeface="+mn-ea"/>
                          <a:cs typeface="+mn-cs"/>
                        </a:rPr>
                        <a:t>contributing to </a:t>
                      </a:r>
                      <a:r>
                        <a:rPr kumimoji="0" lang="en-US" sz="1400" b="0" i="0" u="none" strike="noStrike" kern="1200" baseline="0" dirty="0" err="1">
                          <a:solidFill>
                            <a:schemeClr val="dk1"/>
                          </a:solidFill>
                          <a:latin typeface="+mn-lt"/>
                          <a:ea typeface="+mn-ea"/>
                          <a:cs typeface="+mn-cs"/>
                        </a:rPr>
                        <a:t>highfat</a:t>
                      </a:r>
                      <a:r>
                        <a:rPr kumimoji="0" lang="en-US" sz="1400" b="0" i="0" u="none" strike="noStrike" kern="1200" baseline="0" dirty="0">
                          <a:solidFill>
                            <a:schemeClr val="dk1"/>
                          </a:solidFill>
                          <a:latin typeface="+mn-lt"/>
                          <a:ea typeface="+mn-ea"/>
                          <a:cs typeface="+mn-cs"/>
                        </a:rPr>
                        <a:t>,</a:t>
                      </a:r>
                    </a:p>
                    <a:p>
                      <a:r>
                        <a:rPr kumimoji="0" lang="en-US" sz="1400" b="0" i="0" u="none" strike="noStrike" kern="1200" baseline="0" dirty="0">
                          <a:solidFill>
                            <a:schemeClr val="dk1"/>
                          </a:solidFill>
                          <a:latin typeface="+mn-lt"/>
                          <a:ea typeface="+mn-ea"/>
                          <a:cs typeface="+mn-cs"/>
                        </a:rPr>
                        <a:t>high-sugar</a:t>
                      </a:r>
                    </a:p>
                    <a:p>
                      <a:r>
                        <a:rPr kumimoji="0" lang="en-US" sz="1400" b="0" i="0" u="none" strike="noStrike" kern="1200" baseline="0" dirty="0">
                          <a:solidFill>
                            <a:schemeClr val="dk1"/>
                          </a:solidFill>
                          <a:latin typeface="+mn-lt"/>
                          <a:ea typeface="+mn-ea"/>
                          <a:cs typeface="+mn-cs"/>
                        </a:rPr>
                        <a:t>consumption”?</a:t>
                      </a:r>
                      <a:endParaRPr lang="en-US" sz="1600" dirty="0"/>
                    </a:p>
                  </a:txBody>
                  <a:tcPr/>
                </a:tc>
                <a:tc>
                  <a:txBody>
                    <a:bodyPr/>
                    <a:lstStyle/>
                    <a:p>
                      <a:r>
                        <a:rPr kumimoji="0" lang="en-US" sz="1400" b="0" i="0" u="none" strike="noStrike" kern="1200" baseline="0" dirty="0">
                          <a:solidFill>
                            <a:schemeClr val="dk1"/>
                          </a:solidFill>
                          <a:latin typeface="+mn-lt"/>
                          <a:ea typeface="+mn-ea"/>
                          <a:cs typeface="+mn-cs"/>
                        </a:rPr>
                        <a:t>We will conduct n=50</a:t>
                      </a:r>
                    </a:p>
                    <a:p>
                      <a:r>
                        <a:rPr kumimoji="0" lang="en-US" sz="1400" b="0" i="0" u="none" strike="noStrike" kern="1200" baseline="0" dirty="0">
                          <a:solidFill>
                            <a:schemeClr val="dk1"/>
                          </a:solidFill>
                          <a:latin typeface="+mn-lt"/>
                          <a:ea typeface="+mn-ea"/>
                          <a:cs typeface="+mn-cs"/>
                        </a:rPr>
                        <a:t>interviews with</a:t>
                      </a:r>
                    </a:p>
                    <a:p>
                      <a:r>
                        <a:rPr kumimoji="0" lang="en-US" sz="1400" b="0" i="0" u="none" strike="noStrike" kern="1200" baseline="0" dirty="0">
                          <a:solidFill>
                            <a:schemeClr val="dk1"/>
                          </a:solidFill>
                          <a:latin typeface="+mn-lt"/>
                          <a:ea typeface="+mn-ea"/>
                          <a:cs typeface="+mn-cs"/>
                        </a:rPr>
                        <a:t>community residents.</a:t>
                      </a:r>
                    </a:p>
                    <a:p>
                      <a:r>
                        <a:rPr kumimoji="0" lang="en-US" sz="1400" b="0" i="0" u="none" strike="noStrike" kern="1200" baseline="0" dirty="0">
                          <a:solidFill>
                            <a:schemeClr val="dk1"/>
                          </a:solidFill>
                          <a:latin typeface="+mn-lt"/>
                          <a:ea typeface="+mn-ea"/>
                          <a:cs typeface="+mn-cs"/>
                        </a:rPr>
                        <a:t>We will perform</a:t>
                      </a:r>
                    </a:p>
                    <a:p>
                      <a:r>
                        <a:rPr kumimoji="0" lang="en-US" sz="1400" b="0" i="0" u="none" strike="noStrike" kern="1200" baseline="0" dirty="0">
                          <a:solidFill>
                            <a:schemeClr val="dk1"/>
                          </a:solidFill>
                          <a:latin typeface="+mn-lt"/>
                          <a:ea typeface="+mn-ea"/>
                          <a:cs typeface="+mn-cs"/>
                        </a:rPr>
                        <a:t>community mapping</a:t>
                      </a:r>
                    </a:p>
                    <a:p>
                      <a:r>
                        <a:rPr kumimoji="0" lang="en-US" sz="1400" b="0" i="0" u="none" strike="noStrike" kern="1200" baseline="0" dirty="0">
                          <a:solidFill>
                            <a:schemeClr val="dk1"/>
                          </a:solidFill>
                          <a:latin typeface="+mn-lt"/>
                          <a:ea typeface="+mn-ea"/>
                          <a:cs typeface="+mn-cs"/>
                        </a:rPr>
                        <a:t>of food options, and</a:t>
                      </a:r>
                    </a:p>
                    <a:p>
                      <a:r>
                        <a:rPr kumimoji="0" lang="en-US" sz="1400" b="0" i="0" u="none" strike="noStrike" kern="1200" baseline="0" dirty="0">
                          <a:solidFill>
                            <a:schemeClr val="dk1"/>
                          </a:solidFill>
                          <a:latin typeface="+mn-lt"/>
                          <a:ea typeface="+mn-ea"/>
                          <a:cs typeface="+mn-cs"/>
                        </a:rPr>
                        <a:t>observe food</a:t>
                      </a:r>
                    </a:p>
                    <a:p>
                      <a:r>
                        <a:rPr kumimoji="0" lang="en-US" sz="1400" b="0" i="0" u="none" strike="noStrike" kern="1200" baseline="0" dirty="0">
                          <a:solidFill>
                            <a:schemeClr val="dk1"/>
                          </a:solidFill>
                          <a:latin typeface="+mn-lt"/>
                          <a:ea typeface="+mn-ea"/>
                          <a:cs typeface="+mn-cs"/>
                        </a:rPr>
                        <a:t>purchasing in two</a:t>
                      </a:r>
                    </a:p>
                    <a:p>
                      <a:r>
                        <a:rPr kumimoji="0" lang="en-US" sz="1400" b="0" i="0" u="none" strike="noStrike" kern="1200" baseline="0" dirty="0">
                          <a:solidFill>
                            <a:schemeClr val="dk1"/>
                          </a:solidFill>
                          <a:latin typeface="+mn-lt"/>
                          <a:ea typeface="+mn-ea"/>
                          <a:cs typeface="+mn-cs"/>
                        </a:rPr>
                        <a:t>local markets.</a:t>
                      </a:r>
                      <a:endParaRPr lang="en-US" sz="1400" dirty="0"/>
                    </a:p>
                  </a:txBody>
                  <a:tcPr/>
                </a:tc>
                <a:extLst>
                  <a:ext uri="{0D108BD9-81ED-4DB2-BD59-A6C34878D82A}">
                    <a16:rowId xmlns:a16="http://schemas.microsoft.com/office/drawing/2014/main" val="4250419489"/>
                  </a:ext>
                </a:extLst>
              </a:tr>
              <a:tr h="990600">
                <a:tc>
                  <a:txBody>
                    <a:bodyPr/>
                    <a:lstStyle/>
                    <a:p>
                      <a:r>
                        <a:rPr kumimoji="0" lang="en-US" sz="1400" b="0" i="1" u="none" strike="noStrike" kern="1200" baseline="0" dirty="0">
                          <a:solidFill>
                            <a:schemeClr val="dk1"/>
                          </a:solidFill>
                          <a:latin typeface="+mn-lt"/>
                          <a:ea typeface="+mn-ea"/>
                          <a:cs typeface="+mn-cs"/>
                        </a:rPr>
                        <a:t>Based on</a:t>
                      </a:r>
                    </a:p>
                    <a:p>
                      <a:r>
                        <a:rPr kumimoji="0" lang="en-US" sz="1400" b="0" i="1" u="none" strike="noStrike" kern="1200" baseline="0" dirty="0">
                          <a:solidFill>
                            <a:schemeClr val="dk1"/>
                          </a:solidFill>
                          <a:latin typeface="+mn-lt"/>
                          <a:ea typeface="+mn-ea"/>
                          <a:cs typeface="+mn-cs"/>
                        </a:rPr>
                        <a:t>constructivist view</a:t>
                      </a:r>
                    </a:p>
                    <a:p>
                      <a:r>
                        <a:rPr kumimoji="0" lang="en-US" sz="1400" b="0" i="1" u="none" strike="noStrike" kern="1200" baseline="0" dirty="0">
                          <a:solidFill>
                            <a:schemeClr val="dk1"/>
                          </a:solidFill>
                          <a:latin typeface="+mn-lt"/>
                          <a:ea typeface="+mn-ea"/>
                          <a:cs typeface="+mn-cs"/>
                        </a:rPr>
                        <a:t>that multiple</a:t>
                      </a:r>
                    </a:p>
                    <a:p>
                      <a:r>
                        <a:rPr kumimoji="0" lang="en-US" sz="1400" b="0" i="1" u="none" strike="noStrike" kern="1200" baseline="0" dirty="0">
                          <a:solidFill>
                            <a:schemeClr val="dk1"/>
                          </a:solidFill>
                          <a:latin typeface="+mn-lt"/>
                          <a:ea typeface="+mn-ea"/>
                          <a:cs typeface="+mn-cs"/>
                        </a:rPr>
                        <a:t>reasons may exists.</a:t>
                      </a:r>
                    </a:p>
                    <a:p>
                      <a:r>
                        <a:rPr kumimoji="0" lang="en-US" sz="1400" b="0" i="1" u="none" strike="noStrike" kern="1200" baseline="0" dirty="0">
                          <a:solidFill>
                            <a:schemeClr val="dk1"/>
                          </a:solidFill>
                          <a:latin typeface="+mn-lt"/>
                          <a:ea typeface="+mn-ea"/>
                          <a:cs typeface="+mn-cs"/>
                        </a:rPr>
                        <a:t>All household</a:t>
                      </a:r>
                    </a:p>
                    <a:p>
                      <a:r>
                        <a:rPr kumimoji="0" lang="en-US" sz="1400" b="0" i="1" u="none" strike="noStrike" kern="1200" baseline="0" dirty="0">
                          <a:solidFill>
                            <a:schemeClr val="dk1"/>
                          </a:solidFill>
                          <a:latin typeface="+mn-lt"/>
                          <a:ea typeface="+mn-ea"/>
                          <a:cs typeface="+mn-cs"/>
                        </a:rPr>
                        <a:t>reasons are valued.</a:t>
                      </a:r>
                      <a:endParaRPr lang="en-US" sz="1400" dirty="0"/>
                    </a:p>
                  </a:txBody>
                  <a:tcPr/>
                </a:tc>
                <a:tc>
                  <a:txBody>
                    <a:bodyPr/>
                    <a:lstStyle/>
                    <a:p>
                      <a:r>
                        <a:rPr kumimoji="0" lang="en-US" sz="1400" b="0" i="1" u="none" strike="noStrike" kern="1200" baseline="0" dirty="0">
                          <a:solidFill>
                            <a:schemeClr val="dk1"/>
                          </a:solidFill>
                          <a:latin typeface="+mn-lt"/>
                          <a:ea typeface="+mn-ea"/>
                          <a:cs typeface="+mn-cs"/>
                        </a:rPr>
                        <a:t>Based on chronic</a:t>
                      </a:r>
                    </a:p>
                    <a:p>
                      <a:r>
                        <a:rPr kumimoji="0" lang="en-US" sz="1400" b="0" i="1" u="none" strike="noStrike" kern="1200" baseline="0" dirty="0">
                          <a:solidFill>
                            <a:schemeClr val="dk1"/>
                          </a:solidFill>
                          <a:latin typeface="+mn-lt"/>
                          <a:ea typeface="+mn-ea"/>
                          <a:cs typeface="+mn-cs"/>
                        </a:rPr>
                        <a:t>disease model and</a:t>
                      </a:r>
                    </a:p>
                    <a:p>
                      <a:r>
                        <a:rPr kumimoji="0" lang="en-US" sz="1400" b="0" i="1" u="none" strike="noStrike" kern="1200" baseline="0" dirty="0">
                          <a:solidFill>
                            <a:schemeClr val="dk1"/>
                          </a:solidFill>
                          <a:latin typeface="+mn-lt"/>
                          <a:ea typeface="+mn-ea"/>
                          <a:cs typeface="+mn-cs"/>
                        </a:rPr>
                        <a:t>behavioral food</a:t>
                      </a:r>
                    </a:p>
                    <a:p>
                      <a:r>
                        <a:rPr kumimoji="0" lang="en-US" sz="1400" b="0" i="1" u="none" strike="noStrike" kern="1200" baseline="0" dirty="0">
                          <a:solidFill>
                            <a:schemeClr val="dk1"/>
                          </a:solidFill>
                          <a:latin typeface="+mn-lt"/>
                          <a:ea typeface="+mn-ea"/>
                          <a:cs typeface="+mn-cs"/>
                        </a:rPr>
                        <a:t>choice theory.</a:t>
                      </a:r>
                      <a:endParaRPr lang="en-US" sz="1400" dirty="0"/>
                    </a:p>
                  </a:txBody>
                  <a:tcPr/>
                </a:tc>
                <a:tc>
                  <a:txBody>
                    <a:bodyPr/>
                    <a:lstStyle/>
                    <a:p>
                      <a:r>
                        <a:rPr kumimoji="0" lang="en-US" sz="1400" b="0" i="1" u="none" strike="noStrike" kern="1200" baseline="0" dirty="0">
                          <a:solidFill>
                            <a:schemeClr val="dk1"/>
                          </a:solidFill>
                          <a:latin typeface="+mn-lt"/>
                          <a:ea typeface="+mn-ea"/>
                          <a:cs typeface="+mn-cs"/>
                        </a:rPr>
                        <a:t>Based on goal of</a:t>
                      </a:r>
                    </a:p>
                    <a:p>
                      <a:r>
                        <a:rPr kumimoji="0" lang="en-US" sz="1400" b="0" i="1" u="none" strike="noStrike" kern="1200" baseline="0" dirty="0">
                          <a:solidFill>
                            <a:schemeClr val="dk1"/>
                          </a:solidFill>
                          <a:latin typeface="+mn-lt"/>
                          <a:ea typeface="+mn-ea"/>
                          <a:cs typeface="+mn-cs"/>
                        </a:rPr>
                        <a:t>generating more</a:t>
                      </a:r>
                    </a:p>
                    <a:p>
                      <a:r>
                        <a:rPr kumimoji="0" lang="en-US" sz="1400" b="0" i="1" u="none" strike="noStrike" kern="1200" baseline="0" dirty="0">
                          <a:solidFill>
                            <a:schemeClr val="dk1"/>
                          </a:solidFill>
                          <a:latin typeface="+mn-lt"/>
                          <a:ea typeface="+mn-ea"/>
                          <a:cs typeface="+mn-cs"/>
                        </a:rPr>
                        <a:t>relevant theory of</a:t>
                      </a:r>
                    </a:p>
                    <a:p>
                      <a:r>
                        <a:rPr kumimoji="0" lang="en-US" sz="1400" b="0" i="1" u="none" strike="noStrike" kern="1200" baseline="0" dirty="0">
                          <a:solidFill>
                            <a:schemeClr val="dk1"/>
                          </a:solidFill>
                          <a:latin typeface="+mn-lt"/>
                          <a:ea typeface="+mn-ea"/>
                          <a:cs typeface="+mn-cs"/>
                        </a:rPr>
                        <a:t>causes of diet</a:t>
                      </a:r>
                    </a:p>
                    <a:p>
                      <a:r>
                        <a:rPr kumimoji="0" lang="en-US" sz="1400" b="0" i="1" u="none" strike="noStrike" kern="1200" baseline="0" dirty="0">
                          <a:solidFill>
                            <a:schemeClr val="dk1"/>
                          </a:solidFill>
                          <a:latin typeface="+mn-lt"/>
                          <a:ea typeface="+mn-ea"/>
                          <a:cs typeface="+mn-cs"/>
                        </a:rPr>
                        <a:t>consumption.</a:t>
                      </a:r>
                      <a:endParaRPr lang="en-US" sz="1400" i="1" dirty="0"/>
                    </a:p>
                  </a:txBody>
                  <a:tcPr/>
                </a:tc>
                <a:tc>
                  <a:txBody>
                    <a:bodyPr/>
                    <a:lstStyle/>
                    <a:p>
                      <a:r>
                        <a:rPr kumimoji="0" lang="en-US" sz="1400" b="0" i="1" u="none" strike="noStrike" kern="1200" baseline="0" dirty="0">
                          <a:solidFill>
                            <a:schemeClr val="dk1"/>
                          </a:solidFill>
                          <a:latin typeface="+mn-lt"/>
                          <a:ea typeface="+mn-ea"/>
                          <a:cs typeface="+mn-cs"/>
                        </a:rPr>
                        <a:t>Based on goal of</a:t>
                      </a:r>
                    </a:p>
                    <a:p>
                      <a:r>
                        <a:rPr kumimoji="0" lang="en-US" sz="1400" b="0" i="1" u="none" strike="noStrike" kern="1200" baseline="0" dirty="0">
                          <a:solidFill>
                            <a:schemeClr val="dk1"/>
                          </a:solidFill>
                          <a:latin typeface="+mn-lt"/>
                          <a:ea typeface="+mn-ea"/>
                          <a:cs typeface="+mn-cs"/>
                        </a:rPr>
                        <a:t>having increasing</a:t>
                      </a:r>
                    </a:p>
                    <a:p>
                      <a:r>
                        <a:rPr kumimoji="0" lang="en-US" sz="1400" b="0" i="1" u="none" strike="noStrike" kern="1200" baseline="0" dirty="0">
                          <a:solidFill>
                            <a:schemeClr val="dk1"/>
                          </a:solidFill>
                          <a:latin typeface="+mn-lt"/>
                          <a:ea typeface="+mn-ea"/>
                          <a:cs typeface="+mn-cs"/>
                        </a:rPr>
                        <a:t>focus and</a:t>
                      </a:r>
                    </a:p>
                    <a:p>
                      <a:r>
                        <a:rPr kumimoji="0" lang="en-US" sz="1400" b="0" i="1" u="none" strike="noStrike" kern="1200" baseline="0" dirty="0">
                          <a:solidFill>
                            <a:schemeClr val="dk1"/>
                          </a:solidFill>
                          <a:latin typeface="+mn-lt"/>
                          <a:ea typeface="+mn-ea"/>
                          <a:cs typeface="+mn-cs"/>
                        </a:rPr>
                        <a:t>understanding.</a:t>
                      </a:r>
                      <a:endParaRPr lang="en-US" sz="1400" i="1" dirty="0"/>
                    </a:p>
                  </a:txBody>
                  <a:tcPr/>
                </a:tc>
                <a:extLst>
                  <a:ext uri="{0D108BD9-81ED-4DB2-BD59-A6C34878D82A}">
                    <a16:rowId xmlns:a16="http://schemas.microsoft.com/office/drawing/2014/main" val="1765574001"/>
                  </a:ext>
                </a:extLst>
              </a:tr>
              <a:tr h="685800">
                <a:tc>
                  <a:txBody>
                    <a:bodyPr/>
                    <a:lstStyle/>
                    <a:p>
                      <a:r>
                        <a:rPr lang="en-US" dirty="0"/>
                        <a:t>Problem </a:t>
                      </a:r>
                    </a:p>
                    <a:p>
                      <a:r>
                        <a:rPr lang="en-US" dirty="0"/>
                        <a:t>Statement</a:t>
                      </a:r>
                    </a:p>
                  </a:txBody>
                  <a:tcPr/>
                </a:tc>
                <a:tc>
                  <a:txBody>
                    <a:bodyPr/>
                    <a:lstStyle/>
                    <a:p>
                      <a:r>
                        <a:rPr lang="en-US" dirty="0"/>
                        <a:t>Existing Theory </a:t>
                      </a:r>
                    </a:p>
                  </a:txBody>
                  <a:tcPr/>
                </a:tc>
                <a:tc>
                  <a:txBody>
                    <a:bodyPr/>
                    <a:lstStyle/>
                    <a:p>
                      <a:r>
                        <a:rPr lang="en-US" dirty="0"/>
                        <a:t>Research Approach</a:t>
                      </a:r>
                    </a:p>
                  </a:txBody>
                  <a:tcPr/>
                </a:tc>
                <a:tc>
                  <a:txBody>
                    <a:bodyPr/>
                    <a:lstStyle/>
                    <a:p>
                      <a:r>
                        <a:rPr lang="en-US" dirty="0"/>
                        <a:t>What to do</a:t>
                      </a:r>
                    </a:p>
                  </a:txBody>
                  <a:tcPr/>
                </a:tc>
                <a:extLst>
                  <a:ext uri="{0D108BD9-81ED-4DB2-BD59-A6C34878D82A}">
                    <a16:rowId xmlns:a16="http://schemas.microsoft.com/office/drawing/2014/main" val="3942706470"/>
                  </a:ext>
                </a:extLst>
              </a:tr>
            </a:tbl>
          </a:graphicData>
        </a:graphic>
      </p:graphicFrame>
      <p:sp>
        <p:nvSpPr>
          <p:cNvPr id="4" name="Slide Number Placeholder 3">
            <a:extLst>
              <a:ext uri="{FF2B5EF4-FFF2-40B4-BE49-F238E27FC236}">
                <a16:creationId xmlns:a16="http://schemas.microsoft.com/office/drawing/2014/main" id="{018ED077-2EF2-4041-A105-6BC7FDD61D9C}"/>
              </a:ext>
            </a:extLst>
          </p:cNvPr>
          <p:cNvSpPr>
            <a:spLocks noGrp="1"/>
          </p:cNvSpPr>
          <p:nvPr>
            <p:ph type="sldNum" sz="quarter" idx="12"/>
          </p:nvPr>
        </p:nvSpPr>
        <p:spPr/>
        <p:txBody>
          <a:bodyPr/>
          <a:lstStyle/>
          <a:p>
            <a:fld id="{52E1AC24-9E02-4FAD-AF47-45E5237D18E6}" type="slidenum">
              <a:rPr lang="en-US" smtClean="0"/>
              <a:t>9</a:t>
            </a:fld>
            <a:endParaRPr lang="en-US"/>
          </a:p>
        </p:txBody>
      </p:sp>
    </p:spTree>
    <p:extLst>
      <p:ext uri="{BB962C8B-B14F-4D97-AF65-F5344CB8AC3E}">
        <p14:creationId xmlns:p14="http://schemas.microsoft.com/office/powerpoint/2010/main" val="32904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7059</TotalTime>
  <Words>4678</Words>
  <Application>Microsoft Office PowerPoint</Application>
  <PresentationFormat>On-screen Show (4:3)</PresentationFormat>
  <Paragraphs>612</Paragraphs>
  <Slides>47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Calibri Light</vt:lpstr>
      <vt:lpstr>Century Gothic</vt:lpstr>
      <vt:lpstr>Georgia</vt:lpstr>
      <vt:lpstr>Tahoma-Bold</vt:lpstr>
      <vt:lpstr>Times New Roman</vt:lpstr>
      <vt:lpstr>Trebuchet MS</vt:lpstr>
      <vt:lpstr>Wingdings</vt:lpstr>
      <vt:lpstr>Wingdings 2</vt:lpstr>
      <vt:lpstr>Urban</vt:lpstr>
      <vt:lpstr>The basics of collecting qualitative data in the field</vt:lpstr>
      <vt:lpstr>Outline</vt:lpstr>
      <vt:lpstr>Why Qualitative?</vt:lpstr>
      <vt:lpstr>Why Qualitative? </vt:lpstr>
      <vt:lpstr>Why Qualitative?</vt:lpstr>
      <vt:lpstr>Why Qualitative?</vt:lpstr>
      <vt:lpstr>“Summary”</vt:lpstr>
      <vt:lpstr>PowerPoint Presentation</vt:lpstr>
      <vt:lpstr>Example</vt:lpstr>
      <vt:lpstr>PowerPoint Presentation</vt:lpstr>
      <vt:lpstr>PowerPoint Presentation</vt:lpstr>
      <vt:lpstr>PowerPoint Presentation</vt:lpstr>
      <vt:lpstr>Example: Structured -&gt; Unstructured</vt:lpstr>
      <vt:lpstr> </vt:lpstr>
      <vt:lpstr>PowerPoint Presentation</vt:lpstr>
      <vt:lpstr>PowerPoint Presentation</vt:lpstr>
      <vt:lpstr>PowerPoint Presentation</vt:lpstr>
      <vt:lpstr>Moderator Role</vt:lpstr>
      <vt:lpstr>PowerPoint Presentation</vt:lpstr>
      <vt:lpstr>PowerPoint Presentation</vt:lpstr>
      <vt:lpstr>PowerPoint Presentation</vt:lpstr>
      <vt:lpstr>Mixing Methods</vt:lpstr>
      <vt:lpstr>Mixing Methods</vt:lpstr>
      <vt:lpstr>Mixing Methods  Vignettes</vt:lpstr>
      <vt:lpstr>Other Considerations</vt:lpstr>
      <vt:lpstr>PowerPoint Presentation</vt:lpstr>
      <vt:lpstr>PowerPoint Presentation</vt:lpstr>
      <vt:lpstr>Sampling</vt:lpstr>
      <vt:lpstr>PowerPoint Presentation</vt:lpstr>
      <vt:lpstr>Qualitative Data Analysis</vt:lpstr>
      <vt:lpstr>Qualitative data analysis</vt:lpstr>
      <vt:lpstr>PowerPoint Presentation</vt:lpstr>
      <vt:lpstr>PowerPoint Presentation</vt:lpstr>
      <vt:lpstr>Qualitative data analysis</vt:lpstr>
      <vt:lpstr>Presenting data : Quotes</vt:lpstr>
      <vt:lpstr>Conceptual Frameworks</vt:lpstr>
      <vt:lpstr>PowerPoint Presentation</vt:lpstr>
      <vt:lpstr>Quality Control</vt:lpstr>
      <vt:lpstr>Additional slides</vt:lpstr>
      <vt:lpstr>PowerPoint Presentation</vt:lpstr>
      <vt:lpstr>PowerPoint Presentation</vt:lpstr>
      <vt:lpstr>PowerPoint Presentation</vt:lpstr>
      <vt:lpstr>PowerPoint Presentation</vt:lpstr>
      <vt:lpstr>PowerPoint Presentation</vt:lpstr>
      <vt:lpstr>PowerPoint Presentation</vt:lpstr>
      <vt:lpstr>Analyzing data: Approaches</vt:lpstr>
      <vt:lpstr>Main wrong conceptions of qualitative data</vt:lpstr>
    </vt:vector>
  </TitlesOfParts>
  <Company>The World Bank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Maria Munoz Boudet</dc:creator>
  <cp:lastModifiedBy>Iman Kalyan Sen</cp:lastModifiedBy>
  <cp:revision>88</cp:revision>
  <dcterms:created xsi:type="dcterms:W3CDTF">2013-12-14T10:32:57Z</dcterms:created>
  <dcterms:modified xsi:type="dcterms:W3CDTF">2019-11-14T16:12:00Z</dcterms:modified>
</cp:coreProperties>
</file>