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8" r:id="rId2"/>
    <p:sldId id="262" r:id="rId3"/>
    <p:sldId id="261" r:id="rId4"/>
    <p:sldId id="260" r:id="rId5"/>
    <p:sldId id="265" r:id="rId6"/>
    <p:sldId id="599" r:id="rId7"/>
    <p:sldId id="272" r:id="rId8"/>
    <p:sldId id="335" r:id="rId9"/>
    <p:sldId id="323" r:id="rId10"/>
    <p:sldId id="376" r:id="rId11"/>
    <p:sldId id="377" r:id="rId12"/>
    <p:sldId id="336" r:id="rId13"/>
    <p:sldId id="340" r:id="rId14"/>
    <p:sldId id="372" r:id="rId15"/>
    <p:sldId id="357" r:id="rId16"/>
    <p:sldId id="362" r:id="rId17"/>
    <p:sldId id="590" r:id="rId18"/>
    <p:sldId id="297" r:id="rId19"/>
    <p:sldId id="591" r:id="rId20"/>
    <p:sldId id="598" r:id="rId21"/>
    <p:sldId id="594" r:id="rId22"/>
    <p:sldId id="595" r:id="rId23"/>
    <p:sldId id="596" r:id="rId24"/>
    <p:sldId id="299" r:id="rId25"/>
    <p:sldId id="341" r:id="rId26"/>
    <p:sldId id="264" r:id="rId27"/>
    <p:sldId id="280" r:id="rId28"/>
    <p:sldId id="589" r:id="rId29"/>
    <p:sldId id="267" r:id="rId30"/>
    <p:sldId id="378" r:id="rId31"/>
    <p:sldId id="285" r:id="rId32"/>
    <p:sldId id="586" r:id="rId33"/>
    <p:sldId id="259" r:id="rId34"/>
    <p:sldId id="587" r:id="rId35"/>
    <p:sldId id="588" r:id="rId36"/>
    <p:sldId id="353" r:id="rId37"/>
    <p:sldId id="360" r:id="rId38"/>
    <p:sldId id="277" r:id="rId39"/>
    <p:sldId id="282" r:id="rId40"/>
    <p:sldId id="283" r:id="rId41"/>
    <p:sldId id="33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7B77F7-8564-495D-8F5B-C19C6A1BCE06}">
          <p14:sldIdLst>
            <p14:sldId id="258"/>
            <p14:sldId id="262"/>
            <p14:sldId id="261"/>
            <p14:sldId id="260"/>
            <p14:sldId id="265"/>
            <p14:sldId id="599"/>
            <p14:sldId id="272"/>
            <p14:sldId id="335"/>
            <p14:sldId id="323"/>
            <p14:sldId id="376"/>
            <p14:sldId id="377"/>
            <p14:sldId id="336"/>
            <p14:sldId id="340"/>
            <p14:sldId id="372"/>
            <p14:sldId id="357"/>
            <p14:sldId id="362"/>
            <p14:sldId id="590"/>
            <p14:sldId id="297"/>
            <p14:sldId id="591"/>
            <p14:sldId id="598"/>
            <p14:sldId id="594"/>
            <p14:sldId id="595"/>
            <p14:sldId id="596"/>
            <p14:sldId id="299"/>
            <p14:sldId id="341"/>
            <p14:sldId id="264"/>
            <p14:sldId id="280"/>
            <p14:sldId id="589"/>
            <p14:sldId id="267"/>
            <p14:sldId id="378"/>
            <p14:sldId id="285"/>
            <p14:sldId id="586"/>
            <p14:sldId id="259"/>
            <p14:sldId id="587"/>
            <p14:sldId id="588"/>
            <p14:sldId id="353"/>
            <p14:sldId id="360"/>
            <p14:sldId id="277"/>
            <p14:sldId id="282"/>
            <p14:sldId id="283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istoffer Bjarkefur" initials="KB" lastIdx="4" clrIdx="0">
    <p:extLst>
      <p:ext uri="{19B8F6BF-5375-455C-9EA6-DF929625EA0E}">
        <p15:presenceInfo xmlns:p15="http://schemas.microsoft.com/office/powerpoint/2012/main" userId="43d117866bba7c51" providerId="Windows Live"/>
      </p:ext>
    </p:extLst>
  </p:cmAuthor>
  <p:cmAuthor id="2" name="Mrijan Rimal" initials="MR" lastIdx="4" clrIdx="1">
    <p:extLst>
      <p:ext uri="{19B8F6BF-5375-455C-9EA6-DF929625EA0E}">
        <p15:presenceInfo xmlns:p15="http://schemas.microsoft.com/office/powerpoint/2012/main" userId="S-1-5-21-88094858-919529-1617787245-651260" providerId="AD"/>
      </p:ext>
    </p:extLst>
  </p:cmAuthor>
  <p:cmAuthor id="3" name="Luiza Cardoso De Andrade" initials="LCDA" lastIdx="25" clrIdx="2"/>
  <p:cmAuthor id="4" name="Maria Ruth Jones" initials="MRJ" lastIdx="1" clrIdx="3">
    <p:extLst>
      <p:ext uri="{19B8F6BF-5375-455C-9EA6-DF929625EA0E}">
        <p15:presenceInfo xmlns:p15="http://schemas.microsoft.com/office/powerpoint/2012/main" userId="S-1-5-21-88094858-919529-1617787245-382766" providerId="AD"/>
      </p:ext>
    </p:extLst>
  </p:cmAuthor>
  <p:cmAuthor id="5" name="Maria Ruth Jones" initials="MRJ [2]" lastIdx="47" clrIdx="4">
    <p:extLst>
      <p:ext uri="{19B8F6BF-5375-455C-9EA6-DF929625EA0E}">
        <p15:presenceInfo xmlns:p15="http://schemas.microsoft.com/office/powerpoint/2012/main" userId="S::mjones5@worldbank.org::4de489b9-4ceb-45e2-843f-73f505ed51fd" providerId="AD"/>
      </p:ext>
    </p:extLst>
  </p:cmAuthor>
  <p:cmAuthor id="6" name="Roshni Khincha" initials="RK" lastIdx="5" clrIdx="5">
    <p:extLst>
      <p:ext uri="{19B8F6BF-5375-455C-9EA6-DF929625EA0E}">
        <p15:presenceInfo xmlns:p15="http://schemas.microsoft.com/office/powerpoint/2012/main" userId="S::rkhincha@worldbank.org::d55d695a-1a9d-4f01-92e1-7f38d1eecb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BEE7"/>
    <a:srgbClr val="D2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74"/>
    <p:restoredTop sz="83871" autoAdjust="0"/>
  </p:normalViewPr>
  <p:slideViewPr>
    <p:cSldViewPr>
      <p:cViewPr varScale="1">
        <p:scale>
          <a:sx n="92" d="100"/>
          <a:sy n="92" d="100"/>
        </p:scale>
        <p:origin x="22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917749-0D0E-B243-BD9A-5EB5326539DC}" type="doc">
      <dgm:prSet loTypeId="urn:microsoft.com/office/officeart/2005/8/layout/hList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B907485-FBBB-FC4E-8C06-78E94A026BC6}">
      <dgm:prSet phldrT="[Text]"/>
      <dgm:spPr/>
      <dgm:t>
        <a:bodyPr/>
        <a:lstStyle/>
        <a:p>
          <a:r>
            <a:rPr lang="en-US" dirty="0"/>
            <a:t>Pre-field</a:t>
          </a:r>
        </a:p>
      </dgm:t>
    </dgm:pt>
    <dgm:pt modelId="{FC0E5302-792A-4349-A73C-3CD31F63EFA1}" type="parTrans" cxnId="{6C9ED710-0960-D44D-B630-03385C8A83F4}">
      <dgm:prSet/>
      <dgm:spPr/>
      <dgm:t>
        <a:bodyPr/>
        <a:lstStyle/>
        <a:p>
          <a:endParaRPr lang="en-US"/>
        </a:p>
      </dgm:t>
    </dgm:pt>
    <dgm:pt modelId="{43FB504A-A254-7D47-8F37-F94D3D01A8BE}" type="sibTrans" cxnId="{6C9ED710-0960-D44D-B630-03385C8A83F4}">
      <dgm:prSet/>
      <dgm:spPr/>
      <dgm:t>
        <a:bodyPr/>
        <a:lstStyle/>
        <a:p>
          <a:endParaRPr lang="en-US"/>
        </a:p>
      </dgm:t>
    </dgm:pt>
    <dgm:pt modelId="{20D6146E-24DD-2542-84B3-190790212189}">
      <dgm:prSet phldrT="[Text]"/>
      <dgm:spPr/>
      <dgm:t>
        <a:bodyPr/>
        <a:lstStyle/>
        <a:p>
          <a:r>
            <a:rPr lang="en-US" dirty="0"/>
            <a:t>Survey programming</a:t>
          </a:r>
        </a:p>
      </dgm:t>
    </dgm:pt>
    <dgm:pt modelId="{5A3075E9-2E82-4D48-A1F1-57D3B0C49D2B}" type="parTrans" cxnId="{0BBBC33E-E67F-C849-AAB7-FB3EF1767420}">
      <dgm:prSet/>
      <dgm:spPr/>
      <dgm:t>
        <a:bodyPr/>
        <a:lstStyle/>
        <a:p>
          <a:endParaRPr lang="en-US"/>
        </a:p>
      </dgm:t>
    </dgm:pt>
    <dgm:pt modelId="{6BA76FD4-AB42-DD43-8A5B-9AA36C551E13}" type="sibTrans" cxnId="{0BBBC33E-E67F-C849-AAB7-FB3EF1767420}">
      <dgm:prSet/>
      <dgm:spPr/>
      <dgm:t>
        <a:bodyPr/>
        <a:lstStyle/>
        <a:p>
          <a:endParaRPr lang="en-US"/>
        </a:p>
      </dgm:t>
    </dgm:pt>
    <dgm:pt modelId="{08B0DBC8-B727-A04B-BE2B-D45E483A9679}">
      <dgm:prSet phldrT="[Text]"/>
      <dgm:spPr/>
      <dgm:t>
        <a:bodyPr/>
        <a:lstStyle/>
        <a:p>
          <a:r>
            <a:rPr lang="en-US" dirty="0"/>
            <a:t>Enumerator training</a:t>
          </a:r>
        </a:p>
      </dgm:t>
    </dgm:pt>
    <dgm:pt modelId="{C6B744E7-984E-C341-9942-5F95E3123169}" type="parTrans" cxnId="{5C67D880-5B38-7A4A-BAC0-F6084CFA3CEC}">
      <dgm:prSet/>
      <dgm:spPr/>
      <dgm:t>
        <a:bodyPr/>
        <a:lstStyle/>
        <a:p>
          <a:endParaRPr lang="en-US"/>
        </a:p>
      </dgm:t>
    </dgm:pt>
    <dgm:pt modelId="{1813A276-A2E3-F845-9584-939B9AB2243C}" type="sibTrans" cxnId="{5C67D880-5B38-7A4A-BAC0-F6084CFA3CEC}">
      <dgm:prSet/>
      <dgm:spPr/>
      <dgm:t>
        <a:bodyPr/>
        <a:lstStyle/>
        <a:p>
          <a:endParaRPr lang="en-US"/>
        </a:p>
      </dgm:t>
    </dgm:pt>
    <dgm:pt modelId="{F4E7CFD2-810E-144C-A313-A3A504CEFC50}">
      <dgm:prSet phldrT="[Text]"/>
      <dgm:spPr/>
      <dgm:t>
        <a:bodyPr/>
        <a:lstStyle/>
        <a:p>
          <a:r>
            <a:rPr lang="en-US" dirty="0"/>
            <a:t>During the field</a:t>
          </a:r>
        </a:p>
      </dgm:t>
    </dgm:pt>
    <dgm:pt modelId="{791389E8-83EC-E449-B32D-C0AD292DF6C9}" type="parTrans" cxnId="{3E066832-65D7-594E-A584-499BC311A926}">
      <dgm:prSet/>
      <dgm:spPr/>
      <dgm:t>
        <a:bodyPr/>
        <a:lstStyle/>
        <a:p>
          <a:endParaRPr lang="en-US"/>
        </a:p>
      </dgm:t>
    </dgm:pt>
    <dgm:pt modelId="{419A0A18-6E0C-AD44-B340-07FF76BE508F}" type="sibTrans" cxnId="{3E066832-65D7-594E-A584-499BC311A926}">
      <dgm:prSet/>
      <dgm:spPr/>
      <dgm:t>
        <a:bodyPr/>
        <a:lstStyle/>
        <a:p>
          <a:endParaRPr lang="en-US"/>
        </a:p>
      </dgm:t>
    </dgm:pt>
    <dgm:pt modelId="{F1EAFFC0-8D01-C941-9CFC-397C17C192BA}">
      <dgm:prSet phldrT="[Text]"/>
      <dgm:spPr/>
      <dgm:t>
        <a:bodyPr/>
        <a:lstStyle/>
        <a:p>
          <a:r>
            <a:rPr lang="en-US" dirty="0"/>
            <a:t>Communication and reporting system</a:t>
          </a:r>
        </a:p>
      </dgm:t>
    </dgm:pt>
    <dgm:pt modelId="{41E8B939-615B-5249-A83A-B221D76CEDC5}" type="parTrans" cxnId="{3614B28A-EF5F-2D47-957B-1134B20F49A3}">
      <dgm:prSet/>
      <dgm:spPr/>
      <dgm:t>
        <a:bodyPr/>
        <a:lstStyle/>
        <a:p>
          <a:endParaRPr lang="en-US"/>
        </a:p>
      </dgm:t>
    </dgm:pt>
    <dgm:pt modelId="{AF0FBE02-C169-FC49-9BCB-EC78974178FD}" type="sibTrans" cxnId="{3614B28A-EF5F-2D47-957B-1134B20F49A3}">
      <dgm:prSet/>
      <dgm:spPr/>
      <dgm:t>
        <a:bodyPr/>
        <a:lstStyle/>
        <a:p>
          <a:endParaRPr lang="en-US"/>
        </a:p>
      </dgm:t>
    </dgm:pt>
    <dgm:pt modelId="{0ED85895-4687-3C46-A808-3F1335F683CC}">
      <dgm:prSet phldrT="[Text]"/>
      <dgm:spPr/>
      <dgm:t>
        <a:bodyPr/>
        <a:lstStyle/>
        <a:p>
          <a:r>
            <a:rPr lang="en-US" dirty="0"/>
            <a:t>Post-field</a:t>
          </a:r>
        </a:p>
      </dgm:t>
    </dgm:pt>
    <dgm:pt modelId="{40FEAAA5-A2B2-944A-9318-6274943D19A5}" type="parTrans" cxnId="{8C45A376-2820-C34B-97CD-68CC73028014}">
      <dgm:prSet/>
      <dgm:spPr/>
      <dgm:t>
        <a:bodyPr/>
        <a:lstStyle/>
        <a:p>
          <a:endParaRPr lang="en-US"/>
        </a:p>
      </dgm:t>
    </dgm:pt>
    <dgm:pt modelId="{624FC05A-6F3B-9740-85C0-12AFEBAC7C2F}" type="sibTrans" cxnId="{8C45A376-2820-C34B-97CD-68CC73028014}">
      <dgm:prSet/>
      <dgm:spPr/>
      <dgm:t>
        <a:bodyPr/>
        <a:lstStyle/>
        <a:p>
          <a:endParaRPr lang="en-US"/>
        </a:p>
      </dgm:t>
    </dgm:pt>
    <dgm:pt modelId="{9EDE95BE-74B0-6344-91AF-1DFE6381DB12}">
      <dgm:prSet phldrT="[Text]"/>
      <dgm:spPr/>
      <dgm:t>
        <a:bodyPr/>
        <a:lstStyle/>
        <a:p>
          <a:r>
            <a:rPr lang="en-US" dirty="0"/>
            <a:t>Final field report</a:t>
          </a:r>
        </a:p>
      </dgm:t>
    </dgm:pt>
    <dgm:pt modelId="{22C28114-5FD1-BE4C-ADEB-87B12C64792D}" type="parTrans" cxnId="{284D888C-66D4-184F-B702-21B376980874}">
      <dgm:prSet/>
      <dgm:spPr/>
      <dgm:t>
        <a:bodyPr/>
        <a:lstStyle/>
        <a:p>
          <a:endParaRPr lang="en-US"/>
        </a:p>
      </dgm:t>
    </dgm:pt>
    <dgm:pt modelId="{4D7A9F5D-40AE-A047-9F3D-744686A1F829}" type="sibTrans" cxnId="{284D888C-66D4-184F-B702-21B376980874}">
      <dgm:prSet/>
      <dgm:spPr/>
      <dgm:t>
        <a:bodyPr/>
        <a:lstStyle/>
        <a:p>
          <a:endParaRPr lang="en-US"/>
        </a:p>
      </dgm:t>
    </dgm:pt>
    <dgm:pt modelId="{CA6BFB30-4501-BA49-B503-BA1D91E67389}">
      <dgm:prSet phldrT="[Text]"/>
      <dgm:spPr/>
      <dgm:t>
        <a:bodyPr/>
        <a:lstStyle/>
        <a:p>
          <a:r>
            <a:rPr lang="en-US" dirty="0"/>
            <a:t>Field monitoring</a:t>
          </a:r>
        </a:p>
      </dgm:t>
    </dgm:pt>
    <dgm:pt modelId="{DAC90D35-318E-634A-B054-B15B617A29E2}" type="parTrans" cxnId="{A6FBC33E-64E3-9C47-A7D4-479CB960D4D3}">
      <dgm:prSet/>
      <dgm:spPr/>
      <dgm:t>
        <a:bodyPr/>
        <a:lstStyle/>
        <a:p>
          <a:endParaRPr lang="en-US"/>
        </a:p>
      </dgm:t>
    </dgm:pt>
    <dgm:pt modelId="{598D3810-1D31-7342-940F-1A4A6F01642F}" type="sibTrans" cxnId="{A6FBC33E-64E3-9C47-A7D4-479CB960D4D3}">
      <dgm:prSet/>
      <dgm:spPr/>
      <dgm:t>
        <a:bodyPr/>
        <a:lstStyle/>
        <a:p>
          <a:endParaRPr lang="en-US"/>
        </a:p>
      </dgm:t>
    </dgm:pt>
    <dgm:pt modelId="{F9876CAE-D49B-4449-8911-F78FEF0AEB15}">
      <dgm:prSet phldrT="[Text]"/>
      <dgm:spPr/>
      <dgm:t>
        <a:bodyPr/>
        <a:lstStyle/>
        <a:p>
          <a:r>
            <a:rPr lang="en-US" dirty="0"/>
            <a:t>Minimizing attrition</a:t>
          </a:r>
        </a:p>
      </dgm:t>
    </dgm:pt>
    <dgm:pt modelId="{65829E19-F318-784E-956F-97996FCFE8BD}" type="parTrans" cxnId="{3678D728-E122-014A-A6BE-302BF8CBE335}">
      <dgm:prSet/>
      <dgm:spPr/>
      <dgm:t>
        <a:bodyPr/>
        <a:lstStyle/>
        <a:p>
          <a:endParaRPr lang="en-US"/>
        </a:p>
      </dgm:t>
    </dgm:pt>
    <dgm:pt modelId="{6C30D30A-79E4-9B4B-957D-C0443379B58F}" type="sibTrans" cxnId="{3678D728-E122-014A-A6BE-302BF8CBE335}">
      <dgm:prSet/>
      <dgm:spPr/>
      <dgm:t>
        <a:bodyPr/>
        <a:lstStyle/>
        <a:p>
          <a:endParaRPr lang="en-US"/>
        </a:p>
      </dgm:t>
    </dgm:pt>
    <dgm:pt modelId="{E1E046BF-5F5A-F24A-8E4A-7C75CA823597}">
      <dgm:prSet phldrT="[Text]"/>
      <dgm:spPr/>
      <dgm:t>
        <a:bodyPr/>
        <a:lstStyle/>
        <a:p>
          <a:r>
            <a:rPr lang="en-US" dirty="0"/>
            <a:t>Real-time data quality checks</a:t>
          </a:r>
        </a:p>
      </dgm:t>
    </dgm:pt>
    <dgm:pt modelId="{61D11601-BA29-0B45-9364-88C909086B6E}" type="parTrans" cxnId="{6A088016-8780-5B4D-9BD1-CF58512968F7}">
      <dgm:prSet/>
      <dgm:spPr/>
      <dgm:t>
        <a:bodyPr/>
        <a:lstStyle/>
        <a:p>
          <a:endParaRPr lang="en-US"/>
        </a:p>
      </dgm:t>
    </dgm:pt>
    <dgm:pt modelId="{DEF111C4-396D-B144-AC3C-1A996C658B45}" type="sibTrans" cxnId="{6A088016-8780-5B4D-9BD1-CF58512968F7}">
      <dgm:prSet/>
      <dgm:spPr/>
      <dgm:t>
        <a:bodyPr/>
        <a:lstStyle/>
        <a:p>
          <a:endParaRPr lang="en-US"/>
        </a:p>
      </dgm:t>
    </dgm:pt>
    <dgm:pt modelId="{1F84AF83-AA47-654F-982F-9A18D79231DF}">
      <dgm:prSet phldrT="[Text]"/>
      <dgm:spPr/>
      <dgm:t>
        <a:bodyPr/>
        <a:lstStyle/>
        <a:p>
          <a:r>
            <a:rPr lang="en-US" dirty="0"/>
            <a:t>Back-checks</a:t>
          </a:r>
        </a:p>
      </dgm:t>
    </dgm:pt>
    <dgm:pt modelId="{DD9C928B-9B9F-9442-8C57-FBD715C0EA3E}" type="parTrans" cxnId="{2E227BD0-D1FD-F342-81A5-5C2EC9BD6624}">
      <dgm:prSet/>
      <dgm:spPr/>
      <dgm:t>
        <a:bodyPr/>
        <a:lstStyle/>
        <a:p>
          <a:endParaRPr lang="en-US"/>
        </a:p>
      </dgm:t>
    </dgm:pt>
    <dgm:pt modelId="{422DD9AA-9EC2-454B-8BE8-BBAE178D219F}" type="sibTrans" cxnId="{2E227BD0-D1FD-F342-81A5-5C2EC9BD6624}">
      <dgm:prSet/>
      <dgm:spPr/>
      <dgm:t>
        <a:bodyPr/>
        <a:lstStyle/>
        <a:p>
          <a:endParaRPr lang="en-US"/>
        </a:p>
      </dgm:t>
    </dgm:pt>
    <dgm:pt modelId="{F2B73E15-0B7F-ED43-B6ED-D7D6EBBD1F4A}">
      <dgm:prSet phldrT="[Text]"/>
      <dgm:spPr/>
      <dgm:t>
        <a:bodyPr/>
        <a:lstStyle/>
        <a:p>
          <a:r>
            <a:rPr lang="en-US" dirty="0"/>
            <a:t>Data cleaning</a:t>
          </a:r>
        </a:p>
      </dgm:t>
    </dgm:pt>
    <dgm:pt modelId="{E8877AF0-705A-7E4F-9FC3-3FB195194CE1}" type="parTrans" cxnId="{F9F321B5-4E3C-134C-8FB6-358B8D8F9F78}">
      <dgm:prSet/>
      <dgm:spPr/>
      <dgm:t>
        <a:bodyPr/>
        <a:lstStyle/>
        <a:p>
          <a:endParaRPr lang="en-US"/>
        </a:p>
      </dgm:t>
    </dgm:pt>
    <dgm:pt modelId="{072F17F9-995A-2A42-9FC9-84E0C461E38F}" type="sibTrans" cxnId="{F9F321B5-4E3C-134C-8FB6-358B8D8F9F78}">
      <dgm:prSet/>
      <dgm:spPr/>
      <dgm:t>
        <a:bodyPr/>
        <a:lstStyle/>
        <a:p>
          <a:endParaRPr lang="en-US"/>
        </a:p>
      </dgm:t>
    </dgm:pt>
    <dgm:pt modelId="{570FD64F-8E8E-A54A-AD7E-5E1CDB33D534}" type="pres">
      <dgm:prSet presAssocID="{E7917749-0D0E-B243-BD9A-5EB5326539DC}" presName="Name0" presStyleCnt="0">
        <dgm:presLayoutVars>
          <dgm:dir/>
          <dgm:animLvl val="lvl"/>
          <dgm:resizeHandles val="exact"/>
        </dgm:presLayoutVars>
      </dgm:prSet>
      <dgm:spPr/>
    </dgm:pt>
    <dgm:pt modelId="{2A69DEB8-18D3-4E4B-BAF3-AE715E553801}" type="pres">
      <dgm:prSet presAssocID="{AB907485-FBBB-FC4E-8C06-78E94A026BC6}" presName="composite" presStyleCnt="0"/>
      <dgm:spPr/>
    </dgm:pt>
    <dgm:pt modelId="{504BDB0E-3FE6-0C49-B996-8C5CE7624E3D}" type="pres">
      <dgm:prSet presAssocID="{AB907485-FBBB-FC4E-8C06-78E94A026BC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6EEE702-44DC-9045-8EB0-C609B9FDD549}" type="pres">
      <dgm:prSet presAssocID="{AB907485-FBBB-FC4E-8C06-78E94A026BC6}" presName="desTx" presStyleLbl="alignAccFollowNode1" presStyleIdx="0" presStyleCnt="3">
        <dgm:presLayoutVars>
          <dgm:bulletEnabled val="1"/>
        </dgm:presLayoutVars>
      </dgm:prSet>
      <dgm:spPr/>
    </dgm:pt>
    <dgm:pt modelId="{E5683A3F-F424-B544-9F93-DE79E03400F2}" type="pres">
      <dgm:prSet presAssocID="{43FB504A-A254-7D47-8F37-F94D3D01A8BE}" presName="space" presStyleCnt="0"/>
      <dgm:spPr/>
    </dgm:pt>
    <dgm:pt modelId="{114626FD-DAE1-DF4E-AA88-59F015D2A670}" type="pres">
      <dgm:prSet presAssocID="{F4E7CFD2-810E-144C-A313-A3A504CEFC50}" presName="composite" presStyleCnt="0"/>
      <dgm:spPr/>
    </dgm:pt>
    <dgm:pt modelId="{D7392F1A-B703-8944-8471-B58534CE381B}" type="pres">
      <dgm:prSet presAssocID="{F4E7CFD2-810E-144C-A313-A3A504CEFC5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6E965E8-68CC-F74B-9632-D60EA2C8A2A9}" type="pres">
      <dgm:prSet presAssocID="{F4E7CFD2-810E-144C-A313-A3A504CEFC50}" presName="desTx" presStyleLbl="alignAccFollowNode1" presStyleIdx="1" presStyleCnt="3">
        <dgm:presLayoutVars>
          <dgm:bulletEnabled val="1"/>
        </dgm:presLayoutVars>
      </dgm:prSet>
      <dgm:spPr/>
    </dgm:pt>
    <dgm:pt modelId="{28B0F6CC-FFEA-5C4F-BD6A-14BE9A0156FB}" type="pres">
      <dgm:prSet presAssocID="{419A0A18-6E0C-AD44-B340-07FF76BE508F}" presName="space" presStyleCnt="0"/>
      <dgm:spPr/>
    </dgm:pt>
    <dgm:pt modelId="{3305F3D9-66CD-AE4F-8160-826FBD1333D3}" type="pres">
      <dgm:prSet presAssocID="{0ED85895-4687-3C46-A808-3F1335F683CC}" presName="composite" presStyleCnt="0"/>
      <dgm:spPr/>
    </dgm:pt>
    <dgm:pt modelId="{225D59DB-ADDD-034A-9E45-46EB44BDD22F}" type="pres">
      <dgm:prSet presAssocID="{0ED85895-4687-3C46-A808-3F1335F683C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2262477-B8E9-6D44-A9C6-7F865FE75CA5}" type="pres">
      <dgm:prSet presAssocID="{0ED85895-4687-3C46-A808-3F1335F683C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C9ED710-0960-D44D-B630-03385C8A83F4}" srcId="{E7917749-0D0E-B243-BD9A-5EB5326539DC}" destId="{AB907485-FBBB-FC4E-8C06-78E94A026BC6}" srcOrd="0" destOrd="0" parTransId="{FC0E5302-792A-4349-A73C-3CD31F63EFA1}" sibTransId="{43FB504A-A254-7D47-8F37-F94D3D01A8BE}"/>
    <dgm:cxn modelId="{192D9315-64DA-FF48-B89A-0E44627097CB}" type="presOf" srcId="{CA6BFB30-4501-BA49-B503-BA1D91E67389}" destId="{E6E965E8-68CC-F74B-9632-D60EA2C8A2A9}" srcOrd="0" destOrd="1" presId="urn:microsoft.com/office/officeart/2005/8/layout/hList1"/>
    <dgm:cxn modelId="{6A088016-8780-5B4D-9BD1-CF58512968F7}" srcId="{F4E7CFD2-810E-144C-A313-A3A504CEFC50}" destId="{E1E046BF-5F5A-F24A-8E4A-7C75CA823597}" srcOrd="3" destOrd="0" parTransId="{61D11601-BA29-0B45-9364-88C909086B6E}" sibTransId="{DEF111C4-396D-B144-AC3C-1A996C658B45}"/>
    <dgm:cxn modelId="{8853AC28-E3AC-BD45-A185-573DDA41F82E}" type="presOf" srcId="{F2B73E15-0B7F-ED43-B6ED-D7D6EBBD1F4A}" destId="{B2262477-B8E9-6D44-A9C6-7F865FE75CA5}" srcOrd="0" destOrd="1" presId="urn:microsoft.com/office/officeart/2005/8/layout/hList1"/>
    <dgm:cxn modelId="{3678D728-E122-014A-A6BE-302BF8CBE335}" srcId="{F4E7CFD2-810E-144C-A313-A3A504CEFC50}" destId="{F9876CAE-D49B-4449-8911-F78FEF0AEB15}" srcOrd="2" destOrd="0" parTransId="{65829E19-F318-784E-956F-97996FCFE8BD}" sibTransId="{6C30D30A-79E4-9B4B-957D-C0443379B58F}"/>
    <dgm:cxn modelId="{3E066832-65D7-594E-A584-499BC311A926}" srcId="{E7917749-0D0E-B243-BD9A-5EB5326539DC}" destId="{F4E7CFD2-810E-144C-A313-A3A504CEFC50}" srcOrd="1" destOrd="0" parTransId="{791389E8-83EC-E449-B32D-C0AD292DF6C9}" sibTransId="{419A0A18-6E0C-AD44-B340-07FF76BE508F}"/>
    <dgm:cxn modelId="{0BBBC33E-E67F-C849-AAB7-FB3EF1767420}" srcId="{AB907485-FBBB-FC4E-8C06-78E94A026BC6}" destId="{20D6146E-24DD-2542-84B3-190790212189}" srcOrd="0" destOrd="0" parTransId="{5A3075E9-2E82-4D48-A1F1-57D3B0C49D2B}" sibTransId="{6BA76FD4-AB42-DD43-8A5B-9AA36C551E13}"/>
    <dgm:cxn modelId="{A6FBC33E-64E3-9C47-A7D4-479CB960D4D3}" srcId="{F4E7CFD2-810E-144C-A313-A3A504CEFC50}" destId="{CA6BFB30-4501-BA49-B503-BA1D91E67389}" srcOrd="1" destOrd="0" parTransId="{DAC90D35-318E-634A-B054-B15B617A29E2}" sibTransId="{598D3810-1D31-7342-940F-1A4A6F01642F}"/>
    <dgm:cxn modelId="{D584723F-2B01-BB4C-A44C-5871CE28A2B1}" type="presOf" srcId="{08B0DBC8-B727-A04B-BE2B-D45E483A9679}" destId="{66EEE702-44DC-9045-8EB0-C609B9FDD549}" srcOrd="0" destOrd="1" presId="urn:microsoft.com/office/officeart/2005/8/layout/hList1"/>
    <dgm:cxn modelId="{4FB87B50-AD0E-A344-AB4B-796D93DE0329}" type="presOf" srcId="{E1E046BF-5F5A-F24A-8E4A-7C75CA823597}" destId="{E6E965E8-68CC-F74B-9632-D60EA2C8A2A9}" srcOrd="0" destOrd="3" presId="urn:microsoft.com/office/officeart/2005/8/layout/hList1"/>
    <dgm:cxn modelId="{8C45A376-2820-C34B-97CD-68CC73028014}" srcId="{E7917749-0D0E-B243-BD9A-5EB5326539DC}" destId="{0ED85895-4687-3C46-A808-3F1335F683CC}" srcOrd="2" destOrd="0" parTransId="{40FEAAA5-A2B2-944A-9318-6274943D19A5}" sibTransId="{624FC05A-6F3B-9740-85C0-12AFEBAC7C2F}"/>
    <dgm:cxn modelId="{5C67D880-5B38-7A4A-BAC0-F6084CFA3CEC}" srcId="{AB907485-FBBB-FC4E-8C06-78E94A026BC6}" destId="{08B0DBC8-B727-A04B-BE2B-D45E483A9679}" srcOrd="1" destOrd="0" parTransId="{C6B744E7-984E-C341-9942-5F95E3123169}" sibTransId="{1813A276-A2E3-F845-9584-939B9AB2243C}"/>
    <dgm:cxn modelId="{3614B28A-EF5F-2D47-957B-1134B20F49A3}" srcId="{F4E7CFD2-810E-144C-A313-A3A504CEFC50}" destId="{F1EAFFC0-8D01-C941-9CFC-397C17C192BA}" srcOrd="0" destOrd="0" parTransId="{41E8B939-615B-5249-A83A-B221D76CEDC5}" sibTransId="{AF0FBE02-C169-FC49-9BCB-EC78974178FD}"/>
    <dgm:cxn modelId="{284D888C-66D4-184F-B702-21B376980874}" srcId="{0ED85895-4687-3C46-A808-3F1335F683CC}" destId="{9EDE95BE-74B0-6344-91AF-1DFE6381DB12}" srcOrd="0" destOrd="0" parTransId="{22C28114-5FD1-BE4C-ADEB-87B12C64792D}" sibTransId="{4D7A9F5D-40AE-A047-9F3D-744686A1F829}"/>
    <dgm:cxn modelId="{C024449E-0DD3-CF49-B3CD-74D963E4BDD1}" type="presOf" srcId="{F1EAFFC0-8D01-C941-9CFC-397C17C192BA}" destId="{E6E965E8-68CC-F74B-9632-D60EA2C8A2A9}" srcOrd="0" destOrd="0" presId="urn:microsoft.com/office/officeart/2005/8/layout/hList1"/>
    <dgm:cxn modelId="{36C3A7B1-05A7-5142-88D1-389FFA154A30}" type="presOf" srcId="{F9876CAE-D49B-4449-8911-F78FEF0AEB15}" destId="{E6E965E8-68CC-F74B-9632-D60EA2C8A2A9}" srcOrd="0" destOrd="2" presId="urn:microsoft.com/office/officeart/2005/8/layout/hList1"/>
    <dgm:cxn modelId="{F9F321B5-4E3C-134C-8FB6-358B8D8F9F78}" srcId="{0ED85895-4687-3C46-A808-3F1335F683CC}" destId="{F2B73E15-0B7F-ED43-B6ED-D7D6EBBD1F4A}" srcOrd="1" destOrd="0" parTransId="{E8877AF0-705A-7E4F-9FC3-3FB195194CE1}" sibTransId="{072F17F9-995A-2A42-9FC9-84E0C461E38F}"/>
    <dgm:cxn modelId="{C06E3BBC-F292-1141-93CE-8C257FC7B1E7}" type="presOf" srcId="{20D6146E-24DD-2542-84B3-190790212189}" destId="{66EEE702-44DC-9045-8EB0-C609B9FDD549}" srcOrd="0" destOrd="0" presId="urn:microsoft.com/office/officeart/2005/8/layout/hList1"/>
    <dgm:cxn modelId="{983B6FCC-79B5-A949-91E4-2396519F6711}" type="presOf" srcId="{AB907485-FBBB-FC4E-8C06-78E94A026BC6}" destId="{504BDB0E-3FE6-0C49-B996-8C5CE7624E3D}" srcOrd="0" destOrd="0" presId="urn:microsoft.com/office/officeart/2005/8/layout/hList1"/>
    <dgm:cxn modelId="{2E227BD0-D1FD-F342-81A5-5C2EC9BD6624}" srcId="{F4E7CFD2-810E-144C-A313-A3A504CEFC50}" destId="{1F84AF83-AA47-654F-982F-9A18D79231DF}" srcOrd="4" destOrd="0" parTransId="{DD9C928B-9B9F-9442-8C57-FBD715C0EA3E}" sibTransId="{422DD9AA-9EC2-454B-8BE8-BBAE178D219F}"/>
    <dgm:cxn modelId="{A1689AD1-6919-FF48-9B06-7E847F4A139E}" type="presOf" srcId="{0ED85895-4687-3C46-A808-3F1335F683CC}" destId="{225D59DB-ADDD-034A-9E45-46EB44BDD22F}" srcOrd="0" destOrd="0" presId="urn:microsoft.com/office/officeart/2005/8/layout/hList1"/>
    <dgm:cxn modelId="{A81F4DD9-6F21-5349-9AC4-ACF59B050B07}" type="presOf" srcId="{1F84AF83-AA47-654F-982F-9A18D79231DF}" destId="{E6E965E8-68CC-F74B-9632-D60EA2C8A2A9}" srcOrd="0" destOrd="4" presId="urn:microsoft.com/office/officeart/2005/8/layout/hList1"/>
    <dgm:cxn modelId="{95B2BCDC-5F78-CD47-B3B4-50FAC30F75D4}" type="presOf" srcId="{E7917749-0D0E-B243-BD9A-5EB5326539DC}" destId="{570FD64F-8E8E-A54A-AD7E-5E1CDB33D534}" srcOrd="0" destOrd="0" presId="urn:microsoft.com/office/officeart/2005/8/layout/hList1"/>
    <dgm:cxn modelId="{382DA4E8-0F24-0D46-90FC-6015831B8882}" type="presOf" srcId="{F4E7CFD2-810E-144C-A313-A3A504CEFC50}" destId="{D7392F1A-B703-8944-8471-B58534CE381B}" srcOrd="0" destOrd="0" presId="urn:microsoft.com/office/officeart/2005/8/layout/hList1"/>
    <dgm:cxn modelId="{17245FEC-8C98-FD4F-944B-050EA9668F54}" type="presOf" srcId="{9EDE95BE-74B0-6344-91AF-1DFE6381DB12}" destId="{B2262477-B8E9-6D44-A9C6-7F865FE75CA5}" srcOrd="0" destOrd="0" presId="urn:microsoft.com/office/officeart/2005/8/layout/hList1"/>
    <dgm:cxn modelId="{F582698D-D0EA-8546-A28A-9A8FDF8FA65E}" type="presParOf" srcId="{570FD64F-8E8E-A54A-AD7E-5E1CDB33D534}" destId="{2A69DEB8-18D3-4E4B-BAF3-AE715E553801}" srcOrd="0" destOrd="0" presId="urn:microsoft.com/office/officeart/2005/8/layout/hList1"/>
    <dgm:cxn modelId="{7A13516F-46BD-5441-AA45-80B1880B6F53}" type="presParOf" srcId="{2A69DEB8-18D3-4E4B-BAF3-AE715E553801}" destId="{504BDB0E-3FE6-0C49-B996-8C5CE7624E3D}" srcOrd="0" destOrd="0" presId="urn:microsoft.com/office/officeart/2005/8/layout/hList1"/>
    <dgm:cxn modelId="{AC24EDB1-D31F-2247-9C45-2B8128871409}" type="presParOf" srcId="{2A69DEB8-18D3-4E4B-BAF3-AE715E553801}" destId="{66EEE702-44DC-9045-8EB0-C609B9FDD549}" srcOrd="1" destOrd="0" presId="urn:microsoft.com/office/officeart/2005/8/layout/hList1"/>
    <dgm:cxn modelId="{1F47AA9B-46CB-A14F-B866-96996A658B41}" type="presParOf" srcId="{570FD64F-8E8E-A54A-AD7E-5E1CDB33D534}" destId="{E5683A3F-F424-B544-9F93-DE79E03400F2}" srcOrd="1" destOrd="0" presId="urn:microsoft.com/office/officeart/2005/8/layout/hList1"/>
    <dgm:cxn modelId="{0DFF034F-CE7E-674B-B24E-8A6E9F7B78C4}" type="presParOf" srcId="{570FD64F-8E8E-A54A-AD7E-5E1CDB33D534}" destId="{114626FD-DAE1-DF4E-AA88-59F015D2A670}" srcOrd="2" destOrd="0" presId="urn:microsoft.com/office/officeart/2005/8/layout/hList1"/>
    <dgm:cxn modelId="{294A9D72-8DC8-0846-8C3C-01ECCDE68DAE}" type="presParOf" srcId="{114626FD-DAE1-DF4E-AA88-59F015D2A670}" destId="{D7392F1A-B703-8944-8471-B58534CE381B}" srcOrd="0" destOrd="0" presId="urn:microsoft.com/office/officeart/2005/8/layout/hList1"/>
    <dgm:cxn modelId="{B89D7662-B004-3E48-A561-CB8CB58304AC}" type="presParOf" srcId="{114626FD-DAE1-DF4E-AA88-59F015D2A670}" destId="{E6E965E8-68CC-F74B-9632-D60EA2C8A2A9}" srcOrd="1" destOrd="0" presId="urn:microsoft.com/office/officeart/2005/8/layout/hList1"/>
    <dgm:cxn modelId="{BF3C8049-01EF-0F4A-A455-2BB8562DCD7C}" type="presParOf" srcId="{570FD64F-8E8E-A54A-AD7E-5E1CDB33D534}" destId="{28B0F6CC-FFEA-5C4F-BD6A-14BE9A0156FB}" srcOrd="3" destOrd="0" presId="urn:microsoft.com/office/officeart/2005/8/layout/hList1"/>
    <dgm:cxn modelId="{BE940648-E22B-6F49-8A5E-5EFBABC644A7}" type="presParOf" srcId="{570FD64F-8E8E-A54A-AD7E-5E1CDB33D534}" destId="{3305F3D9-66CD-AE4F-8160-826FBD1333D3}" srcOrd="4" destOrd="0" presId="urn:microsoft.com/office/officeart/2005/8/layout/hList1"/>
    <dgm:cxn modelId="{0FE0DB85-009F-8B4C-ACFB-C2CF9A09D545}" type="presParOf" srcId="{3305F3D9-66CD-AE4F-8160-826FBD1333D3}" destId="{225D59DB-ADDD-034A-9E45-46EB44BDD22F}" srcOrd="0" destOrd="0" presId="urn:microsoft.com/office/officeart/2005/8/layout/hList1"/>
    <dgm:cxn modelId="{52787560-AF88-0645-A3A6-2BB465F92A35}" type="presParOf" srcId="{3305F3D9-66CD-AE4F-8160-826FBD1333D3}" destId="{B2262477-B8E9-6D44-A9C6-7F865FE75CA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917749-0D0E-B243-BD9A-5EB5326539DC}" type="doc">
      <dgm:prSet loTypeId="urn:microsoft.com/office/officeart/2005/8/layout/hList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B907485-FBBB-FC4E-8C06-78E94A026BC6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Pre-field</a:t>
          </a:r>
        </a:p>
      </dgm:t>
    </dgm:pt>
    <dgm:pt modelId="{FC0E5302-792A-4349-A73C-3CD31F63EFA1}" type="parTrans" cxnId="{6C9ED710-0960-D44D-B630-03385C8A83F4}">
      <dgm:prSet/>
      <dgm:spPr/>
      <dgm:t>
        <a:bodyPr/>
        <a:lstStyle/>
        <a:p>
          <a:endParaRPr lang="en-US"/>
        </a:p>
      </dgm:t>
    </dgm:pt>
    <dgm:pt modelId="{43FB504A-A254-7D47-8F37-F94D3D01A8BE}" type="sibTrans" cxnId="{6C9ED710-0960-D44D-B630-03385C8A83F4}">
      <dgm:prSet/>
      <dgm:spPr/>
      <dgm:t>
        <a:bodyPr/>
        <a:lstStyle/>
        <a:p>
          <a:endParaRPr lang="en-US"/>
        </a:p>
      </dgm:t>
    </dgm:pt>
    <dgm:pt modelId="{20D6146E-24DD-2542-84B3-190790212189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Survey programming</a:t>
          </a:r>
        </a:p>
      </dgm:t>
    </dgm:pt>
    <dgm:pt modelId="{5A3075E9-2E82-4D48-A1F1-57D3B0C49D2B}" type="parTrans" cxnId="{0BBBC33E-E67F-C849-AAB7-FB3EF1767420}">
      <dgm:prSet/>
      <dgm:spPr/>
      <dgm:t>
        <a:bodyPr/>
        <a:lstStyle/>
        <a:p>
          <a:endParaRPr lang="en-US"/>
        </a:p>
      </dgm:t>
    </dgm:pt>
    <dgm:pt modelId="{6BA76FD4-AB42-DD43-8A5B-9AA36C551E13}" type="sibTrans" cxnId="{0BBBC33E-E67F-C849-AAB7-FB3EF1767420}">
      <dgm:prSet/>
      <dgm:spPr/>
      <dgm:t>
        <a:bodyPr/>
        <a:lstStyle/>
        <a:p>
          <a:endParaRPr lang="en-US"/>
        </a:p>
      </dgm:t>
    </dgm:pt>
    <dgm:pt modelId="{08B0DBC8-B727-A04B-BE2B-D45E483A9679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Enumerator training</a:t>
          </a:r>
        </a:p>
      </dgm:t>
    </dgm:pt>
    <dgm:pt modelId="{C6B744E7-984E-C341-9942-5F95E3123169}" type="parTrans" cxnId="{5C67D880-5B38-7A4A-BAC0-F6084CFA3CEC}">
      <dgm:prSet/>
      <dgm:spPr/>
      <dgm:t>
        <a:bodyPr/>
        <a:lstStyle/>
        <a:p>
          <a:endParaRPr lang="en-US"/>
        </a:p>
      </dgm:t>
    </dgm:pt>
    <dgm:pt modelId="{1813A276-A2E3-F845-9584-939B9AB2243C}" type="sibTrans" cxnId="{5C67D880-5B38-7A4A-BAC0-F6084CFA3CEC}">
      <dgm:prSet/>
      <dgm:spPr/>
      <dgm:t>
        <a:bodyPr/>
        <a:lstStyle/>
        <a:p>
          <a:endParaRPr lang="en-US"/>
        </a:p>
      </dgm:t>
    </dgm:pt>
    <dgm:pt modelId="{F4E7CFD2-810E-144C-A313-A3A504CEFC50}">
      <dgm:prSet phldrT="[Text]"/>
      <dgm:spPr/>
      <dgm:t>
        <a:bodyPr/>
        <a:lstStyle/>
        <a:p>
          <a:r>
            <a:rPr lang="en-US" dirty="0"/>
            <a:t>During the field</a:t>
          </a:r>
        </a:p>
      </dgm:t>
    </dgm:pt>
    <dgm:pt modelId="{791389E8-83EC-E449-B32D-C0AD292DF6C9}" type="parTrans" cxnId="{3E066832-65D7-594E-A584-499BC311A926}">
      <dgm:prSet/>
      <dgm:spPr/>
      <dgm:t>
        <a:bodyPr/>
        <a:lstStyle/>
        <a:p>
          <a:endParaRPr lang="en-US"/>
        </a:p>
      </dgm:t>
    </dgm:pt>
    <dgm:pt modelId="{419A0A18-6E0C-AD44-B340-07FF76BE508F}" type="sibTrans" cxnId="{3E066832-65D7-594E-A584-499BC311A926}">
      <dgm:prSet/>
      <dgm:spPr/>
      <dgm:t>
        <a:bodyPr/>
        <a:lstStyle/>
        <a:p>
          <a:endParaRPr lang="en-US"/>
        </a:p>
      </dgm:t>
    </dgm:pt>
    <dgm:pt modelId="{F1EAFFC0-8D01-C941-9CFC-397C17C192BA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Communication and reporting system</a:t>
          </a:r>
        </a:p>
      </dgm:t>
    </dgm:pt>
    <dgm:pt modelId="{41E8B939-615B-5249-A83A-B221D76CEDC5}" type="parTrans" cxnId="{3614B28A-EF5F-2D47-957B-1134B20F49A3}">
      <dgm:prSet/>
      <dgm:spPr/>
      <dgm:t>
        <a:bodyPr/>
        <a:lstStyle/>
        <a:p>
          <a:endParaRPr lang="en-US"/>
        </a:p>
      </dgm:t>
    </dgm:pt>
    <dgm:pt modelId="{AF0FBE02-C169-FC49-9BCB-EC78974178FD}" type="sibTrans" cxnId="{3614B28A-EF5F-2D47-957B-1134B20F49A3}">
      <dgm:prSet/>
      <dgm:spPr/>
      <dgm:t>
        <a:bodyPr/>
        <a:lstStyle/>
        <a:p>
          <a:endParaRPr lang="en-US"/>
        </a:p>
      </dgm:t>
    </dgm:pt>
    <dgm:pt modelId="{0ED85895-4687-3C46-A808-3F1335F683CC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Post-field</a:t>
          </a:r>
        </a:p>
      </dgm:t>
    </dgm:pt>
    <dgm:pt modelId="{40FEAAA5-A2B2-944A-9318-6274943D19A5}" type="parTrans" cxnId="{8C45A376-2820-C34B-97CD-68CC73028014}">
      <dgm:prSet/>
      <dgm:spPr/>
      <dgm:t>
        <a:bodyPr/>
        <a:lstStyle/>
        <a:p>
          <a:endParaRPr lang="en-US"/>
        </a:p>
      </dgm:t>
    </dgm:pt>
    <dgm:pt modelId="{624FC05A-6F3B-9740-85C0-12AFEBAC7C2F}" type="sibTrans" cxnId="{8C45A376-2820-C34B-97CD-68CC73028014}">
      <dgm:prSet/>
      <dgm:spPr/>
      <dgm:t>
        <a:bodyPr/>
        <a:lstStyle/>
        <a:p>
          <a:endParaRPr lang="en-US"/>
        </a:p>
      </dgm:t>
    </dgm:pt>
    <dgm:pt modelId="{9EDE95BE-74B0-6344-91AF-1DFE6381DB12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Final field report</a:t>
          </a:r>
        </a:p>
      </dgm:t>
    </dgm:pt>
    <dgm:pt modelId="{22C28114-5FD1-BE4C-ADEB-87B12C64792D}" type="parTrans" cxnId="{284D888C-66D4-184F-B702-21B376980874}">
      <dgm:prSet/>
      <dgm:spPr/>
      <dgm:t>
        <a:bodyPr/>
        <a:lstStyle/>
        <a:p>
          <a:endParaRPr lang="en-US"/>
        </a:p>
      </dgm:t>
    </dgm:pt>
    <dgm:pt modelId="{4D7A9F5D-40AE-A047-9F3D-744686A1F829}" type="sibTrans" cxnId="{284D888C-66D4-184F-B702-21B376980874}">
      <dgm:prSet/>
      <dgm:spPr/>
      <dgm:t>
        <a:bodyPr/>
        <a:lstStyle/>
        <a:p>
          <a:endParaRPr lang="en-US"/>
        </a:p>
      </dgm:t>
    </dgm:pt>
    <dgm:pt modelId="{CA6BFB30-4501-BA49-B503-BA1D91E67389}">
      <dgm:prSet phldrT="[Text]"/>
      <dgm:spPr/>
      <dgm:t>
        <a:bodyPr/>
        <a:lstStyle/>
        <a:p>
          <a:r>
            <a:rPr lang="en-US" dirty="0"/>
            <a:t>Field monitoring</a:t>
          </a:r>
        </a:p>
      </dgm:t>
    </dgm:pt>
    <dgm:pt modelId="{DAC90D35-318E-634A-B054-B15B617A29E2}" type="parTrans" cxnId="{A6FBC33E-64E3-9C47-A7D4-479CB960D4D3}">
      <dgm:prSet/>
      <dgm:spPr/>
      <dgm:t>
        <a:bodyPr/>
        <a:lstStyle/>
        <a:p>
          <a:endParaRPr lang="en-US"/>
        </a:p>
      </dgm:t>
    </dgm:pt>
    <dgm:pt modelId="{598D3810-1D31-7342-940F-1A4A6F01642F}" type="sibTrans" cxnId="{A6FBC33E-64E3-9C47-A7D4-479CB960D4D3}">
      <dgm:prSet/>
      <dgm:spPr/>
      <dgm:t>
        <a:bodyPr/>
        <a:lstStyle/>
        <a:p>
          <a:endParaRPr lang="en-US"/>
        </a:p>
      </dgm:t>
    </dgm:pt>
    <dgm:pt modelId="{F9876CAE-D49B-4449-8911-F78FEF0AEB15}">
      <dgm:prSet phldrT="[Text]"/>
      <dgm:spPr/>
      <dgm:t>
        <a:bodyPr/>
        <a:lstStyle/>
        <a:p>
          <a:r>
            <a:rPr lang="en-US" dirty="0"/>
            <a:t>Minimizing attrition</a:t>
          </a:r>
        </a:p>
      </dgm:t>
    </dgm:pt>
    <dgm:pt modelId="{65829E19-F318-784E-956F-97996FCFE8BD}" type="parTrans" cxnId="{3678D728-E122-014A-A6BE-302BF8CBE335}">
      <dgm:prSet/>
      <dgm:spPr/>
      <dgm:t>
        <a:bodyPr/>
        <a:lstStyle/>
        <a:p>
          <a:endParaRPr lang="en-US"/>
        </a:p>
      </dgm:t>
    </dgm:pt>
    <dgm:pt modelId="{6C30D30A-79E4-9B4B-957D-C0443379B58F}" type="sibTrans" cxnId="{3678D728-E122-014A-A6BE-302BF8CBE335}">
      <dgm:prSet/>
      <dgm:spPr/>
      <dgm:t>
        <a:bodyPr/>
        <a:lstStyle/>
        <a:p>
          <a:endParaRPr lang="en-US"/>
        </a:p>
      </dgm:t>
    </dgm:pt>
    <dgm:pt modelId="{E1E046BF-5F5A-F24A-8E4A-7C75CA823597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Real-time data quality checks</a:t>
          </a:r>
        </a:p>
      </dgm:t>
    </dgm:pt>
    <dgm:pt modelId="{61D11601-BA29-0B45-9364-88C909086B6E}" type="parTrans" cxnId="{6A088016-8780-5B4D-9BD1-CF58512968F7}">
      <dgm:prSet/>
      <dgm:spPr/>
      <dgm:t>
        <a:bodyPr/>
        <a:lstStyle/>
        <a:p>
          <a:endParaRPr lang="en-US"/>
        </a:p>
      </dgm:t>
    </dgm:pt>
    <dgm:pt modelId="{DEF111C4-396D-B144-AC3C-1A996C658B45}" type="sibTrans" cxnId="{6A088016-8780-5B4D-9BD1-CF58512968F7}">
      <dgm:prSet/>
      <dgm:spPr/>
      <dgm:t>
        <a:bodyPr/>
        <a:lstStyle/>
        <a:p>
          <a:endParaRPr lang="en-US"/>
        </a:p>
      </dgm:t>
    </dgm:pt>
    <dgm:pt modelId="{1F84AF83-AA47-654F-982F-9A18D79231DF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Back-checks</a:t>
          </a:r>
        </a:p>
      </dgm:t>
    </dgm:pt>
    <dgm:pt modelId="{DD9C928B-9B9F-9442-8C57-FBD715C0EA3E}" type="parTrans" cxnId="{2E227BD0-D1FD-F342-81A5-5C2EC9BD6624}">
      <dgm:prSet/>
      <dgm:spPr/>
      <dgm:t>
        <a:bodyPr/>
        <a:lstStyle/>
        <a:p>
          <a:endParaRPr lang="en-US"/>
        </a:p>
      </dgm:t>
    </dgm:pt>
    <dgm:pt modelId="{422DD9AA-9EC2-454B-8BE8-BBAE178D219F}" type="sibTrans" cxnId="{2E227BD0-D1FD-F342-81A5-5C2EC9BD6624}">
      <dgm:prSet/>
      <dgm:spPr/>
      <dgm:t>
        <a:bodyPr/>
        <a:lstStyle/>
        <a:p>
          <a:endParaRPr lang="en-US"/>
        </a:p>
      </dgm:t>
    </dgm:pt>
    <dgm:pt modelId="{F2B73E15-0B7F-ED43-B6ED-D7D6EBBD1F4A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Data cleaning</a:t>
          </a:r>
        </a:p>
      </dgm:t>
    </dgm:pt>
    <dgm:pt modelId="{E8877AF0-705A-7E4F-9FC3-3FB195194CE1}" type="parTrans" cxnId="{F9F321B5-4E3C-134C-8FB6-358B8D8F9F78}">
      <dgm:prSet/>
      <dgm:spPr/>
      <dgm:t>
        <a:bodyPr/>
        <a:lstStyle/>
        <a:p>
          <a:endParaRPr lang="en-US"/>
        </a:p>
      </dgm:t>
    </dgm:pt>
    <dgm:pt modelId="{072F17F9-995A-2A42-9FC9-84E0C461E38F}" type="sibTrans" cxnId="{F9F321B5-4E3C-134C-8FB6-358B8D8F9F78}">
      <dgm:prSet/>
      <dgm:spPr/>
      <dgm:t>
        <a:bodyPr/>
        <a:lstStyle/>
        <a:p>
          <a:endParaRPr lang="en-US"/>
        </a:p>
      </dgm:t>
    </dgm:pt>
    <dgm:pt modelId="{570FD64F-8E8E-A54A-AD7E-5E1CDB33D534}" type="pres">
      <dgm:prSet presAssocID="{E7917749-0D0E-B243-BD9A-5EB5326539DC}" presName="Name0" presStyleCnt="0">
        <dgm:presLayoutVars>
          <dgm:dir/>
          <dgm:animLvl val="lvl"/>
          <dgm:resizeHandles val="exact"/>
        </dgm:presLayoutVars>
      </dgm:prSet>
      <dgm:spPr/>
    </dgm:pt>
    <dgm:pt modelId="{2A69DEB8-18D3-4E4B-BAF3-AE715E553801}" type="pres">
      <dgm:prSet presAssocID="{AB907485-FBBB-FC4E-8C06-78E94A026BC6}" presName="composite" presStyleCnt="0"/>
      <dgm:spPr/>
    </dgm:pt>
    <dgm:pt modelId="{504BDB0E-3FE6-0C49-B996-8C5CE7624E3D}" type="pres">
      <dgm:prSet presAssocID="{AB907485-FBBB-FC4E-8C06-78E94A026BC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6EEE702-44DC-9045-8EB0-C609B9FDD549}" type="pres">
      <dgm:prSet presAssocID="{AB907485-FBBB-FC4E-8C06-78E94A026BC6}" presName="desTx" presStyleLbl="alignAccFollowNode1" presStyleIdx="0" presStyleCnt="3">
        <dgm:presLayoutVars>
          <dgm:bulletEnabled val="1"/>
        </dgm:presLayoutVars>
      </dgm:prSet>
      <dgm:spPr/>
    </dgm:pt>
    <dgm:pt modelId="{E5683A3F-F424-B544-9F93-DE79E03400F2}" type="pres">
      <dgm:prSet presAssocID="{43FB504A-A254-7D47-8F37-F94D3D01A8BE}" presName="space" presStyleCnt="0"/>
      <dgm:spPr/>
    </dgm:pt>
    <dgm:pt modelId="{114626FD-DAE1-DF4E-AA88-59F015D2A670}" type="pres">
      <dgm:prSet presAssocID="{F4E7CFD2-810E-144C-A313-A3A504CEFC50}" presName="composite" presStyleCnt="0"/>
      <dgm:spPr/>
    </dgm:pt>
    <dgm:pt modelId="{D7392F1A-B703-8944-8471-B58534CE381B}" type="pres">
      <dgm:prSet presAssocID="{F4E7CFD2-810E-144C-A313-A3A504CEFC5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6E965E8-68CC-F74B-9632-D60EA2C8A2A9}" type="pres">
      <dgm:prSet presAssocID="{F4E7CFD2-810E-144C-A313-A3A504CEFC50}" presName="desTx" presStyleLbl="alignAccFollowNode1" presStyleIdx="1" presStyleCnt="3">
        <dgm:presLayoutVars>
          <dgm:bulletEnabled val="1"/>
        </dgm:presLayoutVars>
      </dgm:prSet>
      <dgm:spPr/>
    </dgm:pt>
    <dgm:pt modelId="{28B0F6CC-FFEA-5C4F-BD6A-14BE9A0156FB}" type="pres">
      <dgm:prSet presAssocID="{419A0A18-6E0C-AD44-B340-07FF76BE508F}" presName="space" presStyleCnt="0"/>
      <dgm:spPr/>
    </dgm:pt>
    <dgm:pt modelId="{3305F3D9-66CD-AE4F-8160-826FBD1333D3}" type="pres">
      <dgm:prSet presAssocID="{0ED85895-4687-3C46-A808-3F1335F683CC}" presName="composite" presStyleCnt="0"/>
      <dgm:spPr/>
    </dgm:pt>
    <dgm:pt modelId="{225D59DB-ADDD-034A-9E45-46EB44BDD22F}" type="pres">
      <dgm:prSet presAssocID="{0ED85895-4687-3C46-A808-3F1335F683C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2262477-B8E9-6D44-A9C6-7F865FE75CA5}" type="pres">
      <dgm:prSet presAssocID="{0ED85895-4687-3C46-A808-3F1335F683C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C9ED710-0960-D44D-B630-03385C8A83F4}" srcId="{E7917749-0D0E-B243-BD9A-5EB5326539DC}" destId="{AB907485-FBBB-FC4E-8C06-78E94A026BC6}" srcOrd="0" destOrd="0" parTransId="{FC0E5302-792A-4349-A73C-3CD31F63EFA1}" sibTransId="{43FB504A-A254-7D47-8F37-F94D3D01A8BE}"/>
    <dgm:cxn modelId="{192D9315-64DA-FF48-B89A-0E44627097CB}" type="presOf" srcId="{CA6BFB30-4501-BA49-B503-BA1D91E67389}" destId="{E6E965E8-68CC-F74B-9632-D60EA2C8A2A9}" srcOrd="0" destOrd="1" presId="urn:microsoft.com/office/officeart/2005/8/layout/hList1"/>
    <dgm:cxn modelId="{6A088016-8780-5B4D-9BD1-CF58512968F7}" srcId="{F4E7CFD2-810E-144C-A313-A3A504CEFC50}" destId="{E1E046BF-5F5A-F24A-8E4A-7C75CA823597}" srcOrd="3" destOrd="0" parTransId="{61D11601-BA29-0B45-9364-88C909086B6E}" sibTransId="{DEF111C4-396D-B144-AC3C-1A996C658B45}"/>
    <dgm:cxn modelId="{8853AC28-E3AC-BD45-A185-573DDA41F82E}" type="presOf" srcId="{F2B73E15-0B7F-ED43-B6ED-D7D6EBBD1F4A}" destId="{B2262477-B8E9-6D44-A9C6-7F865FE75CA5}" srcOrd="0" destOrd="1" presId="urn:microsoft.com/office/officeart/2005/8/layout/hList1"/>
    <dgm:cxn modelId="{3678D728-E122-014A-A6BE-302BF8CBE335}" srcId="{F4E7CFD2-810E-144C-A313-A3A504CEFC50}" destId="{F9876CAE-D49B-4449-8911-F78FEF0AEB15}" srcOrd="2" destOrd="0" parTransId="{65829E19-F318-784E-956F-97996FCFE8BD}" sibTransId="{6C30D30A-79E4-9B4B-957D-C0443379B58F}"/>
    <dgm:cxn modelId="{3E066832-65D7-594E-A584-499BC311A926}" srcId="{E7917749-0D0E-B243-BD9A-5EB5326539DC}" destId="{F4E7CFD2-810E-144C-A313-A3A504CEFC50}" srcOrd="1" destOrd="0" parTransId="{791389E8-83EC-E449-B32D-C0AD292DF6C9}" sibTransId="{419A0A18-6E0C-AD44-B340-07FF76BE508F}"/>
    <dgm:cxn modelId="{0BBBC33E-E67F-C849-AAB7-FB3EF1767420}" srcId="{AB907485-FBBB-FC4E-8C06-78E94A026BC6}" destId="{20D6146E-24DD-2542-84B3-190790212189}" srcOrd="0" destOrd="0" parTransId="{5A3075E9-2E82-4D48-A1F1-57D3B0C49D2B}" sibTransId="{6BA76FD4-AB42-DD43-8A5B-9AA36C551E13}"/>
    <dgm:cxn modelId="{A6FBC33E-64E3-9C47-A7D4-479CB960D4D3}" srcId="{F4E7CFD2-810E-144C-A313-A3A504CEFC50}" destId="{CA6BFB30-4501-BA49-B503-BA1D91E67389}" srcOrd="1" destOrd="0" parTransId="{DAC90D35-318E-634A-B054-B15B617A29E2}" sibTransId="{598D3810-1D31-7342-940F-1A4A6F01642F}"/>
    <dgm:cxn modelId="{D584723F-2B01-BB4C-A44C-5871CE28A2B1}" type="presOf" srcId="{08B0DBC8-B727-A04B-BE2B-D45E483A9679}" destId="{66EEE702-44DC-9045-8EB0-C609B9FDD549}" srcOrd="0" destOrd="1" presId="urn:microsoft.com/office/officeart/2005/8/layout/hList1"/>
    <dgm:cxn modelId="{4FB87B50-AD0E-A344-AB4B-796D93DE0329}" type="presOf" srcId="{E1E046BF-5F5A-F24A-8E4A-7C75CA823597}" destId="{E6E965E8-68CC-F74B-9632-D60EA2C8A2A9}" srcOrd="0" destOrd="3" presId="urn:microsoft.com/office/officeart/2005/8/layout/hList1"/>
    <dgm:cxn modelId="{8C45A376-2820-C34B-97CD-68CC73028014}" srcId="{E7917749-0D0E-B243-BD9A-5EB5326539DC}" destId="{0ED85895-4687-3C46-A808-3F1335F683CC}" srcOrd="2" destOrd="0" parTransId="{40FEAAA5-A2B2-944A-9318-6274943D19A5}" sibTransId="{624FC05A-6F3B-9740-85C0-12AFEBAC7C2F}"/>
    <dgm:cxn modelId="{5C67D880-5B38-7A4A-BAC0-F6084CFA3CEC}" srcId="{AB907485-FBBB-FC4E-8C06-78E94A026BC6}" destId="{08B0DBC8-B727-A04B-BE2B-D45E483A9679}" srcOrd="1" destOrd="0" parTransId="{C6B744E7-984E-C341-9942-5F95E3123169}" sibTransId="{1813A276-A2E3-F845-9584-939B9AB2243C}"/>
    <dgm:cxn modelId="{3614B28A-EF5F-2D47-957B-1134B20F49A3}" srcId="{F4E7CFD2-810E-144C-A313-A3A504CEFC50}" destId="{F1EAFFC0-8D01-C941-9CFC-397C17C192BA}" srcOrd="0" destOrd="0" parTransId="{41E8B939-615B-5249-A83A-B221D76CEDC5}" sibTransId="{AF0FBE02-C169-FC49-9BCB-EC78974178FD}"/>
    <dgm:cxn modelId="{284D888C-66D4-184F-B702-21B376980874}" srcId="{0ED85895-4687-3C46-A808-3F1335F683CC}" destId="{9EDE95BE-74B0-6344-91AF-1DFE6381DB12}" srcOrd="0" destOrd="0" parTransId="{22C28114-5FD1-BE4C-ADEB-87B12C64792D}" sibTransId="{4D7A9F5D-40AE-A047-9F3D-744686A1F829}"/>
    <dgm:cxn modelId="{C024449E-0DD3-CF49-B3CD-74D963E4BDD1}" type="presOf" srcId="{F1EAFFC0-8D01-C941-9CFC-397C17C192BA}" destId="{E6E965E8-68CC-F74B-9632-D60EA2C8A2A9}" srcOrd="0" destOrd="0" presId="urn:microsoft.com/office/officeart/2005/8/layout/hList1"/>
    <dgm:cxn modelId="{36C3A7B1-05A7-5142-88D1-389FFA154A30}" type="presOf" srcId="{F9876CAE-D49B-4449-8911-F78FEF0AEB15}" destId="{E6E965E8-68CC-F74B-9632-D60EA2C8A2A9}" srcOrd="0" destOrd="2" presId="urn:microsoft.com/office/officeart/2005/8/layout/hList1"/>
    <dgm:cxn modelId="{F9F321B5-4E3C-134C-8FB6-358B8D8F9F78}" srcId="{0ED85895-4687-3C46-A808-3F1335F683CC}" destId="{F2B73E15-0B7F-ED43-B6ED-D7D6EBBD1F4A}" srcOrd="1" destOrd="0" parTransId="{E8877AF0-705A-7E4F-9FC3-3FB195194CE1}" sibTransId="{072F17F9-995A-2A42-9FC9-84E0C461E38F}"/>
    <dgm:cxn modelId="{C06E3BBC-F292-1141-93CE-8C257FC7B1E7}" type="presOf" srcId="{20D6146E-24DD-2542-84B3-190790212189}" destId="{66EEE702-44DC-9045-8EB0-C609B9FDD549}" srcOrd="0" destOrd="0" presId="urn:microsoft.com/office/officeart/2005/8/layout/hList1"/>
    <dgm:cxn modelId="{983B6FCC-79B5-A949-91E4-2396519F6711}" type="presOf" srcId="{AB907485-FBBB-FC4E-8C06-78E94A026BC6}" destId="{504BDB0E-3FE6-0C49-B996-8C5CE7624E3D}" srcOrd="0" destOrd="0" presId="urn:microsoft.com/office/officeart/2005/8/layout/hList1"/>
    <dgm:cxn modelId="{2E227BD0-D1FD-F342-81A5-5C2EC9BD6624}" srcId="{F4E7CFD2-810E-144C-A313-A3A504CEFC50}" destId="{1F84AF83-AA47-654F-982F-9A18D79231DF}" srcOrd="4" destOrd="0" parTransId="{DD9C928B-9B9F-9442-8C57-FBD715C0EA3E}" sibTransId="{422DD9AA-9EC2-454B-8BE8-BBAE178D219F}"/>
    <dgm:cxn modelId="{A1689AD1-6919-FF48-9B06-7E847F4A139E}" type="presOf" srcId="{0ED85895-4687-3C46-A808-3F1335F683CC}" destId="{225D59DB-ADDD-034A-9E45-46EB44BDD22F}" srcOrd="0" destOrd="0" presId="urn:microsoft.com/office/officeart/2005/8/layout/hList1"/>
    <dgm:cxn modelId="{A81F4DD9-6F21-5349-9AC4-ACF59B050B07}" type="presOf" srcId="{1F84AF83-AA47-654F-982F-9A18D79231DF}" destId="{E6E965E8-68CC-F74B-9632-D60EA2C8A2A9}" srcOrd="0" destOrd="4" presId="urn:microsoft.com/office/officeart/2005/8/layout/hList1"/>
    <dgm:cxn modelId="{95B2BCDC-5F78-CD47-B3B4-50FAC30F75D4}" type="presOf" srcId="{E7917749-0D0E-B243-BD9A-5EB5326539DC}" destId="{570FD64F-8E8E-A54A-AD7E-5E1CDB33D534}" srcOrd="0" destOrd="0" presId="urn:microsoft.com/office/officeart/2005/8/layout/hList1"/>
    <dgm:cxn modelId="{382DA4E8-0F24-0D46-90FC-6015831B8882}" type="presOf" srcId="{F4E7CFD2-810E-144C-A313-A3A504CEFC50}" destId="{D7392F1A-B703-8944-8471-B58534CE381B}" srcOrd="0" destOrd="0" presId="urn:microsoft.com/office/officeart/2005/8/layout/hList1"/>
    <dgm:cxn modelId="{17245FEC-8C98-FD4F-944B-050EA9668F54}" type="presOf" srcId="{9EDE95BE-74B0-6344-91AF-1DFE6381DB12}" destId="{B2262477-B8E9-6D44-A9C6-7F865FE75CA5}" srcOrd="0" destOrd="0" presId="urn:microsoft.com/office/officeart/2005/8/layout/hList1"/>
    <dgm:cxn modelId="{F582698D-D0EA-8546-A28A-9A8FDF8FA65E}" type="presParOf" srcId="{570FD64F-8E8E-A54A-AD7E-5E1CDB33D534}" destId="{2A69DEB8-18D3-4E4B-BAF3-AE715E553801}" srcOrd="0" destOrd="0" presId="urn:microsoft.com/office/officeart/2005/8/layout/hList1"/>
    <dgm:cxn modelId="{7A13516F-46BD-5441-AA45-80B1880B6F53}" type="presParOf" srcId="{2A69DEB8-18D3-4E4B-BAF3-AE715E553801}" destId="{504BDB0E-3FE6-0C49-B996-8C5CE7624E3D}" srcOrd="0" destOrd="0" presId="urn:microsoft.com/office/officeart/2005/8/layout/hList1"/>
    <dgm:cxn modelId="{AC24EDB1-D31F-2247-9C45-2B8128871409}" type="presParOf" srcId="{2A69DEB8-18D3-4E4B-BAF3-AE715E553801}" destId="{66EEE702-44DC-9045-8EB0-C609B9FDD549}" srcOrd="1" destOrd="0" presId="urn:microsoft.com/office/officeart/2005/8/layout/hList1"/>
    <dgm:cxn modelId="{1F47AA9B-46CB-A14F-B866-96996A658B41}" type="presParOf" srcId="{570FD64F-8E8E-A54A-AD7E-5E1CDB33D534}" destId="{E5683A3F-F424-B544-9F93-DE79E03400F2}" srcOrd="1" destOrd="0" presId="urn:microsoft.com/office/officeart/2005/8/layout/hList1"/>
    <dgm:cxn modelId="{0DFF034F-CE7E-674B-B24E-8A6E9F7B78C4}" type="presParOf" srcId="{570FD64F-8E8E-A54A-AD7E-5E1CDB33D534}" destId="{114626FD-DAE1-DF4E-AA88-59F015D2A670}" srcOrd="2" destOrd="0" presId="urn:microsoft.com/office/officeart/2005/8/layout/hList1"/>
    <dgm:cxn modelId="{294A9D72-8DC8-0846-8C3C-01ECCDE68DAE}" type="presParOf" srcId="{114626FD-DAE1-DF4E-AA88-59F015D2A670}" destId="{D7392F1A-B703-8944-8471-B58534CE381B}" srcOrd="0" destOrd="0" presId="urn:microsoft.com/office/officeart/2005/8/layout/hList1"/>
    <dgm:cxn modelId="{B89D7662-B004-3E48-A561-CB8CB58304AC}" type="presParOf" srcId="{114626FD-DAE1-DF4E-AA88-59F015D2A670}" destId="{E6E965E8-68CC-F74B-9632-D60EA2C8A2A9}" srcOrd="1" destOrd="0" presId="urn:microsoft.com/office/officeart/2005/8/layout/hList1"/>
    <dgm:cxn modelId="{BF3C8049-01EF-0F4A-A455-2BB8562DCD7C}" type="presParOf" srcId="{570FD64F-8E8E-A54A-AD7E-5E1CDB33D534}" destId="{28B0F6CC-FFEA-5C4F-BD6A-14BE9A0156FB}" srcOrd="3" destOrd="0" presId="urn:microsoft.com/office/officeart/2005/8/layout/hList1"/>
    <dgm:cxn modelId="{BE940648-E22B-6F49-8A5E-5EFBABC644A7}" type="presParOf" srcId="{570FD64F-8E8E-A54A-AD7E-5E1CDB33D534}" destId="{3305F3D9-66CD-AE4F-8160-826FBD1333D3}" srcOrd="4" destOrd="0" presId="urn:microsoft.com/office/officeart/2005/8/layout/hList1"/>
    <dgm:cxn modelId="{0FE0DB85-009F-8B4C-ACFB-C2CF9A09D545}" type="presParOf" srcId="{3305F3D9-66CD-AE4F-8160-826FBD1333D3}" destId="{225D59DB-ADDD-034A-9E45-46EB44BDD22F}" srcOrd="0" destOrd="0" presId="urn:microsoft.com/office/officeart/2005/8/layout/hList1"/>
    <dgm:cxn modelId="{52787560-AF88-0645-A3A6-2BB465F92A35}" type="presParOf" srcId="{3305F3D9-66CD-AE4F-8160-826FBD1333D3}" destId="{B2262477-B8E9-6D44-A9C6-7F865FE75CA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D75ECC-1602-A443-8999-F4C48190815B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7F52CE-FE02-3F47-91EC-62F854EF1C82}">
      <dgm:prSet phldrT="[Text]" custT="1"/>
      <dgm:spPr/>
      <dgm:t>
        <a:bodyPr/>
        <a:lstStyle/>
        <a:p>
          <a:r>
            <a:rPr lang="en-US" sz="2000" b="0" dirty="0"/>
            <a:t>Response Quality</a:t>
          </a:r>
        </a:p>
      </dgm:t>
    </dgm:pt>
    <dgm:pt modelId="{1EEEE766-C811-C746-95A1-90E61A8D606E}" type="parTrans" cxnId="{A2044A12-FA78-234D-A963-589D54106DB0}">
      <dgm:prSet/>
      <dgm:spPr/>
      <dgm:t>
        <a:bodyPr/>
        <a:lstStyle/>
        <a:p>
          <a:endParaRPr lang="en-US"/>
        </a:p>
      </dgm:t>
    </dgm:pt>
    <dgm:pt modelId="{E818AE4D-D48A-1F4E-8195-DD4998B58185}" type="sibTrans" cxnId="{A2044A12-FA78-234D-A963-589D54106DB0}">
      <dgm:prSet/>
      <dgm:spPr/>
      <dgm:t>
        <a:bodyPr/>
        <a:lstStyle/>
        <a:p>
          <a:endParaRPr lang="en-US"/>
        </a:p>
      </dgm:t>
    </dgm:pt>
    <dgm:pt modelId="{AF30E046-A88E-F143-85DE-0F2B22B16ED0}">
      <dgm:prSet phldrT="[Text]" custT="1"/>
      <dgm:spPr/>
      <dgm:t>
        <a:bodyPr/>
        <a:lstStyle/>
        <a:p>
          <a:r>
            <a:rPr lang="en-US" sz="2000" b="0" dirty="0"/>
            <a:t>Programming</a:t>
          </a:r>
        </a:p>
      </dgm:t>
    </dgm:pt>
    <dgm:pt modelId="{DDEE4304-5F44-4E49-B669-39F7B5010CE2}" type="parTrans" cxnId="{770BD842-ABC3-6847-A93A-16D50398E68A}">
      <dgm:prSet/>
      <dgm:spPr/>
      <dgm:t>
        <a:bodyPr/>
        <a:lstStyle/>
        <a:p>
          <a:endParaRPr lang="en-US"/>
        </a:p>
      </dgm:t>
    </dgm:pt>
    <dgm:pt modelId="{DFF926C3-EA7A-4246-9B37-D827DDBC5696}" type="sibTrans" cxnId="{770BD842-ABC3-6847-A93A-16D50398E68A}">
      <dgm:prSet/>
      <dgm:spPr/>
      <dgm:t>
        <a:bodyPr/>
        <a:lstStyle/>
        <a:p>
          <a:endParaRPr lang="en-US"/>
        </a:p>
      </dgm:t>
    </dgm:pt>
    <dgm:pt modelId="{0433AAF6-82D0-B34F-8F43-18549A544B34}">
      <dgm:prSet phldrT="[Text]" custT="1"/>
      <dgm:spPr/>
      <dgm:t>
        <a:bodyPr/>
        <a:lstStyle/>
        <a:p>
          <a:r>
            <a:rPr lang="en-US" sz="2000" b="0" dirty="0"/>
            <a:t>Enumerators</a:t>
          </a:r>
        </a:p>
      </dgm:t>
    </dgm:pt>
    <dgm:pt modelId="{DD378C3E-F9AC-434E-A470-D9630BCC2DBC}" type="parTrans" cxnId="{37C1FF4E-BA19-2E4A-93E9-98BEDAFF66D7}">
      <dgm:prSet/>
      <dgm:spPr/>
      <dgm:t>
        <a:bodyPr/>
        <a:lstStyle/>
        <a:p>
          <a:endParaRPr lang="en-US"/>
        </a:p>
      </dgm:t>
    </dgm:pt>
    <dgm:pt modelId="{092A078E-3F4E-EF48-B83D-14DCA8EF9EC6}" type="sibTrans" cxnId="{37C1FF4E-BA19-2E4A-93E9-98BEDAFF66D7}">
      <dgm:prSet/>
      <dgm:spPr/>
      <dgm:t>
        <a:bodyPr/>
        <a:lstStyle/>
        <a:p>
          <a:endParaRPr lang="en-US"/>
        </a:p>
      </dgm:t>
    </dgm:pt>
    <dgm:pt modelId="{43B30F44-0CD2-46EE-8E90-7AA151E3EEBF}">
      <dgm:prSet phldrT="[Text]" custT="1"/>
      <dgm:spPr/>
      <dgm:t>
        <a:bodyPr/>
        <a:lstStyle/>
        <a:p>
          <a:r>
            <a:rPr lang="en-US" sz="2000" b="0" dirty="0"/>
            <a:t>Duplicates and Survey Log</a:t>
          </a:r>
        </a:p>
      </dgm:t>
    </dgm:pt>
    <dgm:pt modelId="{8E497CCA-660B-4749-922D-F23072DC9DF2}" type="parTrans" cxnId="{62920821-AC56-40CA-8809-D83808B436F0}">
      <dgm:prSet/>
      <dgm:spPr/>
      <dgm:t>
        <a:bodyPr/>
        <a:lstStyle/>
        <a:p>
          <a:endParaRPr lang="en-US"/>
        </a:p>
      </dgm:t>
    </dgm:pt>
    <dgm:pt modelId="{26527B2D-DD17-44B6-BD60-054BF946D2E5}" type="sibTrans" cxnId="{62920821-AC56-40CA-8809-D83808B436F0}">
      <dgm:prSet/>
      <dgm:spPr/>
      <dgm:t>
        <a:bodyPr/>
        <a:lstStyle/>
        <a:p>
          <a:endParaRPr lang="en-US"/>
        </a:p>
      </dgm:t>
    </dgm:pt>
    <dgm:pt modelId="{CC390519-CA15-4173-9A55-06BA09BD0A31}" type="pres">
      <dgm:prSet presAssocID="{F9D75ECC-1602-A443-8999-F4C48190815B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D17D856D-4416-43ED-B65F-832A697A13F2}" type="pres">
      <dgm:prSet presAssocID="{607F52CE-FE02-3F47-91EC-62F854EF1C82}" presName="composite" presStyleCnt="0"/>
      <dgm:spPr/>
    </dgm:pt>
    <dgm:pt modelId="{BCB90CA5-669C-4C44-9EC1-328CDA7403F1}" type="pres">
      <dgm:prSet presAssocID="{607F52CE-FE02-3F47-91EC-62F854EF1C82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B3F923E-9E51-4F21-8AD1-95434A21195B}" type="pres">
      <dgm:prSet presAssocID="{607F52CE-FE02-3F47-91EC-62F854EF1C82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C44FA6E9-CDAF-4F97-9D1D-D3F4422FE8C7}" type="pres">
      <dgm:prSet presAssocID="{607F52CE-FE02-3F47-91EC-62F854EF1C82}" presName="Accent" presStyleLbl="parChTrans1D1" presStyleIdx="0" presStyleCnt="4"/>
      <dgm:spPr/>
    </dgm:pt>
    <dgm:pt modelId="{6FC09280-52AA-4CA5-A30C-7E09BE2CA3C9}" type="pres">
      <dgm:prSet presAssocID="{E818AE4D-D48A-1F4E-8195-DD4998B58185}" presName="sibTrans" presStyleCnt="0"/>
      <dgm:spPr/>
    </dgm:pt>
    <dgm:pt modelId="{E441E8A7-777F-42D3-A150-D488075C3C86}" type="pres">
      <dgm:prSet presAssocID="{AF30E046-A88E-F143-85DE-0F2B22B16ED0}" presName="composite" presStyleCnt="0"/>
      <dgm:spPr/>
    </dgm:pt>
    <dgm:pt modelId="{E700A224-890F-4605-B8DA-B01946314780}" type="pres">
      <dgm:prSet presAssocID="{AF30E046-A88E-F143-85DE-0F2B22B16ED0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08713FE8-8D64-4031-9E1A-9B0F55679145}" type="pres">
      <dgm:prSet presAssocID="{AF30E046-A88E-F143-85DE-0F2B22B16ED0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AC6D0E9D-C696-4737-A6D6-B0D6928B7F9D}" type="pres">
      <dgm:prSet presAssocID="{AF30E046-A88E-F143-85DE-0F2B22B16ED0}" presName="Accent" presStyleLbl="parChTrans1D1" presStyleIdx="1" presStyleCnt="4"/>
      <dgm:spPr/>
    </dgm:pt>
    <dgm:pt modelId="{CF65AF3E-C4CC-4294-9B62-DCD6ADFD393D}" type="pres">
      <dgm:prSet presAssocID="{DFF926C3-EA7A-4246-9B37-D827DDBC5696}" presName="sibTrans" presStyleCnt="0"/>
      <dgm:spPr/>
    </dgm:pt>
    <dgm:pt modelId="{DA696156-5E91-4DF9-88EE-C885310778C5}" type="pres">
      <dgm:prSet presAssocID="{0433AAF6-82D0-B34F-8F43-18549A544B34}" presName="composite" presStyleCnt="0"/>
      <dgm:spPr/>
    </dgm:pt>
    <dgm:pt modelId="{30C20659-BC26-4F21-886C-8F47F1AC9A25}" type="pres">
      <dgm:prSet presAssocID="{0433AAF6-82D0-B34F-8F43-18549A544B34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28D78859-C52C-44DD-BA86-A0F36F4E5C1E}" type="pres">
      <dgm:prSet presAssocID="{0433AAF6-82D0-B34F-8F43-18549A544B34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2AB0B0A7-C8C9-41BD-884C-CD322D60CCD8}" type="pres">
      <dgm:prSet presAssocID="{0433AAF6-82D0-B34F-8F43-18549A544B34}" presName="Accent" presStyleLbl="parChTrans1D1" presStyleIdx="2" presStyleCnt="4"/>
      <dgm:spPr/>
    </dgm:pt>
    <dgm:pt modelId="{358CA5B7-D3CC-4391-92C3-A25EFB75B22C}" type="pres">
      <dgm:prSet presAssocID="{092A078E-3F4E-EF48-B83D-14DCA8EF9EC6}" presName="sibTrans" presStyleCnt="0"/>
      <dgm:spPr/>
    </dgm:pt>
    <dgm:pt modelId="{F64C4021-661B-46D0-9D95-0A8F9037E380}" type="pres">
      <dgm:prSet presAssocID="{43B30F44-0CD2-46EE-8E90-7AA151E3EEBF}" presName="composite" presStyleCnt="0"/>
      <dgm:spPr/>
    </dgm:pt>
    <dgm:pt modelId="{8BC4386F-E5CA-4EDF-9216-F5FF4CA8BCBA}" type="pres">
      <dgm:prSet presAssocID="{43B30F44-0CD2-46EE-8E90-7AA151E3EEBF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2CF365B6-77DC-420D-86B0-BF62F016AB9B}" type="pres">
      <dgm:prSet presAssocID="{43B30F44-0CD2-46EE-8E90-7AA151E3EEBF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D588A579-67B4-422B-BCBE-A06C9945536F}" type="pres">
      <dgm:prSet presAssocID="{43B30F44-0CD2-46EE-8E90-7AA151E3EEBF}" presName="Accent" presStyleLbl="parChTrans1D1" presStyleIdx="3" presStyleCnt="4"/>
      <dgm:spPr/>
    </dgm:pt>
  </dgm:ptLst>
  <dgm:cxnLst>
    <dgm:cxn modelId="{A2044A12-FA78-234D-A963-589D54106DB0}" srcId="{F9D75ECC-1602-A443-8999-F4C48190815B}" destId="{607F52CE-FE02-3F47-91EC-62F854EF1C82}" srcOrd="0" destOrd="0" parTransId="{1EEEE766-C811-C746-95A1-90E61A8D606E}" sibTransId="{E818AE4D-D48A-1F4E-8195-DD4998B58185}"/>
    <dgm:cxn modelId="{62920821-AC56-40CA-8809-D83808B436F0}" srcId="{F9D75ECC-1602-A443-8999-F4C48190815B}" destId="{43B30F44-0CD2-46EE-8E90-7AA151E3EEBF}" srcOrd="3" destOrd="0" parTransId="{8E497CCA-660B-4749-922D-F23072DC9DF2}" sibTransId="{26527B2D-DD17-44B6-BD60-054BF946D2E5}"/>
    <dgm:cxn modelId="{770BD842-ABC3-6847-A93A-16D50398E68A}" srcId="{F9D75ECC-1602-A443-8999-F4C48190815B}" destId="{AF30E046-A88E-F143-85DE-0F2B22B16ED0}" srcOrd="1" destOrd="0" parTransId="{DDEE4304-5F44-4E49-B669-39F7B5010CE2}" sibTransId="{DFF926C3-EA7A-4246-9B37-D827DDBC5696}"/>
    <dgm:cxn modelId="{37C1FF4E-BA19-2E4A-93E9-98BEDAFF66D7}" srcId="{F9D75ECC-1602-A443-8999-F4C48190815B}" destId="{0433AAF6-82D0-B34F-8F43-18549A544B34}" srcOrd="2" destOrd="0" parTransId="{DD378C3E-F9AC-434E-A470-D9630BCC2DBC}" sibTransId="{092A078E-3F4E-EF48-B83D-14DCA8EF9EC6}"/>
    <dgm:cxn modelId="{97303F5A-C910-4D73-9032-489575959149}" type="presOf" srcId="{43B30F44-0CD2-46EE-8E90-7AA151E3EEBF}" destId="{2CF365B6-77DC-420D-86B0-BF62F016AB9B}" srcOrd="0" destOrd="0" presId="urn:microsoft.com/office/officeart/2011/layout/TabList"/>
    <dgm:cxn modelId="{46069582-FF30-4EB3-A872-47C936B1B0C6}" type="presOf" srcId="{607F52CE-FE02-3F47-91EC-62F854EF1C82}" destId="{9B3F923E-9E51-4F21-8AD1-95434A21195B}" srcOrd="0" destOrd="0" presId="urn:microsoft.com/office/officeart/2011/layout/TabList"/>
    <dgm:cxn modelId="{014D1F8F-A885-4175-A980-D76FCCCBC058}" type="presOf" srcId="{F9D75ECC-1602-A443-8999-F4C48190815B}" destId="{CC390519-CA15-4173-9A55-06BA09BD0A31}" srcOrd="0" destOrd="0" presId="urn:microsoft.com/office/officeart/2011/layout/TabList"/>
    <dgm:cxn modelId="{CC10C798-A98D-43B3-B073-5134F9FCB5A2}" type="presOf" srcId="{0433AAF6-82D0-B34F-8F43-18549A544B34}" destId="{28D78859-C52C-44DD-BA86-A0F36F4E5C1E}" srcOrd="0" destOrd="0" presId="urn:microsoft.com/office/officeart/2011/layout/TabList"/>
    <dgm:cxn modelId="{EB4C39A7-1006-462C-9CF9-980D5964FD95}" type="presOf" srcId="{AF30E046-A88E-F143-85DE-0F2B22B16ED0}" destId="{08713FE8-8D64-4031-9E1A-9B0F55679145}" srcOrd="0" destOrd="0" presId="urn:microsoft.com/office/officeart/2011/layout/TabList"/>
    <dgm:cxn modelId="{0A094128-D14F-45DE-84D0-BB79198F830B}" type="presParOf" srcId="{CC390519-CA15-4173-9A55-06BA09BD0A31}" destId="{D17D856D-4416-43ED-B65F-832A697A13F2}" srcOrd="0" destOrd="0" presId="urn:microsoft.com/office/officeart/2011/layout/TabList"/>
    <dgm:cxn modelId="{85A10E38-5399-4596-8329-9D52C884ECD0}" type="presParOf" srcId="{D17D856D-4416-43ED-B65F-832A697A13F2}" destId="{BCB90CA5-669C-4C44-9EC1-328CDA7403F1}" srcOrd="0" destOrd="0" presId="urn:microsoft.com/office/officeart/2011/layout/TabList"/>
    <dgm:cxn modelId="{5C0671CD-2E90-4258-9A55-50041B585AE9}" type="presParOf" srcId="{D17D856D-4416-43ED-B65F-832A697A13F2}" destId="{9B3F923E-9E51-4F21-8AD1-95434A21195B}" srcOrd="1" destOrd="0" presId="urn:microsoft.com/office/officeart/2011/layout/TabList"/>
    <dgm:cxn modelId="{5BB7C897-93A9-4410-871F-835B0457DF0F}" type="presParOf" srcId="{D17D856D-4416-43ED-B65F-832A697A13F2}" destId="{C44FA6E9-CDAF-4F97-9D1D-D3F4422FE8C7}" srcOrd="2" destOrd="0" presId="urn:microsoft.com/office/officeart/2011/layout/TabList"/>
    <dgm:cxn modelId="{708DBE46-4518-4EF2-B46A-DEC525360F97}" type="presParOf" srcId="{CC390519-CA15-4173-9A55-06BA09BD0A31}" destId="{6FC09280-52AA-4CA5-A30C-7E09BE2CA3C9}" srcOrd="1" destOrd="0" presId="urn:microsoft.com/office/officeart/2011/layout/TabList"/>
    <dgm:cxn modelId="{91328B99-7EC8-418B-AE47-69CA5DB31502}" type="presParOf" srcId="{CC390519-CA15-4173-9A55-06BA09BD0A31}" destId="{E441E8A7-777F-42D3-A150-D488075C3C86}" srcOrd="2" destOrd="0" presId="urn:microsoft.com/office/officeart/2011/layout/TabList"/>
    <dgm:cxn modelId="{A27F1BC8-0B6E-4672-AFC7-79AE3625A7A7}" type="presParOf" srcId="{E441E8A7-777F-42D3-A150-D488075C3C86}" destId="{E700A224-890F-4605-B8DA-B01946314780}" srcOrd="0" destOrd="0" presId="urn:microsoft.com/office/officeart/2011/layout/TabList"/>
    <dgm:cxn modelId="{0FAD1FB6-548C-4E91-904A-FEA233110780}" type="presParOf" srcId="{E441E8A7-777F-42D3-A150-D488075C3C86}" destId="{08713FE8-8D64-4031-9E1A-9B0F55679145}" srcOrd="1" destOrd="0" presId="urn:microsoft.com/office/officeart/2011/layout/TabList"/>
    <dgm:cxn modelId="{1189DE33-D80B-4CFA-BC00-0D68ED3DB686}" type="presParOf" srcId="{E441E8A7-777F-42D3-A150-D488075C3C86}" destId="{AC6D0E9D-C696-4737-A6D6-B0D6928B7F9D}" srcOrd="2" destOrd="0" presId="urn:microsoft.com/office/officeart/2011/layout/TabList"/>
    <dgm:cxn modelId="{D7ACF4E1-635D-46FC-844C-0F3D067CBE08}" type="presParOf" srcId="{CC390519-CA15-4173-9A55-06BA09BD0A31}" destId="{CF65AF3E-C4CC-4294-9B62-DCD6ADFD393D}" srcOrd="3" destOrd="0" presId="urn:microsoft.com/office/officeart/2011/layout/TabList"/>
    <dgm:cxn modelId="{BA6B164A-F953-4AD1-B6D3-DC49BD76BD4C}" type="presParOf" srcId="{CC390519-CA15-4173-9A55-06BA09BD0A31}" destId="{DA696156-5E91-4DF9-88EE-C885310778C5}" srcOrd="4" destOrd="0" presId="urn:microsoft.com/office/officeart/2011/layout/TabList"/>
    <dgm:cxn modelId="{C6FFD524-07F4-42A2-89EE-15B0CEF870B8}" type="presParOf" srcId="{DA696156-5E91-4DF9-88EE-C885310778C5}" destId="{30C20659-BC26-4F21-886C-8F47F1AC9A25}" srcOrd="0" destOrd="0" presId="urn:microsoft.com/office/officeart/2011/layout/TabList"/>
    <dgm:cxn modelId="{75274BAC-4572-4A73-BD16-E61C9F9E3323}" type="presParOf" srcId="{DA696156-5E91-4DF9-88EE-C885310778C5}" destId="{28D78859-C52C-44DD-BA86-A0F36F4E5C1E}" srcOrd="1" destOrd="0" presId="urn:microsoft.com/office/officeart/2011/layout/TabList"/>
    <dgm:cxn modelId="{B1B0921F-82D5-4F8B-B1FF-487A131EE092}" type="presParOf" srcId="{DA696156-5E91-4DF9-88EE-C885310778C5}" destId="{2AB0B0A7-C8C9-41BD-884C-CD322D60CCD8}" srcOrd="2" destOrd="0" presId="urn:microsoft.com/office/officeart/2011/layout/TabList"/>
    <dgm:cxn modelId="{DBB6B85C-ABB2-4BAB-AC4F-7493BCA41CD8}" type="presParOf" srcId="{CC390519-CA15-4173-9A55-06BA09BD0A31}" destId="{358CA5B7-D3CC-4391-92C3-A25EFB75B22C}" srcOrd="5" destOrd="0" presId="urn:microsoft.com/office/officeart/2011/layout/TabList"/>
    <dgm:cxn modelId="{6231F334-FA07-4782-9C17-28A43BF839F5}" type="presParOf" srcId="{CC390519-CA15-4173-9A55-06BA09BD0A31}" destId="{F64C4021-661B-46D0-9D95-0A8F9037E380}" srcOrd="6" destOrd="0" presId="urn:microsoft.com/office/officeart/2011/layout/TabList"/>
    <dgm:cxn modelId="{DCFC3F78-55CC-4E66-89EB-CF38390B623F}" type="presParOf" srcId="{F64C4021-661B-46D0-9D95-0A8F9037E380}" destId="{8BC4386F-E5CA-4EDF-9216-F5FF4CA8BCBA}" srcOrd="0" destOrd="0" presId="urn:microsoft.com/office/officeart/2011/layout/TabList"/>
    <dgm:cxn modelId="{DEB6FF5A-4A43-42AD-8A28-2F4DC9140AEE}" type="presParOf" srcId="{F64C4021-661B-46D0-9D95-0A8F9037E380}" destId="{2CF365B6-77DC-420D-86B0-BF62F016AB9B}" srcOrd="1" destOrd="0" presId="urn:microsoft.com/office/officeart/2011/layout/TabList"/>
    <dgm:cxn modelId="{7052E0CC-43B9-4175-BA0F-6665B164F29B}" type="presParOf" srcId="{F64C4021-661B-46D0-9D95-0A8F9037E380}" destId="{D588A579-67B4-422B-BCBE-A06C9945536F}" srcOrd="2" destOrd="0" presId="urn:microsoft.com/office/officeart/2011/layout/TabList"/>
  </dgm:cxnLst>
  <dgm:bg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D75ECC-1602-A443-8999-F4C48190815B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7F52CE-FE02-3F47-91EC-62F854EF1C82}">
      <dgm:prSet phldrT="[Text]" custT="1"/>
      <dgm:spPr/>
      <dgm:t>
        <a:bodyPr/>
        <a:lstStyle/>
        <a:p>
          <a:r>
            <a:rPr lang="en-US" sz="2000" b="0" dirty="0"/>
            <a:t>Response Quality</a:t>
          </a:r>
        </a:p>
      </dgm:t>
    </dgm:pt>
    <dgm:pt modelId="{1EEEE766-C811-C746-95A1-90E61A8D606E}" type="parTrans" cxnId="{A2044A12-FA78-234D-A963-589D54106DB0}">
      <dgm:prSet/>
      <dgm:spPr/>
      <dgm:t>
        <a:bodyPr/>
        <a:lstStyle/>
        <a:p>
          <a:endParaRPr lang="en-US"/>
        </a:p>
      </dgm:t>
    </dgm:pt>
    <dgm:pt modelId="{E818AE4D-D48A-1F4E-8195-DD4998B58185}" type="sibTrans" cxnId="{A2044A12-FA78-234D-A963-589D54106DB0}">
      <dgm:prSet/>
      <dgm:spPr/>
      <dgm:t>
        <a:bodyPr/>
        <a:lstStyle/>
        <a:p>
          <a:endParaRPr lang="en-US"/>
        </a:p>
      </dgm:t>
    </dgm:pt>
    <dgm:pt modelId="{AF30E046-A88E-F143-85DE-0F2B22B16ED0}">
      <dgm:prSet phldrT="[Text]" custT="1"/>
      <dgm:spPr/>
      <dgm:t>
        <a:bodyPr/>
        <a:lstStyle/>
        <a:p>
          <a:r>
            <a:rPr lang="en-US" sz="2000" b="0" dirty="0"/>
            <a:t>Programming</a:t>
          </a:r>
        </a:p>
      </dgm:t>
    </dgm:pt>
    <dgm:pt modelId="{DDEE4304-5F44-4E49-B669-39F7B5010CE2}" type="parTrans" cxnId="{770BD842-ABC3-6847-A93A-16D50398E68A}">
      <dgm:prSet/>
      <dgm:spPr/>
      <dgm:t>
        <a:bodyPr/>
        <a:lstStyle/>
        <a:p>
          <a:endParaRPr lang="en-US"/>
        </a:p>
      </dgm:t>
    </dgm:pt>
    <dgm:pt modelId="{DFF926C3-EA7A-4246-9B37-D827DDBC5696}" type="sibTrans" cxnId="{770BD842-ABC3-6847-A93A-16D50398E68A}">
      <dgm:prSet/>
      <dgm:spPr/>
      <dgm:t>
        <a:bodyPr/>
        <a:lstStyle/>
        <a:p>
          <a:endParaRPr lang="en-US"/>
        </a:p>
      </dgm:t>
    </dgm:pt>
    <dgm:pt modelId="{0433AAF6-82D0-B34F-8F43-18549A544B34}">
      <dgm:prSet phldrT="[Text]" custT="1"/>
      <dgm:spPr/>
      <dgm:t>
        <a:bodyPr/>
        <a:lstStyle/>
        <a:p>
          <a:r>
            <a:rPr lang="en-US" sz="2000" b="0" dirty="0"/>
            <a:t>Enumerators</a:t>
          </a:r>
        </a:p>
      </dgm:t>
    </dgm:pt>
    <dgm:pt modelId="{DD378C3E-F9AC-434E-A470-D9630BCC2DBC}" type="parTrans" cxnId="{37C1FF4E-BA19-2E4A-93E9-98BEDAFF66D7}">
      <dgm:prSet/>
      <dgm:spPr/>
      <dgm:t>
        <a:bodyPr/>
        <a:lstStyle/>
        <a:p>
          <a:endParaRPr lang="en-US"/>
        </a:p>
      </dgm:t>
    </dgm:pt>
    <dgm:pt modelId="{092A078E-3F4E-EF48-B83D-14DCA8EF9EC6}" type="sibTrans" cxnId="{37C1FF4E-BA19-2E4A-93E9-98BEDAFF66D7}">
      <dgm:prSet/>
      <dgm:spPr/>
      <dgm:t>
        <a:bodyPr/>
        <a:lstStyle/>
        <a:p>
          <a:endParaRPr lang="en-US"/>
        </a:p>
      </dgm:t>
    </dgm:pt>
    <dgm:pt modelId="{43B30F44-0CD2-46EE-8E90-7AA151E3EEBF}">
      <dgm:prSet phldrT="[Text]" custT="1"/>
      <dgm:spPr/>
      <dgm:t>
        <a:bodyPr/>
        <a:lstStyle/>
        <a:p>
          <a:r>
            <a:rPr lang="en-US" sz="2000" b="0" dirty="0"/>
            <a:t>Duplicates and Survey Log</a:t>
          </a:r>
        </a:p>
      </dgm:t>
    </dgm:pt>
    <dgm:pt modelId="{8E497CCA-660B-4749-922D-F23072DC9DF2}" type="parTrans" cxnId="{62920821-AC56-40CA-8809-D83808B436F0}">
      <dgm:prSet/>
      <dgm:spPr/>
      <dgm:t>
        <a:bodyPr/>
        <a:lstStyle/>
        <a:p>
          <a:endParaRPr lang="en-US"/>
        </a:p>
      </dgm:t>
    </dgm:pt>
    <dgm:pt modelId="{26527B2D-DD17-44B6-BD60-054BF946D2E5}" type="sibTrans" cxnId="{62920821-AC56-40CA-8809-D83808B436F0}">
      <dgm:prSet/>
      <dgm:spPr/>
      <dgm:t>
        <a:bodyPr/>
        <a:lstStyle/>
        <a:p>
          <a:endParaRPr lang="en-US"/>
        </a:p>
      </dgm:t>
    </dgm:pt>
    <dgm:pt modelId="{CC390519-CA15-4173-9A55-06BA09BD0A31}" type="pres">
      <dgm:prSet presAssocID="{F9D75ECC-1602-A443-8999-F4C48190815B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D17D856D-4416-43ED-B65F-832A697A13F2}" type="pres">
      <dgm:prSet presAssocID="{607F52CE-FE02-3F47-91EC-62F854EF1C82}" presName="composite" presStyleCnt="0"/>
      <dgm:spPr/>
    </dgm:pt>
    <dgm:pt modelId="{BCB90CA5-669C-4C44-9EC1-328CDA7403F1}" type="pres">
      <dgm:prSet presAssocID="{607F52CE-FE02-3F47-91EC-62F854EF1C82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B3F923E-9E51-4F21-8AD1-95434A21195B}" type="pres">
      <dgm:prSet presAssocID="{607F52CE-FE02-3F47-91EC-62F854EF1C82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C44FA6E9-CDAF-4F97-9D1D-D3F4422FE8C7}" type="pres">
      <dgm:prSet presAssocID="{607F52CE-FE02-3F47-91EC-62F854EF1C82}" presName="Accent" presStyleLbl="parChTrans1D1" presStyleIdx="0" presStyleCnt="4"/>
      <dgm:spPr/>
    </dgm:pt>
    <dgm:pt modelId="{6FC09280-52AA-4CA5-A30C-7E09BE2CA3C9}" type="pres">
      <dgm:prSet presAssocID="{E818AE4D-D48A-1F4E-8195-DD4998B58185}" presName="sibTrans" presStyleCnt="0"/>
      <dgm:spPr/>
    </dgm:pt>
    <dgm:pt modelId="{E441E8A7-777F-42D3-A150-D488075C3C86}" type="pres">
      <dgm:prSet presAssocID="{AF30E046-A88E-F143-85DE-0F2B22B16ED0}" presName="composite" presStyleCnt="0"/>
      <dgm:spPr/>
    </dgm:pt>
    <dgm:pt modelId="{E700A224-890F-4605-B8DA-B01946314780}" type="pres">
      <dgm:prSet presAssocID="{AF30E046-A88E-F143-85DE-0F2B22B16ED0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08713FE8-8D64-4031-9E1A-9B0F55679145}" type="pres">
      <dgm:prSet presAssocID="{AF30E046-A88E-F143-85DE-0F2B22B16ED0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AC6D0E9D-C696-4737-A6D6-B0D6928B7F9D}" type="pres">
      <dgm:prSet presAssocID="{AF30E046-A88E-F143-85DE-0F2B22B16ED0}" presName="Accent" presStyleLbl="parChTrans1D1" presStyleIdx="1" presStyleCnt="4"/>
      <dgm:spPr/>
    </dgm:pt>
    <dgm:pt modelId="{CF65AF3E-C4CC-4294-9B62-DCD6ADFD393D}" type="pres">
      <dgm:prSet presAssocID="{DFF926C3-EA7A-4246-9B37-D827DDBC5696}" presName="sibTrans" presStyleCnt="0"/>
      <dgm:spPr/>
    </dgm:pt>
    <dgm:pt modelId="{DA696156-5E91-4DF9-88EE-C885310778C5}" type="pres">
      <dgm:prSet presAssocID="{0433AAF6-82D0-B34F-8F43-18549A544B34}" presName="composite" presStyleCnt="0"/>
      <dgm:spPr/>
    </dgm:pt>
    <dgm:pt modelId="{30C20659-BC26-4F21-886C-8F47F1AC9A25}" type="pres">
      <dgm:prSet presAssocID="{0433AAF6-82D0-B34F-8F43-18549A544B34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28D78859-C52C-44DD-BA86-A0F36F4E5C1E}" type="pres">
      <dgm:prSet presAssocID="{0433AAF6-82D0-B34F-8F43-18549A544B34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2AB0B0A7-C8C9-41BD-884C-CD322D60CCD8}" type="pres">
      <dgm:prSet presAssocID="{0433AAF6-82D0-B34F-8F43-18549A544B34}" presName="Accent" presStyleLbl="parChTrans1D1" presStyleIdx="2" presStyleCnt="4"/>
      <dgm:spPr/>
    </dgm:pt>
    <dgm:pt modelId="{358CA5B7-D3CC-4391-92C3-A25EFB75B22C}" type="pres">
      <dgm:prSet presAssocID="{092A078E-3F4E-EF48-B83D-14DCA8EF9EC6}" presName="sibTrans" presStyleCnt="0"/>
      <dgm:spPr/>
    </dgm:pt>
    <dgm:pt modelId="{F64C4021-661B-46D0-9D95-0A8F9037E380}" type="pres">
      <dgm:prSet presAssocID="{43B30F44-0CD2-46EE-8E90-7AA151E3EEBF}" presName="composite" presStyleCnt="0"/>
      <dgm:spPr/>
    </dgm:pt>
    <dgm:pt modelId="{8BC4386F-E5CA-4EDF-9216-F5FF4CA8BCBA}" type="pres">
      <dgm:prSet presAssocID="{43B30F44-0CD2-46EE-8E90-7AA151E3EEBF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2CF365B6-77DC-420D-86B0-BF62F016AB9B}" type="pres">
      <dgm:prSet presAssocID="{43B30F44-0CD2-46EE-8E90-7AA151E3EEBF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D588A579-67B4-422B-BCBE-A06C9945536F}" type="pres">
      <dgm:prSet presAssocID="{43B30F44-0CD2-46EE-8E90-7AA151E3EEBF}" presName="Accent" presStyleLbl="parChTrans1D1" presStyleIdx="3" presStyleCnt="4"/>
      <dgm:spPr/>
    </dgm:pt>
  </dgm:ptLst>
  <dgm:cxnLst>
    <dgm:cxn modelId="{A2044A12-FA78-234D-A963-589D54106DB0}" srcId="{F9D75ECC-1602-A443-8999-F4C48190815B}" destId="{607F52CE-FE02-3F47-91EC-62F854EF1C82}" srcOrd="0" destOrd="0" parTransId="{1EEEE766-C811-C746-95A1-90E61A8D606E}" sibTransId="{E818AE4D-D48A-1F4E-8195-DD4998B58185}"/>
    <dgm:cxn modelId="{62920821-AC56-40CA-8809-D83808B436F0}" srcId="{F9D75ECC-1602-A443-8999-F4C48190815B}" destId="{43B30F44-0CD2-46EE-8E90-7AA151E3EEBF}" srcOrd="3" destOrd="0" parTransId="{8E497CCA-660B-4749-922D-F23072DC9DF2}" sibTransId="{26527B2D-DD17-44B6-BD60-054BF946D2E5}"/>
    <dgm:cxn modelId="{770BD842-ABC3-6847-A93A-16D50398E68A}" srcId="{F9D75ECC-1602-A443-8999-F4C48190815B}" destId="{AF30E046-A88E-F143-85DE-0F2B22B16ED0}" srcOrd="1" destOrd="0" parTransId="{DDEE4304-5F44-4E49-B669-39F7B5010CE2}" sibTransId="{DFF926C3-EA7A-4246-9B37-D827DDBC5696}"/>
    <dgm:cxn modelId="{37C1FF4E-BA19-2E4A-93E9-98BEDAFF66D7}" srcId="{F9D75ECC-1602-A443-8999-F4C48190815B}" destId="{0433AAF6-82D0-B34F-8F43-18549A544B34}" srcOrd="2" destOrd="0" parTransId="{DD378C3E-F9AC-434E-A470-D9630BCC2DBC}" sibTransId="{092A078E-3F4E-EF48-B83D-14DCA8EF9EC6}"/>
    <dgm:cxn modelId="{97303F5A-C910-4D73-9032-489575959149}" type="presOf" srcId="{43B30F44-0CD2-46EE-8E90-7AA151E3EEBF}" destId="{2CF365B6-77DC-420D-86B0-BF62F016AB9B}" srcOrd="0" destOrd="0" presId="urn:microsoft.com/office/officeart/2011/layout/TabList"/>
    <dgm:cxn modelId="{46069582-FF30-4EB3-A872-47C936B1B0C6}" type="presOf" srcId="{607F52CE-FE02-3F47-91EC-62F854EF1C82}" destId="{9B3F923E-9E51-4F21-8AD1-95434A21195B}" srcOrd="0" destOrd="0" presId="urn:microsoft.com/office/officeart/2011/layout/TabList"/>
    <dgm:cxn modelId="{014D1F8F-A885-4175-A980-D76FCCCBC058}" type="presOf" srcId="{F9D75ECC-1602-A443-8999-F4C48190815B}" destId="{CC390519-CA15-4173-9A55-06BA09BD0A31}" srcOrd="0" destOrd="0" presId="urn:microsoft.com/office/officeart/2011/layout/TabList"/>
    <dgm:cxn modelId="{CC10C798-A98D-43B3-B073-5134F9FCB5A2}" type="presOf" srcId="{0433AAF6-82D0-B34F-8F43-18549A544B34}" destId="{28D78859-C52C-44DD-BA86-A0F36F4E5C1E}" srcOrd="0" destOrd="0" presId="urn:microsoft.com/office/officeart/2011/layout/TabList"/>
    <dgm:cxn modelId="{EB4C39A7-1006-462C-9CF9-980D5964FD95}" type="presOf" srcId="{AF30E046-A88E-F143-85DE-0F2B22B16ED0}" destId="{08713FE8-8D64-4031-9E1A-9B0F55679145}" srcOrd="0" destOrd="0" presId="urn:microsoft.com/office/officeart/2011/layout/TabList"/>
    <dgm:cxn modelId="{0A094128-D14F-45DE-84D0-BB79198F830B}" type="presParOf" srcId="{CC390519-CA15-4173-9A55-06BA09BD0A31}" destId="{D17D856D-4416-43ED-B65F-832A697A13F2}" srcOrd="0" destOrd="0" presId="urn:microsoft.com/office/officeart/2011/layout/TabList"/>
    <dgm:cxn modelId="{85A10E38-5399-4596-8329-9D52C884ECD0}" type="presParOf" srcId="{D17D856D-4416-43ED-B65F-832A697A13F2}" destId="{BCB90CA5-669C-4C44-9EC1-328CDA7403F1}" srcOrd="0" destOrd="0" presId="urn:microsoft.com/office/officeart/2011/layout/TabList"/>
    <dgm:cxn modelId="{5C0671CD-2E90-4258-9A55-50041B585AE9}" type="presParOf" srcId="{D17D856D-4416-43ED-B65F-832A697A13F2}" destId="{9B3F923E-9E51-4F21-8AD1-95434A21195B}" srcOrd="1" destOrd="0" presId="urn:microsoft.com/office/officeart/2011/layout/TabList"/>
    <dgm:cxn modelId="{5BB7C897-93A9-4410-871F-835B0457DF0F}" type="presParOf" srcId="{D17D856D-4416-43ED-B65F-832A697A13F2}" destId="{C44FA6E9-CDAF-4F97-9D1D-D3F4422FE8C7}" srcOrd="2" destOrd="0" presId="urn:microsoft.com/office/officeart/2011/layout/TabList"/>
    <dgm:cxn modelId="{708DBE46-4518-4EF2-B46A-DEC525360F97}" type="presParOf" srcId="{CC390519-CA15-4173-9A55-06BA09BD0A31}" destId="{6FC09280-52AA-4CA5-A30C-7E09BE2CA3C9}" srcOrd="1" destOrd="0" presId="urn:microsoft.com/office/officeart/2011/layout/TabList"/>
    <dgm:cxn modelId="{91328B99-7EC8-418B-AE47-69CA5DB31502}" type="presParOf" srcId="{CC390519-CA15-4173-9A55-06BA09BD0A31}" destId="{E441E8A7-777F-42D3-A150-D488075C3C86}" srcOrd="2" destOrd="0" presId="urn:microsoft.com/office/officeart/2011/layout/TabList"/>
    <dgm:cxn modelId="{A27F1BC8-0B6E-4672-AFC7-79AE3625A7A7}" type="presParOf" srcId="{E441E8A7-777F-42D3-A150-D488075C3C86}" destId="{E700A224-890F-4605-B8DA-B01946314780}" srcOrd="0" destOrd="0" presId="urn:microsoft.com/office/officeart/2011/layout/TabList"/>
    <dgm:cxn modelId="{0FAD1FB6-548C-4E91-904A-FEA233110780}" type="presParOf" srcId="{E441E8A7-777F-42D3-A150-D488075C3C86}" destId="{08713FE8-8D64-4031-9E1A-9B0F55679145}" srcOrd="1" destOrd="0" presId="urn:microsoft.com/office/officeart/2011/layout/TabList"/>
    <dgm:cxn modelId="{1189DE33-D80B-4CFA-BC00-0D68ED3DB686}" type="presParOf" srcId="{E441E8A7-777F-42D3-A150-D488075C3C86}" destId="{AC6D0E9D-C696-4737-A6D6-B0D6928B7F9D}" srcOrd="2" destOrd="0" presId="urn:microsoft.com/office/officeart/2011/layout/TabList"/>
    <dgm:cxn modelId="{D7ACF4E1-635D-46FC-844C-0F3D067CBE08}" type="presParOf" srcId="{CC390519-CA15-4173-9A55-06BA09BD0A31}" destId="{CF65AF3E-C4CC-4294-9B62-DCD6ADFD393D}" srcOrd="3" destOrd="0" presId="urn:microsoft.com/office/officeart/2011/layout/TabList"/>
    <dgm:cxn modelId="{BA6B164A-F953-4AD1-B6D3-DC49BD76BD4C}" type="presParOf" srcId="{CC390519-CA15-4173-9A55-06BA09BD0A31}" destId="{DA696156-5E91-4DF9-88EE-C885310778C5}" srcOrd="4" destOrd="0" presId="urn:microsoft.com/office/officeart/2011/layout/TabList"/>
    <dgm:cxn modelId="{C6FFD524-07F4-42A2-89EE-15B0CEF870B8}" type="presParOf" srcId="{DA696156-5E91-4DF9-88EE-C885310778C5}" destId="{30C20659-BC26-4F21-886C-8F47F1AC9A25}" srcOrd="0" destOrd="0" presId="urn:microsoft.com/office/officeart/2011/layout/TabList"/>
    <dgm:cxn modelId="{75274BAC-4572-4A73-BD16-E61C9F9E3323}" type="presParOf" srcId="{DA696156-5E91-4DF9-88EE-C885310778C5}" destId="{28D78859-C52C-44DD-BA86-A0F36F4E5C1E}" srcOrd="1" destOrd="0" presId="urn:microsoft.com/office/officeart/2011/layout/TabList"/>
    <dgm:cxn modelId="{B1B0921F-82D5-4F8B-B1FF-487A131EE092}" type="presParOf" srcId="{DA696156-5E91-4DF9-88EE-C885310778C5}" destId="{2AB0B0A7-C8C9-41BD-884C-CD322D60CCD8}" srcOrd="2" destOrd="0" presId="urn:microsoft.com/office/officeart/2011/layout/TabList"/>
    <dgm:cxn modelId="{DBB6B85C-ABB2-4BAB-AC4F-7493BCA41CD8}" type="presParOf" srcId="{CC390519-CA15-4173-9A55-06BA09BD0A31}" destId="{358CA5B7-D3CC-4391-92C3-A25EFB75B22C}" srcOrd="5" destOrd="0" presId="urn:microsoft.com/office/officeart/2011/layout/TabList"/>
    <dgm:cxn modelId="{6231F334-FA07-4782-9C17-28A43BF839F5}" type="presParOf" srcId="{CC390519-CA15-4173-9A55-06BA09BD0A31}" destId="{F64C4021-661B-46D0-9D95-0A8F9037E380}" srcOrd="6" destOrd="0" presId="urn:microsoft.com/office/officeart/2011/layout/TabList"/>
    <dgm:cxn modelId="{DCFC3F78-55CC-4E66-89EB-CF38390B623F}" type="presParOf" srcId="{F64C4021-661B-46D0-9D95-0A8F9037E380}" destId="{8BC4386F-E5CA-4EDF-9216-F5FF4CA8BCBA}" srcOrd="0" destOrd="0" presId="urn:microsoft.com/office/officeart/2011/layout/TabList"/>
    <dgm:cxn modelId="{DEB6FF5A-4A43-42AD-8A28-2F4DC9140AEE}" type="presParOf" srcId="{F64C4021-661B-46D0-9D95-0A8F9037E380}" destId="{2CF365B6-77DC-420D-86B0-BF62F016AB9B}" srcOrd="1" destOrd="0" presId="urn:microsoft.com/office/officeart/2011/layout/TabList"/>
    <dgm:cxn modelId="{7052E0CC-43B9-4175-BA0F-6665B164F29B}" type="presParOf" srcId="{F64C4021-661B-46D0-9D95-0A8F9037E380}" destId="{D588A579-67B4-422B-BCBE-A06C9945536F}" srcOrd="2" destOrd="0" presId="urn:microsoft.com/office/officeart/2011/layout/TabList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D75ECC-1602-A443-8999-F4C48190815B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7F52CE-FE02-3F47-91EC-62F854EF1C82}">
      <dgm:prSet phldrT="[Text]" custT="1"/>
      <dgm:spPr/>
      <dgm:t>
        <a:bodyPr/>
        <a:lstStyle/>
        <a:p>
          <a:r>
            <a:rPr lang="en-US" sz="2000" dirty="0"/>
            <a:t>Type 1</a:t>
          </a:r>
        </a:p>
      </dgm:t>
    </dgm:pt>
    <dgm:pt modelId="{1EEEE766-C811-C746-95A1-90E61A8D606E}" type="parTrans" cxnId="{A2044A12-FA78-234D-A963-589D54106DB0}">
      <dgm:prSet/>
      <dgm:spPr/>
      <dgm:t>
        <a:bodyPr/>
        <a:lstStyle/>
        <a:p>
          <a:endParaRPr lang="en-US"/>
        </a:p>
      </dgm:t>
    </dgm:pt>
    <dgm:pt modelId="{E818AE4D-D48A-1F4E-8195-DD4998B58185}" type="sibTrans" cxnId="{A2044A12-FA78-234D-A963-589D54106DB0}">
      <dgm:prSet/>
      <dgm:spPr/>
      <dgm:t>
        <a:bodyPr/>
        <a:lstStyle/>
        <a:p>
          <a:endParaRPr lang="en-US"/>
        </a:p>
      </dgm:t>
    </dgm:pt>
    <dgm:pt modelId="{AF30E046-A88E-F143-85DE-0F2B22B16ED0}">
      <dgm:prSet phldrT="[Text]" custT="1"/>
      <dgm:spPr/>
      <dgm:t>
        <a:bodyPr/>
        <a:lstStyle/>
        <a:p>
          <a:r>
            <a:rPr lang="en-US" sz="2000" dirty="0"/>
            <a:t>Type 2</a:t>
          </a:r>
        </a:p>
      </dgm:t>
    </dgm:pt>
    <dgm:pt modelId="{DDEE4304-5F44-4E49-B669-39F7B5010CE2}" type="parTrans" cxnId="{770BD842-ABC3-6847-A93A-16D50398E68A}">
      <dgm:prSet/>
      <dgm:spPr/>
      <dgm:t>
        <a:bodyPr/>
        <a:lstStyle/>
        <a:p>
          <a:endParaRPr lang="en-US"/>
        </a:p>
      </dgm:t>
    </dgm:pt>
    <dgm:pt modelId="{DFF926C3-EA7A-4246-9B37-D827DDBC5696}" type="sibTrans" cxnId="{770BD842-ABC3-6847-A93A-16D50398E68A}">
      <dgm:prSet/>
      <dgm:spPr/>
      <dgm:t>
        <a:bodyPr/>
        <a:lstStyle/>
        <a:p>
          <a:endParaRPr lang="en-US"/>
        </a:p>
      </dgm:t>
    </dgm:pt>
    <dgm:pt modelId="{0433AAF6-82D0-B34F-8F43-18549A544B34}">
      <dgm:prSet phldrT="[Text]" custT="1"/>
      <dgm:spPr/>
      <dgm:t>
        <a:bodyPr/>
        <a:lstStyle/>
        <a:p>
          <a:r>
            <a:rPr lang="en-US" sz="2000" dirty="0"/>
            <a:t>Type 3</a:t>
          </a:r>
        </a:p>
      </dgm:t>
    </dgm:pt>
    <dgm:pt modelId="{DD378C3E-F9AC-434E-A470-D9630BCC2DBC}" type="parTrans" cxnId="{37C1FF4E-BA19-2E4A-93E9-98BEDAFF66D7}">
      <dgm:prSet/>
      <dgm:spPr/>
      <dgm:t>
        <a:bodyPr/>
        <a:lstStyle/>
        <a:p>
          <a:endParaRPr lang="en-US"/>
        </a:p>
      </dgm:t>
    </dgm:pt>
    <dgm:pt modelId="{092A078E-3F4E-EF48-B83D-14DCA8EF9EC6}" type="sibTrans" cxnId="{37C1FF4E-BA19-2E4A-93E9-98BEDAFF66D7}">
      <dgm:prSet/>
      <dgm:spPr/>
      <dgm:t>
        <a:bodyPr/>
        <a:lstStyle/>
        <a:p>
          <a:endParaRPr lang="en-US"/>
        </a:p>
      </dgm:t>
    </dgm:pt>
    <dgm:pt modelId="{26BFF0F7-BB93-49CF-BDBF-C8943389ED2D}" type="pres">
      <dgm:prSet presAssocID="{F9D75ECC-1602-A443-8999-F4C48190815B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FB99C4F0-CB86-4E5A-A647-E4D31707100B}" type="pres">
      <dgm:prSet presAssocID="{607F52CE-FE02-3F47-91EC-62F854EF1C82}" presName="composite" presStyleCnt="0"/>
      <dgm:spPr/>
    </dgm:pt>
    <dgm:pt modelId="{4DBA13E7-B44D-4471-8810-9A855A764F71}" type="pres">
      <dgm:prSet presAssocID="{607F52CE-FE02-3F47-91EC-62F854EF1C82}" presName="FirstChild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83E6C185-F534-4987-AFB2-F9D5147ABC12}" type="pres">
      <dgm:prSet presAssocID="{607F52CE-FE02-3F47-91EC-62F854EF1C82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887DECAD-98EB-4B3C-BFD5-9B5330517462}" type="pres">
      <dgm:prSet presAssocID="{607F52CE-FE02-3F47-91EC-62F854EF1C82}" presName="Accent" presStyleLbl="parChTrans1D1" presStyleIdx="0" presStyleCnt="3"/>
      <dgm:spPr/>
    </dgm:pt>
    <dgm:pt modelId="{8EF174C4-9DEB-436A-9F78-38C9600C282E}" type="pres">
      <dgm:prSet presAssocID="{E818AE4D-D48A-1F4E-8195-DD4998B58185}" presName="sibTrans" presStyleCnt="0"/>
      <dgm:spPr/>
    </dgm:pt>
    <dgm:pt modelId="{1CF6409E-D284-40F2-AD35-936531168917}" type="pres">
      <dgm:prSet presAssocID="{AF30E046-A88E-F143-85DE-0F2B22B16ED0}" presName="composite" presStyleCnt="0"/>
      <dgm:spPr/>
    </dgm:pt>
    <dgm:pt modelId="{E1469860-59A6-4657-B1C3-472678C14864}" type="pres">
      <dgm:prSet presAssocID="{AF30E046-A88E-F143-85DE-0F2B22B16ED0}" presName="FirstChild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58D1589-201F-4F86-8B49-0EABA129FCD2}" type="pres">
      <dgm:prSet presAssocID="{AF30E046-A88E-F143-85DE-0F2B22B16ED0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0EE4B58E-0891-423C-A73D-06F3FF44AA4F}" type="pres">
      <dgm:prSet presAssocID="{AF30E046-A88E-F143-85DE-0F2B22B16ED0}" presName="Accent" presStyleLbl="parChTrans1D1" presStyleIdx="1" presStyleCnt="3"/>
      <dgm:spPr/>
    </dgm:pt>
    <dgm:pt modelId="{E1094DF0-43E1-4495-B6C3-3234BBB4D045}" type="pres">
      <dgm:prSet presAssocID="{DFF926C3-EA7A-4246-9B37-D827DDBC5696}" presName="sibTrans" presStyleCnt="0"/>
      <dgm:spPr/>
    </dgm:pt>
    <dgm:pt modelId="{D7E8DA87-3D6D-42C7-AFA5-FFA26DF86E21}" type="pres">
      <dgm:prSet presAssocID="{0433AAF6-82D0-B34F-8F43-18549A544B34}" presName="composite" presStyleCnt="0"/>
      <dgm:spPr/>
    </dgm:pt>
    <dgm:pt modelId="{866A0D95-5FBF-4F8A-96DB-AF7C020AF396}" type="pres">
      <dgm:prSet presAssocID="{0433AAF6-82D0-B34F-8F43-18549A544B34}" presName="FirstChild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FC905C4C-90CD-4194-B021-67EF57C64405}" type="pres">
      <dgm:prSet presAssocID="{0433AAF6-82D0-B34F-8F43-18549A544B34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292A8F77-C691-4CF0-9093-F311CD23F4FF}" type="pres">
      <dgm:prSet presAssocID="{0433AAF6-82D0-B34F-8F43-18549A544B34}" presName="Accent" presStyleLbl="parChTrans1D1" presStyleIdx="2" presStyleCnt="3"/>
      <dgm:spPr/>
    </dgm:pt>
  </dgm:ptLst>
  <dgm:cxnLst>
    <dgm:cxn modelId="{27479704-D35A-4740-8E46-F3963AC3DCAB}" type="presOf" srcId="{F9D75ECC-1602-A443-8999-F4C48190815B}" destId="{26BFF0F7-BB93-49CF-BDBF-C8943389ED2D}" srcOrd="0" destOrd="0" presId="urn:microsoft.com/office/officeart/2011/layout/TabList"/>
    <dgm:cxn modelId="{A2044A12-FA78-234D-A963-589D54106DB0}" srcId="{F9D75ECC-1602-A443-8999-F4C48190815B}" destId="{607F52CE-FE02-3F47-91EC-62F854EF1C82}" srcOrd="0" destOrd="0" parTransId="{1EEEE766-C811-C746-95A1-90E61A8D606E}" sibTransId="{E818AE4D-D48A-1F4E-8195-DD4998B58185}"/>
    <dgm:cxn modelId="{770BD842-ABC3-6847-A93A-16D50398E68A}" srcId="{F9D75ECC-1602-A443-8999-F4C48190815B}" destId="{AF30E046-A88E-F143-85DE-0F2B22B16ED0}" srcOrd="1" destOrd="0" parTransId="{DDEE4304-5F44-4E49-B669-39F7B5010CE2}" sibTransId="{DFF926C3-EA7A-4246-9B37-D827DDBC5696}"/>
    <dgm:cxn modelId="{37C1FF4E-BA19-2E4A-93E9-98BEDAFF66D7}" srcId="{F9D75ECC-1602-A443-8999-F4C48190815B}" destId="{0433AAF6-82D0-B34F-8F43-18549A544B34}" srcOrd="2" destOrd="0" parTransId="{DD378C3E-F9AC-434E-A470-D9630BCC2DBC}" sibTransId="{092A078E-3F4E-EF48-B83D-14DCA8EF9EC6}"/>
    <dgm:cxn modelId="{1FE69E79-8BC3-4FEA-8F78-F7BA7C4C3C4A}" type="presOf" srcId="{607F52CE-FE02-3F47-91EC-62F854EF1C82}" destId="{83E6C185-F534-4987-AFB2-F9D5147ABC12}" srcOrd="0" destOrd="0" presId="urn:microsoft.com/office/officeart/2011/layout/TabList"/>
    <dgm:cxn modelId="{735B8FA2-85B9-484F-915A-9DC411FBB525}" type="presOf" srcId="{AF30E046-A88E-F143-85DE-0F2B22B16ED0}" destId="{A58D1589-201F-4F86-8B49-0EABA129FCD2}" srcOrd="0" destOrd="0" presId="urn:microsoft.com/office/officeart/2011/layout/TabList"/>
    <dgm:cxn modelId="{DD0F52AE-4AB6-4E33-B480-22BAEBBAF4B5}" type="presOf" srcId="{0433AAF6-82D0-B34F-8F43-18549A544B34}" destId="{FC905C4C-90CD-4194-B021-67EF57C64405}" srcOrd="0" destOrd="0" presId="urn:microsoft.com/office/officeart/2011/layout/TabList"/>
    <dgm:cxn modelId="{37208AD7-7074-400C-9197-35785644B151}" type="presParOf" srcId="{26BFF0F7-BB93-49CF-BDBF-C8943389ED2D}" destId="{FB99C4F0-CB86-4E5A-A647-E4D31707100B}" srcOrd="0" destOrd="0" presId="urn:microsoft.com/office/officeart/2011/layout/TabList"/>
    <dgm:cxn modelId="{4B129402-054B-49BC-B7A1-869C87034C26}" type="presParOf" srcId="{FB99C4F0-CB86-4E5A-A647-E4D31707100B}" destId="{4DBA13E7-B44D-4471-8810-9A855A764F71}" srcOrd="0" destOrd="0" presId="urn:microsoft.com/office/officeart/2011/layout/TabList"/>
    <dgm:cxn modelId="{C890A561-9508-4DA1-961A-0AD6FC9D1248}" type="presParOf" srcId="{FB99C4F0-CB86-4E5A-A647-E4D31707100B}" destId="{83E6C185-F534-4987-AFB2-F9D5147ABC12}" srcOrd="1" destOrd="0" presId="urn:microsoft.com/office/officeart/2011/layout/TabList"/>
    <dgm:cxn modelId="{33314B8F-89B9-4C52-8127-EBB2C1137A19}" type="presParOf" srcId="{FB99C4F0-CB86-4E5A-A647-E4D31707100B}" destId="{887DECAD-98EB-4B3C-BFD5-9B5330517462}" srcOrd="2" destOrd="0" presId="urn:microsoft.com/office/officeart/2011/layout/TabList"/>
    <dgm:cxn modelId="{BE1C1275-0A89-4C82-B29C-259894C6976A}" type="presParOf" srcId="{26BFF0F7-BB93-49CF-BDBF-C8943389ED2D}" destId="{8EF174C4-9DEB-436A-9F78-38C9600C282E}" srcOrd="1" destOrd="0" presId="urn:microsoft.com/office/officeart/2011/layout/TabList"/>
    <dgm:cxn modelId="{A04EA142-C156-495F-AA08-F48425BC60DA}" type="presParOf" srcId="{26BFF0F7-BB93-49CF-BDBF-C8943389ED2D}" destId="{1CF6409E-D284-40F2-AD35-936531168917}" srcOrd="2" destOrd="0" presId="urn:microsoft.com/office/officeart/2011/layout/TabList"/>
    <dgm:cxn modelId="{4C0F7E49-C49B-45C6-A4A3-25673AC30374}" type="presParOf" srcId="{1CF6409E-D284-40F2-AD35-936531168917}" destId="{E1469860-59A6-4657-B1C3-472678C14864}" srcOrd="0" destOrd="0" presId="urn:microsoft.com/office/officeart/2011/layout/TabList"/>
    <dgm:cxn modelId="{0ADB6864-C5D4-4FD3-B53B-A7723B9CE0FD}" type="presParOf" srcId="{1CF6409E-D284-40F2-AD35-936531168917}" destId="{A58D1589-201F-4F86-8B49-0EABA129FCD2}" srcOrd="1" destOrd="0" presId="urn:microsoft.com/office/officeart/2011/layout/TabList"/>
    <dgm:cxn modelId="{98890732-2B2F-45FA-BC85-E06DDCAEB917}" type="presParOf" srcId="{1CF6409E-D284-40F2-AD35-936531168917}" destId="{0EE4B58E-0891-423C-A73D-06F3FF44AA4F}" srcOrd="2" destOrd="0" presId="urn:microsoft.com/office/officeart/2011/layout/TabList"/>
    <dgm:cxn modelId="{D2D24F85-665E-4AAB-AE81-44179A274E9A}" type="presParOf" srcId="{26BFF0F7-BB93-49CF-BDBF-C8943389ED2D}" destId="{E1094DF0-43E1-4495-B6C3-3234BBB4D045}" srcOrd="3" destOrd="0" presId="urn:microsoft.com/office/officeart/2011/layout/TabList"/>
    <dgm:cxn modelId="{8B838C26-C6A4-46A3-91E8-FF5178A3BB9E}" type="presParOf" srcId="{26BFF0F7-BB93-49CF-BDBF-C8943389ED2D}" destId="{D7E8DA87-3D6D-42C7-AFA5-FFA26DF86E21}" srcOrd="4" destOrd="0" presId="urn:microsoft.com/office/officeart/2011/layout/TabList"/>
    <dgm:cxn modelId="{A1AC510A-C7BD-47FF-A3D4-8F5A4B131372}" type="presParOf" srcId="{D7E8DA87-3D6D-42C7-AFA5-FFA26DF86E21}" destId="{866A0D95-5FBF-4F8A-96DB-AF7C020AF396}" srcOrd="0" destOrd="0" presId="urn:microsoft.com/office/officeart/2011/layout/TabList"/>
    <dgm:cxn modelId="{254B9618-4336-41CD-84F9-85CB1456B5BA}" type="presParOf" srcId="{D7E8DA87-3D6D-42C7-AFA5-FFA26DF86E21}" destId="{FC905C4C-90CD-4194-B021-67EF57C64405}" srcOrd="1" destOrd="0" presId="urn:microsoft.com/office/officeart/2011/layout/TabList"/>
    <dgm:cxn modelId="{ABEE5651-C73E-4F8C-A44A-F41DDEA51E2C}" type="presParOf" srcId="{D7E8DA87-3D6D-42C7-AFA5-FFA26DF86E21}" destId="{292A8F77-C691-4CF0-9093-F311CD23F4FF}" srcOrd="2" destOrd="0" presId="urn:microsoft.com/office/officeart/2011/layout/TabList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9D75ECC-1602-A443-8999-F4C48190815B}" type="doc">
      <dgm:prSet loTypeId="urn:microsoft.com/office/officeart/2011/layout/TabList" loCatId="list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607F52CE-FE02-3F47-91EC-62F854EF1C82}">
      <dgm:prSet phldrT="[Text]" custT="1"/>
      <dgm:spPr/>
      <dgm:t>
        <a:bodyPr/>
        <a:lstStyle/>
        <a:p>
          <a:r>
            <a:rPr lang="en-US" sz="2000" dirty="0"/>
            <a:t>Type 1</a:t>
          </a:r>
        </a:p>
      </dgm:t>
    </dgm:pt>
    <dgm:pt modelId="{1EEEE766-C811-C746-95A1-90E61A8D606E}" type="parTrans" cxnId="{A2044A12-FA78-234D-A963-589D54106DB0}">
      <dgm:prSet/>
      <dgm:spPr/>
      <dgm:t>
        <a:bodyPr/>
        <a:lstStyle/>
        <a:p>
          <a:endParaRPr lang="en-US"/>
        </a:p>
      </dgm:t>
    </dgm:pt>
    <dgm:pt modelId="{E818AE4D-D48A-1F4E-8195-DD4998B58185}" type="sibTrans" cxnId="{A2044A12-FA78-234D-A963-589D54106DB0}">
      <dgm:prSet/>
      <dgm:spPr/>
      <dgm:t>
        <a:bodyPr/>
        <a:lstStyle/>
        <a:p>
          <a:endParaRPr lang="en-US"/>
        </a:p>
      </dgm:t>
    </dgm:pt>
    <dgm:pt modelId="{AF30E046-A88E-F143-85DE-0F2B22B16ED0}">
      <dgm:prSet phldrT="[Text]" custT="1"/>
      <dgm:spPr/>
      <dgm:t>
        <a:bodyPr/>
        <a:lstStyle/>
        <a:p>
          <a:r>
            <a:rPr lang="en-US" sz="2000" dirty="0"/>
            <a:t>Type 2</a:t>
          </a:r>
        </a:p>
      </dgm:t>
    </dgm:pt>
    <dgm:pt modelId="{DDEE4304-5F44-4E49-B669-39F7B5010CE2}" type="parTrans" cxnId="{770BD842-ABC3-6847-A93A-16D50398E68A}">
      <dgm:prSet/>
      <dgm:spPr/>
      <dgm:t>
        <a:bodyPr/>
        <a:lstStyle/>
        <a:p>
          <a:endParaRPr lang="en-US"/>
        </a:p>
      </dgm:t>
    </dgm:pt>
    <dgm:pt modelId="{DFF926C3-EA7A-4246-9B37-D827DDBC5696}" type="sibTrans" cxnId="{770BD842-ABC3-6847-A93A-16D50398E68A}">
      <dgm:prSet/>
      <dgm:spPr/>
      <dgm:t>
        <a:bodyPr/>
        <a:lstStyle/>
        <a:p>
          <a:endParaRPr lang="en-US"/>
        </a:p>
      </dgm:t>
    </dgm:pt>
    <dgm:pt modelId="{0433AAF6-82D0-B34F-8F43-18549A544B34}">
      <dgm:prSet phldrT="[Text]" custT="1"/>
      <dgm:spPr/>
      <dgm:t>
        <a:bodyPr/>
        <a:lstStyle/>
        <a:p>
          <a:r>
            <a:rPr lang="en-US" sz="2000" dirty="0"/>
            <a:t>Type 3</a:t>
          </a:r>
        </a:p>
      </dgm:t>
    </dgm:pt>
    <dgm:pt modelId="{DD378C3E-F9AC-434E-A470-D9630BCC2DBC}" type="parTrans" cxnId="{37C1FF4E-BA19-2E4A-93E9-98BEDAFF66D7}">
      <dgm:prSet/>
      <dgm:spPr/>
      <dgm:t>
        <a:bodyPr/>
        <a:lstStyle/>
        <a:p>
          <a:endParaRPr lang="en-US"/>
        </a:p>
      </dgm:t>
    </dgm:pt>
    <dgm:pt modelId="{092A078E-3F4E-EF48-B83D-14DCA8EF9EC6}" type="sibTrans" cxnId="{37C1FF4E-BA19-2E4A-93E9-98BEDAFF66D7}">
      <dgm:prSet/>
      <dgm:spPr/>
      <dgm:t>
        <a:bodyPr/>
        <a:lstStyle/>
        <a:p>
          <a:endParaRPr lang="en-US"/>
        </a:p>
      </dgm:t>
    </dgm:pt>
    <dgm:pt modelId="{F0245879-C5A9-460E-A4DB-00F2D9254EB7}" type="pres">
      <dgm:prSet presAssocID="{F9D75ECC-1602-A443-8999-F4C48190815B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7C34D82A-1001-438C-A165-E0A1790F3651}" type="pres">
      <dgm:prSet presAssocID="{607F52CE-FE02-3F47-91EC-62F854EF1C82}" presName="composite" presStyleCnt="0"/>
      <dgm:spPr/>
    </dgm:pt>
    <dgm:pt modelId="{6CA1626A-8738-45F9-A36A-4D7FE17F0FB5}" type="pres">
      <dgm:prSet presAssocID="{607F52CE-FE02-3F47-91EC-62F854EF1C82}" presName="FirstChild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A68BB14-F1AF-4A91-A528-F555F9B9D472}" type="pres">
      <dgm:prSet presAssocID="{607F52CE-FE02-3F47-91EC-62F854EF1C82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92A81DCF-79CE-4978-928D-61ACA2E15EF8}" type="pres">
      <dgm:prSet presAssocID="{607F52CE-FE02-3F47-91EC-62F854EF1C82}" presName="Accent" presStyleLbl="parChTrans1D1" presStyleIdx="0" presStyleCnt="3"/>
      <dgm:spPr/>
    </dgm:pt>
    <dgm:pt modelId="{F736994E-FC01-4E94-BA38-16C365E9EE35}" type="pres">
      <dgm:prSet presAssocID="{E818AE4D-D48A-1F4E-8195-DD4998B58185}" presName="sibTrans" presStyleCnt="0"/>
      <dgm:spPr/>
    </dgm:pt>
    <dgm:pt modelId="{5B60DE99-12EB-4D41-952D-11C2853D66EA}" type="pres">
      <dgm:prSet presAssocID="{AF30E046-A88E-F143-85DE-0F2B22B16ED0}" presName="composite" presStyleCnt="0"/>
      <dgm:spPr/>
    </dgm:pt>
    <dgm:pt modelId="{8F326F39-1402-4101-9973-0BF1EC00D566}" type="pres">
      <dgm:prSet presAssocID="{AF30E046-A88E-F143-85DE-0F2B22B16ED0}" presName="FirstChild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88A03FC5-B1D7-428A-9E14-FA8737956273}" type="pres">
      <dgm:prSet presAssocID="{AF30E046-A88E-F143-85DE-0F2B22B16ED0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358F2E88-E5C6-43B4-95AB-6EE6BDE3D0BC}" type="pres">
      <dgm:prSet presAssocID="{AF30E046-A88E-F143-85DE-0F2B22B16ED0}" presName="Accent" presStyleLbl="parChTrans1D1" presStyleIdx="1" presStyleCnt="3"/>
      <dgm:spPr/>
    </dgm:pt>
    <dgm:pt modelId="{4AB91F2B-8527-4824-B39E-BDF081F5E4DA}" type="pres">
      <dgm:prSet presAssocID="{DFF926C3-EA7A-4246-9B37-D827DDBC5696}" presName="sibTrans" presStyleCnt="0"/>
      <dgm:spPr/>
    </dgm:pt>
    <dgm:pt modelId="{A8F08DB8-D567-43F8-839C-AC25D99773C9}" type="pres">
      <dgm:prSet presAssocID="{0433AAF6-82D0-B34F-8F43-18549A544B34}" presName="composite" presStyleCnt="0"/>
      <dgm:spPr/>
    </dgm:pt>
    <dgm:pt modelId="{26D26CFA-9F56-4742-BDE6-B80E848F1E97}" type="pres">
      <dgm:prSet presAssocID="{0433AAF6-82D0-B34F-8F43-18549A544B34}" presName="FirstChild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D910FD43-2FA9-4126-A4E7-5285391B1EA2}" type="pres">
      <dgm:prSet presAssocID="{0433AAF6-82D0-B34F-8F43-18549A544B34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ADBEA9D0-FABD-47E1-936B-B467739ED507}" type="pres">
      <dgm:prSet presAssocID="{0433AAF6-82D0-B34F-8F43-18549A544B34}" presName="Accent" presStyleLbl="parChTrans1D1" presStyleIdx="2" presStyleCnt="3"/>
      <dgm:spPr/>
    </dgm:pt>
  </dgm:ptLst>
  <dgm:cxnLst>
    <dgm:cxn modelId="{A2044A12-FA78-234D-A963-589D54106DB0}" srcId="{F9D75ECC-1602-A443-8999-F4C48190815B}" destId="{607F52CE-FE02-3F47-91EC-62F854EF1C82}" srcOrd="0" destOrd="0" parTransId="{1EEEE766-C811-C746-95A1-90E61A8D606E}" sibTransId="{E818AE4D-D48A-1F4E-8195-DD4998B58185}"/>
    <dgm:cxn modelId="{A8070538-B77A-4D1D-B602-2D7B00678773}" type="presOf" srcId="{F9D75ECC-1602-A443-8999-F4C48190815B}" destId="{F0245879-C5A9-460E-A4DB-00F2D9254EB7}" srcOrd="0" destOrd="0" presId="urn:microsoft.com/office/officeart/2011/layout/TabList"/>
    <dgm:cxn modelId="{770BD842-ABC3-6847-A93A-16D50398E68A}" srcId="{F9D75ECC-1602-A443-8999-F4C48190815B}" destId="{AF30E046-A88E-F143-85DE-0F2B22B16ED0}" srcOrd="1" destOrd="0" parTransId="{DDEE4304-5F44-4E49-B669-39F7B5010CE2}" sibTransId="{DFF926C3-EA7A-4246-9B37-D827DDBC5696}"/>
    <dgm:cxn modelId="{37C1FF4E-BA19-2E4A-93E9-98BEDAFF66D7}" srcId="{F9D75ECC-1602-A443-8999-F4C48190815B}" destId="{0433AAF6-82D0-B34F-8F43-18549A544B34}" srcOrd="2" destOrd="0" parTransId="{DD378C3E-F9AC-434E-A470-D9630BCC2DBC}" sibTransId="{092A078E-3F4E-EF48-B83D-14DCA8EF9EC6}"/>
    <dgm:cxn modelId="{82888876-FDF1-4F79-9755-ECA02B28D2D4}" type="presOf" srcId="{AF30E046-A88E-F143-85DE-0F2B22B16ED0}" destId="{88A03FC5-B1D7-428A-9E14-FA8737956273}" srcOrd="0" destOrd="0" presId="urn:microsoft.com/office/officeart/2011/layout/TabList"/>
    <dgm:cxn modelId="{944BE4AF-A5F9-4FA0-BEE6-7D3720817182}" type="presOf" srcId="{0433AAF6-82D0-B34F-8F43-18549A544B34}" destId="{D910FD43-2FA9-4126-A4E7-5285391B1EA2}" srcOrd="0" destOrd="0" presId="urn:microsoft.com/office/officeart/2011/layout/TabList"/>
    <dgm:cxn modelId="{7C6F99C6-C76F-486C-A2FA-3853B5D29BB8}" type="presOf" srcId="{607F52CE-FE02-3F47-91EC-62F854EF1C82}" destId="{5A68BB14-F1AF-4A91-A528-F555F9B9D472}" srcOrd="0" destOrd="0" presId="urn:microsoft.com/office/officeart/2011/layout/TabList"/>
    <dgm:cxn modelId="{6AAB49C2-1236-4653-914D-956A933992F3}" type="presParOf" srcId="{F0245879-C5A9-460E-A4DB-00F2D9254EB7}" destId="{7C34D82A-1001-438C-A165-E0A1790F3651}" srcOrd="0" destOrd="0" presId="urn:microsoft.com/office/officeart/2011/layout/TabList"/>
    <dgm:cxn modelId="{2BEB3BC0-0F63-4F8D-AA3A-890FAD49E46C}" type="presParOf" srcId="{7C34D82A-1001-438C-A165-E0A1790F3651}" destId="{6CA1626A-8738-45F9-A36A-4D7FE17F0FB5}" srcOrd="0" destOrd="0" presId="urn:microsoft.com/office/officeart/2011/layout/TabList"/>
    <dgm:cxn modelId="{525BFCCE-2351-4D80-BDC0-AD0FBEF90094}" type="presParOf" srcId="{7C34D82A-1001-438C-A165-E0A1790F3651}" destId="{5A68BB14-F1AF-4A91-A528-F555F9B9D472}" srcOrd="1" destOrd="0" presId="urn:microsoft.com/office/officeart/2011/layout/TabList"/>
    <dgm:cxn modelId="{C123D72E-529F-40AA-80DC-425AA07D86DB}" type="presParOf" srcId="{7C34D82A-1001-438C-A165-E0A1790F3651}" destId="{92A81DCF-79CE-4978-928D-61ACA2E15EF8}" srcOrd="2" destOrd="0" presId="urn:microsoft.com/office/officeart/2011/layout/TabList"/>
    <dgm:cxn modelId="{52114625-12F9-4015-B180-C834D0DF61A0}" type="presParOf" srcId="{F0245879-C5A9-460E-A4DB-00F2D9254EB7}" destId="{F736994E-FC01-4E94-BA38-16C365E9EE35}" srcOrd="1" destOrd="0" presId="urn:microsoft.com/office/officeart/2011/layout/TabList"/>
    <dgm:cxn modelId="{C2D17208-DE87-4AB5-882A-9263ACF6965E}" type="presParOf" srcId="{F0245879-C5A9-460E-A4DB-00F2D9254EB7}" destId="{5B60DE99-12EB-4D41-952D-11C2853D66EA}" srcOrd="2" destOrd="0" presId="urn:microsoft.com/office/officeart/2011/layout/TabList"/>
    <dgm:cxn modelId="{B7959189-4C32-4D84-B619-136AD4098F26}" type="presParOf" srcId="{5B60DE99-12EB-4D41-952D-11C2853D66EA}" destId="{8F326F39-1402-4101-9973-0BF1EC00D566}" srcOrd="0" destOrd="0" presId="urn:microsoft.com/office/officeart/2011/layout/TabList"/>
    <dgm:cxn modelId="{0D7DFFCB-FF78-4A29-8F50-54B2B80E678E}" type="presParOf" srcId="{5B60DE99-12EB-4D41-952D-11C2853D66EA}" destId="{88A03FC5-B1D7-428A-9E14-FA8737956273}" srcOrd="1" destOrd="0" presId="urn:microsoft.com/office/officeart/2011/layout/TabList"/>
    <dgm:cxn modelId="{501BB01A-3562-43E9-8C07-6F4D51944DA7}" type="presParOf" srcId="{5B60DE99-12EB-4D41-952D-11C2853D66EA}" destId="{358F2E88-E5C6-43B4-95AB-6EE6BDE3D0BC}" srcOrd="2" destOrd="0" presId="urn:microsoft.com/office/officeart/2011/layout/TabList"/>
    <dgm:cxn modelId="{454B5568-C5C9-416E-9BBF-62EB7EACAD76}" type="presParOf" srcId="{F0245879-C5A9-460E-A4DB-00F2D9254EB7}" destId="{4AB91F2B-8527-4824-B39E-BDF081F5E4DA}" srcOrd="3" destOrd="0" presId="urn:microsoft.com/office/officeart/2011/layout/TabList"/>
    <dgm:cxn modelId="{58A612C9-E1E5-4BED-8493-649AD4B5F2E1}" type="presParOf" srcId="{F0245879-C5A9-460E-A4DB-00F2D9254EB7}" destId="{A8F08DB8-D567-43F8-839C-AC25D99773C9}" srcOrd="4" destOrd="0" presId="urn:microsoft.com/office/officeart/2011/layout/TabList"/>
    <dgm:cxn modelId="{DF4F308D-7E89-47E6-B216-F20A93575E48}" type="presParOf" srcId="{A8F08DB8-D567-43F8-839C-AC25D99773C9}" destId="{26D26CFA-9F56-4742-BDE6-B80E848F1E97}" srcOrd="0" destOrd="0" presId="urn:microsoft.com/office/officeart/2011/layout/TabList"/>
    <dgm:cxn modelId="{F095491B-33CF-44DD-9C1C-2F2FBEC35674}" type="presParOf" srcId="{A8F08DB8-D567-43F8-839C-AC25D99773C9}" destId="{D910FD43-2FA9-4126-A4E7-5285391B1EA2}" srcOrd="1" destOrd="0" presId="urn:microsoft.com/office/officeart/2011/layout/TabList"/>
    <dgm:cxn modelId="{AEBD8BCC-45BA-46A5-850E-B539B63A4E75}" type="presParOf" srcId="{A8F08DB8-D567-43F8-839C-AC25D99773C9}" destId="{ADBEA9D0-FABD-47E1-936B-B467739ED507}" srcOrd="2" destOrd="0" presId="urn:microsoft.com/office/officeart/2011/layout/TabList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D77AB2F-4188-B04B-A8A7-DB6BB41A7F5D}" type="doc">
      <dgm:prSet loTypeId="urn:microsoft.com/office/officeart/2005/8/layout/hList1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3EF0164-D608-574E-8DA1-A458C8BB3738}">
      <dgm:prSet phldrT="[Text]" custT="1"/>
      <dgm:spPr/>
      <dgm:t>
        <a:bodyPr/>
        <a:lstStyle/>
        <a:p>
          <a:r>
            <a:rPr lang="en-US" sz="1800" dirty="0"/>
            <a:t>High frequency checks (HFCs)</a:t>
          </a:r>
        </a:p>
      </dgm:t>
    </dgm:pt>
    <dgm:pt modelId="{F95B46F9-F997-7C48-8885-1D779E1979C4}" type="parTrans" cxnId="{2A1E0054-933A-554F-A01C-F52EF08F54C3}">
      <dgm:prSet/>
      <dgm:spPr/>
      <dgm:t>
        <a:bodyPr/>
        <a:lstStyle/>
        <a:p>
          <a:endParaRPr lang="en-US"/>
        </a:p>
      </dgm:t>
    </dgm:pt>
    <dgm:pt modelId="{D8B69436-A7D0-2D4E-A10B-AC423B1D582C}" type="sibTrans" cxnId="{2A1E0054-933A-554F-A01C-F52EF08F54C3}">
      <dgm:prSet/>
      <dgm:spPr/>
      <dgm:t>
        <a:bodyPr/>
        <a:lstStyle/>
        <a:p>
          <a:endParaRPr lang="en-US"/>
        </a:p>
      </dgm:t>
    </dgm:pt>
    <dgm:pt modelId="{2281D448-8C2A-B24F-8911-F3B07F1BEFBB}">
      <dgm:prSet phldrT="[Text]" custT="1"/>
      <dgm:spPr/>
      <dgm:t>
        <a:bodyPr/>
        <a:lstStyle/>
        <a:p>
          <a:r>
            <a:rPr lang="en-US" sz="2000" kern="1200" dirty="0"/>
            <a:t>Run on a </a:t>
          </a:r>
          <a:r>
            <a:rPr lang="en-US" sz="2000" b="1" kern="1200" dirty="0"/>
            <a:t>daily basis </a:t>
          </a:r>
          <a:r>
            <a:rPr lang="en-US" sz="2000" kern="1200" dirty="0"/>
            <a:t>for </a:t>
          </a:r>
          <a:r>
            <a:rPr lang="en-US" sz="2000" b="1" kern="1200" dirty="0"/>
            <a:t>ALL surveys</a:t>
          </a:r>
        </a:p>
      </dgm:t>
    </dgm:pt>
    <dgm:pt modelId="{1CE9E317-77FA-1045-8775-EC4D476A4B26}" type="parTrans" cxnId="{33531580-F168-F542-AE92-6AE36AB68E3D}">
      <dgm:prSet/>
      <dgm:spPr/>
      <dgm:t>
        <a:bodyPr/>
        <a:lstStyle/>
        <a:p>
          <a:endParaRPr lang="en-US"/>
        </a:p>
      </dgm:t>
    </dgm:pt>
    <dgm:pt modelId="{26A750E8-4611-A140-A440-5A3607D68177}" type="sibTrans" cxnId="{33531580-F168-F542-AE92-6AE36AB68E3D}">
      <dgm:prSet/>
      <dgm:spPr/>
      <dgm:t>
        <a:bodyPr/>
        <a:lstStyle/>
        <a:p>
          <a:endParaRPr lang="en-US"/>
        </a:p>
      </dgm:t>
    </dgm:pt>
    <dgm:pt modelId="{29CBED19-620F-0C41-B6E4-6DFBD7DED4D6}">
      <dgm:prSet phldrT="[Text]" custT="1"/>
      <dgm:spPr/>
      <dgm:t>
        <a:bodyPr/>
        <a:lstStyle/>
        <a:p>
          <a:r>
            <a:rPr lang="en-US" sz="2000" kern="1200" dirty="0"/>
            <a:t>Check for:</a:t>
          </a:r>
        </a:p>
      </dgm:t>
    </dgm:pt>
    <dgm:pt modelId="{A2F71B96-ABB1-1E4C-B82E-518B201627F8}" type="parTrans" cxnId="{7FC300B7-D527-DF45-A0B1-2361F6CEE353}">
      <dgm:prSet/>
      <dgm:spPr/>
      <dgm:t>
        <a:bodyPr/>
        <a:lstStyle/>
        <a:p>
          <a:endParaRPr lang="en-US"/>
        </a:p>
      </dgm:t>
    </dgm:pt>
    <dgm:pt modelId="{4D5DD5EE-231B-434C-966F-A673BE32FBA4}" type="sibTrans" cxnId="{7FC300B7-D527-DF45-A0B1-2361F6CEE353}">
      <dgm:prSet/>
      <dgm:spPr/>
      <dgm:t>
        <a:bodyPr/>
        <a:lstStyle/>
        <a:p>
          <a:endParaRPr lang="en-US"/>
        </a:p>
      </dgm:t>
    </dgm:pt>
    <dgm:pt modelId="{E48F178D-F9F6-6948-8183-BCC6E0EBF6FB}">
      <dgm:prSet phldrT="[Text]" custT="1"/>
      <dgm:spPr/>
      <dgm:t>
        <a:bodyPr/>
        <a:lstStyle/>
        <a:p>
          <a:r>
            <a:rPr lang="en-US" sz="1800" dirty="0"/>
            <a:t>Backchecks</a:t>
          </a:r>
        </a:p>
      </dgm:t>
    </dgm:pt>
    <dgm:pt modelId="{3033B09E-E4C7-C247-9BD7-FDF2752EE5DD}" type="parTrans" cxnId="{21514AD1-E658-3540-8367-7CA49162CF7D}">
      <dgm:prSet/>
      <dgm:spPr/>
      <dgm:t>
        <a:bodyPr/>
        <a:lstStyle/>
        <a:p>
          <a:endParaRPr lang="en-US"/>
        </a:p>
      </dgm:t>
    </dgm:pt>
    <dgm:pt modelId="{99771B97-7413-824C-8FCA-C23F45D1D437}" type="sibTrans" cxnId="{21514AD1-E658-3540-8367-7CA49162CF7D}">
      <dgm:prSet/>
      <dgm:spPr/>
      <dgm:t>
        <a:bodyPr/>
        <a:lstStyle/>
        <a:p>
          <a:endParaRPr lang="en-US"/>
        </a:p>
      </dgm:t>
    </dgm:pt>
    <dgm:pt modelId="{4EB7D394-3CD4-0B4A-A682-FF25CB9ED4BE}">
      <dgm:prSet phldrT="[Text]" custT="1"/>
      <dgm:spPr/>
      <dgm:t>
        <a:bodyPr/>
        <a:lstStyle/>
        <a:p>
          <a:r>
            <a:rPr lang="en-US" sz="2000" dirty="0"/>
            <a:t>Revisit households to perform short survey (10-15 mins)</a:t>
          </a:r>
        </a:p>
      </dgm:t>
    </dgm:pt>
    <dgm:pt modelId="{B8650C1A-223F-C147-A98A-0C48C2F0DD7D}" type="parTrans" cxnId="{D96AD4D8-C6A4-AF40-B262-2E653D37DB81}">
      <dgm:prSet/>
      <dgm:spPr/>
      <dgm:t>
        <a:bodyPr/>
        <a:lstStyle/>
        <a:p>
          <a:endParaRPr lang="en-US"/>
        </a:p>
      </dgm:t>
    </dgm:pt>
    <dgm:pt modelId="{C7F12CCE-8CE8-894F-8927-BB381F1B6B6F}" type="sibTrans" cxnId="{D96AD4D8-C6A4-AF40-B262-2E653D37DB81}">
      <dgm:prSet/>
      <dgm:spPr/>
      <dgm:t>
        <a:bodyPr/>
        <a:lstStyle/>
        <a:p>
          <a:endParaRPr lang="en-US"/>
        </a:p>
      </dgm:t>
    </dgm:pt>
    <dgm:pt modelId="{FC853916-723B-6C48-B21E-34DF1144DEBA}">
      <dgm:prSet phldrT="[Text]" custT="1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sz="2000" kern="1200" dirty="0"/>
            <a:t>Consistency of responses (greater complexity than in programmed survey form)</a:t>
          </a:r>
        </a:p>
      </dgm:t>
    </dgm:pt>
    <dgm:pt modelId="{8780E653-80F5-2B49-B9FF-4789BFCDE1C5}" type="parTrans" cxnId="{80C1EF6D-FB07-704B-99FD-B5E2E4DB5927}">
      <dgm:prSet/>
      <dgm:spPr/>
      <dgm:t>
        <a:bodyPr/>
        <a:lstStyle/>
        <a:p>
          <a:endParaRPr lang="en-US"/>
        </a:p>
      </dgm:t>
    </dgm:pt>
    <dgm:pt modelId="{73F52B1B-4E47-9B4A-ABD0-DB4317228363}" type="sibTrans" cxnId="{80C1EF6D-FB07-704B-99FD-B5E2E4DB5927}">
      <dgm:prSet/>
      <dgm:spPr/>
      <dgm:t>
        <a:bodyPr/>
        <a:lstStyle/>
        <a:p>
          <a:endParaRPr lang="en-US"/>
        </a:p>
      </dgm:t>
    </dgm:pt>
    <dgm:pt modelId="{4CB01761-0900-0647-B5E9-0A9AAC66C771}">
      <dgm:prSet phldrT="[Text]" custT="1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sz="2000" kern="1200" dirty="0"/>
            <a:t>Outlier values</a:t>
          </a:r>
        </a:p>
      </dgm:t>
    </dgm:pt>
    <dgm:pt modelId="{FD60A3EE-E367-7F41-883C-E2C8BC836EAD}" type="parTrans" cxnId="{86C4C305-159B-F648-9503-02AC65AA42E6}">
      <dgm:prSet/>
      <dgm:spPr/>
      <dgm:t>
        <a:bodyPr/>
        <a:lstStyle/>
        <a:p>
          <a:endParaRPr lang="en-US"/>
        </a:p>
      </dgm:t>
    </dgm:pt>
    <dgm:pt modelId="{3F1764BD-7865-5747-AAF2-25F04B4E84FD}" type="sibTrans" cxnId="{86C4C305-159B-F648-9503-02AC65AA42E6}">
      <dgm:prSet/>
      <dgm:spPr/>
      <dgm:t>
        <a:bodyPr/>
        <a:lstStyle/>
        <a:p>
          <a:endParaRPr lang="en-US"/>
        </a:p>
      </dgm:t>
    </dgm:pt>
    <dgm:pt modelId="{7213CE56-5E92-104F-8D4C-C31218F1ABE1}">
      <dgm:prSet phldrT="[Text]" custT="1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sz="2000" kern="1200" dirty="0"/>
            <a:t>Programming checks</a:t>
          </a:r>
        </a:p>
      </dgm:t>
    </dgm:pt>
    <dgm:pt modelId="{AE1E4B05-4D43-0C41-B911-782D4B9F8A41}" type="parTrans" cxnId="{D37ADBF1-AB94-4447-AF04-A66D51620473}">
      <dgm:prSet/>
      <dgm:spPr/>
      <dgm:t>
        <a:bodyPr/>
        <a:lstStyle/>
        <a:p>
          <a:endParaRPr lang="en-US"/>
        </a:p>
      </dgm:t>
    </dgm:pt>
    <dgm:pt modelId="{5C5A6FF1-B743-CC42-AAE1-99909EDCA3A9}" type="sibTrans" cxnId="{D37ADBF1-AB94-4447-AF04-A66D51620473}">
      <dgm:prSet/>
      <dgm:spPr/>
      <dgm:t>
        <a:bodyPr/>
        <a:lstStyle/>
        <a:p>
          <a:endParaRPr lang="en-US"/>
        </a:p>
      </dgm:t>
    </dgm:pt>
    <dgm:pt modelId="{9FB2927A-05DE-A741-8298-70473922F095}">
      <dgm:prSet phldrT="[Text]" custT="1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sz="2000" kern="1200" dirty="0"/>
            <a:t>Enumerator checks</a:t>
          </a:r>
        </a:p>
      </dgm:t>
    </dgm:pt>
    <dgm:pt modelId="{463D95C2-7193-C540-8A09-BCB60615CA1D}" type="parTrans" cxnId="{67A07D06-DF39-2044-978B-1B4CC93D725E}">
      <dgm:prSet/>
      <dgm:spPr/>
      <dgm:t>
        <a:bodyPr/>
        <a:lstStyle/>
        <a:p>
          <a:endParaRPr lang="en-US"/>
        </a:p>
      </dgm:t>
    </dgm:pt>
    <dgm:pt modelId="{35EF50C5-8400-3C4C-B426-B63AF3644383}" type="sibTrans" cxnId="{67A07D06-DF39-2044-978B-1B4CC93D725E}">
      <dgm:prSet/>
      <dgm:spPr/>
      <dgm:t>
        <a:bodyPr/>
        <a:lstStyle/>
        <a:p>
          <a:endParaRPr lang="en-US"/>
        </a:p>
      </dgm:t>
    </dgm:pt>
    <dgm:pt modelId="{EE91C413-E99C-8F45-ABAC-646D325CFF7E}">
      <dgm:prSet phldrT="[Text]" custT="1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sz="2000" kern="1200" dirty="0"/>
            <a:t>Unique IDs, duplicates, dates</a:t>
          </a:r>
        </a:p>
      </dgm:t>
    </dgm:pt>
    <dgm:pt modelId="{42645229-F38E-B641-8B54-EEC3CEBE46AE}" type="parTrans" cxnId="{77130ED8-CDAB-9644-ACCB-03712CD103FF}">
      <dgm:prSet/>
      <dgm:spPr/>
      <dgm:t>
        <a:bodyPr/>
        <a:lstStyle/>
        <a:p>
          <a:endParaRPr lang="en-US"/>
        </a:p>
      </dgm:t>
    </dgm:pt>
    <dgm:pt modelId="{E064A785-15F5-E443-A96A-097AA637C367}" type="sibTrans" cxnId="{77130ED8-CDAB-9644-ACCB-03712CD103FF}">
      <dgm:prSet/>
      <dgm:spPr/>
      <dgm:t>
        <a:bodyPr/>
        <a:lstStyle/>
        <a:p>
          <a:endParaRPr lang="en-US"/>
        </a:p>
      </dgm:t>
    </dgm:pt>
    <dgm:pt modelId="{018A109A-93E0-F343-ACE2-05504E0BE43F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Set up robust and </a:t>
          </a:r>
          <a:r>
            <a:rPr lang="en-US" sz="200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realistic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 system for addressing issues with field teams</a:t>
          </a:r>
        </a:p>
      </dgm:t>
    </dgm:pt>
    <dgm:pt modelId="{7A0C30B1-5B9B-3F49-AC78-DAA0BAA3A316}" type="parTrans" cxnId="{D5D237BE-51BA-5643-9ABE-358B6F947A3F}">
      <dgm:prSet/>
      <dgm:spPr/>
      <dgm:t>
        <a:bodyPr/>
        <a:lstStyle/>
        <a:p>
          <a:endParaRPr lang="en-US"/>
        </a:p>
      </dgm:t>
    </dgm:pt>
    <dgm:pt modelId="{5D912BD0-7C30-6C4C-B607-F4B47B4BA5B1}" type="sibTrans" cxnId="{D5D237BE-51BA-5643-9ABE-358B6F947A3F}">
      <dgm:prSet/>
      <dgm:spPr/>
      <dgm:t>
        <a:bodyPr/>
        <a:lstStyle/>
        <a:p>
          <a:endParaRPr lang="en-US"/>
        </a:p>
      </dgm:t>
    </dgm:pt>
    <dgm:pt modelId="{BE586D21-92BD-9B4E-A13A-8BB6B1D99589}">
      <dgm:prSet phldrT="[Text]" custT="1"/>
      <dgm:spPr/>
      <dgm:t>
        <a:bodyPr/>
        <a:lstStyle/>
        <a:p>
          <a:r>
            <a:rPr lang="en-US" sz="2000" b="1" dirty="0"/>
            <a:t>10-20% of the sample</a:t>
          </a:r>
          <a:r>
            <a:rPr lang="en-US" sz="2000" dirty="0"/>
            <a:t>, random, frontloaded, for all enumerators</a:t>
          </a:r>
        </a:p>
      </dgm:t>
    </dgm:pt>
    <dgm:pt modelId="{418FFB3C-046D-AA41-8CE2-C360D2CDED19}" type="parTrans" cxnId="{665ED058-A4A4-4443-90A3-CE5992422168}">
      <dgm:prSet/>
      <dgm:spPr/>
      <dgm:t>
        <a:bodyPr/>
        <a:lstStyle/>
        <a:p>
          <a:endParaRPr lang="en-US"/>
        </a:p>
      </dgm:t>
    </dgm:pt>
    <dgm:pt modelId="{D80C71FE-1110-6540-870D-79DBF613BA36}" type="sibTrans" cxnId="{665ED058-A4A4-4443-90A3-CE5992422168}">
      <dgm:prSet/>
      <dgm:spPr/>
      <dgm:t>
        <a:bodyPr/>
        <a:lstStyle/>
        <a:p>
          <a:endParaRPr lang="en-US"/>
        </a:p>
      </dgm:t>
    </dgm:pt>
    <dgm:pt modelId="{A519A3A0-4C61-F449-AFE2-24267CDFBA02}">
      <dgm:prSet phldrT="[Text]" custT="1"/>
      <dgm:spPr/>
      <dgm:t>
        <a:bodyPr/>
        <a:lstStyle/>
        <a:p>
          <a:r>
            <a:rPr lang="en-US" sz="2000" dirty="0"/>
            <a:t>Check for:</a:t>
          </a:r>
        </a:p>
      </dgm:t>
    </dgm:pt>
    <dgm:pt modelId="{567E67B5-BFFD-D346-84C1-1E4E76377F30}" type="parTrans" cxnId="{9C781F29-D826-8D4B-85D5-C4EA4A82AAEE}">
      <dgm:prSet/>
      <dgm:spPr/>
      <dgm:t>
        <a:bodyPr/>
        <a:lstStyle/>
        <a:p>
          <a:endParaRPr lang="en-US"/>
        </a:p>
      </dgm:t>
    </dgm:pt>
    <dgm:pt modelId="{BF283BB6-E5DF-BF47-A56A-7585840C5A3E}" type="sibTrans" cxnId="{9C781F29-D826-8D4B-85D5-C4EA4A82AAEE}">
      <dgm:prSet/>
      <dgm:spPr/>
      <dgm:t>
        <a:bodyPr/>
        <a:lstStyle/>
        <a:p>
          <a:endParaRPr lang="en-US"/>
        </a:p>
      </dgm:t>
    </dgm:pt>
    <dgm:pt modelId="{2377BC20-98D2-A24B-9605-A03B7B9EC88C}">
      <dgm:prSet phldrT="[Text]" custT="1"/>
      <dgm:spPr/>
      <dgm:t>
        <a:bodyPr/>
        <a:lstStyle/>
        <a:p>
          <a:r>
            <a:rPr lang="en-US" sz="2000" dirty="0"/>
            <a:t>Right person interviewed</a:t>
          </a:r>
        </a:p>
      </dgm:t>
    </dgm:pt>
    <dgm:pt modelId="{92C35314-7140-EF47-8B05-A369DCEC21E9}" type="parTrans" cxnId="{1EAD2579-8222-0E4B-A493-57DE2A3F8CF3}">
      <dgm:prSet/>
      <dgm:spPr/>
      <dgm:t>
        <a:bodyPr/>
        <a:lstStyle/>
        <a:p>
          <a:endParaRPr lang="en-US"/>
        </a:p>
      </dgm:t>
    </dgm:pt>
    <dgm:pt modelId="{B9DC2638-6A24-4B4E-88F3-3245E41ED1A9}" type="sibTrans" cxnId="{1EAD2579-8222-0E4B-A493-57DE2A3F8CF3}">
      <dgm:prSet/>
      <dgm:spPr/>
      <dgm:t>
        <a:bodyPr/>
        <a:lstStyle/>
        <a:p>
          <a:endParaRPr lang="en-US"/>
        </a:p>
      </dgm:t>
    </dgm:pt>
    <dgm:pt modelId="{0DB34BCC-619F-C24F-B900-D3AAC802110F}">
      <dgm:prSet phldrT="[Text]" custT="1"/>
      <dgm:spPr/>
      <dgm:t>
        <a:bodyPr/>
        <a:lstStyle/>
        <a:p>
          <a:r>
            <a:rPr lang="en-US" sz="2000" dirty="0"/>
            <a:t>Identify fraud / time-saving</a:t>
          </a:r>
        </a:p>
      </dgm:t>
    </dgm:pt>
    <dgm:pt modelId="{9F9AF755-BD46-3446-90C1-ADDB6CE4361F}" type="parTrans" cxnId="{C81569DE-97F5-734A-8B6F-FAC9C66E45FF}">
      <dgm:prSet/>
      <dgm:spPr/>
      <dgm:t>
        <a:bodyPr/>
        <a:lstStyle/>
        <a:p>
          <a:endParaRPr lang="en-US"/>
        </a:p>
      </dgm:t>
    </dgm:pt>
    <dgm:pt modelId="{C36A479B-1872-8646-B66B-5CF3A6FDB5D9}" type="sibTrans" cxnId="{C81569DE-97F5-734A-8B6F-FAC9C66E45FF}">
      <dgm:prSet/>
      <dgm:spPr/>
      <dgm:t>
        <a:bodyPr/>
        <a:lstStyle/>
        <a:p>
          <a:endParaRPr lang="en-US"/>
        </a:p>
      </dgm:t>
    </dgm:pt>
    <dgm:pt modelId="{0126AE81-4347-234D-B871-20C91822C140}">
      <dgm:prSet phldrT="[Text]" custT="1"/>
      <dgm:spPr/>
      <dgm:t>
        <a:bodyPr/>
        <a:lstStyle/>
        <a:p>
          <a:r>
            <a:rPr lang="en-US" sz="2000" dirty="0"/>
            <a:t>If enumerator is recording responses correctly</a:t>
          </a:r>
        </a:p>
      </dgm:t>
    </dgm:pt>
    <dgm:pt modelId="{45DB0030-5D14-2649-8D6C-1AE858AD54E1}" type="parTrans" cxnId="{2B082ACD-E1BE-CC4B-9CAF-D8775AB2FE15}">
      <dgm:prSet/>
      <dgm:spPr/>
      <dgm:t>
        <a:bodyPr/>
        <a:lstStyle/>
        <a:p>
          <a:endParaRPr lang="en-US"/>
        </a:p>
      </dgm:t>
    </dgm:pt>
    <dgm:pt modelId="{00D95FEF-3890-B34C-8608-E78862A3747D}" type="sibTrans" cxnId="{2B082ACD-E1BE-CC4B-9CAF-D8775AB2FE15}">
      <dgm:prSet/>
      <dgm:spPr/>
      <dgm:t>
        <a:bodyPr/>
        <a:lstStyle/>
        <a:p>
          <a:endParaRPr lang="en-US"/>
        </a:p>
      </dgm:t>
    </dgm:pt>
    <dgm:pt modelId="{4B02FA26-5CFF-EE4A-9999-81CB9A99B756}">
      <dgm:prSet phldrT="[Text]" custT="1"/>
      <dgm:spPr/>
      <dgm:t>
        <a:bodyPr/>
        <a:lstStyle/>
        <a:p>
          <a:endParaRPr lang="en-US" sz="2000" dirty="0"/>
        </a:p>
      </dgm:t>
    </dgm:pt>
    <dgm:pt modelId="{55A1573A-B66B-9D44-A13B-DB15F88FAFBE}" type="parTrans" cxnId="{EAE734DA-18C1-6A4E-92B8-3B9F8ABB3D95}">
      <dgm:prSet/>
      <dgm:spPr/>
      <dgm:t>
        <a:bodyPr/>
        <a:lstStyle/>
        <a:p>
          <a:endParaRPr lang="en-US"/>
        </a:p>
      </dgm:t>
    </dgm:pt>
    <dgm:pt modelId="{58F2917E-D3EC-3944-96F5-2BA28B276098}" type="sibTrans" cxnId="{EAE734DA-18C1-6A4E-92B8-3B9F8ABB3D95}">
      <dgm:prSet/>
      <dgm:spPr/>
      <dgm:t>
        <a:bodyPr/>
        <a:lstStyle/>
        <a:p>
          <a:endParaRPr lang="en-US"/>
        </a:p>
      </dgm:t>
    </dgm:pt>
    <dgm:pt modelId="{BA12CD74-E1CF-EA43-8628-B30302AC9A7B}">
      <dgm:prSet phldrT="[Text]" custT="1"/>
      <dgm:spPr/>
      <dgm:t>
        <a:bodyPr/>
        <a:lstStyle/>
        <a:p>
          <a:r>
            <a:rPr lang="en-US" sz="2000" dirty="0"/>
            <a:t>Decide on acceptable thresholds and put in place plan to deal with issues</a:t>
          </a:r>
        </a:p>
      </dgm:t>
    </dgm:pt>
    <dgm:pt modelId="{6E144AAC-76AE-3141-84AF-683DE34CBCD2}" type="parTrans" cxnId="{8638304B-F37A-2244-98C2-157186AB3268}">
      <dgm:prSet/>
      <dgm:spPr/>
      <dgm:t>
        <a:bodyPr/>
        <a:lstStyle/>
        <a:p>
          <a:endParaRPr lang="en-US"/>
        </a:p>
      </dgm:t>
    </dgm:pt>
    <dgm:pt modelId="{85D33137-3741-9C42-86FF-CC3FE02B1385}" type="sibTrans" cxnId="{8638304B-F37A-2244-98C2-157186AB3268}">
      <dgm:prSet/>
      <dgm:spPr/>
      <dgm:t>
        <a:bodyPr/>
        <a:lstStyle/>
        <a:p>
          <a:endParaRPr lang="en-US"/>
        </a:p>
      </dgm:t>
    </dgm:pt>
    <dgm:pt modelId="{202E71D8-F1CB-6742-AA0D-B4AF9479F5F4}" type="pres">
      <dgm:prSet presAssocID="{3D77AB2F-4188-B04B-A8A7-DB6BB41A7F5D}" presName="Name0" presStyleCnt="0">
        <dgm:presLayoutVars>
          <dgm:dir/>
          <dgm:animLvl val="lvl"/>
          <dgm:resizeHandles val="exact"/>
        </dgm:presLayoutVars>
      </dgm:prSet>
      <dgm:spPr/>
    </dgm:pt>
    <dgm:pt modelId="{B8343FFF-F8BD-964D-9D47-8A80FEC081FD}" type="pres">
      <dgm:prSet presAssocID="{23EF0164-D608-574E-8DA1-A458C8BB3738}" presName="composite" presStyleCnt="0"/>
      <dgm:spPr/>
    </dgm:pt>
    <dgm:pt modelId="{4C2C1052-F4CF-B443-BCB1-BB5E402C96EF}" type="pres">
      <dgm:prSet presAssocID="{23EF0164-D608-574E-8DA1-A458C8BB373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72CB8AF5-BEE3-4545-A14D-1B0095FC9E4F}" type="pres">
      <dgm:prSet presAssocID="{23EF0164-D608-574E-8DA1-A458C8BB3738}" presName="desTx" presStyleLbl="alignAccFollowNode1" presStyleIdx="0" presStyleCnt="2">
        <dgm:presLayoutVars>
          <dgm:bulletEnabled val="1"/>
        </dgm:presLayoutVars>
      </dgm:prSet>
      <dgm:spPr/>
    </dgm:pt>
    <dgm:pt modelId="{A45B1798-EB06-3A4D-939D-04DE72639813}" type="pres">
      <dgm:prSet presAssocID="{D8B69436-A7D0-2D4E-A10B-AC423B1D582C}" presName="space" presStyleCnt="0"/>
      <dgm:spPr/>
    </dgm:pt>
    <dgm:pt modelId="{A1916404-96C1-D64F-92C3-DCFF7D59A82E}" type="pres">
      <dgm:prSet presAssocID="{E48F178D-F9F6-6948-8183-BCC6E0EBF6FB}" presName="composite" presStyleCnt="0"/>
      <dgm:spPr/>
    </dgm:pt>
    <dgm:pt modelId="{EBD42AF1-4A34-F145-90C8-CC2E5A91B852}" type="pres">
      <dgm:prSet presAssocID="{E48F178D-F9F6-6948-8183-BCC6E0EBF6F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94CF8C4-EDE6-5842-B55F-2590462F361E}" type="pres">
      <dgm:prSet presAssocID="{E48F178D-F9F6-6948-8183-BCC6E0EBF6F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6C4C305-159B-F648-9503-02AC65AA42E6}" srcId="{29CBED19-620F-0C41-B6E4-6DFBD7DED4D6}" destId="{4CB01761-0900-0647-B5E9-0A9AAC66C771}" srcOrd="1" destOrd="0" parTransId="{FD60A3EE-E367-7F41-883C-E2C8BC836EAD}" sibTransId="{3F1764BD-7865-5747-AAF2-25F04B4E84FD}"/>
    <dgm:cxn modelId="{67A07D06-DF39-2044-978B-1B4CC93D725E}" srcId="{29CBED19-620F-0C41-B6E4-6DFBD7DED4D6}" destId="{9FB2927A-05DE-A741-8298-70473922F095}" srcOrd="3" destOrd="0" parTransId="{463D95C2-7193-C540-8A09-BCB60615CA1D}" sibTransId="{35EF50C5-8400-3C4C-B426-B63AF3644383}"/>
    <dgm:cxn modelId="{CC1EA212-33B3-2E4B-A43E-608441A96522}" type="presOf" srcId="{0DB34BCC-619F-C24F-B900-D3AAC802110F}" destId="{194CF8C4-EDE6-5842-B55F-2590462F361E}" srcOrd="0" destOrd="4" presId="urn:microsoft.com/office/officeart/2005/8/layout/hList1"/>
    <dgm:cxn modelId="{C0B42F13-ACC4-8A4C-B94A-76DF17E2F754}" type="presOf" srcId="{0126AE81-4347-234D-B871-20C91822C140}" destId="{194CF8C4-EDE6-5842-B55F-2590462F361E}" srcOrd="0" destOrd="5" presId="urn:microsoft.com/office/officeart/2005/8/layout/hList1"/>
    <dgm:cxn modelId="{9C781F29-D826-8D4B-85D5-C4EA4A82AAEE}" srcId="{E48F178D-F9F6-6948-8183-BCC6E0EBF6FB}" destId="{A519A3A0-4C61-F449-AFE2-24267CDFBA02}" srcOrd="2" destOrd="0" parTransId="{567E67B5-BFFD-D346-84C1-1E4E76377F30}" sibTransId="{BF283BB6-E5DF-BF47-A56A-7585840C5A3E}"/>
    <dgm:cxn modelId="{26326C3A-FE72-7B4C-BD20-288463A43A1D}" type="presOf" srcId="{4EB7D394-3CD4-0B4A-A682-FF25CB9ED4BE}" destId="{194CF8C4-EDE6-5842-B55F-2590462F361E}" srcOrd="0" destOrd="0" presId="urn:microsoft.com/office/officeart/2005/8/layout/hList1"/>
    <dgm:cxn modelId="{C190A03A-BAE7-0544-9857-A4433E93F4DC}" type="presOf" srcId="{4B02FA26-5CFF-EE4A-9999-81CB9A99B756}" destId="{194CF8C4-EDE6-5842-B55F-2590462F361E}" srcOrd="0" destOrd="7" presId="urn:microsoft.com/office/officeart/2005/8/layout/hList1"/>
    <dgm:cxn modelId="{8A133143-6AB2-DB49-A725-A031D9B17B0B}" type="presOf" srcId="{23EF0164-D608-574E-8DA1-A458C8BB3738}" destId="{4C2C1052-F4CF-B443-BCB1-BB5E402C96EF}" srcOrd="0" destOrd="0" presId="urn:microsoft.com/office/officeart/2005/8/layout/hList1"/>
    <dgm:cxn modelId="{8638304B-F37A-2244-98C2-157186AB3268}" srcId="{E48F178D-F9F6-6948-8183-BCC6E0EBF6FB}" destId="{BA12CD74-E1CF-EA43-8628-B30302AC9A7B}" srcOrd="3" destOrd="0" parTransId="{6E144AAC-76AE-3141-84AF-683DE34CBCD2}" sibTransId="{85D33137-3741-9C42-86FF-CC3FE02B1385}"/>
    <dgm:cxn modelId="{80C1EF6D-FB07-704B-99FD-B5E2E4DB5927}" srcId="{29CBED19-620F-0C41-B6E4-6DFBD7DED4D6}" destId="{FC853916-723B-6C48-B21E-34DF1144DEBA}" srcOrd="0" destOrd="0" parTransId="{8780E653-80F5-2B49-B9FF-4789BFCDE1C5}" sibTransId="{73F52B1B-4E47-9B4A-ABD0-DB4317228363}"/>
    <dgm:cxn modelId="{F3CDDB4E-0D78-B14E-A9D3-E91052EF5020}" type="presOf" srcId="{7213CE56-5E92-104F-8D4C-C31218F1ABE1}" destId="{72CB8AF5-BEE3-4545-A14D-1B0095FC9E4F}" srcOrd="0" destOrd="4" presId="urn:microsoft.com/office/officeart/2005/8/layout/hList1"/>
    <dgm:cxn modelId="{2A1E0054-933A-554F-A01C-F52EF08F54C3}" srcId="{3D77AB2F-4188-B04B-A8A7-DB6BB41A7F5D}" destId="{23EF0164-D608-574E-8DA1-A458C8BB3738}" srcOrd="0" destOrd="0" parTransId="{F95B46F9-F997-7C48-8885-1D779E1979C4}" sibTransId="{D8B69436-A7D0-2D4E-A10B-AC423B1D582C}"/>
    <dgm:cxn modelId="{C0CA7655-5E0E-2240-A587-B52D91B717BA}" type="presOf" srcId="{BA12CD74-E1CF-EA43-8628-B30302AC9A7B}" destId="{194CF8C4-EDE6-5842-B55F-2590462F361E}" srcOrd="0" destOrd="6" presId="urn:microsoft.com/office/officeart/2005/8/layout/hList1"/>
    <dgm:cxn modelId="{665ED058-A4A4-4443-90A3-CE5992422168}" srcId="{E48F178D-F9F6-6948-8183-BCC6E0EBF6FB}" destId="{BE586D21-92BD-9B4E-A13A-8BB6B1D99589}" srcOrd="1" destOrd="0" parTransId="{418FFB3C-046D-AA41-8CE2-C360D2CDED19}" sibTransId="{D80C71FE-1110-6540-870D-79DBF613BA36}"/>
    <dgm:cxn modelId="{1EAD2579-8222-0E4B-A493-57DE2A3F8CF3}" srcId="{A519A3A0-4C61-F449-AFE2-24267CDFBA02}" destId="{2377BC20-98D2-A24B-9605-A03B7B9EC88C}" srcOrd="0" destOrd="0" parTransId="{92C35314-7140-EF47-8B05-A369DCEC21E9}" sibTransId="{B9DC2638-6A24-4B4E-88F3-3245E41ED1A9}"/>
    <dgm:cxn modelId="{33531580-F168-F542-AE92-6AE36AB68E3D}" srcId="{23EF0164-D608-574E-8DA1-A458C8BB3738}" destId="{2281D448-8C2A-B24F-8911-F3B07F1BEFBB}" srcOrd="0" destOrd="0" parTransId="{1CE9E317-77FA-1045-8775-EC4D476A4B26}" sibTransId="{26A750E8-4611-A140-A440-5A3607D68177}"/>
    <dgm:cxn modelId="{78BE7988-15FF-C54F-A9CE-C62CD4137867}" type="presOf" srcId="{018A109A-93E0-F343-ACE2-05504E0BE43F}" destId="{72CB8AF5-BEE3-4545-A14D-1B0095FC9E4F}" srcOrd="0" destOrd="7" presId="urn:microsoft.com/office/officeart/2005/8/layout/hList1"/>
    <dgm:cxn modelId="{DA340F8A-D6D2-4644-9B5F-79AE983298DE}" type="presOf" srcId="{E48F178D-F9F6-6948-8183-BCC6E0EBF6FB}" destId="{EBD42AF1-4A34-F145-90C8-CC2E5A91B852}" srcOrd="0" destOrd="0" presId="urn:microsoft.com/office/officeart/2005/8/layout/hList1"/>
    <dgm:cxn modelId="{F620E195-EA67-584D-BBF9-6C20E2242E91}" type="presOf" srcId="{FC853916-723B-6C48-B21E-34DF1144DEBA}" destId="{72CB8AF5-BEE3-4545-A14D-1B0095FC9E4F}" srcOrd="0" destOrd="2" presId="urn:microsoft.com/office/officeart/2005/8/layout/hList1"/>
    <dgm:cxn modelId="{549B3D96-6053-A147-928C-9F7D525519DF}" type="presOf" srcId="{9FB2927A-05DE-A741-8298-70473922F095}" destId="{72CB8AF5-BEE3-4545-A14D-1B0095FC9E4F}" srcOrd="0" destOrd="5" presId="urn:microsoft.com/office/officeart/2005/8/layout/hList1"/>
    <dgm:cxn modelId="{A273ED9C-356E-E74B-AB68-6C4734687103}" type="presOf" srcId="{2281D448-8C2A-B24F-8911-F3B07F1BEFBB}" destId="{72CB8AF5-BEE3-4545-A14D-1B0095FC9E4F}" srcOrd="0" destOrd="0" presId="urn:microsoft.com/office/officeart/2005/8/layout/hList1"/>
    <dgm:cxn modelId="{7FC300B7-D527-DF45-A0B1-2361F6CEE353}" srcId="{23EF0164-D608-574E-8DA1-A458C8BB3738}" destId="{29CBED19-620F-0C41-B6E4-6DFBD7DED4D6}" srcOrd="1" destOrd="0" parTransId="{A2F71B96-ABB1-1E4C-B82E-518B201627F8}" sibTransId="{4D5DD5EE-231B-434C-966F-A673BE32FBA4}"/>
    <dgm:cxn modelId="{479949B8-BBD3-4C40-9E79-83CE7B9597F3}" type="presOf" srcId="{BE586D21-92BD-9B4E-A13A-8BB6B1D99589}" destId="{194CF8C4-EDE6-5842-B55F-2590462F361E}" srcOrd="0" destOrd="1" presId="urn:microsoft.com/office/officeart/2005/8/layout/hList1"/>
    <dgm:cxn modelId="{8E7643BD-0406-C445-8EF4-2509148D8521}" type="presOf" srcId="{EE91C413-E99C-8F45-ABAC-646D325CFF7E}" destId="{72CB8AF5-BEE3-4545-A14D-1B0095FC9E4F}" srcOrd="0" destOrd="6" presId="urn:microsoft.com/office/officeart/2005/8/layout/hList1"/>
    <dgm:cxn modelId="{D5D237BE-51BA-5643-9ABE-358B6F947A3F}" srcId="{23EF0164-D608-574E-8DA1-A458C8BB3738}" destId="{018A109A-93E0-F343-ACE2-05504E0BE43F}" srcOrd="2" destOrd="0" parTransId="{7A0C30B1-5B9B-3F49-AC78-DAA0BAA3A316}" sibTransId="{5D912BD0-7C30-6C4C-B607-F4B47B4BA5B1}"/>
    <dgm:cxn modelId="{2B082ACD-E1BE-CC4B-9CAF-D8775AB2FE15}" srcId="{A519A3A0-4C61-F449-AFE2-24267CDFBA02}" destId="{0126AE81-4347-234D-B871-20C91822C140}" srcOrd="2" destOrd="0" parTransId="{45DB0030-5D14-2649-8D6C-1AE858AD54E1}" sibTransId="{00D95FEF-3890-B34C-8608-E78862A3747D}"/>
    <dgm:cxn modelId="{CBDD23CF-2C96-0245-8833-887ECB3E1638}" type="presOf" srcId="{A519A3A0-4C61-F449-AFE2-24267CDFBA02}" destId="{194CF8C4-EDE6-5842-B55F-2590462F361E}" srcOrd="0" destOrd="2" presId="urn:microsoft.com/office/officeart/2005/8/layout/hList1"/>
    <dgm:cxn modelId="{21514AD1-E658-3540-8367-7CA49162CF7D}" srcId="{3D77AB2F-4188-B04B-A8A7-DB6BB41A7F5D}" destId="{E48F178D-F9F6-6948-8183-BCC6E0EBF6FB}" srcOrd="1" destOrd="0" parTransId="{3033B09E-E4C7-C247-9BD7-FDF2752EE5DD}" sibTransId="{99771B97-7413-824C-8FCA-C23F45D1D437}"/>
    <dgm:cxn modelId="{77130ED8-CDAB-9644-ACCB-03712CD103FF}" srcId="{29CBED19-620F-0C41-B6E4-6DFBD7DED4D6}" destId="{EE91C413-E99C-8F45-ABAC-646D325CFF7E}" srcOrd="4" destOrd="0" parTransId="{42645229-F38E-B641-8B54-EEC3CEBE46AE}" sibTransId="{E064A785-15F5-E443-A96A-097AA637C367}"/>
    <dgm:cxn modelId="{8DFC7ED8-2AD7-0944-AA04-5EF298BB1F94}" type="presOf" srcId="{29CBED19-620F-0C41-B6E4-6DFBD7DED4D6}" destId="{72CB8AF5-BEE3-4545-A14D-1B0095FC9E4F}" srcOrd="0" destOrd="1" presId="urn:microsoft.com/office/officeart/2005/8/layout/hList1"/>
    <dgm:cxn modelId="{D96AD4D8-C6A4-AF40-B262-2E653D37DB81}" srcId="{E48F178D-F9F6-6948-8183-BCC6E0EBF6FB}" destId="{4EB7D394-3CD4-0B4A-A682-FF25CB9ED4BE}" srcOrd="0" destOrd="0" parTransId="{B8650C1A-223F-C147-A98A-0C48C2F0DD7D}" sibTransId="{C7F12CCE-8CE8-894F-8927-BB381F1B6B6F}"/>
    <dgm:cxn modelId="{693992D9-8C1A-1A40-B6A7-F2B9E3D5913C}" type="presOf" srcId="{3D77AB2F-4188-B04B-A8A7-DB6BB41A7F5D}" destId="{202E71D8-F1CB-6742-AA0D-B4AF9479F5F4}" srcOrd="0" destOrd="0" presId="urn:microsoft.com/office/officeart/2005/8/layout/hList1"/>
    <dgm:cxn modelId="{EAE734DA-18C1-6A4E-92B8-3B9F8ABB3D95}" srcId="{BA12CD74-E1CF-EA43-8628-B30302AC9A7B}" destId="{4B02FA26-5CFF-EE4A-9999-81CB9A99B756}" srcOrd="0" destOrd="0" parTransId="{55A1573A-B66B-9D44-A13B-DB15F88FAFBE}" sibTransId="{58F2917E-D3EC-3944-96F5-2BA28B276098}"/>
    <dgm:cxn modelId="{C81569DE-97F5-734A-8B6F-FAC9C66E45FF}" srcId="{A519A3A0-4C61-F449-AFE2-24267CDFBA02}" destId="{0DB34BCC-619F-C24F-B900-D3AAC802110F}" srcOrd="1" destOrd="0" parTransId="{9F9AF755-BD46-3446-90C1-ADDB6CE4361F}" sibTransId="{C36A479B-1872-8646-B66B-5CF3A6FDB5D9}"/>
    <dgm:cxn modelId="{C8265DE0-395F-8743-92BF-7973E16764FF}" type="presOf" srcId="{4CB01761-0900-0647-B5E9-0A9AAC66C771}" destId="{72CB8AF5-BEE3-4545-A14D-1B0095FC9E4F}" srcOrd="0" destOrd="3" presId="urn:microsoft.com/office/officeart/2005/8/layout/hList1"/>
    <dgm:cxn modelId="{74A720E3-5E3C-9D4A-93F8-47AC7CCBDD47}" type="presOf" srcId="{2377BC20-98D2-A24B-9605-A03B7B9EC88C}" destId="{194CF8C4-EDE6-5842-B55F-2590462F361E}" srcOrd="0" destOrd="3" presId="urn:microsoft.com/office/officeart/2005/8/layout/hList1"/>
    <dgm:cxn modelId="{D37ADBF1-AB94-4447-AF04-A66D51620473}" srcId="{29CBED19-620F-0C41-B6E4-6DFBD7DED4D6}" destId="{7213CE56-5E92-104F-8D4C-C31218F1ABE1}" srcOrd="2" destOrd="0" parTransId="{AE1E4B05-4D43-0C41-B911-782D4B9F8A41}" sibTransId="{5C5A6FF1-B743-CC42-AAE1-99909EDCA3A9}"/>
    <dgm:cxn modelId="{BF82E2F7-A30C-8147-8942-0FFCD3D69599}" type="presParOf" srcId="{202E71D8-F1CB-6742-AA0D-B4AF9479F5F4}" destId="{B8343FFF-F8BD-964D-9D47-8A80FEC081FD}" srcOrd="0" destOrd="0" presId="urn:microsoft.com/office/officeart/2005/8/layout/hList1"/>
    <dgm:cxn modelId="{188B701F-DD99-FD4C-91B0-85B24A9658E8}" type="presParOf" srcId="{B8343FFF-F8BD-964D-9D47-8A80FEC081FD}" destId="{4C2C1052-F4CF-B443-BCB1-BB5E402C96EF}" srcOrd="0" destOrd="0" presId="urn:microsoft.com/office/officeart/2005/8/layout/hList1"/>
    <dgm:cxn modelId="{9062E192-2FF7-7646-B94F-8DE404DAFEEE}" type="presParOf" srcId="{B8343FFF-F8BD-964D-9D47-8A80FEC081FD}" destId="{72CB8AF5-BEE3-4545-A14D-1B0095FC9E4F}" srcOrd="1" destOrd="0" presId="urn:microsoft.com/office/officeart/2005/8/layout/hList1"/>
    <dgm:cxn modelId="{10609EB7-A598-184E-A1CF-CAE41E0DE9F1}" type="presParOf" srcId="{202E71D8-F1CB-6742-AA0D-B4AF9479F5F4}" destId="{A45B1798-EB06-3A4D-939D-04DE72639813}" srcOrd="1" destOrd="0" presId="urn:microsoft.com/office/officeart/2005/8/layout/hList1"/>
    <dgm:cxn modelId="{19D72D8B-0691-574E-80E7-C4777628D4C8}" type="presParOf" srcId="{202E71D8-F1CB-6742-AA0D-B4AF9479F5F4}" destId="{A1916404-96C1-D64F-92C3-DCFF7D59A82E}" srcOrd="2" destOrd="0" presId="urn:microsoft.com/office/officeart/2005/8/layout/hList1"/>
    <dgm:cxn modelId="{C946CC6C-691A-3D42-96D0-9E0C35DB4384}" type="presParOf" srcId="{A1916404-96C1-D64F-92C3-DCFF7D59A82E}" destId="{EBD42AF1-4A34-F145-90C8-CC2E5A91B852}" srcOrd="0" destOrd="0" presId="urn:microsoft.com/office/officeart/2005/8/layout/hList1"/>
    <dgm:cxn modelId="{709A0632-C3C7-CD4F-AEEE-F812C4A43D8F}" type="presParOf" srcId="{A1916404-96C1-D64F-92C3-DCFF7D59A82E}" destId="{194CF8C4-EDE6-5842-B55F-2590462F361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BDB0E-3FE6-0C49-B996-8C5CE7624E3D}">
      <dsp:nvSpPr>
        <dsp:cNvPr id="0" name=""/>
        <dsp:cNvSpPr/>
      </dsp:nvSpPr>
      <dsp:spPr>
        <a:xfrm>
          <a:off x="2262" y="345285"/>
          <a:ext cx="2205632" cy="576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Pre-field</a:t>
          </a:r>
        </a:p>
      </dsp:txBody>
      <dsp:txXfrm>
        <a:off x="2262" y="345285"/>
        <a:ext cx="2205632" cy="576000"/>
      </dsp:txXfrm>
    </dsp:sp>
    <dsp:sp modelId="{66EEE702-44DC-9045-8EB0-C609B9FDD549}">
      <dsp:nvSpPr>
        <dsp:cNvPr id="0" name=""/>
        <dsp:cNvSpPr/>
      </dsp:nvSpPr>
      <dsp:spPr>
        <a:xfrm>
          <a:off x="2262" y="921285"/>
          <a:ext cx="2205632" cy="300062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Survey programming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Enumerator training</a:t>
          </a:r>
        </a:p>
      </dsp:txBody>
      <dsp:txXfrm>
        <a:off x="2262" y="921285"/>
        <a:ext cx="2205632" cy="3000628"/>
      </dsp:txXfrm>
    </dsp:sp>
    <dsp:sp modelId="{D7392F1A-B703-8944-8471-B58534CE381B}">
      <dsp:nvSpPr>
        <dsp:cNvPr id="0" name=""/>
        <dsp:cNvSpPr/>
      </dsp:nvSpPr>
      <dsp:spPr>
        <a:xfrm>
          <a:off x="2516683" y="345285"/>
          <a:ext cx="2205632" cy="576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During the field</a:t>
          </a:r>
        </a:p>
      </dsp:txBody>
      <dsp:txXfrm>
        <a:off x="2516683" y="345285"/>
        <a:ext cx="2205632" cy="576000"/>
      </dsp:txXfrm>
    </dsp:sp>
    <dsp:sp modelId="{E6E965E8-68CC-F74B-9632-D60EA2C8A2A9}">
      <dsp:nvSpPr>
        <dsp:cNvPr id="0" name=""/>
        <dsp:cNvSpPr/>
      </dsp:nvSpPr>
      <dsp:spPr>
        <a:xfrm>
          <a:off x="2516683" y="921285"/>
          <a:ext cx="2205632" cy="300062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Communication and reporting system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Field monitoring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Minimizing attrition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Real-time data quality checks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Back-checks</a:t>
          </a:r>
        </a:p>
      </dsp:txBody>
      <dsp:txXfrm>
        <a:off x="2516683" y="921285"/>
        <a:ext cx="2205632" cy="3000628"/>
      </dsp:txXfrm>
    </dsp:sp>
    <dsp:sp modelId="{225D59DB-ADDD-034A-9E45-46EB44BDD22F}">
      <dsp:nvSpPr>
        <dsp:cNvPr id="0" name=""/>
        <dsp:cNvSpPr/>
      </dsp:nvSpPr>
      <dsp:spPr>
        <a:xfrm>
          <a:off x="5031105" y="345285"/>
          <a:ext cx="2205632" cy="576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Post-field</a:t>
          </a:r>
        </a:p>
      </dsp:txBody>
      <dsp:txXfrm>
        <a:off x="5031105" y="345285"/>
        <a:ext cx="2205632" cy="576000"/>
      </dsp:txXfrm>
    </dsp:sp>
    <dsp:sp modelId="{B2262477-B8E9-6D44-A9C6-7F865FE75CA5}">
      <dsp:nvSpPr>
        <dsp:cNvPr id="0" name=""/>
        <dsp:cNvSpPr/>
      </dsp:nvSpPr>
      <dsp:spPr>
        <a:xfrm>
          <a:off x="5031105" y="921285"/>
          <a:ext cx="2205632" cy="300062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Final field report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Data cleaning</a:t>
          </a:r>
        </a:p>
      </dsp:txBody>
      <dsp:txXfrm>
        <a:off x="5031105" y="921285"/>
        <a:ext cx="2205632" cy="30006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BDB0E-3FE6-0C49-B996-8C5CE7624E3D}">
      <dsp:nvSpPr>
        <dsp:cNvPr id="0" name=""/>
        <dsp:cNvSpPr/>
      </dsp:nvSpPr>
      <dsp:spPr>
        <a:xfrm>
          <a:off x="2262" y="345285"/>
          <a:ext cx="2205632" cy="57600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Pre-field</a:t>
          </a:r>
        </a:p>
      </dsp:txBody>
      <dsp:txXfrm>
        <a:off x="2262" y="345285"/>
        <a:ext cx="2205632" cy="576000"/>
      </dsp:txXfrm>
    </dsp:sp>
    <dsp:sp modelId="{66EEE702-44DC-9045-8EB0-C609B9FDD549}">
      <dsp:nvSpPr>
        <dsp:cNvPr id="0" name=""/>
        <dsp:cNvSpPr/>
      </dsp:nvSpPr>
      <dsp:spPr>
        <a:xfrm>
          <a:off x="2262" y="921285"/>
          <a:ext cx="2205632" cy="3000628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Survey programming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Enumerator training</a:t>
          </a:r>
        </a:p>
      </dsp:txBody>
      <dsp:txXfrm>
        <a:off x="2262" y="921285"/>
        <a:ext cx="2205632" cy="3000628"/>
      </dsp:txXfrm>
    </dsp:sp>
    <dsp:sp modelId="{D7392F1A-B703-8944-8471-B58534CE381B}">
      <dsp:nvSpPr>
        <dsp:cNvPr id="0" name=""/>
        <dsp:cNvSpPr/>
      </dsp:nvSpPr>
      <dsp:spPr>
        <a:xfrm>
          <a:off x="2516683" y="345285"/>
          <a:ext cx="2205632" cy="576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During the field</a:t>
          </a:r>
        </a:p>
      </dsp:txBody>
      <dsp:txXfrm>
        <a:off x="2516683" y="345285"/>
        <a:ext cx="2205632" cy="576000"/>
      </dsp:txXfrm>
    </dsp:sp>
    <dsp:sp modelId="{E6E965E8-68CC-F74B-9632-D60EA2C8A2A9}">
      <dsp:nvSpPr>
        <dsp:cNvPr id="0" name=""/>
        <dsp:cNvSpPr/>
      </dsp:nvSpPr>
      <dsp:spPr>
        <a:xfrm>
          <a:off x="2516683" y="921285"/>
          <a:ext cx="2205632" cy="300062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FF0000"/>
              </a:solidFill>
            </a:rPr>
            <a:t>Communication and reporting system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Field monitoring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Minimizing attrition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FF0000"/>
              </a:solidFill>
            </a:rPr>
            <a:t>Real-time data quality checks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FF0000"/>
              </a:solidFill>
            </a:rPr>
            <a:t>Back-checks</a:t>
          </a:r>
        </a:p>
      </dsp:txBody>
      <dsp:txXfrm>
        <a:off x="2516683" y="921285"/>
        <a:ext cx="2205632" cy="3000628"/>
      </dsp:txXfrm>
    </dsp:sp>
    <dsp:sp modelId="{225D59DB-ADDD-034A-9E45-46EB44BDD22F}">
      <dsp:nvSpPr>
        <dsp:cNvPr id="0" name=""/>
        <dsp:cNvSpPr/>
      </dsp:nvSpPr>
      <dsp:spPr>
        <a:xfrm>
          <a:off x="5031105" y="345285"/>
          <a:ext cx="2205632" cy="57600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Post-field</a:t>
          </a:r>
        </a:p>
      </dsp:txBody>
      <dsp:txXfrm>
        <a:off x="5031105" y="345285"/>
        <a:ext cx="2205632" cy="576000"/>
      </dsp:txXfrm>
    </dsp:sp>
    <dsp:sp modelId="{B2262477-B8E9-6D44-A9C6-7F865FE75CA5}">
      <dsp:nvSpPr>
        <dsp:cNvPr id="0" name=""/>
        <dsp:cNvSpPr/>
      </dsp:nvSpPr>
      <dsp:spPr>
        <a:xfrm>
          <a:off x="5031105" y="921285"/>
          <a:ext cx="2205632" cy="3000628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Final field report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Data cleaning</a:t>
          </a:r>
        </a:p>
      </dsp:txBody>
      <dsp:txXfrm>
        <a:off x="5031105" y="921285"/>
        <a:ext cx="2205632" cy="30006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8A579-67B4-422B-BCBE-A06C9945536F}">
      <dsp:nvSpPr>
        <dsp:cNvPr id="0" name=""/>
        <dsp:cNvSpPr/>
      </dsp:nvSpPr>
      <dsp:spPr>
        <a:xfrm>
          <a:off x="0" y="4545632"/>
          <a:ext cx="83820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0B0A7-C8C9-41BD-884C-CD322D60CCD8}">
      <dsp:nvSpPr>
        <dsp:cNvPr id="0" name=""/>
        <dsp:cNvSpPr/>
      </dsp:nvSpPr>
      <dsp:spPr>
        <a:xfrm>
          <a:off x="0" y="3395777"/>
          <a:ext cx="83820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6D0E9D-C696-4737-A6D6-B0D6928B7F9D}">
      <dsp:nvSpPr>
        <dsp:cNvPr id="0" name=""/>
        <dsp:cNvSpPr/>
      </dsp:nvSpPr>
      <dsp:spPr>
        <a:xfrm>
          <a:off x="0" y="2245922"/>
          <a:ext cx="83820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4FA6E9-CDAF-4F97-9D1D-D3F4422FE8C7}">
      <dsp:nvSpPr>
        <dsp:cNvPr id="0" name=""/>
        <dsp:cNvSpPr/>
      </dsp:nvSpPr>
      <dsp:spPr>
        <a:xfrm>
          <a:off x="0" y="1096067"/>
          <a:ext cx="83820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B90CA5-669C-4C44-9EC1-328CDA7403F1}">
      <dsp:nvSpPr>
        <dsp:cNvPr id="0" name=""/>
        <dsp:cNvSpPr/>
      </dsp:nvSpPr>
      <dsp:spPr>
        <a:xfrm>
          <a:off x="2179319" y="967"/>
          <a:ext cx="6202680" cy="1095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F923E-9E51-4F21-8AD1-95434A21195B}">
      <dsp:nvSpPr>
        <dsp:cNvPr id="0" name=""/>
        <dsp:cNvSpPr/>
      </dsp:nvSpPr>
      <dsp:spPr>
        <a:xfrm>
          <a:off x="0" y="967"/>
          <a:ext cx="2179320" cy="109510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Response Quality</a:t>
          </a:r>
        </a:p>
      </dsp:txBody>
      <dsp:txXfrm>
        <a:off x="53468" y="54435"/>
        <a:ext cx="2072384" cy="1041632"/>
      </dsp:txXfrm>
    </dsp:sp>
    <dsp:sp modelId="{E700A224-890F-4605-B8DA-B01946314780}">
      <dsp:nvSpPr>
        <dsp:cNvPr id="0" name=""/>
        <dsp:cNvSpPr/>
      </dsp:nvSpPr>
      <dsp:spPr>
        <a:xfrm>
          <a:off x="2179319" y="1150822"/>
          <a:ext cx="6202680" cy="1095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713FE8-8D64-4031-9E1A-9B0F55679145}">
      <dsp:nvSpPr>
        <dsp:cNvPr id="0" name=""/>
        <dsp:cNvSpPr/>
      </dsp:nvSpPr>
      <dsp:spPr>
        <a:xfrm>
          <a:off x="0" y="1150822"/>
          <a:ext cx="2179320" cy="109510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Programming</a:t>
          </a:r>
        </a:p>
      </dsp:txBody>
      <dsp:txXfrm>
        <a:off x="53468" y="1204290"/>
        <a:ext cx="2072384" cy="1041632"/>
      </dsp:txXfrm>
    </dsp:sp>
    <dsp:sp modelId="{30C20659-BC26-4F21-886C-8F47F1AC9A25}">
      <dsp:nvSpPr>
        <dsp:cNvPr id="0" name=""/>
        <dsp:cNvSpPr/>
      </dsp:nvSpPr>
      <dsp:spPr>
        <a:xfrm>
          <a:off x="2179319" y="2300677"/>
          <a:ext cx="6202680" cy="1095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D78859-C52C-44DD-BA86-A0F36F4E5C1E}">
      <dsp:nvSpPr>
        <dsp:cNvPr id="0" name=""/>
        <dsp:cNvSpPr/>
      </dsp:nvSpPr>
      <dsp:spPr>
        <a:xfrm>
          <a:off x="0" y="2300677"/>
          <a:ext cx="2179320" cy="109510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Enumerators</a:t>
          </a:r>
        </a:p>
      </dsp:txBody>
      <dsp:txXfrm>
        <a:off x="53468" y="2354145"/>
        <a:ext cx="2072384" cy="1041632"/>
      </dsp:txXfrm>
    </dsp:sp>
    <dsp:sp modelId="{8BC4386F-E5CA-4EDF-9216-F5FF4CA8BCBA}">
      <dsp:nvSpPr>
        <dsp:cNvPr id="0" name=""/>
        <dsp:cNvSpPr/>
      </dsp:nvSpPr>
      <dsp:spPr>
        <a:xfrm>
          <a:off x="2179319" y="3450532"/>
          <a:ext cx="6202680" cy="1095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F365B6-77DC-420D-86B0-BF62F016AB9B}">
      <dsp:nvSpPr>
        <dsp:cNvPr id="0" name=""/>
        <dsp:cNvSpPr/>
      </dsp:nvSpPr>
      <dsp:spPr>
        <a:xfrm>
          <a:off x="0" y="3450532"/>
          <a:ext cx="2179320" cy="109510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Duplicates and Survey Log</a:t>
          </a:r>
        </a:p>
      </dsp:txBody>
      <dsp:txXfrm>
        <a:off x="53468" y="3504000"/>
        <a:ext cx="2072384" cy="10416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8A579-67B4-422B-BCBE-A06C9945536F}">
      <dsp:nvSpPr>
        <dsp:cNvPr id="0" name=""/>
        <dsp:cNvSpPr/>
      </dsp:nvSpPr>
      <dsp:spPr>
        <a:xfrm>
          <a:off x="0" y="4545632"/>
          <a:ext cx="91440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0B0A7-C8C9-41BD-884C-CD322D60CCD8}">
      <dsp:nvSpPr>
        <dsp:cNvPr id="0" name=""/>
        <dsp:cNvSpPr/>
      </dsp:nvSpPr>
      <dsp:spPr>
        <a:xfrm>
          <a:off x="0" y="3395777"/>
          <a:ext cx="91440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6D0E9D-C696-4737-A6D6-B0D6928B7F9D}">
      <dsp:nvSpPr>
        <dsp:cNvPr id="0" name=""/>
        <dsp:cNvSpPr/>
      </dsp:nvSpPr>
      <dsp:spPr>
        <a:xfrm>
          <a:off x="0" y="2245922"/>
          <a:ext cx="91440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4FA6E9-CDAF-4F97-9D1D-D3F4422FE8C7}">
      <dsp:nvSpPr>
        <dsp:cNvPr id="0" name=""/>
        <dsp:cNvSpPr/>
      </dsp:nvSpPr>
      <dsp:spPr>
        <a:xfrm>
          <a:off x="0" y="1096067"/>
          <a:ext cx="91440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B90CA5-669C-4C44-9EC1-328CDA7403F1}">
      <dsp:nvSpPr>
        <dsp:cNvPr id="0" name=""/>
        <dsp:cNvSpPr/>
      </dsp:nvSpPr>
      <dsp:spPr>
        <a:xfrm>
          <a:off x="2377439" y="967"/>
          <a:ext cx="6766560" cy="1095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F923E-9E51-4F21-8AD1-95434A21195B}">
      <dsp:nvSpPr>
        <dsp:cNvPr id="0" name=""/>
        <dsp:cNvSpPr/>
      </dsp:nvSpPr>
      <dsp:spPr>
        <a:xfrm>
          <a:off x="0" y="967"/>
          <a:ext cx="2377440" cy="109510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Response Quality</a:t>
          </a:r>
        </a:p>
      </dsp:txBody>
      <dsp:txXfrm>
        <a:off x="53468" y="54435"/>
        <a:ext cx="2270504" cy="1041632"/>
      </dsp:txXfrm>
    </dsp:sp>
    <dsp:sp modelId="{E700A224-890F-4605-B8DA-B01946314780}">
      <dsp:nvSpPr>
        <dsp:cNvPr id="0" name=""/>
        <dsp:cNvSpPr/>
      </dsp:nvSpPr>
      <dsp:spPr>
        <a:xfrm>
          <a:off x="2377439" y="1150822"/>
          <a:ext cx="6766560" cy="1095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713FE8-8D64-4031-9E1A-9B0F55679145}">
      <dsp:nvSpPr>
        <dsp:cNvPr id="0" name=""/>
        <dsp:cNvSpPr/>
      </dsp:nvSpPr>
      <dsp:spPr>
        <a:xfrm>
          <a:off x="0" y="1150822"/>
          <a:ext cx="2377440" cy="109510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Programming</a:t>
          </a:r>
        </a:p>
      </dsp:txBody>
      <dsp:txXfrm>
        <a:off x="53468" y="1204290"/>
        <a:ext cx="2270504" cy="1041632"/>
      </dsp:txXfrm>
    </dsp:sp>
    <dsp:sp modelId="{30C20659-BC26-4F21-886C-8F47F1AC9A25}">
      <dsp:nvSpPr>
        <dsp:cNvPr id="0" name=""/>
        <dsp:cNvSpPr/>
      </dsp:nvSpPr>
      <dsp:spPr>
        <a:xfrm>
          <a:off x="2377439" y="2300677"/>
          <a:ext cx="6766560" cy="1095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D78859-C52C-44DD-BA86-A0F36F4E5C1E}">
      <dsp:nvSpPr>
        <dsp:cNvPr id="0" name=""/>
        <dsp:cNvSpPr/>
      </dsp:nvSpPr>
      <dsp:spPr>
        <a:xfrm>
          <a:off x="0" y="2300677"/>
          <a:ext cx="2377440" cy="109510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Enumerators</a:t>
          </a:r>
        </a:p>
      </dsp:txBody>
      <dsp:txXfrm>
        <a:off x="53468" y="2354145"/>
        <a:ext cx="2270504" cy="1041632"/>
      </dsp:txXfrm>
    </dsp:sp>
    <dsp:sp modelId="{8BC4386F-E5CA-4EDF-9216-F5FF4CA8BCBA}">
      <dsp:nvSpPr>
        <dsp:cNvPr id="0" name=""/>
        <dsp:cNvSpPr/>
      </dsp:nvSpPr>
      <dsp:spPr>
        <a:xfrm>
          <a:off x="2377439" y="3450532"/>
          <a:ext cx="6766560" cy="1095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F365B6-77DC-420D-86B0-BF62F016AB9B}">
      <dsp:nvSpPr>
        <dsp:cNvPr id="0" name=""/>
        <dsp:cNvSpPr/>
      </dsp:nvSpPr>
      <dsp:spPr>
        <a:xfrm>
          <a:off x="0" y="3450532"/>
          <a:ext cx="2377440" cy="109510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Duplicates and Survey Log</a:t>
          </a:r>
        </a:p>
      </dsp:txBody>
      <dsp:txXfrm>
        <a:off x="53468" y="3504000"/>
        <a:ext cx="2270504" cy="10416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2A8F77-C691-4CF0-9093-F311CD23F4FF}">
      <dsp:nvSpPr>
        <dsp:cNvPr id="0" name=""/>
        <dsp:cNvSpPr/>
      </dsp:nvSpPr>
      <dsp:spPr>
        <a:xfrm>
          <a:off x="0" y="4658504"/>
          <a:ext cx="83820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E4B58E-0891-423C-A73D-06F3FF44AA4F}">
      <dsp:nvSpPr>
        <dsp:cNvPr id="0" name=""/>
        <dsp:cNvSpPr/>
      </dsp:nvSpPr>
      <dsp:spPr>
        <a:xfrm>
          <a:off x="0" y="3080677"/>
          <a:ext cx="83820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7DECAD-98EB-4B3C-BFD5-9B5330517462}">
      <dsp:nvSpPr>
        <dsp:cNvPr id="0" name=""/>
        <dsp:cNvSpPr/>
      </dsp:nvSpPr>
      <dsp:spPr>
        <a:xfrm>
          <a:off x="0" y="1502849"/>
          <a:ext cx="83820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BA13E7-B44D-4471-8810-9A855A764F71}">
      <dsp:nvSpPr>
        <dsp:cNvPr id="0" name=""/>
        <dsp:cNvSpPr/>
      </dsp:nvSpPr>
      <dsp:spPr>
        <a:xfrm>
          <a:off x="2179319" y="157"/>
          <a:ext cx="6202680" cy="1502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E6C185-F534-4987-AFB2-F9D5147ABC12}">
      <dsp:nvSpPr>
        <dsp:cNvPr id="0" name=""/>
        <dsp:cNvSpPr/>
      </dsp:nvSpPr>
      <dsp:spPr>
        <a:xfrm>
          <a:off x="0" y="157"/>
          <a:ext cx="2179320" cy="150269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Type 1</a:t>
          </a:r>
        </a:p>
      </dsp:txBody>
      <dsp:txXfrm>
        <a:off x="73369" y="73526"/>
        <a:ext cx="2032582" cy="1429323"/>
      </dsp:txXfrm>
    </dsp:sp>
    <dsp:sp modelId="{E1469860-59A6-4657-B1C3-472678C14864}">
      <dsp:nvSpPr>
        <dsp:cNvPr id="0" name=""/>
        <dsp:cNvSpPr/>
      </dsp:nvSpPr>
      <dsp:spPr>
        <a:xfrm>
          <a:off x="2179319" y="1577984"/>
          <a:ext cx="6202680" cy="1502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8D1589-201F-4F86-8B49-0EABA129FCD2}">
      <dsp:nvSpPr>
        <dsp:cNvPr id="0" name=""/>
        <dsp:cNvSpPr/>
      </dsp:nvSpPr>
      <dsp:spPr>
        <a:xfrm>
          <a:off x="0" y="1577984"/>
          <a:ext cx="2179320" cy="150269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Type 2</a:t>
          </a:r>
        </a:p>
      </dsp:txBody>
      <dsp:txXfrm>
        <a:off x="73369" y="1651353"/>
        <a:ext cx="2032582" cy="1429323"/>
      </dsp:txXfrm>
    </dsp:sp>
    <dsp:sp modelId="{866A0D95-5FBF-4F8A-96DB-AF7C020AF396}">
      <dsp:nvSpPr>
        <dsp:cNvPr id="0" name=""/>
        <dsp:cNvSpPr/>
      </dsp:nvSpPr>
      <dsp:spPr>
        <a:xfrm>
          <a:off x="2179319" y="3155812"/>
          <a:ext cx="6202680" cy="1502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05C4C-90CD-4194-B021-67EF57C64405}">
      <dsp:nvSpPr>
        <dsp:cNvPr id="0" name=""/>
        <dsp:cNvSpPr/>
      </dsp:nvSpPr>
      <dsp:spPr>
        <a:xfrm>
          <a:off x="0" y="3155812"/>
          <a:ext cx="2179320" cy="150269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Type 3</a:t>
          </a:r>
        </a:p>
      </dsp:txBody>
      <dsp:txXfrm>
        <a:off x="73369" y="3229181"/>
        <a:ext cx="2032582" cy="14293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EA9D0-FABD-47E1-936B-B467739ED507}">
      <dsp:nvSpPr>
        <dsp:cNvPr id="0" name=""/>
        <dsp:cNvSpPr/>
      </dsp:nvSpPr>
      <dsp:spPr>
        <a:xfrm>
          <a:off x="0" y="4546446"/>
          <a:ext cx="83820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8F2E88-E5C6-43B4-95AB-6EE6BDE3D0BC}">
      <dsp:nvSpPr>
        <dsp:cNvPr id="0" name=""/>
        <dsp:cNvSpPr/>
      </dsp:nvSpPr>
      <dsp:spPr>
        <a:xfrm>
          <a:off x="0" y="3006573"/>
          <a:ext cx="83820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81DCF-79CE-4978-928D-61ACA2E15EF8}">
      <dsp:nvSpPr>
        <dsp:cNvPr id="0" name=""/>
        <dsp:cNvSpPr/>
      </dsp:nvSpPr>
      <dsp:spPr>
        <a:xfrm>
          <a:off x="0" y="1466699"/>
          <a:ext cx="83820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A1626A-8738-45F9-A36A-4D7FE17F0FB5}">
      <dsp:nvSpPr>
        <dsp:cNvPr id="0" name=""/>
        <dsp:cNvSpPr/>
      </dsp:nvSpPr>
      <dsp:spPr>
        <a:xfrm>
          <a:off x="2179319" y="153"/>
          <a:ext cx="6202680" cy="1466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68BB14-F1AF-4A91-A528-F555F9B9D472}">
      <dsp:nvSpPr>
        <dsp:cNvPr id="0" name=""/>
        <dsp:cNvSpPr/>
      </dsp:nvSpPr>
      <dsp:spPr>
        <a:xfrm>
          <a:off x="0" y="153"/>
          <a:ext cx="2179320" cy="146654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Type 1</a:t>
          </a:r>
        </a:p>
      </dsp:txBody>
      <dsp:txXfrm>
        <a:off x="71604" y="71757"/>
        <a:ext cx="2036112" cy="1394942"/>
      </dsp:txXfrm>
    </dsp:sp>
    <dsp:sp modelId="{8F326F39-1402-4101-9973-0BF1EC00D566}">
      <dsp:nvSpPr>
        <dsp:cNvPr id="0" name=""/>
        <dsp:cNvSpPr/>
      </dsp:nvSpPr>
      <dsp:spPr>
        <a:xfrm>
          <a:off x="2179319" y="1540026"/>
          <a:ext cx="6202680" cy="1466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A03FC5-B1D7-428A-9E14-FA8737956273}">
      <dsp:nvSpPr>
        <dsp:cNvPr id="0" name=""/>
        <dsp:cNvSpPr/>
      </dsp:nvSpPr>
      <dsp:spPr>
        <a:xfrm>
          <a:off x="0" y="1540026"/>
          <a:ext cx="2179320" cy="146654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Type 2</a:t>
          </a:r>
        </a:p>
      </dsp:txBody>
      <dsp:txXfrm>
        <a:off x="71604" y="1611630"/>
        <a:ext cx="2036112" cy="1394942"/>
      </dsp:txXfrm>
    </dsp:sp>
    <dsp:sp modelId="{26D26CFA-9F56-4742-BDE6-B80E848F1E97}">
      <dsp:nvSpPr>
        <dsp:cNvPr id="0" name=""/>
        <dsp:cNvSpPr/>
      </dsp:nvSpPr>
      <dsp:spPr>
        <a:xfrm>
          <a:off x="2179319" y="3079900"/>
          <a:ext cx="6202680" cy="1466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10FD43-2FA9-4126-A4E7-5285391B1EA2}">
      <dsp:nvSpPr>
        <dsp:cNvPr id="0" name=""/>
        <dsp:cNvSpPr/>
      </dsp:nvSpPr>
      <dsp:spPr>
        <a:xfrm>
          <a:off x="0" y="3079900"/>
          <a:ext cx="2179320" cy="146654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Type 3</a:t>
          </a:r>
        </a:p>
      </dsp:txBody>
      <dsp:txXfrm>
        <a:off x="71604" y="3151504"/>
        <a:ext cx="2036112" cy="13949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C1052-F4CF-B443-BCB1-BB5E402C96EF}">
      <dsp:nvSpPr>
        <dsp:cNvPr id="0" name=""/>
        <dsp:cNvSpPr/>
      </dsp:nvSpPr>
      <dsp:spPr>
        <a:xfrm>
          <a:off x="40" y="36631"/>
          <a:ext cx="3845569" cy="4032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High frequency checks (HFCs)</a:t>
          </a:r>
        </a:p>
      </dsp:txBody>
      <dsp:txXfrm>
        <a:off x="40" y="36631"/>
        <a:ext cx="3845569" cy="403200"/>
      </dsp:txXfrm>
    </dsp:sp>
    <dsp:sp modelId="{72CB8AF5-BEE3-4545-A14D-1B0095FC9E4F}">
      <dsp:nvSpPr>
        <dsp:cNvPr id="0" name=""/>
        <dsp:cNvSpPr/>
      </dsp:nvSpPr>
      <dsp:spPr>
        <a:xfrm>
          <a:off x="40" y="439831"/>
          <a:ext cx="3845569" cy="422729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Run on a </a:t>
          </a:r>
          <a:r>
            <a:rPr lang="en-US" sz="2000" b="1" kern="1200" dirty="0"/>
            <a:t>daily basis </a:t>
          </a:r>
          <a:r>
            <a:rPr lang="en-US" sz="2000" kern="1200" dirty="0"/>
            <a:t>for </a:t>
          </a:r>
          <a:r>
            <a:rPr lang="en-US" sz="2000" b="1" kern="1200" dirty="0"/>
            <a:t>ALL surveys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Check for: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2000" kern="1200" dirty="0"/>
            <a:t>Consistency of responses (greater complexity than in programmed survey form)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2000" kern="1200" dirty="0"/>
            <a:t>Outlier values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2000" kern="1200" dirty="0"/>
            <a:t>Programming checks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2000" kern="1200" dirty="0"/>
            <a:t>Enumerator checks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2000" kern="1200" dirty="0"/>
            <a:t>Unique IDs, duplicates, dates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Set up robust and </a:t>
          </a:r>
          <a:r>
            <a:rPr lang="en-US" sz="200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realistic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 system for addressing issues with field teams</a:t>
          </a:r>
        </a:p>
      </dsp:txBody>
      <dsp:txXfrm>
        <a:off x="40" y="439831"/>
        <a:ext cx="3845569" cy="4227299"/>
      </dsp:txXfrm>
    </dsp:sp>
    <dsp:sp modelId="{EBD42AF1-4A34-F145-90C8-CC2E5A91B852}">
      <dsp:nvSpPr>
        <dsp:cNvPr id="0" name=""/>
        <dsp:cNvSpPr/>
      </dsp:nvSpPr>
      <dsp:spPr>
        <a:xfrm>
          <a:off x="4383989" y="36631"/>
          <a:ext cx="3845569" cy="4032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Backchecks</a:t>
          </a:r>
        </a:p>
      </dsp:txBody>
      <dsp:txXfrm>
        <a:off x="4383989" y="36631"/>
        <a:ext cx="3845569" cy="403200"/>
      </dsp:txXfrm>
    </dsp:sp>
    <dsp:sp modelId="{194CF8C4-EDE6-5842-B55F-2590462F361E}">
      <dsp:nvSpPr>
        <dsp:cNvPr id="0" name=""/>
        <dsp:cNvSpPr/>
      </dsp:nvSpPr>
      <dsp:spPr>
        <a:xfrm>
          <a:off x="4383989" y="439831"/>
          <a:ext cx="3845569" cy="422729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Revisit households to perform short survey (10-15 mins)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10-20% of the sample</a:t>
          </a:r>
          <a:r>
            <a:rPr lang="en-US" sz="2000" kern="1200" dirty="0"/>
            <a:t>, random, frontloaded, for all enumerators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Check for: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Right person interviewed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Identify fraud / time-saving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If enumerator is recording responses correctly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Decide on acceptable thresholds and put in place plan to deal with issues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</dsp:txBody>
      <dsp:txXfrm>
        <a:off x="4383989" y="439831"/>
        <a:ext cx="3845569" cy="4227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46BBB-769C-F640-B863-1BAFC25FDA47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70247-B477-5F4F-9C46-993B49B75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8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Quality data is accurately recorded data which is representative of the respondents data is being collected from (that is, data free from errors and biases)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70247-B477-5F4F-9C46-993B49B756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35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70247-B477-5F4F-9C46-993B49B756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35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70247-B477-5F4F-9C46-993B49B756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00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</a:t>
            </a:r>
            <a:r>
              <a:rPr lang="en-US"/>
              <a:t>to share but no need to present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70247-B477-5F4F-9C46-993B49B756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44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CEA81-D735-D843-9FBE-129505718F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01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CEA81-D735-D843-9FBE-129505718F0B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CEA81-D735-D843-9FBE-129505718F0B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8A24E-F9D4-0F44-B1D2-4515EE14686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61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Field controls vs data controls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8A24E-F9D4-0F44-B1D2-4515EE1468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12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Looking to:</a:t>
            </a:r>
          </a:p>
          <a:p>
            <a:pPr marL="228600" indent="-228600">
              <a:buAutoNum type="arabicParenR"/>
            </a:pPr>
            <a:r>
              <a:rPr lang="en-US" dirty="0"/>
              <a:t>Make sure that all surveys that were done are received</a:t>
            </a:r>
          </a:p>
          <a:p>
            <a:pPr marL="228600" indent="-228600">
              <a:buAutoNum type="arabicParenR"/>
            </a:pPr>
            <a:r>
              <a:rPr lang="en-US" dirty="0"/>
              <a:t>Look out for systematic problems in the data received (global or enumerator level)</a:t>
            </a:r>
          </a:p>
          <a:p>
            <a:pPr marL="228600" indent="-228600">
              <a:buAutoNum type="arabicParenR"/>
            </a:pPr>
            <a:r>
              <a:rPr lang="en-US" dirty="0"/>
              <a:t>Ensure that the data collected in each survey is correct (individual survey level)</a:t>
            </a:r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8A24E-F9D4-0F44-B1D2-4515EE1468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84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Enumerators should not report to you</a:t>
            </a:r>
          </a:p>
          <a:p>
            <a:r>
              <a:rPr lang="en-US" dirty="0"/>
              <a:t>Share reports, observations, errors with the survey coordinator and supervisors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8A24E-F9D4-0F44-B1D2-4515EE1468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71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CEA81-D735-D843-9FBE-129505718F0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CEA81-D735-D843-9FBE-129505718F0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CEA81-D735-D843-9FBE-129505718F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50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CEA81-D735-D843-9FBE-129505718F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62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CEA81-D735-D843-9FBE-129505718F0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1926" y="3000722"/>
            <a:ext cx="5135516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</a:t>
            </a:r>
          </a:p>
          <a:p>
            <a:r>
              <a:rPr lang="en-US" dirty="0"/>
              <a:t>Presentation 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7E8B8-074E-8B44-B493-52671C7F1B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978928"/>
            <a:ext cx="914400" cy="60987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BEAAF55-F774-7C4A-BE12-1F8501515CB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026" y="5909662"/>
            <a:ext cx="1788374" cy="74840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03A8126-F8FA-7944-A4AB-48AFEB080F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180" y="5978928"/>
            <a:ext cx="646020" cy="60987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EDB819A-89B4-1E46-B08F-9E791A47EF9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99716"/>
            <a:ext cx="1905000" cy="36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3F1420-2991-B44D-8F87-D3C3766C7BE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629" y="0"/>
            <a:ext cx="6297171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6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9996" y="441750"/>
            <a:ext cx="5119377" cy="2539229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1926" y="3000722"/>
            <a:ext cx="5135516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</a:t>
            </a:r>
          </a:p>
          <a:p>
            <a:r>
              <a:rPr lang="en-US" dirty="0"/>
              <a:t>Presentation Date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BCCF36D-32A8-D142-98EC-888FE251E5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1036336"/>
            <a:ext cx="3213100" cy="644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6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02985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609600" y="1496362"/>
            <a:ext cx="10972800" cy="9112"/>
          </a:xfrm>
          <a:prstGeom prst="line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E84C9F9E-FAE2-534B-B96D-9A556487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D9AFFF4A-806C-EA44-A220-CFCF99192DAA}" type="datetime1">
              <a:rPr lang="en-US" smtClean="0"/>
              <a:pPr/>
              <a:t>24-Oct-19</a:t>
            </a:fld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65EC0118-465B-A947-8341-BB24C6F7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8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702985"/>
          </a:xfrm>
        </p:spPr>
        <p:txBody>
          <a:bodyPr/>
          <a:lstStyle>
            <a:lvl1pPr>
              <a:defRPr sz="2800">
                <a:latin typeface="Helvetica" pitchFamily="2" charset="0"/>
              </a:defRPr>
            </a:lvl1pPr>
            <a:lvl2pPr>
              <a:defRPr sz="2400">
                <a:latin typeface="Helvetica" pitchFamily="2" charset="0"/>
              </a:defRPr>
            </a:lvl2pPr>
            <a:lvl3pPr>
              <a:defRPr sz="2000">
                <a:latin typeface="Helvetica" pitchFamily="2" charset="0"/>
              </a:defRPr>
            </a:lvl3pPr>
            <a:lvl4pPr>
              <a:defRPr sz="1800">
                <a:latin typeface="Helvetica" pitchFamily="2" charset="0"/>
              </a:defRPr>
            </a:lvl4pPr>
            <a:lvl5pPr>
              <a:defRPr sz="1800">
                <a:latin typeface="Helvetica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702985"/>
          </a:xfrm>
        </p:spPr>
        <p:txBody>
          <a:bodyPr/>
          <a:lstStyle>
            <a:lvl1pPr>
              <a:defRPr sz="2800">
                <a:latin typeface="Helvetica" pitchFamily="2" charset="0"/>
              </a:defRPr>
            </a:lvl1pPr>
            <a:lvl2pPr>
              <a:defRPr sz="2400">
                <a:latin typeface="Helvetica" pitchFamily="2" charset="0"/>
              </a:defRPr>
            </a:lvl2pPr>
            <a:lvl3pPr>
              <a:defRPr sz="2000">
                <a:latin typeface="Helvetica" pitchFamily="2" charset="0"/>
              </a:defRPr>
            </a:lvl3pPr>
            <a:lvl4pPr>
              <a:defRPr sz="1800">
                <a:latin typeface="Helvetica" pitchFamily="2" charset="0"/>
              </a:defRPr>
            </a:lvl4pPr>
            <a:lvl5pPr>
              <a:defRPr sz="1800">
                <a:latin typeface="Helvetica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609600" y="1496362"/>
            <a:ext cx="10972800" cy="9112"/>
          </a:xfrm>
          <a:prstGeom prst="line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4EC0FBB5-5A58-CF46-ACA7-A86F51E5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D9AFFF4A-806C-EA44-A220-CFCF99192DAA}" type="datetime1">
              <a:rPr lang="en-US" smtClean="0"/>
              <a:pPr/>
              <a:t>24-Oct-19</a:t>
            </a:fld>
            <a:endParaRPr lang="en-US" dirty="0"/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A2FEF063-ADB1-494F-B55B-E3C3F937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1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609600" y="1496362"/>
            <a:ext cx="10972800" cy="9112"/>
          </a:xfrm>
          <a:prstGeom prst="line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4">
            <a:extLst>
              <a:ext uri="{FF2B5EF4-FFF2-40B4-BE49-F238E27FC236}">
                <a16:creationId xmlns:a16="http://schemas.microsoft.com/office/drawing/2014/main" id="{D0205A12-89E3-A24A-B78E-030820B97C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D9AFFF4A-806C-EA44-A220-CFCF99192DAA}" type="datetime1">
              <a:rPr lang="en-US" smtClean="0"/>
              <a:pPr/>
              <a:t>24-Oct-19</a:t>
            </a:fld>
            <a:endParaRPr lang="en-US" dirty="0"/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31AF07F4-E24B-554F-8DFD-3F099EAC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8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06CCFA49-BA14-A742-8009-7525D14F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D9AFFF4A-806C-EA44-A220-CFCF99192DAA}" type="datetime1">
              <a:rPr lang="en-US" smtClean="0"/>
              <a:pPr/>
              <a:t>24-Oct-19</a:t>
            </a:fld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EBB14D79-0FAE-5043-986C-3597A67E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6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CA33-A5FF-8847-87D6-BAC77A1BC218}" type="datetime1">
              <a:rPr lang="en-US" smtClean="0"/>
              <a:t>24-Oct-19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B4B6-E491-4E20-A81F-607A40668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3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FC871-B6C1-4D4E-A315-E9B623D8EE7D}" type="datetime1">
              <a:rPr lang="en-US" smtClean="0"/>
              <a:t>24-Oct-19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 Day: Introduction to GitHub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CC1DD-21B5-4864-8E6C-10C57109B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54" r:id="rId5"/>
    <p:sldLayoutId id="2147483655" r:id="rId6"/>
    <p:sldLayoutId id="2147483657" r:id="rId7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daniels@worldbank.org" TargetMode="External"/><Relationship Id="rId2" Type="http://schemas.openxmlformats.org/officeDocument/2006/relationships/hyperlink" Target="mailto:DIMEAnalytics_Internal_Use_Only@worldbank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imewiki.worldbank.org/wiki/Monitoring_Data_Qualit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vertyAction/high-frequency-checks/wik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vertyAction/high-frequency-checks/wiki/Backgroun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vertyAction/high-frequency-check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imewiki.worldbank.org/wiki/Back_Check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vertyAction/bcstat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340C49D-95E4-4802-A0FD-BF3E9F55F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4164569"/>
            <a:ext cx="5135562" cy="1752600"/>
          </a:xfrm>
        </p:spPr>
        <p:txBody>
          <a:bodyPr>
            <a:normAutofit/>
          </a:bodyPr>
          <a:lstStyle/>
          <a:p>
            <a:r>
              <a:rPr lang="es-CO" sz="1800" dirty="0" err="1"/>
              <a:t>Prepared</a:t>
            </a:r>
            <a:r>
              <a:rPr lang="es-CO" sz="1800" dirty="0"/>
              <a:t> </a:t>
            </a:r>
            <a:r>
              <a:rPr lang="es-CO" sz="1800" dirty="0" err="1"/>
              <a:t>by</a:t>
            </a:r>
            <a:r>
              <a:rPr lang="es-CO" sz="1800" dirty="0"/>
              <a:t> </a:t>
            </a:r>
            <a:r>
              <a:rPr lang="es-CO" sz="1800" b="1" dirty="0"/>
              <a:t>DIME </a:t>
            </a:r>
            <a:r>
              <a:rPr lang="es-CO" sz="1800" b="1" dirty="0" err="1"/>
              <a:t>Analytics</a:t>
            </a:r>
            <a:endParaRPr lang="en-US" sz="1800" dirty="0"/>
          </a:p>
          <a:p>
            <a:r>
              <a:rPr lang="es-CO" sz="1800" i="1" dirty="0">
                <a:hlinkClick r:id="rId2"/>
              </a:rPr>
              <a:t>dimeanalytics@worldbank.org</a:t>
            </a:r>
            <a:r>
              <a:rPr lang="es-CO" sz="1800" i="1" dirty="0"/>
              <a:t>  </a:t>
            </a:r>
            <a:endParaRPr lang="en-US" sz="1800" dirty="0"/>
          </a:p>
          <a:p>
            <a:r>
              <a:rPr lang="es-CO" sz="1800" b="1" dirty="0"/>
              <a:t> </a:t>
            </a:r>
            <a:endParaRPr lang="en-US" sz="1800" dirty="0"/>
          </a:p>
          <a:p>
            <a:r>
              <a:rPr lang="es-CO" sz="1800" dirty="0" err="1"/>
              <a:t>Presented</a:t>
            </a:r>
            <a:r>
              <a:rPr lang="es-CO" sz="1800" dirty="0"/>
              <a:t> </a:t>
            </a:r>
            <a:r>
              <a:rPr lang="es-CO" sz="1800" dirty="0" err="1"/>
              <a:t>by</a:t>
            </a:r>
            <a:r>
              <a:rPr lang="es-CO" sz="1800" dirty="0"/>
              <a:t> </a:t>
            </a:r>
            <a:r>
              <a:rPr lang="en-US" sz="1800" b="1" dirty="0"/>
              <a:t>Roshni Khincha</a:t>
            </a:r>
            <a:endParaRPr lang="en-US" sz="1800" dirty="0"/>
          </a:p>
          <a:p>
            <a:r>
              <a:rPr lang="es-CO" sz="1800" i="1" u="sng" dirty="0">
                <a:hlinkClick r:id="rId3"/>
              </a:rPr>
              <a:t>rkhincha@worldbank.org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171C1B-2E17-4C73-840C-A0C984FD86EA}"/>
              </a:ext>
            </a:extLst>
          </p:cNvPr>
          <p:cNvSpPr txBox="1"/>
          <p:nvPr/>
        </p:nvSpPr>
        <p:spPr>
          <a:xfrm>
            <a:off x="609600" y="1966989"/>
            <a:ext cx="480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Data Quality Assurance During Data Collection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0EA38E9-6CA3-4707-8FB4-905F33EFEB53}"/>
              </a:ext>
            </a:extLst>
          </p:cNvPr>
          <p:cNvSpPr txBox="1">
            <a:spLocks/>
          </p:cNvSpPr>
          <p:nvPr/>
        </p:nvSpPr>
        <p:spPr>
          <a:xfrm>
            <a:off x="609600" y="1037476"/>
            <a:ext cx="5135562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FC Continuing Education Series</a:t>
            </a:r>
          </a:p>
        </p:txBody>
      </p:sp>
    </p:spTree>
    <p:extLst>
      <p:ext uri="{BB962C8B-B14F-4D97-AF65-F5344CB8AC3E}">
        <p14:creationId xmlns:p14="http://schemas.microsoft.com/office/powerpoint/2010/main" val="2224661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1"/>
            <a:ext cx="8382000" cy="4702985"/>
          </a:xfrm>
        </p:spPr>
        <p:txBody>
          <a:bodyPr>
            <a:normAutofit fontScale="90000"/>
          </a:bodyPr>
          <a:lstStyle/>
          <a:p>
            <a:r>
              <a:rPr lang="en-US" altLang="en-US" noProof="0" dirty="0"/>
              <a:t>Set up a good system for reporting feedback!</a:t>
            </a:r>
          </a:p>
          <a:p>
            <a:pPr lvl="1"/>
            <a:r>
              <a:rPr lang="en-US" altLang="en-US" noProof="0" dirty="0"/>
              <a:t>Have a shared </a:t>
            </a:r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Dropbox folder</a:t>
            </a:r>
            <a:r>
              <a:rPr lang="en-US" altLang="en-US" noProof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noProof="0" dirty="0"/>
              <a:t>with you, the RA, PIs, survey managers/coordinators, and supervisors where</a:t>
            </a:r>
          </a:p>
          <a:p>
            <a:pPr lvl="2"/>
            <a:r>
              <a:rPr lang="en-US" dirty="0"/>
              <a:t>HFC outputs are stored</a:t>
            </a:r>
          </a:p>
          <a:p>
            <a:pPr lvl="2"/>
            <a:r>
              <a:rPr lang="en-US" dirty="0"/>
              <a:t>Back check files are created</a:t>
            </a:r>
          </a:p>
          <a:p>
            <a:pPr lvl="1"/>
            <a:r>
              <a:rPr lang="en-US" altLang="en-US" noProof="0" dirty="0"/>
              <a:t>Easy to share these files with the team as files </a:t>
            </a:r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en-US" altLang="en-US" noProof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uto</a:t>
            </a:r>
            <a:r>
              <a:rPr lang="en-US" altLang="en-US" noProof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-update </a:t>
            </a:r>
            <a:r>
              <a:rPr lang="en-US" altLang="en-US" noProof="0" dirty="0"/>
              <a:t>throughout the data collection period</a:t>
            </a:r>
          </a:p>
          <a:p>
            <a:pPr lvl="2"/>
            <a:r>
              <a:rPr lang="en-US" altLang="en-US" noProof="0" dirty="0"/>
              <a:t>No need to send an email with the updated results on a daily basis</a:t>
            </a:r>
          </a:p>
          <a:p>
            <a:pPr lvl="2"/>
            <a:endParaRPr lang="en-US" altLang="en-US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8B3EFD-3054-5D47-9760-5F1129A5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Good communication is key! </a:t>
            </a:r>
            <a:br>
              <a:rPr lang="en-US" altLang="en-US" sz="3600" dirty="0"/>
            </a:br>
            <a:r>
              <a:rPr lang="en-US" altLang="en-US" sz="2400" dirty="0">
                <a:sym typeface="Wingdings" panose="05000000000000000000" pitchFamily="2" charset="2"/>
              </a:rPr>
              <a:t>    </a:t>
            </a:r>
            <a:r>
              <a:rPr lang="en-US" altLang="en-US" sz="3600" dirty="0"/>
              <a:t>Within the team</a:t>
            </a:r>
          </a:p>
        </p:txBody>
      </p:sp>
    </p:spTree>
    <p:extLst>
      <p:ext uri="{BB962C8B-B14F-4D97-AF65-F5344CB8AC3E}">
        <p14:creationId xmlns:p14="http://schemas.microsoft.com/office/powerpoint/2010/main" val="4126054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1"/>
            <a:ext cx="8382000" cy="4702985"/>
          </a:xfrm>
        </p:spPr>
        <p:txBody>
          <a:bodyPr>
            <a:normAutofit fontScale="97500"/>
          </a:bodyPr>
          <a:lstStyle/>
          <a:p>
            <a:r>
              <a:rPr lang="en-US" altLang="en-US" noProof="0" dirty="0"/>
              <a:t>Set up a good system for reporting feedback!</a:t>
            </a:r>
          </a:p>
          <a:p>
            <a:pPr lvl="1"/>
            <a:r>
              <a:rPr lang="en-US" altLang="en-US" noProof="0" dirty="0"/>
              <a:t>Have a shared </a:t>
            </a:r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Dropbox paper</a:t>
            </a:r>
            <a:r>
              <a:rPr lang="en-US" altLang="en-US" noProof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noProof="0" dirty="0"/>
              <a:t>with you, the RA, and survey managers/coordinators where</a:t>
            </a:r>
          </a:p>
          <a:p>
            <a:pPr lvl="2"/>
            <a:r>
              <a:rPr lang="en-US" dirty="0"/>
              <a:t>The timeline of the project is located and updated in case of changes</a:t>
            </a:r>
          </a:p>
          <a:p>
            <a:pPr lvl="2"/>
            <a:r>
              <a:rPr lang="en-US" dirty="0"/>
              <a:t>All tasks related to the data collection are listed</a:t>
            </a:r>
          </a:p>
          <a:p>
            <a:pPr lvl="3"/>
            <a:r>
              <a:rPr lang="en-US" dirty="0"/>
              <a:t>Usually assigned to members of the team, and</a:t>
            </a:r>
          </a:p>
          <a:p>
            <a:pPr lvl="3"/>
            <a:r>
              <a:rPr lang="en-US" dirty="0"/>
              <a:t>With deadlines to ensure follow-up</a:t>
            </a:r>
          </a:p>
          <a:p>
            <a:pPr lvl="2"/>
            <a:r>
              <a:rPr lang="en-US" dirty="0"/>
              <a:t>This can be shared with the PIs as well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8B3EFD-3054-5D47-9760-5F1129A5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Good communication is key! </a:t>
            </a:r>
            <a:br>
              <a:rPr lang="en-US" altLang="en-US" sz="3600" dirty="0"/>
            </a:br>
            <a:r>
              <a:rPr lang="en-US" altLang="en-US" sz="2400" dirty="0">
                <a:sym typeface="Wingdings" panose="05000000000000000000" pitchFamily="2" charset="2"/>
              </a:rPr>
              <a:t>    </a:t>
            </a:r>
            <a:r>
              <a:rPr lang="en-US" altLang="en-US" sz="3600" dirty="0"/>
              <a:t>Within the team</a:t>
            </a:r>
          </a:p>
        </p:txBody>
      </p:sp>
    </p:spTree>
    <p:extLst>
      <p:ext uri="{BB962C8B-B14F-4D97-AF65-F5344CB8AC3E}">
        <p14:creationId xmlns:p14="http://schemas.microsoft.com/office/powerpoint/2010/main" val="452106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362200" y="1905001"/>
            <a:ext cx="76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Surveys in remote areas can present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connectivity issues</a:t>
            </a:r>
            <a:r>
              <a:rPr lang="en-US" sz="2400" dirty="0"/>
              <a:t>: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Cannot send survey forms every day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Receiving and sending HFCs and backcheck feedback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Charging tablets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Phone network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r>
              <a:rPr lang="en-US" sz="2400" dirty="0"/>
              <a:t>What can you do?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Train the supervisors </a:t>
            </a:r>
            <a:r>
              <a:rPr lang="en-US" sz="2400" dirty="0"/>
              <a:t>well! – many problems don’t need FC interaction to resolve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Set maximum period before having to check in again / sync tablets (not &gt; 48 hours)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Be creative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4A0909-1275-B940-9E69-71D185043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Good communication is key! </a:t>
            </a:r>
            <a:br>
              <a:rPr lang="en-US" altLang="en-US" sz="3600" dirty="0"/>
            </a:br>
            <a:r>
              <a:rPr lang="en-US" altLang="en-US" sz="2400" dirty="0">
                <a:sym typeface="Wingdings" panose="05000000000000000000" pitchFamily="2" charset="2"/>
              </a:rPr>
              <a:t>    </a:t>
            </a:r>
            <a:r>
              <a:rPr lang="en-US" altLang="en-US" sz="3600" dirty="0"/>
              <a:t>Within the team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39B9A-08E4-4C1E-91DE-8C0CA847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1EF25-A8C0-4AA7-A6AC-91C26716A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have an ongoing project in Rwanda where a survey firm has been employed to collect data</a:t>
            </a:r>
          </a:p>
          <a:p>
            <a:r>
              <a:rPr lang="en-US" dirty="0"/>
              <a:t>These are the modes of communication set up</a:t>
            </a:r>
          </a:p>
          <a:p>
            <a:pPr lvl="1"/>
            <a:r>
              <a:rPr lang="en-US" dirty="0"/>
              <a:t>Shared Dropbox folder where </a:t>
            </a:r>
          </a:p>
          <a:p>
            <a:pPr lvl="2"/>
            <a:r>
              <a:rPr lang="en-US" dirty="0"/>
              <a:t>Survey progress is tracked </a:t>
            </a:r>
          </a:p>
          <a:p>
            <a:pPr lvl="2"/>
            <a:r>
              <a:rPr lang="en-US" dirty="0"/>
              <a:t>HFC outputs are stored</a:t>
            </a:r>
          </a:p>
          <a:p>
            <a:pPr lvl="2"/>
            <a:r>
              <a:rPr lang="en-US" dirty="0"/>
              <a:t>Back check files are created</a:t>
            </a:r>
          </a:p>
          <a:p>
            <a:pPr lvl="1"/>
            <a:r>
              <a:rPr lang="en-US" dirty="0"/>
              <a:t>WhatsApp group with the FCs, RA, and survey coordinators</a:t>
            </a:r>
          </a:p>
          <a:p>
            <a:pPr lvl="1"/>
            <a:r>
              <a:rPr lang="en-US" dirty="0"/>
              <a:t>Dropbox paper with FCs, RA, and survey coordinators</a:t>
            </a:r>
          </a:p>
          <a:p>
            <a:pPr lvl="2"/>
            <a:r>
              <a:rPr lang="en-US" dirty="0"/>
              <a:t>To set up timelines</a:t>
            </a:r>
          </a:p>
          <a:p>
            <a:pPr lvl="2"/>
            <a:r>
              <a:rPr lang="en-US" dirty="0"/>
              <a:t>To create to-do lists of tasks and assign to the person in-charge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1E12E-369E-419E-86DA-828A822F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24-Oct-19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4F78B-69F6-4F2B-AA19-3CEE0ECD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50D30-D64C-4F8E-885E-B94A5B62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Dropbox paper 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381D0C-A823-484C-ACDE-E86AB98ED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6410" y="1600200"/>
            <a:ext cx="6619180" cy="470376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5FAD6-3C9C-410C-BE8A-1C7F41CB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24-Oct-19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5846D-B1C8-4721-BD3E-F8EC9CE07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5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6C3190-3EC4-4C60-8030-C53FCA1469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High-frequency checks</a:t>
            </a: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(HFCs)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FC3E0F3-9E73-426A-816F-1D6379010E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26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68E2-70F8-420E-865C-89FC4AFA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High-frequency checks?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2D3CB-B93C-4FC4-AB78-4DA3C4BBB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819400"/>
            <a:ext cx="10972800" cy="2895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Elements of these checks include</a:t>
            </a:r>
          </a:p>
          <a:p>
            <a:pPr lvl="1"/>
            <a:r>
              <a:rPr lang="en-US" dirty="0"/>
              <a:t>The quality of the data</a:t>
            </a:r>
          </a:p>
          <a:p>
            <a:pPr lvl="1"/>
            <a:r>
              <a:rPr lang="en-US" dirty="0"/>
              <a:t>Enumerator performance</a:t>
            </a:r>
          </a:p>
          <a:p>
            <a:pPr lvl="1"/>
            <a:r>
              <a:rPr lang="en-US" dirty="0"/>
              <a:t>The survey programming (are there programming errors?)</a:t>
            </a:r>
          </a:p>
          <a:p>
            <a:pPr lvl="1"/>
            <a:r>
              <a:rPr lang="en-US" dirty="0"/>
              <a:t>The survey progress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hlinkClick r:id="rId3"/>
              </a:rPr>
              <a:t>ipacheck</a:t>
            </a:r>
            <a:r>
              <a:rPr lang="en-US" i="1" dirty="0"/>
              <a:t> = </a:t>
            </a:r>
            <a:r>
              <a:rPr lang="en-US" dirty="0"/>
              <a:t>IPA Stata package for running high-frequency checks on research data</a:t>
            </a:r>
          </a:p>
          <a:p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06583-6D17-48F8-9E52-83CB6D0C5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24-Oct-19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BE910-9F4A-42EC-BE7B-BF64A64C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EEB524-BDDF-4FE8-B44C-689E632C44CD}"/>
              </a:ext>
            </a:extLst>
          </p:cNvPr>
          <p:cNvSpPr/>
          <p:nvPr/>
        </p:nvSpPr>
        <p:spPr>
          <a:xfrm>
            <a:off x="952500" y="1655515"/>
            <a:ext cx="10744200" cy="83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Definition: </a:t>
            </a:r>
            <a:r>
              <a:rPr lang="en-US" sz="2000" dirty="0"/>
              <a:t>Checks run on a </a:t>
            </a:r>
            <a:r>
              <a:rPr lang="en-US" sz="2000" b="1" dirty="0"/>
              <a:t>daily basis </a:t>
            </a:r>
            <a:r>
              <a:rPr lang="en-US" sz="2000" dirty="0"/>
              <a:t>for </a:t>
            </a:r>
            <a:r>
              <a:rPr lang="en-US" sz="2000" b="1" dirty="0"/>
              <a:t>ALL surveys </a:t>
            </a:r>
            <a:r>
              <a:rPr lang="en-US" sz="2000" dirty="0"/>
              <a:t>to provide information about various aspects of the quality of data collected.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34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Categories of High Frequency Checks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24611117"/>
              </p:ext>
            </p:extLst>
          </p:nvPr>
        </p:nvGraphicFramePr>
        <p:xfrm>
          <a:off x="1295400" y="1701800"/>
          <a:ext cx="8382000" cy="454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7EEE831-EAB3-2F46-A3B7-BE0717505083}"/>
              </a:ext>
            </a:extLst>
          </p:cNvPr>
          <p:cNvSpPr txBox="1"/>
          <p:nvPr/>
        </p:nvSpPr>
        <p:spPr>
          <a:xfrm>
            <a:off x="9810750" y="3105834"/>
            <a:ext cx="212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Survey form updates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ABE32-1C98-5441-BFD9-BE2F0A822882}"/>
              </a:ext>
            </a:extLst>
          </p:cNvPr>
          <p:cNvSpPr txBox="1"/>
          <p:nvPr/>
        </p:nvSpPr>
        <p:spPr>
          <a:xfrm>
            <a:off x="9810750" y="5382282"/>
            <a:ext cx="2127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corrections from field team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2CFD6-E0C8-4394-85FA-4A05799C6365}"/>
              </a:ext>
            </a:extLst>
          </p:cNvPr>
          <p:cNvSpPr txBox="1"/>
          <p:nvPr/>
        </p:nvSpPr>
        <p:spPr>
          <a:xfrm>
            <a:off x="3505200" y="1761843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Monitor the consistency of responses across the survey instrument and the range within the responses fall.</a:t>
            </a:r>
          </a:p>
          <a:p>
            <a:pPr algn="just"/>
            <a:r>
              <a:rPr lang="en-US" i="1" dirty="0"/>
              <a:t>e.g. standardizing units, outliers 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AC751-B3B0-476D-BF27-327DA459246B}"/>
              </a:ext>
            </a:extLst>
          </p:cNvPr>
          <p:cNvSpPr txBox="1"/>
          <p:nvPr/>
        </p:nvSpPr>
        <p:spPr>
          <a:xfrm>
            <a:off x="3098800" y="2962172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dirty="0"/>
              <a:t>Understand if the questionnaire has been designed and programmed properly.</a:t>
            </a:r>
          </a:p>
          <a:p>
            <a:pPr lvl="1" algn="just"/>
            <a:r>
              <a:rPr lang="en-US" i="1" dirty="0"/>
              <a:t>e.g. sensitive questions, categorizations, calculations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6DFA9E-F539-43AC-B50C-D8CB2C58843C}"/>
              </a:ext>
            </a:extLst>
          </p:cNvPr>
          <p:cNvSpPr txBox="1"/>
          <p:nvPr/>
        </p:nvSpPr>
        <p:spPr>
          <a:xfrm>
            <a:off x="3124200" y="4099519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dirty="0"/>
              <a:t>Determine if any individual enumerator's data is significantly different from other enumerators' data.</a:t>
            </a:r>
          </a:p>
          <a:p>
            <a:pPr lvl="1" algn="just"/>
            <a:r>
              <a:rPr lang="en-US" i="1" dirty="0"/>
              <a:t>e.g. percentage of “don’t know”,  average interview duration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3F7A5F-89CB-4016-95CE-FEA2A2B0AF9A}"/>
              </a:ext>
            </a:extLst>
          </p:cNvPr>
          <p:cNvSpPr txBox="1"/>
          <p:nvPr/>
        </p:nvSpPr>
        <p:spPr>
          <a:xfrm>
            <a:off x="3124200" y="524887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dirty="0"/>
              <a:t>Confirm that all the data from the field is on the survey in a sound manner.</a:t>
            </a:r>
          </a:p>
          <a:p>
            <a:pPr lvl="1" algn="just"/>
            <a:r>
              <a:rPr lang="en-US" i="1" dirty="0"/>
              <a:t>e.g. all data is on the server, duplicates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8F4D25-FE27-436A-9FFF-F665B55CEBEE}"/>
              </a:ext>
            </a:extLst>
          </p:cNvPr>
          <p:cNvSpPr txBox="1"/>
          <p:nvPr/>
        </p:nvSpPr>
        <p:spPr>
          <a:xfrm>
            <a:off x="9785350" y="4238018"/>
            <a:ext cx="2152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Enumerators may need more training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F28883-21BF-43B4-AD98-51D144049E3E}"/>
              </a:ext>
            </a:extLst>
          </p:cNvPr>
          <p:cNvSpPr txBox="1"/>
          <p:nvPr/>
        </p:nvSpPr>
        <p:spPr>
          <a:xfrm>
            <a:off x="9810750" y="1938570"/>
            <a:ext cx="2127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Revisit the question/ retrain enumerators</a:t>
            </a:r>
          </a:p>
        </p:txBody>
      </p:sp>
    </p:spTree>
    <p:extLst>
      <p:ext uri="{BB962C8B-B14F-4D97-AF65-F5344CB8AC3E}">
        <p14:creationId xmlns:p14="http://schemas.microsoft.com/office/powerpoint/2010/main" val="102300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E30AA-7CE8-1041-A99C-476814DAB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Daily downloads of data support routine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AD71A-F058-1046-BD34-1C76256D80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Enumerator checks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–  Check the percentage of “don’t know” and “refusal” responses by enumerator </a:t>
            </a:r>
          </a:p>
          <a:p>
            <a:pPr marL="0" indent="0">
              <a:buNone/>
            </a:pPr>
            <a:r>
              <a:rPr lang="en-US" dirty="0"/>
              <a:t>–  Check the distribution of responses for key questions by enumerator </a:t>
            </a:r>
          </a:p>
          <a:p>
            <a:pPr marL="0" indent="0">
              <a:buNone/>
            </a:pPr>
            <a:r>
              <a:rPr lang="en-US" dirty="0"/>
              <a:t>–  Check the number of surveys per day by enumerator </a:t>
            </a:r>
          </a:p>
          <a:p>
            <a:pPr marL="0" indent="0">
              <a:buNone/>
            </a:pPr>
            <a:r>
              <a:rPr lang="en-US" dirty="0"/>
              <a:t>–  Check the average interview duration by enumerator </a:t>
            </a:r>
          </a:p>
          <a:p>
            <a:pPr marL="0" indent="0">
              <a:buNone/>
            </a:pPr>
            <a:r>
              <a:rPr lang="en-US" dirty="0"/>
              <a:t>–  Check the duration of consent by enumerator </a:t>
            </a:r>
          </a:p>
          <a:p>
            <a:pPr marL="0" indent="0">
              <a:buNone/>
            </a:pPr>
            <a:r>
              <a:rPr lang="en-US" dirty="0"/>
              <a:t>–  Check the duration of other modules by enumerator (e.g., anthropometrics, games, etc.)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6935D-5074-E845-8DBD-A76FDD7BA4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Project checks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–  Overall survey progress relative to planned sample </a:t>
            </a:r>
          </a:p>
          <a:p>
            <a:pPr marL="0" indent="0">
              <a:buNone/>
            </a:pPr>
            <a:r>
              <a:rPr lang="en-US" dirty="0"/>
              <a:t>–  Summaries of key research variables </a:t>
            </a:r>
          </a:p>
          <a:p>
            <a:pPr marL="0" indent="0">
              <a:buNone/>
            </a:pPr>
            <a:r>
              <a:rPr lang="en-US" dirty="0"/>
              <a:t>–  Two-way summaries of survey variables by demographic/geographic characteristics </a:t>
            </a:r>
          </a:p>
          <a:p>
            <a:pPr marL="0" indent="0">
              <a:buNone/>
            </a:pPr>
            <a:r>
              <a:rPr lang="en-US" dirty="0"/>
              <a:t>–  Attrition rates by type and treatment status </a:t>
            </a:r>
          </a:p>
          <a:p>
            <a:pPr marL="0" indent="0">
              <a:buNone/>
            </a:pPr>
            <a:r>
              <a:rPr lang="en-US" dirty="0"/>
              <a:t>–  Comparisons of variables with known distributions </a:t>
            </a:r>
          </a:p>
          <a:p>
            <a:pPr marL="0" indent="0">
              <a:buNone/>
            </a:pPr>
            <a:r>
              <a:rPr lang="en-US" dirty="0"/>
              <a:t>–  Maps/GIS: all observations where they’re meant to be? 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932BC-E065-8149-85F4-1D37B5E733C0}"/>
              </a:ext>
            </a:extLst>
          </p:cNvPr>
          <p:cNvSpPr/>
          <p:nvPr/>
        </p:nvSpPr>
        <p:spPr>
          <a:xfrm>
            <a:off x="6197600" y="5962527"/>
            <a:ext cx="5791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DA89E"/>
                </a:solidFill>
                <a:latin typeface="CenturyGothic"/>
                <a:hlinkClick r:id="rId3"/>
              </a:rPr>
              <a:t>https://github.com/PovertyAction/high-frequency-checks/wiki/Background</a:t>
            </a:r>
            <a:r>
              <a:rPr lang="en-US" sz="1400" dirty="0">
                <a:solidFill>
                  <a:srgbClr val="2DA89E"/>
                </a:solidFill>
                <a:latin typeface="CenturyGothic"/>
              </a:rPr>
              <a:t> </a:t>
            </a:r>
            <a:br>
              <a:rPr lang="en-US" sz="1400" dirty="0">
                <a:solidFill>
                  <a:srgbClr val="2DA89E"/>
                </a:solidFill>
                <a:latin typeface="CenturyGothic"/>
              </a:rPr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1319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High Frequency Checks: Error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800600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Is a discrepancy is because:</a:t>
            </a:r>
            <a:endParaRPr lang="en-US" sz="20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the enumerator recorded the response incorrectly accidently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the survey programming has inconsistencies/breaks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the enumerator recorded the response incorrectly maliciously (to save time by skipping sections, repeat counts, etc.)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the survey form got submitted multiple times to the server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2 enumerators surveyed the same respondent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sz="2000" dirty="0"/>
          </a:p>
          <a:p>
            <a:pPr marL="0" lvl="1" indent="0">
              <a:lnSpc>
                <a:spcPct val="21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918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4C96-965D-6B48-86DC-7EF97FAA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02AC0-B3F6-0A4A-AD9F-A73A6E4D4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514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i="1" dirty="0"/>
              <a:t>“The quality of the data we collect plays a key role in driving the quality of our decision-making”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B21164-32C4-CA4C-8FC7-1B7F13C9B31C}"/>
              </a:ext>
            </a:extLst>
          </p:cNvPr>
          <p:cNvSpPr txBox="1"/>
          <p:nvPr/>
        </p:nvSpPr>
        <p:spPr>
          <a:xfrm>
            <a:off x="6858000" y="3581400"/>
            <a:ext cx="3098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Christopher Robert, </a:t>
            </a:r>
            <a:r>
              <a:rPr lang="en-US" i="1" dirty="0" err="1"/>
              <a:t>SurveyCTO</a:t>
            </a:r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84B855-13F0-0C44-B765-B7C225B12E15}"/>
              </a:ext>
            </a:extLst>
          </p:cNvPr>
          <p:cNvSpPr txBox="1"/>
          <p:nvPr/>
        </p:nvSpPr>
        <p:spPr>
          <a:xfrm>
            <a:off x="3924300" y="4800601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/>
                </a:solidFill>
              </a:rPr>
              <a:t>What is quality data?</a:t>
            </a:r>
          </a:p>
        </p:txBody>
      </p:sp>
    </p:spTree>
    <p:extLst>
      <p:ext uri="{BB962C8B-B14F-4D97-AF65-F5344CB8AC3E}">
        <p14:creationId xmlns:p14="http://schemas.microsoft.com/office/powerpoint/2010/main" val="2038791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 Frequency Checks: Dealing with Errors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85409734"/>
              </p:ext>
            </p:extLst>
          </p:nvPr>
        </p:nvGraphicFramePr>
        <p:xfrm>
          <a:off x="1295400" y="1701800"/>
          <a:ext cx="9144000" cy="454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CB2CFD6-E0C8-4394-85FA-4A05799C6365}"/>
              </a:ext>
            </a:extLst>
          </p:cNvPr>
          <p:cNvSpPr txBox="1"/>
          <p:nvPr/>
        </p:nvSpPr>
        <p:spPr>
          <a:xfrm>
            <a:off x="3733800" y="1882473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Share daily log of what can be fixed in case of accidental entry errors. Closely monitor in case it’s particular enumerators with these errors.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AC751-B3B0-476D-BF27-327DA459246B}"/>
              </a:ext>
            </a:extLst>
          </p:cNvPr>
          <p:cNvSpPr txBox="1"/>
          <p:nvPr/>
        </p:nvSpPr>
        <p:spPr>
          <a:xfrm>
            <a:off x="3289300" y="3042566"/>
            <a:ext cx="715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dirty="0"/>
              <a:t>Update the programming of the survey and test extensively.</a:t>
            </a:r>
            <a:br>
              <a:rPr lang="en-US" dirty="0"/>
            </a:br>
            <a:r>
              <a:rPr lang="en-US" dirty="0"/>
              <a:t>Ensure the updated version of survey is used on all tablets.</a:t>
            </a:r>
            <a:endParaRPr lang="en-US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6DFA9E-F539-43AC-B50C-D8CB2C58843C}"/>
              </a:ext>
            </a:extLst>
          </p:cNvPr>
          <p:cNvSpPr txBox="1"/>
          <p:nvPr/>
        </p:nvSpPr>
        <p:spPr>
          <a:xfrm>
            <a:off x="3276600" y="4070519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dirty="0"/>
              <a:t>Should start conversations in the management team.</a:t>
            </a:r>
          </a:p>
          <a:p>
            <a:pPr lvl="1" algn="just"/>
            <a:r>
              <a:rPr lang="en-US" dirty="0"/>
              <a:t>Possible actions: re-training, meetings to review protocols and editing the questionnaire</a:t>
            </a:r>
            <a:endParaRPr lang="en-US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3F7A5F-89CB-4016-95CE-FEA2A2B0AF9A}"/>
              </a:ext>
            </a:extLst>
          </p:cNvPr>
          <p:cNvSpPr txBox="1"/>
          <p:nvPr/>
        </p:nvSpPr>
        <p:spPr>
          <a:xfrm>
            <a:off x="3200400" y="5269081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dirty="0"/>
              <a:t>Share a report with the field team and identify reasons for low completion rate. In case of duplicate IDs, identify the correct response to keep.</a:t>
            </a:r>
          </a:p>
        </p:txBody>
      </p:sp>
    </p:spTree>
    <p:extLst>
      <p:ext uri="{BB962C8B-B14F-4D97-AF65-F5344CB8AC3E}">
        <p14:creationId xmlns:p14="http://schemas.microsoft.com/office/powerpoint/2010/main" val="3968104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3BE190-C2E7-4066-9FDC-E2074C685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9"/>
          <a:stretch/>
        </p:blipFill>
        <p:spPr>
          <a:xfrm>
            <a:off x="1981200" y="2683703"/>
            <a:ext cx="7795396" cy="27574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477C959-48BA-4896-82CC-D191E5373C56}"/>
              </a:ext>
            </a:extLst>
          </p:cNvPr>
          <p:cNvSpPr/>
          <p:nvPr/>
        </p:nvSpPr>
        <p:spPr>
          <a:xfrm>
            <a:off x="4572000" y="4114800"/>
            <a:ext cx="838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C189E3-19FB-4C74-98E8-78BC4134750E}"/>
              </a:ext>
            </a:extLst>
          </p:cNvPr>
          <p:cNvSpPr/>
          <p:nvPr/>
        </p:nvSpPr>
        <p:spPr>
          <a:xfrm>
            <a:off x="4572000" y="2895600"/>
            <a:ext cx="838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95A53D2-07D0-421E-BD3E-05BFA2EFCAC4}"/>
              </a:ext>
            </a:extLst>
          </p:cNvPr>
          <p:cNvSpPr txBox="1">
            <a:spLocks/>
          </p:cNvSpPr>
          <p:nvPr/>
        </p:nvSpPr>
        <p:spPr>
          <a:xfrm>
            <a:off x="2573824" y="1802087"/>
            <a:ext cx="7044352" cy="636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Response quality checks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917D123-A571-42E5-B75A-CD2CCC1F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9380"/>
            <a:ext cx="8973821" cy="1042953"/>
          </a:xfrm>
        </p:spPr>
        <p:txBody>
          <a:bodyPr>
            <a:noAutofit/>
          </a:bodyPr>
          <a:lstStyle/>
          <a:p>
            <a:r>
              <a:rPr lang="en-US" dirty="0"/>
              <a:t>High Frequency Checks 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5085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73823" y="1954392"/>
            <a:ext cx="7044352" cy="471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696127" y="3762431"/>
            <a:ext cx="2326432" cy="296756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96127" y="4876800"/>
            <a:ext cx="2326432" cy="29675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FF0000"/>
                </a:solidFill>
              </a:ln>
              <a:solidFill>
                <a:srgbClr val="008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CE5C7-F14A-43AE-B3AC-C529C854F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212" y="1725117"/>
            <a:ext cx="6428694" cy="466813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4411DF0-49A6-4562-9642-8333D55A9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9380"/>
            <a:ext cx="8973821" cy="1042953"/>
          </a:xfrm>
        </p:spPr>
        <p:txBody>
          <a:bodyPr>
            <a:noAutofit/>
          </a:bodyPr>
          <a:lstStyle/>
          <a:p>
            <a:r>
              <a:rPr lang="en-US" dirty="0"/>
              <a:t>High Frequency Checks 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352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09380"/>
            <a:ext cx="8973821" cy="1042953"/>
          </a:xfrm>
        </p:spPr>
        <p:txBody>
          <a:bodyPr>
            <a:noAutofit/>
          </a:bodyPr>
          <a:lstStyle/>
          <a:p>
            <a:r>
              <a:rPr lang="en-US" dirty="0"/>
              <a:t>High Frequency Checks Example</a:t>
            </a:r>
            <a:endParaRPr lang="en-GB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539069" y="1551810"/>
            <a:ext cx="7044352" cy="636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Programming checks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9BECAF-F165-4BBF-9549-6D6C57C18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6"/>
          <a:stretch/>
        </p:blipFill>
        <p:spPr>
          <a:xfrm>
            <a:off x="2971800" y="2387600"/>
            <a:ext cx="6248399" cy="3962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51466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office: High-frequency checks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Done by you:</a:t>
            </a:r>
          </a:p>
          <a:p>
            <a:pPr lvl="1"/>
            <a:r>
              <a:rPr lang="en-US" dirty="0"/>
              <a:t>Prepare code / instructions for HFCs before the survey goes to field</a:t>
            </a:r>
          </a:p>
          <a:p>
            <a:pPr lvl="1"/>
            <a:r>
              <a:rPr lang="en-US" dirty="0"/>
              <a:t>Monitor flags reporting and address in the field</a:t>
            </a:r>
          </a:p>
          <a:p>
            <a:r>
              <a:rPr lang="en-US" dirty="0"/>
              <a:t>Done by the research assistant:</a:t>
            </a:r>
          </a:p>
          <a:p>
            <a:pPr lvl="1"/>
            <a:r>
              <a:rPr lang="en-US" dirty="0"/>
              <a:t>Maintain HFC code </a:t>
            </a:r>
          </a:p>
          <a:p>
            <a:pPr lvl="1"/>
            <a:r>
              <a:rPr lang="en-US" dirty="0"/>
              <a:t>Daily data download</a:t>
            </a:r>
          </a:p>
          <a:p>
            <a:pPr lvl="1"/>
            <a:r>
              <a:rPr lang="en-US" dirty="0"/>
              <a:t>Daily flags reporting</a:t>
            </a:r>
          </a:p>
          <a:p>
            <a:pPr lvl="1"/>
            <a:r>
              <a:rPr lang="en-US" dirty="0"/>
              <a:t>This should be a one-click process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74BDB4-6AE3-9D4F-8780-4894876749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1644834"/>
            <a:ext cx="5384800" cy="4614494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A8E5791-A98B-D949-9B89-3E2C73390653}"/>
              </a:ext>
            </a:extLst>
          </p:cNvPr>
          <p:cNvSpPr/>
          <p:nvPr/>
        </p:nvSpPr>
        <p:spPr>
          <a:xfrm>
            <a:off x="6781800" y="6303185"/>
            <a:ext cx="50095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3"/>
              </a:rPr>
              <a:t>https://github.com/PovertyAction/high-frequency-checks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125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6C3190-3EC4-4C60-8030-C53FCA1469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Backchecks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FC3E0F3-9E73-426A-816F-1D6379010E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600200"/>
            <a:ext cx="10744200" cy="83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Definition: </a:t>
            </a:r>
            <a:r>
              <a:rPr lang="en-US" sz="2000" dirty="0">
                <a:solidFill>
                  <a:schemeClr val="bg1"/>
                </a:solidFill>
              </a:rPr>
              <a:t>An experienced enumerator re-visits shortly after the interview and asks selected questions again (10-15 min)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Backchecks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20963"/>
            <a:ext cx="10744200" cy="3682223"/>
          </a:xfrm>
        </p:spPr>
        <p:txBody>
          <a:bodyPr anchor="t"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The answers are compared with the original survey</a:t>
            </a:r>
          </a:p>
          <a:p>
            <a:pPr marL="3429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Every team and every surveyor must be backchecked as soon as possible, and regularly. Frontload the backcheck sample</a:t>
            </a:r>
            <a:endParaRPr lang="en-US" sz="2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b="1" dirty="0"/>
              <a:t>10-20% of sample, with </a:t>
            </a:r>
            <a:r>
              <a:rPr lang="en-US" sz="2000" b="1" dirty="0"/>
              <a:t>20% being administered in the first 2 weeks of field work</a:t>
            </a:r>
            <a:endParaRPr lang="en-US" sz="2200" b="1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Random sub-sample – select it in advance if data is available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Include </a:t>
            </a:r>
            <a:r>
              <a:rPr lang="en-US" sz="2000" b="1" dirty="0"/>
              <a:t>missing respondents </a:t>
            </a:r>
            <a:r>
              <a:rPr lang="en-US" sz="2000" dirty="0"/>
              <a:t>to verify that your team is not biasing your sample by not tracking hard to find respondents.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Observations flagged in other quality tests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Surveys of enumerators suspected of cheating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2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0" y="2197099"/>
            <a:ext cx="8229600" cy="2819401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noProof="0" dirty="0"/>
              <a:t>Backcheck Survey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09800"/>
            <a:ext cx="8229600" cy="2819400"/>
          </a:xfrm>
        </p:spPr>
        <p:txBody>
          <a:bodyPr>
            <a:noAutofit/>
          </a:bodyPr>
          <a:lstStyle/>
          <a:p>
            <a:pPr marL="0" indent="0">
              <a:lnSpc>
                <a:spcPct val="114000"/>
              </a:lnSpc>
              <a:spcAft>
                <a:spcPts val="1200"/>
              </a:spcAft>
              <a:buNone/>
            </a:pPr>
            <a:r>
              <a:rPr lang="en-US" sz="2000" b="1" dirty="0"/>
              <a:t>Identifying Respondent and Interview Information</a:t>
            </a:r>
          </a:p>
          <a:p>
            <a:pPr marL="38608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Identifying information - make sure it’s the right person</a:t>
            </a:r>
          </a:p>
          <a:p>
            <a:pPr marL="38608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Were you interviewed? On which day, what time of day? </a:t>
            </a:r>
          </a:p>
          <a:p>
            <a:pPr marL="38608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Was the enumerator friendly, annoying, rude, or (s)he was just ok?</a:t>
            </a:r>
          </a:p>
          <a:p>
            <a:pPr marL="38608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Who was present during the back-check interview</a:t>
            </a:r>
          </a:p>
          <a:p>
            <a:pPr marL="38608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If the back-check cannot be done, reasons why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Backcheck Variables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12849670"/>
              </p:ext>
            </p:extLst>
          </p:nvPr>
        </p:nvGraphicFramePr>
        <p:xfrm>
          <a:off x="1371600" y="1674374"/>
          <a:ext cx="8382000" cy="4658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00400" y="1750959"/>
            <a:ext cx="6230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dirty="0"/>
              <a:t>Straightforward questions where we expect very little variation. </a:t>
            </a:r>
          </a:p>
          <a:p>
            <a:pPr lvl="1" algn="just"/>
            <a:r>
              <a:rPr lang="en-US" sz="2000" i="1" dirty="0"/>
              <a:t>e.g. age, education, relation to household head, floor 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23682" y="3455232"/>
            <a:ext cx="623056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dirty="0"/>
              <a:t>Questions where we expect capable enumerators to get the true answer.</a:t>
            </a:r>
          </a:p>
          <a:p>
            <a:pPr lvl="1" algn="just"/>
            <a:r>
              <a:rPr lang="en-US" i="1" dirty="0"/>
              <a:t>e.g. sensitive questions, categorizations, calculations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3223682" y="4763376"/>
            <a:ext cx="63956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sz="2000" dirty="0"/>
              <a:t>Are we asking the question in the right way? Are respondents changing their answers because they don’t know?</a:t>
            </a:r>
          </a:p>
          <a:p>
            <a:pPr lvl="1" algn="just"/>
            <a:r>
              <a:rPr lang="en-US" i="1" dirty="0"/>
              <a:t>e.g. It depends on your instrument. They are questions </a:t>
            </a:r>
            <a:r>
              <a:rPr lang="en-US" b="1" i="1" dirty="0"/>
              <a:t>about the survey</a:t>
            </a:r>
            <a:r>
              <a:rPr lang="en-US" i="1" dirty="0"/>
              <a:t>, not surveyor, performance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B8DA70-5323-284B-BCFF-9E6933EB38C9}"/>
              </a:ext>
            </a:extLst>
          </p:cNvPr>
          <p:cNvSpPr txBox="1"/>
          <p:nvPr/>
        </p:nvSpPr>
        <p:spPr>
          <a:xfrm>
            <a:off x="10439400" y="1803338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Serious enumerator 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EE831-EAB3-2F46-A3B7-BE0717505083}"/>
              </a:ext>
            </a:extLst>
          </p:cNvPr>
          <p:cNvSpPr txBox="1"/>
          <p:nvPr/>
        </p:nvSpPr>
        <p:spPr>
          <a:xfrm>
            <a:off x="10439400" y="3314155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Enumerators may need more 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ABE32-1C98-5441-BFD9-BE2F0A822882}"/>
              </a:ext>
            </a:extLst>
          </p:cNvPr>
          <p:cNvSpPr txBox="1"/>
          <p:nvPr/>
        </p:nvSpPr>
        <p:spPr>
          <a:xfrm>
            <a:off x="10439400" y="4932653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Survey needs improvement</a:t>
            </a:r>
          </a:p>
        </p:txBody>
      </p:sp>
    </p:spTree>
    <p:extLst>
      <p:ext uri="{BB962C8B-B14F-4D97-AF65-F5344CB8AC3E}">
        <p14:creationId xmlns:p14="http://schemas.microsoft.com/office/powerpoint/2010/main" val="3728157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 Checks: Error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800600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Is a discrepancy is because: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the respondent understood the question both times but decided to change their answer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the respondent hadn’t understood the question initially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the respondent didn’t understand the question during the back-check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the enumerator recorded the response incorrectly accidently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the enumerator recorded the response incorrectly maliciously (to save time by skipping sections, repeat counts, etc.)</a:t>
            </a:r>
          </a:p>
          <a:p>
            <a:pPr marL="0" lvl="1" indent="0">
              <a:lnSpc>
                <a:spcPct val="210000"/>
              </a:lnSpc>
              <a:buNone/>
            </a:pPr>
            <a:r>
              <a:rPr lang="en-US" sz="2000" b="1" dirty="0"/>
              <a:t>→ Third visit or call in case of high rates of discrepancy.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F7C90-FB04-0B48-9003-FA893F88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080938-978F-1345-B184-61833B5E5194}"/>
              </a:ext>
            </a:extLst>
          </p:cNvPr>
          <p:cNvSpPr/>
          <p:nvPr/>
        </p:nvSpPr>
        <p:spPr>
          <a:xfrm>
            <a:off x="3602736" y="5734760"/>
            <a:ext cx="662940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3200" dirty="0"/>
              <a:t>... and make a plan for pre-empting it       </a:t>
            </a:r>
          </a:p>
        </p:txBody>
      </p:sp>
      <p:sp>
        <p:nvSpPr>
          <p:cNvPr id="3" name="Oval Callout 2">
            <a:extLst>
              <a:ext uri="{FF2B5EF4-FFF2-40B4-BE49-F238E27FC236}">
                <a16:creationId xmlns:a16="http://schemas.microsoft.com/office/drawing/2014/main" id="{1CD83ACA-B1C5-6942-AA49-4691A754E7B7}"/>
              </a:ext>
            </a:extLst>
          </p:cNvPr>
          <p:cNvSpPr/>
          <p:nvPr/>
        </p:nvSpPr>
        <p:spPr>
          <a:xfrm rot="20492710">
            <a:off x="1678179" y="2628021"/>
            <a:ext cx="2161449" cy="982078"/>
          </a:xfrm>
          <a:prstGeom prst="wedgeEllipseCallout">
            <a:avLst>
              <a:gd name="adj1" fmla="val 29400"/>
              <a:gd name="adj2" fmla="val 69876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Broken tablet or empty battery</a:t>
            </a:r>
          </a:p>
        </p:txBody>
      </p:sp>
      <p:sp>
        <p:nvSpPr>
          <p:cNvPr id="6" name="Oval Callout 5">
            <a:extLst>
              <a:ext uri="{FF2B5EF4-FFF2-40B4-BE49-F238E27FC236}">
                <a16:creationId xmlns:a16="http://schemas.microsoft.com/office/drawing/2014/main" id="{03337534-B9AC-344F-A530-16F07854D612}"/>
              </a:ext>
            </a:extLst>
          </p:cNvPr>
          <p:cNvSpPr/>
          <p:nvPr/>
        </p:nvSpPr>
        <p:spPr>
          <a:xfrm>
            <a:off x="3900017" y="2393395"/>
            <a:ext cx="2138916" cy="990600"/>
          </a:xfrm>
          <a:prstGeom prst="wedgeEllipseCallou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Incorrect recording of answers</a:t>
            </a:r>
          </a:p>
        </p:txBody>
      </p:sp>
      <p:sp>
        <p:nvSpPr>
          <p:cNvPr id="7" name="Oval Callout 6">
            <a:extLst>
              <a:ext uri="{FF2B5EF4-FFF2-40B4-BE49-F238E27FC236}">
                <a16:creationId xmlns:a16="http://schemas.microsoft.com/office/drawing/2014/main" id="{CFC5EBFD-2B96-604F-9741-67D516F1B1BD}"/>
              </a:ext>
            </a:extLst>
          </p:cNvPr>
          <p:cNvSpPr/>
          <p:nvPr/>
        </p:nvSpPr>
        <p:spPr>
          <a:xfrm>
            <a:off x="5181600" y="4638544"/>
            <a:ext cx="2438400" cy="990600"/>
          </a:xfrm>
          <a:prstGeom prst="wedgeEllipseCallout">
            <a:avLst>
              <a:gd name="adj1" fmla="val -23449"/>
              <a:gd name="adj2" fmla="val -73815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Wrong person interviewed</a:t>
            </a:r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195D6E64-F377-CA45-9BBD-811EDD243070}"/>
              </a:ext>
            </a:extLst>
          </p:cNvPr>
          <p:cNvSpPr/>
          <p:nvPr/>
        </p:nvSpPr>
        <p:spPr>
          <a:xfrm rot="1201487">
            <a:off x="3361310" y="3828406"/>
            <a:ext cx="2057400" cy="854761"/>
          </a:xfrm>
          <a:prstGeom prst="wedgeEllipseCallout">
            <a:avLst>
              <a:gd name="adj1" fmla="val -957"/>
              <a:gd name="adj2" fmla="val 84783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Programming bugs</a:t>
            </a:r>
          </a:p>
        </p:txBody>
      </p:sp>
      <p:sp>
        <p:nvSpPr>
          <p:cNvPr id="9" name="Oval Callout 8">
            <a:extLst>
              <a:ext uri="{FF2B5EF4-FFF2-40B4-BE49-F238E27FC236}">
                <a16:creationId xmlns:a16="http://schemas.microsoft.com/office/drawing/2014/main" id="{964C9AEF-22A2-474A-A653-E7F12E5E882A}"/>
              </a:ext>
            </a:extLst>
          </p:cNvPr>
          <p:cNvSpPr/>
          <p:nvPr/>
        </p:nvSpPr>
        <p:spPr>
          <a:xfrm rot="701864">
            <a:off x="8102211" y="2707566"/>
            <a:ext cx="2379605" cy="822988"/>
          </a:xfrm>
          <a:prstGeom prst="wedgeEllipseCallout">
            <a:avLst>
              <a:gd name="adj1" fmla="val -27969"/>
              <a:gd name="adj2" fmla="val 83923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Sample attrition</a:t>
            </a:r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B51C6A5F-41F7-A64B-81B0-A2D206AB84B0}"/>
              </a:ext>
            </a:extLst>
          </p:cNvPr>
          <p:cNvSpPr/>
          <p:nvPr/>
        </p:nvSpPr>
        <p:spPr>
          <a:xfrm rot="19868509">
            <a:off x="5300468" y="2989897"/>
            <a:ext cx="2743200" cy="783539"/>
          </a:xfrm>
          <a:prstGeom prst="wedgeEllipseCallout">
            <a:avLst>
              <a:gd name="adj1" fmla="val -26153"/>
              <a:gd name="adj2" fmla="val 78972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Answers entirely made up</a:t>
            </a:r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0A3D68B8-D7A9-4448-BA83-82867E1DF34E}"/>
              </a:ext>
            </a:extLst>
          </p:cNvPr>
          <p:cNvSpPr/>
          <p:nvPr/>
        </p:nvSpPr>
        <p:spPr>
          <a:xfrm rot="19110982">
            <a:off x="1689279" y="4622732"/>
            <a:ext cx="2166416" cy="1404271"/>
          </a:xfrm>
          <a:prstGeom prst="wedgeEllipseCallout">
            <a:avLst>
              <a:gd name="adj1" fmla="val 38530"/>
              <a:gd name="adj2" fmla="val -62452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Respondent doesn’t understand the question</a:t>
            </a:r>
          </a:p>
        </p:txBody>
      </p:sp>
      <p:sp>
        <p:nvSpPr>
          <p:cNvPr id="12" name="Oval Callout 11">
            <a:extLst>
              <a:ext uri="{FF2B5EF4-FFF2-40B4-BE49-F238E27FC236}">
                <a16:creationId xmlns:a16="http://schemas.microsoft.com/office/drawing/2014/main" id="{097FAB5B-C19C-3B46-A2A2-D01D5B07CEF1}"/>
              </a:ext>
            </a:extLst>
          </p:cNvPr>
          <p:cNvSpPr/>
          <p:nvPr/>
        </p:nvSpPr>
        <p:spPr>
          <a:xfrm rot="21202664">
            <a:off x="6958793" y="3694163"/>
            <a:ext cx="1832324" cy="853981"/>
          </a:xfrm>
          <a:prstGeom prst="wedgeEllipseCallout">
            <a:avLst>
              <a:gd name="adj1" fmla="val 29400"/>
              <a:gd name="adj2" fmla="val 69876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No phone signal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F1F3F5-1AA7-4086-9DF0-B17D53E3C369}"/>
              </a:ext>
            </a:extLst>
          </p:cNvPr>
          <p:cNvSpPr txBox="1"/>
          <p:nvPr/>
        </p:nvSpPr>
        <p:spPr>
          <a:xfrm>
            <a:off x="1453323" y="1661213"/>
            <a:ext cx="80990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 Think of everything that might go wrong…</a:t>
            </a:r>
          </a:p>
        </p:txBody>
      </p:sp>
    </p:spTree>
    <p:extLst>
      <p:ext uri="{BB962C8B-B14F-4D97-AF65-F5344CB8AC3E}">
        <p14:creationId xmlns:p14="http://schemas.microsoft.com/office/powerpoint/2010/main" val="120127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Back Checks: Dealing with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1"/>
            <a:ext cx="10972800" cy="462678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dirty="0"/>
              <a:t>Analysis framework</a:t>
            </a:r>
            <a:endParaRPr lang="en-US" sz="2400" dirty="0"/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Set up at the beginning to track deviations early, e.g. “enumerator X always gets his question B wrong” or “question A constantly change across the entire team”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Decide on error thresholds (is a discrepancy of 5% acceptable? 10%?) and what you corrective measures you will take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As field work matures, these decisions can be modified if necessary. The goal is to: (1) record discrepancies, (2) maintain a log of errors and (3) set realistic expectations with clear actionable steps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i="1" dirty="0">
                <a:hlinkClick r:id="rId3"/>
              </a:rPr>
              <a:t>bcstats</a:t>
            </a:r>
            <a:r>
              <a:rPr lang="en-US" sz="2300" i="1" dirty="0"/>
              <a:t> = </a:t>
            </a:r>
            <a:r>
              <a:rPr lang="en-US" sz="2300" dirty="0"/>
              <a:t>J-PAL/IPA Stata package that automatically compares back-check &amp; main survey data and provides an outline for analysis </a:t>
            </a:r>
            <a:endParaRPr lang="en-US" sz="2300" i="1" dirty="0"/>
          </a:p>
          <a:p>
            <a:endParaRPr lang="en-US" noProof="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noProof="0" dirty="0"/>
              <a:t>Back Checks: Dealing with Errors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59977942"/>
              </p:ext>
            </p:extLst>
          </p:nvPr>
        </p:nvGraphicFramePr>
        <p:xfrm>
          <a:off x="1524000" y="1676400"/>
          <a:ext cx="8382000" cy="454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63686" y="1777937"/>
            <a:ext cx="648425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spcAft>
                <a:spcPts val="600"/>
              </a:spcAft>
            </a:pPr>
            <a:r>
              <a:rPr lang="en-US" b="1" dirty="0"/>
              <a:t>Overall error rate &gt;10%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dirty="0"/>
              <a:t>     </a:t>
            </a:r>
            <a:r>
              <a:rPr lang="en-US" sz="2800" dirty="0"/>
              <a:t>🚩</a:t>
            </a:r>
            <a:r>
              <a:rPr lang="en-US" dirty="0"/>
              <a:t>that there may be systemic problems in the questionnaire or administration. </a:t>
            </a:r>
          </a:p>
          <a:p>
            <a:pPr lvl="1" algn="just">
              <a:spcAft>
                <a:spcPts val="600"/>
              </a:spcAft>
            </a:pPr>
            <a:r>
              <a:rPr lang="en-US" dirty="0"/>
              <a:t>Calculate error rates by team, surveyor and question.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817257" y="3311063"/>
            <a:ext cx="6005285" cy="1277273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Error rates &gt; 10% </a:t>
            </a:r>
            <a:r>
              <a:rPr lang="en-US" dirty="0"/>
              <a:t>should start conversations in the management team. Possible actions: re-training, meetings to review protocols and editing the questionnaire.</a:t>
            </a:r>
          </a:p>
          <a:p>
            <a:pPr algn="just"/>
            <a:r>
              <a:rPr lang="en-US" dirty="0"/>
              <a:t>Calculate error rates by team, enumerator and question.</a:t>
            </a:r>
            <a:endParaRPr lang="en-US" i="1" dirty="0"/>
          </a:p>
        </p:txBody>
      </p:sp>
      <p:sp>
        <p:nvSpPr>
          <p:cNvPr id="7" name="Rectangle 6"/>
          <p:cNvSpPr/>
          <p:nvPr/>
        </p:nvSpPr>
        <p:spPr>
          <a:xfrm>
            <a:off x="3842657" y="4967300"/>
            <a:ext cx="60306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 error rates by question should be examined. High error rates should be discussed with PIs. Not good practice to change question wording or structure halfway through the survey!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33415F-0E6A-3A44-B8BD-A57B09880E2B}"/>
              </a:ext>
            </a:extLst>
          </p:cNvPr>
          <p:cNvCxnSpPr/>
          <p:nvPr/>
        </p:nvCxnSpPr>
        <p:spPr>
          <a:xfrm>
            <a:off x="6224814" y="2057400"/>
            <a:ext cx="381000" cy="0"/>
          </a:xfrm>
          <a:prstGeom prst="line">
            <a:avLst/>
          </a:prstGeom>
          <a:ln w="34925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7291" y="2286000"/>
            <a:ext cx="795741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/>
              <a:t>Type 1 Q should never ever change, regardless of interviewer, location or time of day. </a:t>
            </a:r>
          </a:p>
          <a:p>
            <a:pPr algn="just"/>
            <a:endParaRPr lang="en-GB" sz="2400" dirty="0"/>
          </a:p>
          <a:p>
            <a:pPr algn="just"/>
            <a:r>
              <a:rPr lang="en-GB" sz="2400" dirty="0"/>
              <a:t>Examples of these questions include: </a:t>
            </a:r>
          </a:p>
          <a:p>
            <a:pPr algn="just"/>
            <a:r>
              <a:rPr lang="en-GB" sz="2400" i="1" dirty="0"/>
              <a:t>• age at last birthday</a:t>
            </a:r>
          </a:p>
          <a:p>
            <a:pPr algn="just"/>
            <a:r>
              <a:rPr lang="en-GB" sz="2400" i="1" dirty="0"/>
              <a:t>• whether currently in school</a:t>
            </a:r>
          </a:p>
          <a:p>
            <a:pPr algn="just"/>
            <a:r>
              <a:rPr lang="en-GB" sz="2400" i="1" dirty="0"/>
              <a:t>• highest level of education</a:t>
            </a:r>
          </a:p>
          <a:p>
            <a:pPr algn="just"/>
            <a:r>
              <a:rPr lang="en-GB" sz="2400" i="1" dirty="0"/>
              <a:t>• relationship to household head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F644E46-0BE9-461E-8955-CC0CEBA01B12}"/>
              </a:ext>
            </a:extLst>
          </p:cNvPr>
          <p:cNvSpPr txBox="1">
            <a:spLocks/>
          </p:cNvSpPr>
          <p:nvPr/>
        </p:nvSpPr>
        <p:spPr>
          <a:xfrm>
            <a:off x="609600" y="307381"/>
            <a:ext cx="8320141" cy="1042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Back Checks Example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794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70151"/>
          <a:stretch/>
        </p:blipFill>
        <p:spPr>
          <a:xfrm>
            <a:off x="1725250" y="2590800"/>
            <a:ext cx="8741499" cy="293677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09600" y="307381"/>
            <a:ext cx="8320141" cy="1042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Back Checks Example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73823" y="1954392"/>
            <a:ext cx="7044352" cy="471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Team error rates </a:t>
            </a:r>
          </a:p>
        </p:txBody>
      </p:sp>
      <p:sp>
        <p:nvSpPr>
          <p:cNvPr id="8" name="Rectangle 7"/>
          <p:cNvSpPr/>
          <p:nvPr/>
        </p:nvSpPr>
        <p:spPr>
          <a:xfrm>
            <a:off x="3696127" y="3762431"/>
            <a:ext cx="2326432" cy="296756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96127" y="4876800"/>
            <a:ext cx="2326432" cy="29675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FF0000"/>
                </a:solidFill>
              </a:ln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680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56062"/>
            <a:ext cx="8285387" cy="1042953"/>
          </a:xfrm>
        </p:spPr>
        <p:txBody>
          <a:bodyPr>
            <a:normAutofit/>
          </a:bodyPr>
          <a:lstStyle/>
          <a:p>
            <a:r>
              <a:rPr lang="en-US" dirty="0"/>
              <a:t>Back Checks Example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71962"/>
          <a:stretch/>
        </p:blipFill>
        <p:spPr>
          <a:xfrm>
            <a:off x="2354869" y="2057399"/>
            <a:ext cx="7169205" cy="441415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539069" y="1551810"/>
            <a:ext cx="7044352" cy="636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Enumerators with error rates above 10%</a:t>
            </a:r>
          </a:p>
        </p:txBody>
      </p:sp>
      <p:sp>
        <p:nvSpPr>
          <p:cNvPr id="8" name="Rectangle 7"/>
          <p:cNvSpPr/>
          <p:nvPr/>
        </p:nvSpPr>
        <p:spPr>
          <a:xfrm>
            <a:off x="3592378" y="2869216"/>
            <a:ext cx="2468867" cy="2769584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370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61877"/>
          <a:stretch/>
        </p:blipFill>
        <p:spPr>
          <a:xfrm>
            <a:off x="1729969" y="2910052"/>
            <a:ext cx="8732062" cy="172264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9600" y="328722"/>
            <a:ext cx="8249289" cy="1042953"/>
          </a:xfrm>
        </p:spPr>
        <p:txBody>
          <a:bodyPr>
            <a:normAutofit/>
          </a:bodyPr>
          <a:lstStyle/>
          <a:p>
            <a:r>
              <a:rPr lang="en-US" dirty="0"/>
              <a:t>Back Checks Example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74677" y="1776321"/>
            <a:ext cx="7044352" cy="483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Questions with error rates above 10%</a:t>
            </a:r>
          </a:p>
        </p:txBody>
      </p:sp>
      <p:sp>
        <p:nvSpPr>
          <p:cNvPr id="2" name="Rectangle 1"/>
          <p:cNvSpPr/>
          <p:nvPr/>
        </p:nvSpPr>
        <p:spPr>
          <a:xfrm>
            <a:off x="2209800" y="5257800"/>
            <a:ext cx="791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mod1rel_h_head - </a:t>
            </a:r>
            <a:r>
              <a:rPr lang="en-GB" sz="2000" i="1" dirty="0"/>
              <a:t>How is the head of this household related to you?</a:t>
            </a:r>
          </a:p>
        </p:txBody>
      </p:sp>
    </p:spTree>
    <p:extLst>
      <p:ext uri="{BB962C8B-B14F-4D97-AF65-F5344CB8AC3E}">
        <p14:creationId xmlns:p14="http://schemas.microsoft.com/office/powerpoint/2010/main" val="31275747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775C-96ED-464D-B982-76A2DD68F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 to in-field back checks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D3409F1-E242-44D3-B760-495597FFD8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184125"/>
              </p:ext>
            </p:extLst>
          </p:nvPr>
        </p:nvGraphicFramePr>
        <p:xfrm>
          <a:off x="609600" y="2057400"/>
          <a:ext cx="10972800" cy="4114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70706808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902171409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11843864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7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Audio recording/audits of survey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 extra field time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Respondent doesn’t need to be interviewed twice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Can randomize the section recorded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Provides information on enumerator behavior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Someone has to listen to the audio and analyze the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Audio quality is not guaranteed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Requires additional in informed consent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45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Back checks via phone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Cheaper alternative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Quicker to implement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Low response rate is a concern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May be hard to probe effectively or ask complex questions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Sample can be biased as it depends on which respondents have 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6466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DC4B3-129D-4666-ADC1-A648BF74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24-Oct-19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0B32B-7E79-497F-B1CC-C554D500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8244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DD4CA4B-2263-4754-ABFA-2B30D19FE0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quick summary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BE4CA5A-E73F-415B-8751-B7D5E028EC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73E73-5E4E-47FA-B752-AF968263961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59538"/>
            <a:ext cx="2619375" cy="365125"/>
          </a:xfrm>
        </p:spPr>
        <p:txBody>
          <a:bodyPr/>
          <a:lstStyle/>
          <a:p>
            <a:fld id="{D9AFFF4A-806C-EA44-A220-CFCF99192DAA}" type="datetime1">
              <a:rPr lang="en-US" smtClean="0"/>
              <a:pPr/>
              <a:t>24-Oct-19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3677A-B2C6-4F94-84A8-69A9B9FA3DC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459538"/>
            <a:ext cx="28448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832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7B23F-0555-C24E-99B8-9F8FA399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Data Quality Checks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DF6D9E-55C1-F243-869A-6C6988AEF538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600201"/>
          <a:ext cx="8229600" cy="4703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5AA32E7-E3FD-0F44-A304-3BABA1AD5D63}"/>
              </a:ext>
            </a:extLst>
          </p:cNvPr>
          <p:cNvSpPr txBox="1"/>
          <p:nvPr/>
        </p:nvSpPr>
        <p:spPr>
          <a:xfrm>
            <a:off x="5878344" y="1676400"/>
            <a:ext cx="44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3619360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469CC-ACD2-0047-8E32-07A378710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Data Quality Check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F3B0B-9025-574A-A5FE-F8A545D6A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Essential to regularly run HFCs and back checks in first couple of weeks to preempt errors </a:t>
            </a:r>
          </a:p>
          <a:p>
            <a:r>
              <a:rPr lang="en-US" dirty="0"/>
              <a:t>Produce reports (excel with an issue per row) for both HFCs and backcheck inconsistencies</a:t>
            </a:r>
          </a:p>
          <a:p>
            <a:r>
              <a:rPr lang="en-US" dirty="0"/>
              <a:t>Be clear about what is required by survey firm to deal with the issue</a:t>
            </a:r>
          </a:p>
          <a:p>
            <a:pPr lvl="1"/>
            <a:r>
              <a:rPr lang="en-US" dirty="0"/>
              <a:t>Verify value? Redo module? Redo interview?</a:t>
            </a:r>
          </a:p>
          <a:p>
            <a:pPr lvl="1"/>
            <a:r>
              <a:rPr lang="en-US" dirty="0"/>
              <a:t>Include info on question number</a:t>
            </a:r>
          </a:p>
          <a:p>
            <a:r>
              <a:rPr lang="en-US" dirty="0"/>
              <a:t>Avoid having to go back-and-forth over a single data point, especially if each time requires a trip to talk to respondent</a:t>
            </a:r>
          </a:p>
        </p:txBody>
      </p:sp>
    </p:spTree>
    <p:extLst>
      <p:ext uri="{BB962C8B-B14F-4D97-AF65-F5344CB8AC3E}">
        <p14:creationId xmlns:p14="http://schemas.microsoft.com/office/powerpoint/2010/main" val="279519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6688-A884-154B-9D5C-7256FF21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 for Primary Data Collection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D29301-D68F-604A-9ED4-6E189DFD674C}"/>
              </a:ext>
            </a:extLst>
          </p:cNvPr>
          <p:cNvSpPr txBox="1"/>
          <p:nvPr/>
        </p:nvSpPr>
        <p:spPr>
          <a:xfrm>
            <a:off x="3587461" y="1660559"/>
            <a:ext cx="5017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/>
                </a:solidFill>
              </a:rPr>
              <a:t>Consider data quality throughout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D24D26-27F5-3F47-85E1-B40652C811AB}"/>
              </a:ext>
            </a:extLst>
          </p:cNvPr>
          <p:cNvCxnSpPr>
            <a:cxnSpLocks/>
          </p:cNvCxnSpPr>
          <p:nvPr/>
        </p:nvCxnSpPr>
        <p:spPr>
          <a:xfrm>
            <a:off x="2476500" y="2209800"/>
            <a:ext cx="7239000" cy="0"/>
          </a:xfrm>
          <a:prstGeom prst="straightConnector1">
            <a:avLst/>
          </a:prstGeom>
          <a:ln w="57150">
            <a:solidFill>
              <a:schemeClr val="accent5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3B32E6-8210-7845-9FC1-58F116EEE3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7402774"/>
              </p:ext>
            </p:extLst>
          </p:nvPr>
        </p:nvGraphicFramePr>
        <p:xfrm>
          <a:off x="2476500" y="2209800"/>
          <a:ext cx="7239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57719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C4AF8-8344-45D7-8AF2-E54E963E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line</a:t>
            </a:r>
            <a:endParaRPr lang="es-N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37FE3-DC20-4C8B-8946-F4095DAF9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are going to go wrong!</a:t>
            </a:r>
          </a:p>
          <a:p>
            <a:r>
              <a:rPr lang="en-US" dirty="0"/>
              <a:t>Plan as much as you can</a:t>
            </a:r>
          </a:p>
          <a:p>
            <a:r>
              <a:rPr lang="en-US" dirty="0"/>
              <a:t>Establish good communication with your team (internally, at the WB, as well as with implementing partners)</a:t>
            </a:r>
          </a:p>
          <a:p>
            <a:r>
              <a:rPr lang="en-US" dirty="0"/>
              <a:t>Keep calm and . . . resolve issues as quickly and as effectively as possible</a:t>
            </a:r>
          </a:p>
        </p:txBody>
      </p:sp>
    </p:spTree>
    <p:extLst>
      <p:ext uri="{BB962C8B-B14F-4D97-AF65-F5344CB8AC3E}">
        <p14:creationId xmlns:p14="http://schemas.microsoft.com/office/powerpoint/2010/main" val="18802290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7AD3BA9-C742-F043-90C0-29224EFA21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20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6688-A884-154B-9D5C-7256FF21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focus: During the Field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3B32E6-8210-7845-9FC1-58F116EEE3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405811"/>
              </p:ext>
            </p:extLst>
          </p:nvPr>
        </p:nvGraphicFramePr>
        <p:xfrm>
          <a:off x="2476500" y="2209800"/>
          <a:ext cx="7239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141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6C3190-3EC4-4C60-8030-C53FCA1469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Communication and reporting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FC3E0F3-9E73-426A-816F-1D6379010E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73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550A-895E-0A48-A491-AC911FBBF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11138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Survey Team Structure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230A3A-DF50-460B-87DA-DAEBE2AE7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676400"/>
            <a:ext cx="798022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47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Good communication is key! </a:t>
            </a:r>
            <a:br>
              <a:rPr lang="en-US" altLang="en-US" sz="3600" dirty="0"/>
            </a:br>
            <a:r>
              <a:rPr lang="en-US" altLang="en-US" sz="2400" dirty="0">
                <a:sym typeface="Wingdings" panose="05000000000000000000" pitchFamily="2" charset="2"/>
              </a:rPr>
              <a:t>    </a:t>
            </a:r>
            <a:r>
              <a:rPr lang="en-US" altLang="en-US" sz="3600" dirty="0"/>
              <a:t>Within the team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6955" y="5439406"/>
            <a:ext cx="1764294" cy="34649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ysClr val="windowText" lastClr="000000"/>
                </a:solidFill>
              </a:rPr>
              <a:t>Enumerators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22908" y="3251243"/>
            <a:ext cx="1102466" cy="47616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Survey </a:t>
            </a:r>
            <a:r>
              <a:rPr lang="fr-FR" sz="1400" dirty="0" err="1">
                <a:solidFill>
                  <a:sysClr val="windowText" lastClr="000000"/>
                </a:solidFill>
              </a:rPr>
              <a:t>coordinators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93130" y="4120079"/>
            <a:ext cx="1576367" cy="96110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Field team </a:t>
            </a:r>
            <a:r>
              <a:rPr lang="fr-FR" sz="1400" dirty="0" err="1">
                <a:solidFill>
                  <a:sysClr val="windowText" lastClr="000000"/>
                </a:solidFill>
              </a:rPr>
              <a:t>supervisors</a:t>
            </a:r>
            <a:r>
              <a:rPr lang="fr-FR" sz="1400" dirty="0">
                <a:solidFill>
                  <a:sysClr val="windowText" lastClr="000000"/>
                </a:solidFill>
              </a:rPr>
              <a:t> and data </a:t>
            </a:r>
            <a:r>
              <a:rPr lang="fr-FR" sz="1400" dirty="0" err="1">
                <a:solidFill>
                  <a:sysClr val="windowText" lastClr="000000"/>
                </a:solidFill>
              </a:rPr>
              <a:t>qualuty</a:t>
            </a:r>
            <a:r>
              <a:rPr lang="fr-FR" sz="1400" dirty="0">
                <a:solidFill>
                  <a:sysClr val="windowText" lastClr="000000"/>
                </a:solidFill>
              </a:rPr>
              <a:t> </a:t>
            </a:r>
            <a:r>
              <a:rPr lang="fr-FR" sz="1400" dirty="0" err="1">
                <a:solidFill>
                  <a:sysClr val="windowText" lastClr="000000"/>
                </a:solidFill>
              </a:rPr>
              <a:t>checkers</a:t>
            </a:r>
            <a:r>
              <a:rPr lang="fr-FR" sz="1400" dirty="0">
                <a:solidFill>
                  <a:sysClr val="windowText" lastClr="000000"/>
                </a:solidFill>
              </a:rPr>
              <a:t> 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50834" y="2231748"/>
            <a:ext cx="1824176" cy="6748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Field </a:t>
            </a:r>
          </a:p>
          <a:p>
            <a:pPr algn="ctr"/>
            <a:r>
              <a:rPr lang="fr-FR" sz="1600" b="1" dirty="0" err="1">
                <a:solidFill>
                  <a:sysClr val="windowText" lastClr="000000"/>
                </a:solidFill>
              </a:rPr>
              <a:t>Coordinator</a:t>
            </a:r>
            <a:r>
              <a:rPr lang="fr-FR" sz="1600" b="1" dirty="0">
                <a:solidFill>
                  <a:sysClr val="windowText" lastClr="000000"/>
                </a:solidFill>
              </a:rPr>
              <a:t> (FC)</a:t>
            </a:r>
            <a:endParaRPr lang="en-US" sz="1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Connecteur droit avec flèche 9"/>
          <p:cNvCxnSpPr>
            <a:cxnSpLocks/>
            <a:stCxn id="6" idx="2"/>
            <a:endCxn id="7" idx="0"/>
          </p:cNvCxnSpPr>
          <p:nvPr/>
        </p:nvCxnSpPr>
        <p:spPr>
          <a:xfrm>
            <a:off x="3374141" y="3727406"/>
            <a:ext cx="7172" cy="39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3412664" y="5066786"/>
            <a:ext cx="0" cy="281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cxnSpLocks/>
          </p:cNvCxnSpPr>
          <p:nvPr/>
        </p:nvCxnSpPr>
        <p:spPr>
          <a:xfrm flipH="1">
            <a:off x="4282067" y="4614230"/>
            <a:ext cx="497034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 flipV="1">
            <a:off x="4760435" y="3481554"/>
            <a:ext cx="18667" cy="11326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>
            <a:off x="4150834" y="3481554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 rot="14117140">
            <a:off x="2145230" y="4372122"/>
            <a:ext cx="1138071" cy="1331555"/>
          </a:xfrm>
          <a:prstGeom prst="arc">
            <a:avLst>
              <a:gd name="adj1" fmla="val 16200000"/>
              <a:gd name="adj2" fmla="val 134059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00B050"/>
              </a:solidFill>
            </a:endParaRPr>
          </a:p>
        </p:txBody>
      </p:sp>
      <p:sp>
        <p:nvSpPr>
          <p:cNvPr id="24" name="Triangle isocèle 23"/>
          <p:cNvSpPr/>
          <p:nvPr/>
        </p:nvSpPr>
        <p:spPr>
          <a:xfrm rot="13806700" flipV="1">
            <a:off x="2404150" y="4495734"/>
            <a:ext cx="86109" cy="58482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5" name="Arc 24"/>
          <p:cNvSpPr/>
          <p:nvPr/>
        </p:nvSpPr>
        <p:spPr>
          <a:xfrm rot="14117140">
            <a:off x="2335248" y="3611321"/>
            <a:ext cx="990378" cy="816899"/>
          </a:xfrm>
          <a:prstGeom prst="arc">
            <a:avLst>
              <a:gd name="adj1" fmla="val 16200000"/>
              <a:gd name="adj2" fmla="val 134059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00B050"/>
              </a:solidFill>
            </a:endParaRPr>
          </a:p>
        </p:txBody>
      </p:sp>
      <p:sp>
        <p:nvSpPr>
          <p:cNvPr id="26" name="Triangle isocèle 25"/>
          <p:cNvSpPr/>
          <p:nvPr/>
        </p:nvSpPr>
        <p:spPr>
          <a:xfrm rot="13806700" flipV="1">
            <a:off x="2539392" y="3564192"/>
            <a:ext cx="74934" cy="4571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8" name="ZoneTexte 27"/>
          <p:cNvSpPr txBox="1"/>
          <p:nvPr/>
        </p:nvSpPr>
        <p:spPr>
          <a:xfrm>
            <a:off x="6550073" y="2037242"/>
            <a:ext cx="36017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Share reports, observations, </a:t>
            </a:r>
            <a:r>
              <a:rPr lang="fr-FR" sz="2000" dirty="0" err="1"/>
              <a:t>error</a:t>
            </a:r>
            <a:r>
              <a:rPr lang="fr-FR" sz="2000" dirty="0"/>
              <a:t> </a:t>
            </a:r>
            <a:r>
              <a:rPr lang="fr-FR" sz="2000" dirty="0" err="1"/>
              <a:t>sheets</a:t>
            </a:r>
            <a:r>
              <a:rPr lang="fr-FR" sz="2000" dirty="0"/>
              <a:t>, etc. </a:t>
            </a:r>
            <a:r>
              <a:rPr lang="fr-FR" sz="2000" dirty="0" err="1"/>
              <a:t>with</a:t>
            </a:r>
            <a:r>
              <a:rPr lang="fr-FR" sz="2000" dirty="0"/>
              <a:t> the </a:t>
            </a:r>
            <a:r>
              <a:rPr lang="fr-FR" sz="2000" dirty="0" err="1"/>
              <a:t>survey</a:t>
            </a:r>
            <a:r>
              <a:rPr lang="fr-FR" sz="2000" dirty="0"/>
              <a:t> </a:t>
            </a:r>
            <a:r>
              <a:rPr lang="fr-FR" sz="2000" dirty="0" err="1"/>
              <a:t>coordinator</a:t>
            </a:r>
            <a:r>
              <a:rPr lang="fr-FR" sz="2000" dirty="0"/>
              <a:t>, and/or </a:t>
            </a:r>
            <a:r>
              <a:rPr lang="fr-FR" sz="2000" dirty="0" err="1"/>
              <a:t>directly</a:t>
            </a:r>
            <a:r>
              <a:rPr lang="fr-FR" sz="2000" dirty="0"/>
              <a:t> to the </a:t>
            </a:r>
            <a:r>
              <a:rPr lang="fr-FR" sz="2000" dirty="0" err="1"/>
              <a:t>field</a:t>
            </a:r>
            <a:r>
              <a:rPr lang="fr-FR" sz="2000" dirty="0"/>
              <a:t> team </a:t>
            </a:r>
            <a:r>
              <a:rPr lang="fr-FR" sz="2000" dirty="0" err="1"/>
              <a:t>supervisors</a:t>
            </a:r>
            <a:r>
              <a:rPr lang="fr-FR" sz="2000" dirty="0"/>
              <a:t> (</a:t>
            </a:r>
            <a:r>
              <a:rPr lang="fr-FR" sz="2000" dirty="0" err="1"/>
              <a:t>make</a:t>
            </a:r>
            <a:r>
              <a:rPr lang="fr-FR" sz="2000" dirty="0"/>
              <a:t> sure the </a:t>
            </a:r>
            <a:r>
              <a:rPr lang="fr-FR" sz="2000" dirty="0" err="1"/>
              <a:t>survey</a:t>
            </a:r>
            <a:r>
              <a:rPr lang="fr-FR" sz="2000" dirty="0"/>
              <a:t> </a:t>
            </a:r>
            <a:r>
              <a:rPr lang="fr-FR" sz="2000" dirty="0" err="1"/>
              <a:t>firm</a:t>
            </a:r>
            <a:r>
              <a:rPr lang="fr-FR" sz="2000" dirty="0"/>
              <a:t> </a:t>
            </a:r>
            <a:r>
              <a:rPr lang="fr-FR" sz="2000" dirty="0" err="1"/>
              <a:t>agrees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this</a:t>
            </a:r>
            <a:r>
              <a:rPr lang="fr-FR" sz="2000" dirty="0"/>
              <a:t> communication </a:t>
            </a:r>
            <a:r>
              <a:rPr lang="fr-FR" sz="2000" dirty="0" err="1"/>
              <a:t>channel</a:t>
            </a:r>
            <a:r>
              <a:rPr lang="fr-FR" sz="2000" dirty="0"/>
              <a:t>)</a:t>
            </a:r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Enumerators</a:t>
            </a:r>
            <a:r>
              <a:rPr lang="fr-FR" sz="2000" dirty="0"/>
              <a:t> </a:t>
            </a:r>
            <a:r>
              <a:rPr lang="fr-FR" sz="2000" dirty="0" err="1"/>
              <a:t>usually</a:t>
            </a:r>
            <a:r>
              <a:rPr lang="fr-FR" sz="2000" dirty="0"/>
              <a:t> </a:t>
            </a:r>
            <a:r>
              <a:rPr lang="fr-FR" sz="2000" dirty="0" err="1"/>
              <a:t>should</a:t>
            </a:r>
            <a:r>
              <a:rPr lang="fr-FR" sz="2000" dirty="0"/>
              <a:t> not report to </a:t>
            </a:r>
            <a:r>
              <a:rPr lang="fr-FR" sz="2000" dirty="0" err="1"/>
              <a:t>you</a:t>
            </a:r>
            <a:r>
              <a:rPr lang="fr-FR" sz="2000" dirty="0"/>
              <a:t>, </a:t>
            </a:r>
            <a:r>
              <a:rPr lang="fr-FR" sz="2000" dirty="0" err="1"/>
              <a:t>field</a:t>
            </a:r>
            <a:r>
              <a:rPr lang="fr-FR" sz="2000" dirty="0"/>
              <a:t> team </a:t>
            </a:r>
            <a:r>
              <a:rPr lang="fr-FR" sz="2000" dirty="0" err="1"/>
              <a:t>supervisors</a:t>
            </a:r>
            <a:r>
              <a:rPr lang="fr-FR" sz="2000" dirty="0"/>
              <a:t> can</a:t>
            </a:r>
            <a:endParaRPr lang="en-US" sz="2000" dirty="0"/>
          </a:p>
        </p:txBody>
      </p:sp>
      <p:sp>
        <p:nvSpPr>
          <p:cNvPr id="30" name="Arc 29"/>
          <p:cNvSpPr/>
          <p:nvPr/>
        </p:nvSpPr>
        <p:spPr>
          <a:xfrm rot="15668684">
            <a:off x="2536788" y="1951325"/>
            <a:ext cx="1835498" cy="3162572"/>
          </a:xfrm>
          <a:prstGeom prst="arc">
            <a:avLst>
              <a:gd name="adj1" fmla="val 14114044"/>
              <a:gd name="adj2" fmla="val 1466786"/>
            </a:avLst>
          </a:prstGeom>
          <a:ln w="127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00B050"/>
              </a:solidFill>
            </a:endParaRPr>
          </a:p>
        </p:txBody>
      </p:sp>
      <p:sp>
        <p:nvSpPr>
          <p:cNvPr id="31" name="Triangle isocèle 30"/>
          <p:cNvSpPr/>
          <p:nvPr/>
        </p:nvSpPr>
        <p:spPr>
          <a:xfrm rot="16200000" flipV="1">
            <a:off x="3736259" y="2566191"/>
            <a:ext cx="45719" cy="4571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00B050"/>
              </a:solidFill>
            </a:endParaRPr>
          </a:p>
        </p:txBody>
      </p:sp>
      <p:cxnSp>
        <p:nvCxnSpPr>
          <p:cNvPr id="34" name="Connecteur droit 33"/>
          <p:cNvCxnSpPr/>
          <p:nvPr/>
        </p:nvCxnSpPr>
        <p:spPr>
          <a:xfrm flipV="1">
            <a:off x="4760434" y="3048000"/>
            <a:ext cx="0" cy="43355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riangle isocèle 34"/>
          <p:cNvSpPr/>
          <p:nvPr/>
        </p:nvSpPr>
        <p:spPr>
          <a:xfrm rot="5400000" flipV="1">
            <a:off x="4181725" y="4577772"/>
            <a:ext cx="74934" cy="45719"/>
          </a:xfrm>
          <a:prstGeom prst="triangle">
            <a:avLst/>
          </a:prstGeom>
          <a:solidFill>
            <a:srgbClr val="D10000"/>
          </a:solidFill>
          <a:ln>
            <a:solidFill>
              <a:srgbClr val="D1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ZoneTexte 35"/>
          <p:cNvSpPr txBox="1"/>
          <p:nvPr/>
        </p:nvSpPr>
        <p:spPr>
          <a:xfrm>
            <a:off x="4970502" y="3400302"/>
            <a:ext cx="1483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rgbClr val="D10000"/>
                </a:solidFill>
              </a:rPr>
              <a:t>Share </a:t>
            </a:r>
            <a:r>
              <a:rPr lang="fr-FR" i="1" dirty="0" err="1">
                <a:solidFill>
                  <a:srgbClr val="D10000"/>
                </a:solidFill>
              </a:rPr>
              <a:t>survey</a:t>
            </a:r>
            <a:r>
              <a:rPr lang="fr-FR" i="1" dirty="0">
                <a:solidFill>
                  <a:srgbClr val="D10000"/>
                </a:solidFill>
              </a:rPr>
              <a:t> </a:t>
            </a:r>
            <a:r>
              <a:rPr lang="fr-FR" i="1" dirty="0" err="1">
                <a:solidFill>
                  <a:srgbClr val="D10000"/>
                </a:solidFill>
              </a:rPr>
              <a:t>progress</a:t>
            </a:r>
            <a:r>
              <a:rPr lang="fr-FR" i="1" dirty="0">
                <a:solidFill>
                  <a:srgbClr val="D10000"/>
                </a:solidFill>
              </a:rPr>
              <a:t> reports, </a:t>
            </a:r>
            <a:r>
              <a:rPr lang="fr-FR" i="1" dirty="0" err="1">
                <a:solidFill>
                  <a:srgbClr val="D10000"/>
                </a:solidFill>
              </a:rPr>
              <a:t>errors</a:t>
            </a:r>
            <a:r>
              <a:rPr lang="fr-FR" i="1" dirty="0">
                <a:solidFill>
                  <a:srgbClr val="D10000"/>
                </a:solidFill>
              </a:rPr>
              <a:t> </a:t>
            </a:r>
            <a:r>
              <a:rPr lang="fr-FR" i="1" dirty="0" err="1">
                <a:solidFill>
                  <a:srgbClr val="D10000"/>
                </a:solidFill>
              </a:rPr>
              <a:t>sheet</a:t>
            </a:r>
            <a:endParaRPr lang="en-US" i="1" dirty="0">
              <a:solidFill>
                <a:srgbClr val="D10000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2430991" y="1923301"/>
            <a:ext cx="1604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rgbClr val="00B050"/>
                </a:solidFill>
              </a:rPr>
              <a:t>Feedback &amp; corrections</a:t>
            </a:r>
            <a:endParaRPr lang="en-US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1"/>
            <a:ext cx="8382000" cy="4702985"/>
          </a:xfrm>
        </p:spPr>
        <p:txBody>
          <a:bodyPr>
            <a:normAutofit fontScale="90000"/>
          </a:bodyPr>
          <a:lstStyle/>
          <a:p>
            <a:r>
              <a:rPr lang="en-US" altLang="en-US" noProof="0" dirty="0"/>
              <a:t>Set up a good system for reporting feedback!</a:t>
            </a:r>
          </a:p>
          <a:p>
            <a:pPr lvl="1"/>
            <a:r>
              <a:rPr lang="en-US" altLang="en-US" noProof="0" dirty="0"/>
              <a:t>Create </a:t>
            </a:r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</a:t>
            </a:r>
            <a:r>
              <a:rPr lang="en-US" altLang="en-US" noProof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hatsApp</a:t>
            </a:r>
            <a:r>
              <a:rPr lang="en-US" altLang="en-US" noProof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group </a:t>
            </a:r>
            <a:r>
              <a:rPr lang="en-US" altLang="en-US" noProof="0" dirty="0"/>
              <a:t>with you, survey managers/coordinators and supervisors</a:t>
            </a:r>
          </a:p>
          <a:p>
            <a:pPr lvl="2"/>
            <a:r>
              <a:rPr lang="en-US" altLang="en-US" noProof="0" dirty="0"/>
              <a:t>WhatsApp conversation can be exported &amp; stored on DB</a:t>
            </a:r>
          </a:p>
          <a:p>
            <a:pPr lvl="1"/>
            <a:r>
              <a:rPr lang="en-US" altLang="en-US" noProof="0" dirty="0"/>
              <a:t>Each team meets at the end of the days for feedbacks, </a:t>
            </a:r>
            <a:r>
              <a:rPr lang="en-US" altLang="en-US" noProof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sharing experiences</a:t>
            </a:r>
            <a:r>
              <a:rPr lang="en-US" altLang="en-US" noProof="0" dirty="0"/>
              <a:t> on challenges and success </a:t>
            </a:r>
          </a:p>
          <a:p>
            <a:pPr lvl="1"/>
            <a:r>
              <a:rPr lang="en-US" altLang="en-US" noProof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Get in touch with </a:t>
            </a:r>
            <a:r>
              <a:rPr lang="en-US" altLang="en-US" noProof="0" dirty="0"/>
              <a:t>your survey manager / coordinators everyday for feedback if you couldn't meet them during the day</a:t>
            </a:r>
          </a:p>
          <a:p>
            <a:pPr lvl="1"/>
            <a:r>
              <a:rPr lang="en-US" altLang="en-US" noProof="0" dirty="0"/>
              <a:t>Keep a </a:t>
            </a:r>
            <a:r>
              <a:rPr lang="en-US" altLang="en-US" noProof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diary</a:t>
            </a:r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noProof="0" dirty="0"/>
              <a:t>or </a:t>
            </a:r>
            <a:r>
              <a:rPr lang="en-US" altLang="en-US" noProof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log</a:t>
            </a:r>
            <a:r>
              <a:rPr lang="en-US" altLang="en-US" noProof="0" dirty="0"/>
              <a:t> of conversation with teams</a:t>
            </a:r>
          </a:p>
          <a:p>
            <a:pPr lvl="2"/>
            <a:endParaRPr lang="en-US" altLang="en-US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8B3EFD-3054-5D47-9760-5F1129A5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Good communication is key! </a:t>
            </a:r>
            <a:br>
              <a:rPr lang="en-US" altLang="en-US" sz="3600" dirty="0"/>
            </a:br>
            <a:r>
              <a:rPr lang="en-US" altLang="en-US" sz="2400" dirty="0">
                <a:sym typeface="Wingdings" panose="05000000000000000000" pitchFamily="2" charset="2"/>
              </a:rPr>
              <a:t>    </a:t>
            </a:r>
            <a:r>
              <a:rPr lang="en-US" altLang="en-US" sz="3600" dirty="0"/>
              <a:t>Within the team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</TotalTime>
  <Words>2263</Words>
  <Application>Microsoft Office PowerPoint</Application>
  <PresentationFormat>Widescreen</PresentationFormat>
  <Paragraphs>334</Paragraphs>
  <Slides>41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CenturyGothic</vt:lpstr>
      <vt:lpstr>Courier New</vt:lpstr>
      <vt:lpstr>Helvetica</vt:lpstr>
      <vt:lpstr>Office Theme</vt:lpstr>
      <vt:lpstr>PowerPoint Presentation</vt:lpstr>
      <vt:lpstr>Data Quality</vt:lpstr>
      <vt:lpstr>Data Quality</vt:lpstr>
      <vt:lpstr>Data Quality for Primary Data Collection</vt:lpstr>
      <vt:lpstr>Today’s focus: During the Field</vt:lpstr>
      <vt:lpstr>Communication and reporting system</vt:lpstr>
      <vt:lpstr>Survey Team Structure</vt:lpstr>
      <vt:lpstr>Good communication is key!      Within the team</vt:lpstr>
      <vt:lpstr>Good communication is key!      Within the team</vt:lpstr>
      <vt:lpstr>Good communication is key!      Within the team</vt:lpstr>
      <vt:lpstr>Good communication is key!      Within the team</vt:lpstr>
      <vt:lpstr>Good communication is key!      Within the team</vt:lpstr>
      <vt:lpstr>An example</vt:lpstr>
      <vt:lpstr>Dropbox paper example</vt:lpstr>
      <vt:lpstr>High-frequency checks (HFCs)</vt:lpstr>
      <vt:lpstr>What are High-frequency checks?</vt:lpstr>
      <vt:lpstr>Categories of High Frequency Checks</vt:lpstr>
      <vt:lpstr>Daily downloads of data support routine checks</vt:lpstr>
      <vt:lpstr>High Frequency Checks: Error Source</vt:lpstr>
      <vt:lpstr>High Frequency Checks: Dealing with Errors</vt:lpstr>
      <vt:lpstr>High Frequency Checks Example</vt:lpstr>
      <vt:lpstr>High Frequency Checks Example</vt:lpstr>
      <vt:lpstr>High Frequency Checks Example</vt:lpstr>
      <vt:lpstr>In the office: High-frequency checks</vt:lpstr>
      <vt:lpstr>Backchecks</vt:lpstr>
      <vt:lpstr>Backchecks</vt:lpstr>
      <vt:lpstr>Backcheck Survey  </vt:lpstr>
      <vt:lpstr>Categories of Backcheck Variables</vt:lpstr>
      <vt:lpstr>Back Checks: Error Source</vt:lpstr>
      <vt:lpstr>Back Checks: Dealing with Errors</vt:lpstr>
      <vt:lpstr>Back Checks: Dealing with Errors</vt:lpstr>
      <vt:lpstr>PowerPoint Presentation</vt:lpstr>
      <vt:lpstr>PowerPoint Presentation</vt:lpstr>
      <vt:lpstr>Back Checks Example</vt:lpstr>
      <vt:lpstr>Back Checks Example</vt:lpstr>
      <vt:lpstr>Alternatives to in-field back checks</vt:lpstr>
      <vt:lpstr>A quick summary</vt:lpstr>
      <vt:lpstr>Summary: Data Quality Checks</vt:lpstr>
      <vt:lpstr>Summary: Data Quality Check Workflow</vt:lpstr>
      <vt:lpstr>Bottom line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Ruth Jones</dc:creator>
  <cp:lastModifiedBy>Roshni Khincha</cp:lastModifiedBy>
  <cp:revision>178</cp:revision>
  <dcterms:created xsi:type="dcterms:W3CDTF">2019-07-11T13:27:49Z</dcterms:created>
  <dcterms:modified xsi:type="dcterms:W3CDTF">2019-10-24T19:59:19Z</dcterms:modified>
</cp:coreProperties>
</file>