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8" r:id="rId2"/>
    <p:sldId id="340" r:id="rId3"/>
    <p:sldId id="346" r:id="rId4"/>
    <p:sldId id="341" r:id="rId5"/>
    <p:sldId id="342" r:id="rId6"/>
    <p:sldId id="347" r:id="rId7"/>
    <p:sldId id="343" r:id="rId8"/>
    <p:sldId id="344" r:id="rId9"/>
    <p:sldId id="345" r:id="rId10"/>
    <p:sldId id="33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EE7"/>
    <a:srgbClr val="D2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74"/>
    <p:restoredTop sz="82021" autoAdjust="0"/>
  </p:normalViewPr>
  <p:slideViewPr>
    <p:cSldViewPr>
      <p:cViewPr varScale="1">
        <p:scale>
          <a:sx n="93" d="100"/>
          <a:sy n="93" d="100"/>
        </p:scale>
        <p:origin x="7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06E61-4AAE-47F2-8EE8-FCD58C3B5CA7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US"/>
        </a:p>
      </dgm:t>
    </dgm:pt>
    <dgm:pt modelId="{C15D9D4C-088C-43DF-A76D-3B9952D5A484}">
      <dgm:prSet phldrT="[Text]" phldr="1"/>
      <dgm:spPr/>
      <dgm:t>
        <a:bodyPr/>
        <a:lstStyle/>
        <a:p>
          <a:endParaRPr lang="en-US"/>
        </a:p>
      </dgm:t>
    </dgm:pt>
    <dgm:pt modelId="{AE87C840-9138-4295-A808-C27F31837AC9}" type="parTrans" cxnId="{5E5F9740-1234-4EB0-A235-1EB40F704EDE}">
      <dgm:prSet/>
      <dgm:spPr/>
      <dgm:t>
        <a:bodyPr/>
        <a:lstStyle/>
        <a:p>
          <a:endParaRPr lang="en-US"/>
        </a:p>
      </dgm:t>
    </dgm:pt>
    <dgm:pt modelId="{14547E84-8534-499D-8B3C-25E42FCE41BE}" type="sibTrans" cxnId="{5E5F9740-1234-4EB0-A235-1EB40F704EDE}">
      <dgm:prSet/>
      <dgm:spPr/>
      <dgm:t>
        <a:bodyPr/>
        <a:lstStyle/>
        <a:p>
          <a:endParaRPr lang="en-US"/>
        </a:p>
      </dgm:t>
    </dgm:pt>
    <dgm:pt modelId="{F21AD23F-ACCE-4B74-A9A8-06CCB05BAA98}">
      <dgm:prSet phldrT="[Text]" phldr="1"/>
      <dgm:spPr/>
      <dgm:t>
        <a:bodyPr/>
        <a:lstStyle/>
        <a:p>
          <a:endParaRPr lang="en-US"/>
        </a:p>
      </dgm:t>
    </dgm:pt>
    <dgm:pt modelId="{72B9C0A2-E066-4271-AEBA-FCBE527C816B}" type="parTrans" cxnId="{42438F60-B7BE-4F4F-A1E5-4C504A56EF8A}">
      <dgm:prSet/>
      <dgm:spPr/>
      <dgm:t>
        <a:bodyPr/>
        <a:lstStyle/>
        <a:p>
          <a:endParaRPr lang="en-US"/>
        </a:p>
      </dgm:t>
    </dgm:pt>
    <dgm:pt modelId="{99965E90-7B95-4614-A597-0106723812BF}" type="sibTrans" cxnId="{42438F60-B7BE-4F4F-A1E5-4C504A56EF8A}">
      <dgm:prSet/>
      <dgm:spPr/>
      <dgm:t>
        <a:bodyPr/>
        <a:lstStyle/>
        <a:p>
          <a:endParaRPr lang="en-US"/>
        </a:p>
      </dgm:t>
    </dgm:pt>
    <dgm:pt modelId="{0F9BAB17-874A-4B2D-9FEE-82D2F7CD587D}">
      <dgm:prSet phldrT="[Text]" phldr="1"/>
      <dgm:spPr/>
      <dgm:t>
        <a:bodyPr/>
        <a:lstStyle/>
        <a:p>
          <a:endParaRPr lang="en-US"/>
        </a:p>
      </dgm:t>
    </dgm:pt>
    <dgm:pt modelId="{97E6B1D0-2EC0-4621-A40D-137C6625FD0D}" type="parTrans" cxnId="{77F16A39-538E-4E79-B017-9C63EDFB9118}">
      <dgm:prSet/>
      <dgm:spPr/>
      <dgm:t>
        <a:bodyPr/>
        <a:lstStyle/>
        <a:p>
          <a:endParaRPr lang="en-US"/>
        </a:p>
      </dgm:t>
    </dgm:pt>
    <dgm:pt modelId="{BBD7B9EE-2876-4B43-BCEF-2A9243A112F9}" type="sibTrans" cxnId="{77F16A39-538E-4E79-B017-9C63EDFB9118}">
      <dgm:prSet/>
      <dgm:spPr/>
      <dgm:t>
        <a:bodyPr/>
        <a:lstStyle/>
        <a:p>
          <a:endParaRPr lang="en-US"/>
        </a:p>
      </dgm:t>
    </dgm:pt>
    <dgm:pt modelId="{DCE86ADF-665F-4451-B882-65F8D749B834}">
      <dgm:prSet phldrT="[Text]" phldr="1"/>
      <dgm:spPr/>
      <dgm:t>
        <a:bodyPr/>
        <a:lstStyle/>
        <a:p>
          <a:endParaRPr lang="en-US"/>
        </a:p>
      </dgm:t>
    </dgm:pt>
    <dgm:pt modelId="{20D2DD68-2170-4687-88A8-5E1355048333}" type="parTrans" cxnId="{4D2B541E-A10E-4B83-9444-83CEAFFBFF24}">
      <dgm:prSet/>
      <dgm:spPr/>
      <dgm:t>
        <a:bodyPr/>
        <a:lstStyle/>
        <a:p>
          <a:endParaRPr lang="en-US"/>
        </a:p>
      </dgm:t>
    </dgm:pt>
    <dgm:pt modelId="{D037AE9F-80CF-44F7-8A6D-4951980D420D}" type="sibTrans" cxnId="{4D2B541E-A10E-4B83-9444-83CEAFFBFF24}">
      <dgm:prSet/>
      <dgm:spPr/>
      <dgm:t>
        <a:bodyPr/>
        <a:lstStyle/>
        <a:p>
          <a:endParaRPr lang="en-US"/>
        </a:p>
      </dgm:t>
    </dgm:pt>
    <dgm:pt modelId="{D8FEF543-F102-4660-818B-9D2CFC1BB7B3}">
      <dgm:prSet phldrT="[Text]" phldr="1"/>
      <dgm:spPr/>
      <dgm:t>
        <a:bodyPr/>
        <a:lstStyle/>
        <a:p>
          <a:endParaRPr lang="en-US"/>
        </a:p>
      </dgm:t>
    </dgm:pt>
    <dgm:pt modelId="{4025726F-A638-41BA-B897-46765AB09D99}" type="parTrans" cxnId="{C1162B10-2FC2-4CB1-B3F5-3A3C2ADFE5BA}">
      <dgm:prSet/>
      <dgm:spPr/>
      <dgm:t>
        <a:bodyPr/>
        <a:lstStyle/>
        <a:p>
          <a:endParaRPr lang="en-US"/>
        </a:p>
      </dgm:t>
    </dgm:pt>
    <dgm:pt modelId="{287AB1FE-0B32-4823-925A-1ACE013F1969}" type="sibTrans" cxnId="{C1162B10-2FC2-4CB1-B3F5-3A3C2ADFE5BA}">
      <dgm:prSet/>
      <dgm:spPr/>
      <dgm:t>
        <a:bodyPr/>
        <a:lstStyle/>
        <a:p>
          <a:endParaRPr lang="en-US"/>
        </a:p>
      </dgm:t>
    </dgm:pt>
    <dgm:pt modelId="{B20AD07F-AED9-401A-9E2D-F0BC71E15907}">
      <dgm:prSet phldrT="[Text]" phldr="1"/>
      <dgm:spPr/>
      <dgm:t>
        <a:bodyPr/>
        <a:lstStyle/>
        <a:p>
          <a:endParaRPr lang="en-US"/>
        </a:p>
      </dgm:t>
    </dgm:pt>
    <dgm:pt modelId="{2228C7D3-7E69-40EA-BD52-235C17644307}" type="parTrans" cxnId="{175D6D68-6145-448A-9681-38DE68C3966B}">
      <dgm:prSet/>
      <dgm:spPr/>
      <dgm:t>
        <a:bodyPr/>
        <a:lstStyle/>
        <a:p>
          <a:endParaRPr lang="en-US"/>
        </a:p>
      </dgm:t>
    </dgm:pt>
    <dgm:pt modelId="{349403F4-2725-409F-9A9E-0260BC3D9F7A}" type="sibTrans" cxnId="{175D6D68-6145-448A-9681-38DE68C3966B}">
      <dgm:prSet/>
      <dgm:spPr/>
      <dgm:t>
        <a:bodyPr/>
        <a:lstStyle/>
        <a:p>
          <a:endParaRPr lang="en-US"/>
        </a:p>
      </dgm:t>
    </dgm:pt>
    <dgm:pt modelId="{81123E82-8347-47A2-808E-D779B3329784}" type="pres">
      <dgm:prSet presAssocID="{1B806E61-4AAE-47F2-8EE8-FCD58C3B5C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C42AAB-2989-4BB8-87BA-CBAB454CB7DD}" type="pres">
      <dgm:prSet presAssocID="{C15D9D4C-088C-43DF-A76D-3B9952D5A484}" presName="root1" presStyleCnt="0"/>
      <dgm:spPr/>
    </dgm:pt>
    <dgm:pt modelId="{F975C3AE-E560-436F-B5FF-9D53E4EF3390}" type="pres">
      <dgm:prSet presAssocID="{C15D9D4C-088C-43DF-A76D-3B9952D5A484}" presName="LevelOneTextNode" presStyleLbl="node0" presStyleIdx="0" presStyleCnt="1">
        <dgm:presLayoutVars>
          <dgm:chPref val="3"/>
        </dgm:presLayoutVars>
      </dgm:prSet>
      <dgm:spPr/>
    </dgm:pt>
    <dgm:pt modelId="{CF444236-F31C-4117-BA53-D794A493AD9C}" type="pres">
      <dgm:prSet presAssocID="{C15D9D4C-088C-43DF-A76D-3B9952D5A484}" presName="level2hierChild" presStyleCnt="0"/>
      <dgm:spPr/>
    </dgm:pt>
    <dgm:pt modelId="{95215B37-9AC1-4BEB-A073-830FA2A6B4FC}" type="pres">
      <dgm:prSet presAssocID="{72B9C0A2-E066-4271-AEBA-FCBE527C816B}" presName="conn2-1" presStyleLbl="parChTrans1D2" presStyleIdx="0" presStyleCnt="2"/>
      <dgm:spPr/>
    </dgm:pt>
    <dgm:pt modelId="{702A6365-53B9-4D0B-A95A-C5D5F99E403E}" type="pres">
      <dgm:prSet presAssocID="{72B9C0A2-E066-4271-AEBA-FCBE527C816B}" presName="connTx" presStyleLbl="parChTrans1D2" presStyleIdx="0" presStyleCnt="2"/>
      <dgm:spPr/>
    </dgm:pt>
    <dgm:pt modelId="{FA33EF88-304D-4B67-8A97-B372AC22612B}" type="pres">
      <dgm:prSet presAssocID="{F21AD23F-ACCE-4B74-A9A8-06CCB05BAA98}" presName="root2" presStyleCnt="0"/>
      <dgm:spPr/>
    </dgm:pt>
    <dgm:pt modelId="{58F1F461-6B66-4917-80DE-37E229FC359B}" type="pres">
      <dgm:prSet presAssocID="{F21AD23F-ACCE-4B74-A9A8-06CCB05BAA98}" presName="LevelTwoTextNode" presStyleLbl="node2" presStyleIdx="0" presStyleCnt="2">
        <dgm:presLayoutVars>
          <dgm:chPref val="3"/>
        </dgm:presLayoutVars>
      </dgm:prSet>
      <dgm:spPr/>
    </dgm:pt>
    <dgm:pt modelId="{A04155BA-C957-4ECF-882E-4193A5AB9D35}" type="pres">
      <dgm:prSet presAssocID="{F21AD23F-ACCE-4B74-A9A8-06CCB05BAA98}" presName="level3hierChild" presStyleCnt="0"/>
      <dgm:spPr/>
    </dgm:pt>
    <dgm:pt modelId="{941955DD-888E-4459-93D9-824313401088}" type="pres">
      <dgm:prSet presAssocID="{97E6B1D0-2EC0-4621-A40D-137C6625FD0D}" presName="conn2-1" presStyleLbl="parChTrans1D3" presStyleIdx="0" presStyleCnt="3"/>
      <dgm:spPr/>
    </dgm:pt>
    <dgm:pt modelId="{72578169-C473-4AD8-8D18-A6AB81B4FA5C}" type="pres">
      <dgm:prSet presAssocID="{97E6B1D0-2EC0-4621-A40D-137C6625FD0D}" presName="connTx" presStyleLbl="parChTrans1D3" presStyleIdx="0" presStyleCnt="3"/>
      <dgm:spPr/>
    </dgm:pt>
    <dgm:pt modelId="{871FB151-51C0-4D96-BD38-82531B6430DF}" type="pres">
      <dgm:prSet presAssocID="{0F9BAB17-874A-4B2D-9FEE-82D2F7CD587D}" presName="root2" presStyleCnt="0"/>
      <dgm:spPr/>
    </dgm:pt>
    <dgm:pt modelId="{AA619EF5-035B-4EF0-A121-4E5969E28D9A}" type="pres">
      <dgm:prSet presAssocID="{0F9BAB17-874A-4B2D-9FEE-82D2F7CD587D}" presName="LevelTwoTextNode" presStyleLbl="node3" presStyleIdx="0" presStyleCnt="3">
        <dgm:presLayoutVars>
          <dgm:chPref val="3"/>
        </dgm:presLayoutVars>
      </dgm:prSet>
      <dgm:spPr/>
    </dgm:pt>
    <dgm:pt modelId="{5FB69A03-E35F-4ABA-A3B8-DC9824A02D64}" type="pres">
      <dgm:prSet presAssocID="{0F9BAB17-874A-4B2D-9FEE-82D2F7CD587D}" presName="level3hierChild" presStyleCnt="0"/>
      <dgm:spPr/>
    </dgm:pt>
    <dgm:pt modelId="{DC3E6E4B-9216-47F0-8FA9-7A513F0BC5FC}" type="pres">
      <dgm:prSet presAssocID="{20D2DD68-2170-4687-88A8-5E1355048333}" presName="conn2-1" presStyleLbl="parChTrans1D3" presStyleIdx="1" presStyleCnt="3"/>
      <dgm:spPr/>
    </dgm:pt>
    <dgm:pt modelId="{0135E205-7FFC-4EAE-AE64-639B26FF8192}" type="pres">
      <dgm:prSet presAssocID="{20D2DD68-2170-4687-88A8-5E1355048333}" presName="connTx" presStyleLbl="parChTrans1D3" presStyleIdx="1" presStyleCnt="3"/>
      <dgm:spPr/>
    </dgm:pt>
    <dgm:pt modelId="{506CB599-5FA3-429E-B5EB-6D9F96046DB0}" type="pres">
      <dgm:prSet presAssocID="{DCE86ADF-665F-4451-B882-65F8D749B834}" presName="root2" presStyleCnt="0"/>
      <dgm:spPr/>
    </dgm:pt>
    <dgm:pt modelId="{01E5F77B-BE5E-4793-924E-4273A4D0A797}" type="pres">
      <dgm:prSet presAssocID="{DCE86ADF-665F-4451-B882-65F8D749B834}" presName="LevelTwoTextNode" presStyleLbl="node3" presStyleIdx="1" presStyleCnt="3">
        <dgm:presLayoutVars>
          <dgm:chPref val="3"/>
        </dgm:presLayoutVars>
      </dgm:prSet>
      <dgm:spPr/>
    </dgm:pt>
    <dgm:pt modelId="{FE99AD57-6D73-48B2-ACE4-6C7F4CA10F84}" type="pres">
      <dgm:prSet presAssocID="{DCE86ADF-665F-4451-B882-65F8D749B834}" presName="level3hierChild" presStyleCnt="0"/>
      <dgm:spPr/>
    </dgm:pt>
    <dgm:pt modelId="{163128AB-6E6C-4DFB-9C1D-7B3263E05FA7}" type="pres">
      <dgm:prSet presAssocID="{4025726F-A638-41BA-B897-46765AB09D99}" presName="conn2-1" presStyleLbl="parChTrans1D2" presStyleIdx="1" presStyleCnt="2"/>
      <dgm:spPr/>
    </dgm:pt>
    <dgm:pt modelId="{C4B27C55-8742-4178-96F3-B2683F149AD4}" type="pres">
      <dgm:prSet presAssocID="{4025726F-A638-41BA-B897-46765AB09D99}" presName="connTx" presStyleLbl="parChTrans1D2" presStyleIdx="1" presStyleCnt="2"/>
      <dgm:spPr/>
    </dgm:pt>
    <dgm:pt modelId="{33A11465-10F6-41A1-8611-484D1359DD9F}" type="pres">
      <dgm:prSet presAssocID="{D8FEF543-F102-4660-818B-9D2CFC1BB7B3}" presName="root2" presStyleCnt="0"/>
      <dgm:spPr/>
    </dgm:pt>
    <dgm:pt modelId="{197A4296-AC33-4D74-961B-C4A1CA7764B5}" type="pres">
      <dgm:prSet presAssocID="{D8FEF543-F102-4660-818B-9D2CFC1BB7B3}" presName="LevelTwoTextNode" presStyleLbl="node2" presStyleIdx="1" presStyleCnt="2">
        <dgm:presLayoutVars>
          <dgm:chPref val="3"/>
        </dgm:presLayoutVars>
      </dgm:prSet>
      <dgm:spPr/>
    </dgm:pt>
    <dgm:pt modelId="{B392EACA-CFED-4572-B07E-BCA45A079682}" type="pres">
      <dgm:prSet presAssocID="{D8FEF543-F102-4660-818B-9D2CFC1BB7B3}" presName="level3hierChild" presStyleCnt="0"/>
      <dgm:spPr/>
    </dgm:pt>
    <dgm:pt modelId="{83F1A8B3-01C4-4397-8FBA-0AAB324EB68C}" type="pres">
      <dgm:prSet presAssocID="{2228C7D3-7E69-40EA-BD52-235C17644307}" presName="conn2-1" presStyleLbl="parChTrans1D3" presStyleIdx="2" presStyleCnt="3"/>
      <dgm:spPr/>
    </dgm:pt>
    <dgm:pt modelId="{2EA639C6-B315-4978-AC12-1D3FC1C4FD19}" type="pres">
      <dgm:prSet presAssocID="{2228C7D3-7E69-40EA-BD52-235C17644307}" presName="connTx" presStyleLbl="parChTrans1D3" presStyleIdx="2" presStyleCnt="3"/>
      <dgm:spPr/>
    </dgm:pt>
    <dgm:pt modelId="{CE6B4CD7-6420-4610-B412-AC2DF9D13C31}" type="pres">
      <dgm:prSet presAssocID="{B20AD07F-AED9-401A-9E2D-F0BC71E15907}" presName="root2" presStyleCnt="0"/>
      <dgm:spPr/>
    </dgm:pt>
    <dgm:pt modelId="{BE0B8476-8B32-4CC5-A9DF-7663BF912AC8}" type="pres">
      <dgm:prSet presAssocID="{B20AD07F-AED9-401A-9E2D-F0BC71E15907}" presName="LevelTwoTextNode" presStyleLbl="node3" presStyleIdx="2" presStyleCnt="3">
        <dgm:presLayoutVars>
          <dgm:chPref val="3"/>
        </dgm:presLayoutVars>
      </dgm:prSet>
      <dgm:spPr/>
    </dgm:pt>
    <dgm:pt modelId="{5DF8C773-706C-48A2-8599-173F729C86B2}" type="pres">
      <dgm:prSet presAssocID="{B20AD07F-AED9-401A-9E2D-F0BC71E15907}" presName="level3hierChild" presStyleCnt="0"/>
      <dgm:spPr/>
    </dgm:pt>
  </dgm:ptLst>
  <dgm:cxnLst>
    <dgm:cxn modelId="{10315B00-2EAD-4714-AE7D-0F5C5689782B}" type="presOf" srcId="{DCE86ADF-665F-4451-B882-65F8D749B834}" destId="{01E5F77B-BE5E-4793-924E-4273A4D0A797}" srcOrd="0" destOrd="0" presId="urn:microsoft.com/office/officeart/2005/8/layout/hierarchy2"/>
    <dgm:cxn modelId="{C1162B10-2FC2-4CB1-B3F5-3A3C2ADFE5BA}" srcId="{C15D9D4C-088C-43DF-A76D-3B9952D5A484}" destId="{D8FEF543-F102-4660-818B-9D2CFC1BB7B3}" srcOrd="1" destOrd="0" parTransId="{4025726F-A638-41BA-B897-46765AB09D99}" sibTransId="{287AB1FE-0B32-4823-925A-1ACE013F1969}"/>
    <dgm:cxn modelId="{90C60F14-1FC9-4789-9275-4F8E8F4B9E29}" type="presOf" srcId="{4025726F-A638-41BA-B897-46765AB09D99}" destId="{163128AB-6E6C-4DFB-9C1D-7B3263E05FA7}" srcOrd="0" destOrd="0" presId="urn:microsoft.com/office/officeart/2005/8/layout/hierarchy2"/>
    <dgm:cxn modelId="{CE535516-16EA-4EF8-AB25-E35D18C6F6FC}" type="presOf" srcId="{2228C7D3-7E69-40EA-BD52-235C17644307}" destId="{2EA639C6-B315-4978-AC12-1D3FC1C4FD19}" srcOrd="1" destOrd="0" presId="urn:microsoft.com/office/officeart/2005/8/layout/hierarchy2"/>
    <dgm:cxn modelId="{4D2B541E-A10E-4B83-9444-83CEAFFBFF24}" srcId="{F21AD23F-ACCE-4B74-A9A8-06CCB05BAA98}" destId="{DCE86ADF-665F-4451-B882-65F8D749B834}" srcOrd="1" destOrd="0" parTransId="{20D2DD68-2170-4687-88A8-5E1355048333}" sibTransId="{D037AE9F-80CF-44F7-8A6D-4951980D420D}"/>
    <dgm:cxn modelId="{77F16A39-538E-4E79-B017-9C63EDFB9118}" srcId="{F21AD23F-ACCE-4B74-A9A8-06CCB05BAA98}" destId="{0F9BAB17-874A-4B2D-9FEE-82D2F7CD587D}" srcOrd="0" destOrd="0" parTransId="{97E6B1D0-2EC0-4621-A40D-137C6625FD0D}" sibTransId="{BBD7B9EE-2876-4B43-BCEF-2A9243A112F9}"/>
    <dgm:cxn modelId="{5E5F9740-1234-4EB0-A235-1EB40F704EDE}" srcId="{1B806E61-4AAE-47F2-8EE8-FCD58C3B5CA7}" destId="{C15D9D4C-088C-43DF-A76D-3B9952D5A484}" srcOrd="0" destOrd="0" parTransId="{AE87C840-9138-4295-A808-C27F31837AC9}" sibTransId="{14547E84-8534-499D-8B3C-25E42FCE41BE}"/>
    <dgm:cxn modelId="{42438F60-B7BE-4F4F-A1E5-4C504A56EF8A}" srcId="{C15D9D4C-088C-43DF-A76D-3B9952D5A484}" destId="{F21AD23F-ACCE-4B74-A9A8-06CCB05BAA98}" srcOrd="0" destOrd="0" parTransId="{72B9C0A2-E066-4271-AEBA-FCBE527C816B}" sibTransId="{99965E90-7B95-4614-A597-0106723812BF}"/>
    <dgm:cxn modelId="{A0DCFE43-E0BA-4816-A513-AB45E1530706}" type="presOf" srcId="{F21AD23F-ACCE-4B74-A9A8-06CCB05BAA98}" destId="{58F1F461-6B66-4917-80DE-37E229FC359B}" srcOrd="0" destOrd="0" presId="urn:microsoft.com/office/officeart/2005/8/layout/hierarchy2"/>
    <dgm:cxn modelId="{175D6D68-6145-448A-9681-38DE68C3966B}" srcId="{D8FEF543-F102-4660-818B-9D2CFC1BB7B3}" destId="{B20AD07F-AED9-401A-9E2D-F0BC71E15907}" srcOrd="0" destOrd="0" parTransId="{2228C7D3-7E69-40EA-BD52-235C17644307}" sibTransId="{349403F4-2725-409F-9A9E-0260BC3D9F7A}"/>
    <dgm:cxn modelId="{EA364A6C-2A5A-4FC9-9598-3D5A02C906A9}" type="presOf" srcId="{20D2DD68-2170-4687-88A8-5E1355048333}" destId="{DC3E6E4B-9216-47F0-8FA9-7A513F0BC5FC}" srcOrd="0" destOrd="0" presId="urn:microsoft.com/office/officeart/2005/8/layout/hierarchy2"/>
    <dgm:cxn modelId="{BBADF36D-AEE4-4355-9669-0A5A967EB945}" type="presOf" srcId="{C15D9D4C-088C-43DF-A76D-3B9952D5A484}" destId="{F975C3AE-E560-436F-B5FF-9D53E4EF3390}" srcOrd="0" destOrd="0" presId="urn:microsoft.com/office/officeart/2005/8/layout/hierarchy2"/>
    <dgm:cxn modelId="{E44E4C6E-58D8-442D-8E20-8E6AA92D86E2}" type="presOf" srcId="{72B9C0A2-E066-4271-AEBA-FCBE527C816B}" destId="{95215B37-9AC1-4BEB-A073-830FA2A6B4FC}" srcOrd="0" destOrd="0" presId="urn:microsoft.com/office/officeart/2005/8/layout/hierarchy2"/>
    <dgm:cxn modelId="{847AF66F-0438-4170-AFB0-4EB0D0A8D1BE}" type="presOf" srcId="{B20AD07F-AED9-401A-9E2D-F0BC71E15907}" destId="{BE0B8476-8B32-4CC5-A9DF-7663BF912AC8}" srcOrd="0" destOrd="0" presId="urn:microsoft.com/office/officeart/2005/8/layout/hierarchy2"/>
    <dgm:cxn modelId="{11898F55-BAC7-4BEC-9278-3CCB762C6226}" type="presOf" srcId="{4025726F-A638-41BA-B897-46765AB09D99}" destId="{C4B27C55-8742-4178-96F3-B2683F149AD4}" srcOrd="1" destOrd="0" presId="urn:microsoft.com/office/officeart/2005/8/layout/hierarchy2"/>
    <dgm:cxn modelId="{31827489-1146-4E27-8B05-19E9ED8751AD}" type="presOf" srcId="{0F9BAB17-874A-4B2D-9FEE-82D2F7CD587D}" destId="{AA619EF5-035B-4EF0-A121-4E5969E28D9A}" srcOrd="0" destOrd="0" presId="urn:microsoft.com/office/officeart/2005/8/layout/hierarchy2"/>
    <dgm:cxn modelId="{54C934A8-7F0F-4998-805A-72B2A9E8BE38}" type="presOf" srcId="{72B9C0A2-E066-4271-AEBA-FCBE527C816B}" destId="{702A6365-53B9-4D0B-A95A-C5D5F99E403E}" srcOrd="1" destOrd="0" presId="urn:microsoft.com/office/officeart/2005/8/layout/hierarchy2"/>
    <dgm:cxn modelId="{1BBDA1AB-A9EA-4675-8FCF-780589030ADF}" type="presOf" srcId="{97E6B1D0-2EC0-4621-A40D-137C6625FD0D}" destId="{941955DD-888E-4459-93D9-824313401088}" srcOrd="0" destOrd="0" presId="urn:microsoft.com/office/officeart/2005/8/layout/hierarchy2"/>
    <dgm:cxn modelId="{4F2870CE-4015-4821-96FE-3A08D8CF5264}" type="presOf" srcId="{97E6B1D0-2EC0-4621-A40D-137C6625FD0D}" destId="{72578169-C473-4AD8-8D18-A6AB81B4FA5C}" srcOrd="1" destOrd="0" presId="urn:microsoft.com/office/officeart/2005/8/layout/hierarchy2"/>
    <dgm:cxn modelId="{BBF675DF-954E-420C-8A37-32AA6D40A807}" type="presOf" srcId="{D8FEF543-F102-4660-818B-9D2CFC1BB7B3}" destId="{197A4296-AC33-4D74-961B-C4A1CA7764B5}" srcOrd="0" destOrd="0" presId="urn:microsoft.com/office/officeart/2005/8/layout/hierarchy2"/>
    <dgm:cxn modelId="{1B703BE1-783C-42E2-9B2F-9D082C935065}" type="presOf" srcId="{20D2DD68-2170-4687-88A8-5E1355048333}" destId="{0135E205-7FFC-4EAE-AE64-639B26FF8192}" srcOrd="1" destOrd="0" presId="urn:microsoft.com/office/officeart/2005/8/layout/hierarchy2"/>
    <dgm:cxn modelId="{B13F15F5-A588-498B-AA86-DB18EF8D3DDD}" type="presOf" srcId="{2228C7D3-7E69-40EA-BD52-235C17644307}" destId="{83F1A8B3-01C4-4397-8FBA-0AAB324EB68C}" srcOrd="0" destOrd="0" presId="urn:microsoft.com/office/officeart/2005/8/layout/hierarchy2"/>
    <dgm:cxn modelId="{94F4FDFB-DFF4-4AEF-BBBD-B1B764F952CA}" type="presOf" srcId="{1B806E61-4AAE-47F2-8EE8-FCD58C3B5CA7}" destId="{81123E82-8347-47A2-808E-D779B3329784}" srcOrd="0" destOrd="0" presId="urn:microsoft.com/office/officeart/2005/8/layout/hierarchy2"/>
    <dgm:cxn modelId="{3301B479-7D13-4CE1-892F-9B90DFF01921}" type="presParOf" srcId="{81123E82-8347-47A2-808E-D779B3329784}" destId="{5BC42AAB-2989-4BB8-87BA-CBAB454CB7DD}" srcOrd="0" destOrd="0" presId="urn:microsoft.com/office/officeart/2005/8/layout/hierarchy2"/>
    <dgm:cxn modelId="{97155C58-BBAD-4415-AB4F-8532A834C9BF}" type="presParOf" srcId="{5BC42AAB-2989-4BB8-87BA-CBAB454CB7DD}" destId="{F975C3AE-E560-436F-B5FF-9D53E4EF3390}" srcOrd="0" destOrd="0" presId="urn:microsoft.com/office/officeart/2005/8/layout/hierarchy2"/>
    <dgm:cxn modelId="{553E5AF8-33DB-4118-89B3-75D5E68C8BB1}" type="presParOf" srcId="{5BC42AAB-2989-4BB8-87BA-CBAB454CB7DD}" destId="{CF444236-F31C-4117-BA53-D794A493AD9C}" srcOrd="1" destOrd="0" presId="urn:microsoft.com/office/officeart/2005/8/layout/hierarchy2"/>
    <dgm:cxn modelId="{37B0D894-1462-4080-A00E-581CCB36F85A}" type="presParOf" srcId="{CF444236-F31C-4117-BA53-D794A493AD9C}" destId="{95215B37-9AC1-4BEB-A073-830FA2A6B4FC}" srcOrd="0" destOrd="0" presId="urn:microsoft.com/office/officeart/2005/8/layout/hierarchy2"/>
    <dgm:cxn modelId="{66FD077D-A136-4607-91E5-D118D35E2437}" type="presParOf" srcId="{95215B37-9AC1-4BEB-A073-830FA2A6B4FC}" destId="{702A6365-53B9-4D0B-A95A-C5D5F99E403E}" srcOrd="0" destOrd="0" presId="urn:microsoft.com/office/officeart/2005/8/layout/hierarchy2"/>
    <dgm:cxn modelId="{7B4A6897-F8DA-4662-B654-D8189ACC3A12}" type="presParOf" srcId="{CF444236-F31C-4117-BA53-D794A493AD9C}" destId="{FA33EF88-304D-4B67-8A97-B372AC22612B}" srcOrd="1" destOrd="0" presId="urn:microsoft.com/office/officeart/2005/8/layout/hierarchy2"/>
    <dgm:cxn modelId="{7D9E4A1E-7805-4DD0-B5FD-86A58A915807}" type="presParOf" srcId="{FA33EF88-304D-4B67-8A97-B372AC22612B}" destId="{58F1F461-6B66-4917-80DE-37E229FC359B}" srcOrd="0" destOrd="0" presId="urn:microsoft.com/office/officeart/2005/8/layout/hierarchy2"/>
    <dgm:cxn modelId="{34140854-0A76-4B56-AF3A-AAAFFF464D3B}" type="presParOf" srcId="{FA33EF88-304D-4B67-8A97-B372AC22612B}" destId="{A04155BA-C957-4ECF-882E-4193A5AB9D35}" srcOrd="1" destOrd="0" presId="urn:microsoft.com/office/officeart/2005/8/layout/hierarchy2"/>
    <dgm:cxn modelId="{51A5E670-0434-43B1-8969-672467EEE61C}" type="presParOf" srcId="{A04155BA-C957-4ECF-882E-4193A5AB9D35}" destId="{941955DD-888E-4459-93D9-824313401088}" srcOrd="0" destOrd="0" presId="urn:microsoft.com/office/officeart/2005/8/layout/hierarchy2"/>
    <dgm:cxn modelId="{E525D1A7-2742-493D-BA08-CB83D539921E}" type="presParOf" srcId="{941955DD-888E-4459-93D9-824313401088}" destId="{72578169-C473-4AD8-8D18-A6AB81B4FA5C}" srcOrd="0" destOrd="0" presId="urn:microsoft.com/office/officeart/2005/8/layout/hierarchy2"/>
    <dgm:cxn modelId="{182E3597-BEFB-4986-8AF9-D16C32BA8CE4}" type="presParOf" srcId="{A04155BA-C957-4ECF-882E-4193A5AB9D35}" destId="{871FB151-51C0-4D96-BD38-82531B6430DF}" srcOrd="1" destOrd="0" presId="urn:microsoft.com/office/officeart/2005/8/layout/hierarchy2"/>
    <dgm:cxn modelId="{2F71B275-33BF-4D16-9C2E-68F16AB9341E}" type="presParOf" srcId="{871FB151-51C0-4D96-BD38-82531B6430DF}" destId="{AA619EF5-035B-4EF0-A121-4E5969E28D9A}" srcOrd="0" destOrd="0" presId="urn:microsoft.com/office/officeart/2005/8/layout/hierarchy2"/>
    <dgm:cxn modelId="{36FE48B1-FAEC-4DB9-93F8-8F40E63DBAC0}" type="presParOf" srcId="{871FB151-51C0-4D96-BD38-82531B6430DF}" destId="{5FB69A03-E35F-4ABA-A3B8-DC9824A02D64}" srcOrd="1" destOrd="0" presId="urn:microsoft.com/office/officeart/2005/8/layout/hierarchy2"/>
    <dgm:cxn modelId="{3C71A838-2575-461D-BDAB-1F43C381ADCC}" type="presParOf" srcId="{A04155BA-C957-4ECF-882E-4193A5AB9D35}" destId="{DC3E6E4B-9216-47F0-8FA9-7A513F0BC5FC}" srcOrd="2" destOrd="0" presId="urn:microsoft.com/office/officeart/2005/8/layout/hierarchy2"/>
    <dgm:cxn modelId="{64957FB1-0017-438C-BBBA-ACB69CFE4A1C}" type="presParOf" srcId="{DC3E6E4B-9216-47F0-8FA9-7A513F0BC5FC}" destId="{0135E205-7FFC-4EAE-AE64-639B26FF8192}" srcOrd="0" destOrd="0" presId="urn:microsoft.com/office/officeart/2005/8/layout/hierarchy2"/>
    <dgm:cxn modelId="{A4ADBDC7-26E6-43EF-A80B-8FB3C4D17943}" type="presParOf" srcId="{A04155BA-C957-4ECF-882E-4193A5AB9D35}" destId="{506CB599-5FA3-429E-B5EB-6D9F96046DB0}" srcOrd="3" destOrd="0" presId="urn:microsoft.com/office/officeart/2005/8/layout/hierarchy2"/>
    <dgm:cxn modelId="{BDCD2F4D-D405-4644-BD4D-D6BAB905376C}" type="presParOf" srcId="{506CB599-5FA3-429E-B5EB-6D9F96046DB0}" destId="{01E5F77B-BE5E-4793-924E-4273A4D0A797}" srcOrd="0" destOrd="0" presId="urn:microsoft.com/office/officeart/2005/8/layout/hierarchy2"/>
    <dgm:cxn modelId="{0730D76A-4198-44B6-9C0D-06CAD04D3530}" type="presParOf" srcId="{506CB599-5FA3-429E-B5EB-6D9F96046DB0}" destId="{FE99AD57-6D73-48B2-ACE4-6C7F4CA10F84}" srcOrd="1" destOrd="0" presId="urn:microsoft.com/office/officeart/2005/8/layout/hierarchy2"/>
    <dgm:cxn modelId="{F4150BFA-BC3E-4674-9031-E11B8BE18C37}" type="presParOf" srcId="{CF444236-F31C-4117-BA53-D794A493AD9C}" destId="{163128AB-6E6C-4DFB-9C1D-7B3263E05FA7}" srcOrd="2" destOrd="0" presId="urn:microsoft.com/office/officeart/2005/8/layout/hierarchy2"/>
    <dgm:cxn modelId="{F6E12C5A-BC36-4B0F-8FEF-C5D0FA926C8C}" type="presParOf" srcId="{163128AB-6E6C-4DFB-9C1D-7B3263E05FA7}" destId="{C4B27C55-8742-4178-96F3-B2683F149AD4}" srcOrd="0" destOrd="0" presId="urn:microsoft.com/office/officeart/2005/8/layout/hierarchy2"/>
    <dgm:cxn modelId="{1B4B3E40-0554-47BB-85F4-68B2A8B54ECF}" type="presParOf" srcId="{CF444236-F31C-4117-BA53-D794A493AD9C}" destId="{33A11465-10F6-41A1-8611-484D1359DD9F}" srcOrd="3" destOrd="0" presId="urn:microsoft.com/office/officeart/2005/8/layout/hierarchy2"/>
    <dgm:cxn modelId="{CD89B61E-D19F-4F94-A97B-AB64D22E3344}" type="presParOf" srcId="{33A11465-10F6-41A1-8611-484D1359DD9F}" destId="{197A4296-AC33-4D74-961B-C4A1CA7764B5}" srcOrd="0" destOrd="0" presId="urn:microsoft.com/office/officeart/2005/8/layout/hierarchy2"/>
    <dgm:cxn modelId="{E88B5C73-EE16-4B04-A422-90B52C21A909}" type="presParOf" srcId="{33A11465-10F6-41A1-8611-484D1359DD9F}" destId="{B392EACA-CFED-4572-B07E-BCA45A079682}" srcOrd="1" destOrd="0" presId="urn:microsoft.com/office/officeart/2005/8/layout/hierarchy2"/>
    <dgm:cxn modelId="{56BD236A-C5CE-46C0-9A49-2D7274B6DC54}" type="presParOf" srcId="{B392EACA-CFED-4572-B07E-BCA45A079682}" destId="{83F1A8B3-01C4-4397-8FBA-0AAB324EB68C}" srcOrd="0" destOrd="0" presId="urn:microsoft.com/office/officeart/2005/8/layout/hierarchy2"/>
    <dgm:cxn modelId="{A367BE33-C3D3-4F36-83FE-A4C55DB6EFA0}" type="presParOf" srcId="{83F1A8B3-01C4-4397-8FBA-0AAB324EB68C}" destId="{2EA639C6-B315-4978-AC12-1D3FC1C4FD19}" srcOrd="0" destOrd="0" presId="urn:microsoft.com/office/officeart/2005/8/layout/hierarchy2"/>
    <dgm:cxn modelId="{845193CB-A36B-4A72-819E-EB3599B349B0}" type="presParOf" srcId="{B392EACA-CFED-4572-B07E-BCA45A079682}" destId="{CE6B4CD7-6420-4610-B412-AC2DF9D13C31}" srcOrd="1" destOrd="0" presId="urn:microsoft.com/office/officeart/2005/8/layout/hierarchy2"/>
    <dgm:cxn modelId="{4E00E22C-F4E6-43F5-BF53-2098112105D5}" type="presParOf" srcId="{CE6B4CD7-6420-4610-B412-AC2DF9D13C31}" destId="{BE0B8476-8B32-4CC5-A9DF-7663BF912AC8}" srcOrd="0" destOrd="0" presId="urn:microsoft.com/office/officeart/2005/8/layout/hierarchy2"/>
    <dgm:cxn modelId="{E1B3E577-17C1-4438-B4AF-4F4B45BD4167}" type="presParOf" srcId="{CE6B4CD7-6420-4610-B412-AC2DF9D13C31}" destId="{5DF8C773-706C-48A2-8599-173F729C86B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5C3AE-E560-436F-B5FF-9D53E4EF3390}">
      <dsp:nvSpPr>
        <dsp:cNvPr id="0" name=""/>
        <dsp:cNvSpPr/>
      </dsp:nvSpPr>
      <dsp:spPr>
        <a:xfrm>
          <a:off x="75235" y="2049283"/>
          <a:ext cx="2847981" cy="142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16942" y="2090990"/>
        <a:ext cx="2764567" cy="1340576"/>
      </dsp:txXfrm>
    </dsp:sp>
    <dsp:sp modelId="{95215B37-9AC1-4BEB-A073-830FA2A6B4FC}">
      <dsp:nvSpPr>
        <dsp:cNvPr id="0" name=""/>
        <dsp:cNvSpPr/>
      </dsp:nvSpPr>
      <dsp:spPr>
        <a:xfrm rot="18770822">
          <a:off x="2655224" y="2119936"/>
          <a:ext cx="167517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75176" y="27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450933" y="2105303"/>
        <a:ext cx="83758" cy="83758"/>
      </dsp:txXfrm>
    </dsp:sp>
    <dsp:sp modelId="{58F1F461-6B66-4917-80DE-37E229FC359B}">
      <dsp:nvSpPr>
        <dsp:cNvPr id="0" name=""/>
        <dsp:cNvSpPr/>
      </dsp:nvSpPr>
      <dsp:spPr>
        <a:xfrm>
          <a:off x="4062409" y="821091"/>
          <a:ext cx="2847981" cy="14239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104116" y="862798"/>
        <a:ext cx="2764567" cy="1340576"/>
      </dsp:txXfrm>
    </dsp:sp>
    <dsp:sp modelId="{941955DD-888E-4459-93D9-824313401088}">
      <dsp:nvSpPr>
        <dsp:cNvPr id="0" name=""/>
        <dsp:cNvSpPr/>
      </dsp:nvSpPr>
      <dsp:spPr>
        <a:xfrm rot="19457599">
          <a:off x="6778527" y="1096443"/>
          <a:ext cx="140291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02919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44914" y="1088616"/>
        <a:ext cx="70145" cy="70145"/>
      </dsp:txXfrm>
    </dsp:sp>
    <dsp:sp modelId="{AA619EF5-035B-4EF0-A121-4E5969E28D9A}">
      <dsp:nvSpPr>
        <dsp:cNvPr id="0" name=""/>
        <dsp:cNvSpPr/>
      </dsp:nvSpPr>
      <dsp:spPr>
        <a:xfrm>
          <a:off x="8049583" y="2296"/>
          <a:ext cx="2847981" cy="14239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8091290" y="44003"/>
        <a:ext cx="2764567" cy="1340576"/>
      </dsp:txXfrm>
    </dsp:sp>
    <dsp:sp modelId="{DC3E6E4B-9216-47F0-8FA9-7A513F0BC5FC}">
      <dsp:nvSpPr>
        <dsp:cNvPr id="0" name=""/>
        <dsp:cNvSpPr/>
      </dsp:nvSpPr>
      <dsp:spPr>
        <a:xfrm rot="2142401">
          <a:off x="6778527" y="1915238"/>
          <a:ext cx="140291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02919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44914" y="1907411"/>
        <a:ext cx="70145" cy="70145"/>
      </dsp:txXfrm>
    </dsp:sp>
    <dsp:sp modelId="{01E5F77B-BE5E-4793-924E-4273A4D0A797}">
      <dsp:nvSpPr>
        <dsp:cNvPr id="0" name=""/>
        <dsp:cNvSpPr/>
      </dsp:nvSpPr>
      <dsp:spPr>
        <a:xfrm>
          <a:off x="8049583" y="1639886"/>
          <a:ext cx="2847981" cy="14239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8091290" y="1681593"/>
        <a:ext cx="2764567" cy="1340576"/>
      </dsp:txXfrm>
    </dsp:sp>
    <dsp:sp modelId="{163128AB-6E6C-4DFB-9C1D-7B3263E05FA7}">
      <dsp:nvSpPr>
        <dsp:cNvPr id="0" name=""/>
        <dsp:cNvSpPr/>
      </dsp:nvSpPr>
      <dsp:spPr>
        <a:xfrm rot="2829178">
          <a:off x="2655224" y="3348128"/>
          <a:ext cx="167517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75176" y="27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450933" y="3333495"/>
        <a:ext cx="83758" cy="83758"/>
      </dsp:txXfrm>
    </dsp:sp>
    <dsp:sp modelId="{197A4296-AC33-4D74-961B-C4A1CA7764B5}">
      <dsp:nvSpPr>
        <dsp:cNvPr id="0" name=""/>
        <dsp:cNvSpPr/>
      </dsp:nvSpPr>
      <dsp:spPr>
        <a:xfrm>
          <a:off x="4062409" y="3277475"/>
          <a:ext cx="2847981" cy="14239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104116" y="3319182"/>
        <a:ext cx="2764567" cy="1340576"/>
      </dsp:txXfrm>
    </dsp:sp>
    <dsp:sp modelId="{83F1A8B3-01C4-4397-8FBA-0AAB324EB68C}">
      <dsp:nvSpPr>
        <dsp:cNvPr id="0" name=""/>
        <dsp:cNvSpPr/>
      </dsp:nvSpPr>
      <dsp:spPr>
        <a:xfrm>
          <a:off x="6910390" y="3962224"/>
          <a:ext cx="113919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39192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51507" y="3960991"/>
        <a:ext cx="56959" cy="56959"/>
      </dsp:txXfrm>
    </dsp:sp>
    <dsp:sp modelId="{BE0B8476-8B32-4CC5-A9DF-7663BF912AC8}">
      <dsp:nvSpPr>
        <dsp:cNvPr id="0" name=""/>
        <dsp:cNvSpPr/>
      </dsp:nvSpPr>
      <dsp:spPr>
        <a:xfrm>
          <a:off x="8049583" y="3277475"/>
          <a:ext cx="2847981" cy="14239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8091290" y="3319182"/>
        <a:ext cx="2764567" cy="1340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6BBB-769C-F640-B863-1BAFC25FDA47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0247-B477-5F4F-9C46-993B49B7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0247-B477-5F4F-9C46-993B49B75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9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253922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7E8B8-074E-8B44-B493-52671C7F1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978928"/>
            <a:ext cx="914400" cy="6098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BEAAF55-F774-7C4A-BE12-1F8501515C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26" y="5909662"/>
            <a:ext cx="1788374" cy="74840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3A8126-F8FA-7944-A4AB-48AFEB080F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80" y="5978928"/>
            <a:ext cx="646020" cy="6098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EDB819A-89B4-1E46-B08F-9E791A47EF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99716"/>
            <a:ext cx="19050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F1420-2991-B44D-8F87-D3C3766C7BE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29" y="0"/>
            <a:ext cx="629717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253922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CCF36D-32A8-D142-98EC-888FE251E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1036336"/>
            <a:ext cx="3213100" cy="64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98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84C9F9E-FAE2-534B-B96D-9A556487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5EC0118-465B-A947-8341-BB24C6F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C0FBB5-5A58-CF46-ACA7-A86F51E5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2FEF063-ADB1-494F-B55B-E3C3F93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D0205A12-89E3-A24A-B78E-030820B9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1AF07F4-E24B-554F-8DFD-3F099EAC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8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6CCFA49-BA14-A742-8009-7525D14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BB14D79-0FAE-5043-986C-3597A67E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C871-B6C1-4D4E-A315-E9B623D8EE7D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Day: Introduction to GitHub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IMEAnalytics_Internal_Use_Only@worldbank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{PROJECT}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534" y="3015674"/>
            <a:ext cx="5135516" cy="2546926"/>
          </a:xfrm>
        </p:spPr>
        <p:txBody>
          <a:bodyPr>
            <a:normAutofit/>
          </a:bodyPr>
          <a:lstStyle/>
          <a:p>
            <a:r>
              <a:rPr lang="es-CO" dirty="0"/>
              <a:t>Prepared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b="1" dirty="0">
                <a:solidFill>
                  <a:schemeClr val="accent5"/>
                </a:solidFill>
              </a:rPr>
              <a:t>{NAME}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s-CO" i="1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youremail</a:t>
            </a:r>
            <a:r>
              <a:rPr lang="es-CO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@worldbank.org</a:t>
            </a:r>
            <a:r>
              <a:rPr lang="es-CO" i="1" dirty="0"/>
              <a:t>  </a:t>
            </a:r>
            <a:endParaRPr lang="en-US" dirty="0"/>
          </a:p>
          <a:p>
            <a:r>
              <a:rPr lang="es-CO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6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028" name="Picture 4" descr="Image result for rubber duck">
            <a:extLst>
              <a:ext uri="{FF2B5EF4-FFF2-40B4-BE49-F238E27FC236}">
                <a16:creationId xmlns:a16="http://schemas.microsoft.com/office/drawing/2014/main" id="{17EFB4BD-0585-4A98-A219-7F5AE72E5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2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AA18-C3D6-4176-B409-FF7C9A4D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 </a:t>
            </a:r>
            <a:r>
              <a:rPr lang="en-US" dirty="0">
                <a:solidFill>
                  <a:schemeClr val="accent5"/>
                </a:solidFill>
              </a:rPr>
              <a:t>{complete diagram}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100119-6EDB-46EE-9596-1812A9083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611982"/>
              </p:ext>
            </p:extLst>
          </p:nvPr>
        </p:nvGraphicFramePr>
        <p:xfrm>
          <a:off x="609600" y="1600200"/>
          <a:ext cx="10972800" cy="470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5C440-8C52-400B-864C-F0996B25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4054C-1152-48BB-B95E-B3933F7A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6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1145-6712-4D2C-9507-39AFF3A0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44BB-734F-479B-94C8-59954C1A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Anything you moved you should tell your PI about</a:t>
            </a:r>
          </a:p>
          <a:p>
            <a:r>
              <a:rPr lang="en-US" dirty="0">
                <a:solidFill>
                  <a:schemeClr val="accent5"/>
                </a:solidFill>
              </a:rPr>
              <a:t>Any questions on folder set-up to discuss with your PI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72386-7D8C-4D21-B3B4-B47AC217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8047C-6E68-4924-A608-555802AF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8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0060-E0BB-4843-891E-B6ACAD80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F881-0EDC-4FCF-A61C-69CFD4C7B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Master script location: </a:t>
            </a:r>
            <a:r>
              <a:rPr lang="en-US" dirty="0">
                <a:solidFill>
                  <a:schemeClr val="accent5"/>
                </a:solidFill>
              </a:rPr>
              <a:t>{insert </a:t>
            </a:r>
            <a:r>
              <a:rPr lang="en-US" dirty="0" err="1">
                <a:solidFill>
                  <a:schemeClr val="accent5"/>
                </a:solidFill>
              </a:rPr>
              <a:t>filepath</a:t>
            </a:r>
            <a:r>
              <a:rPr lang="en-US" dirty="0">
                <a:solidFill>
                  <a:schemeClr val="accent5"/>
                </a:solidFill>
              </a:rPr>
              <a:t> here}</a:t>
            </a:r>
          </a:p>
          <a:p>
            <a:endParaRPr lang="en-US" dirty="0"/>
          </a:p>
          <a:p>
            <a:r>
              <a:rPr lang="en-US" dirty="0"/>
              <a:t>Master script runs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Task A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Task B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Task C … </a:t>
            </a:r>
          </a:p>
          <a:p>
            <a:endParaRPr lang="en-US" dirty="0"/>
          </a:p>
          <a:p>
            <a:r>
              <a:rPr lang="en-US" dirty="0"/>
              <a:t>Other team members can run Master script if they change </a:t>
            </a:r>
            <a:r>
              <a:rPr lang="en-US" dirty="0">
                <a:solidFill>
                  <a:schemeClr val="accent5"/>
                </a:solidFill>
              </a:rPr>
              <a:t>{insert line number here} </a:t>
            </a:r>
            <a:r>
              <a:rPr lang="en-US" dirty="0"/>
              <a:t>				</a:t>
            </a:r>
          </a:p>
          <a:p>
            <a:pPr lvl="1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843D-A276-420F-9F48-DA94477C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3A914-922C-454F-B407-6A7D1DF8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3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0547-521C-4A9A-BD65-58140207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C3DD-E87B-4C52-9B57-48BF78EB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repo: </a:t>
            </a:r>
            <a:r>
              <a:rPr lang="en-US" sz="2800" dirty="0">
                <a:solidFill>
                  <a:schemeClr val="accent5"/>
                </a:solidFill>
              </a:rPr>
              <a:t>{insert link here}</a:t>
            </a:r>
          </a:p>
          <a:p>
            <a:r>
              <a:rPr lang="en-US" dirty="0"/>
              <a:t>Project team(s): </a:t>
            </a:r>
            <a:r>
              <a:rPr lang="en-US" dirty="0">
                <a:solidFill>
                  <a:schemeClr val="accent5"/>
                </a:solidFill>
              </a:rPr>
              <a:t>{insert link(s) here}</a:t>
            </a:r>
          </a:p>
          <a:p>
            <a:endParaRPr lang="en-US" dirty="0"/>
          </a:p>
          <a:p>
            <a:r>
              <a:rPr lang="en-US" dirty="0"/>
              <a:t>Project repo contains: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Summarize what is now on GitHub (e.g. all do-files), if multiple rounds / types of data, show structure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Summarize what remains in project folder (e.g. data and final outputs)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7CC66-D603-44AB-9CD7-B1B6A4FF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C763A-5EF6-4ADB-B333-27DDAE17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9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0547-521C-4A9A-BD65-58140207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C3DD-E87B-4C52-9B57-48BF78EB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Github Demo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Show examples of commits made during bootcamp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Show example of issue that was solved and closed during bootcamp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Create and solve issue together </a:t>
            </a:r>
          </a:p>
          <a:p>
            <a:endParaRPr lang="en-US" dirty="0"/>
          </a:p>
          <a:p>
            <a:r>
              <a:rPr lang="en-US" dirty="0"/>
              <a:t>GitHub workflow</a:t>
            </a:r>
          </a:p>
          <a:p>
            <a:pPr lvl="1"/>
            <a:r>
              <a:rPr lang="en-US" dirty="0"/>
              <a:t>TTL preferred role: </a:t>
            </a:r>
            <a:r>
              <a:rPr lang="en-US" dirty="0">
                <a:solidFill>
                  <a:schemeClr val="accent5"/>
                </a:solidFill>
              </a:rPr>
              <a:t>observer or contributor?</a:t>
            </a:r>
          </a:p>
          <a:p>
            <a:pPr lvl="1"/>
            <a:r>
              <a:rPr lang="en-US" dirty="0"/>
              <a:t>Repo maintainer: </a:t>
            </a:r>
            <a:r>
              <a:rPr lang="en-US" dirty="0">
                <a:solidFill>
                  <a:schemeClr val="accent5"/>
                </a:solidFill>
              </a:rPr>
              <a:t>name</a:t>
            </a:r>
          </a:p>
          <a:p>
            <a:pPr lvl="1"/>
            <a:r>
              <a:rPr lang="en-US" dirty="0"/>
              <a:t>Use issues for task management? </a:t>
            </a:r>
            <a:r>
              <a:rPr lang="en-US" dirty="0">
                <a:solidFill>
                  <a:schemeClr val="accent5"/>
                </a:solidFill>
              </a:rPr>
              <a:t>Yes/no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7CC66-D603-44AB-9CD7-B1B6A4FF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C763A-5EF6-4ADB-B333-27DDAE17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8347-F0C2-4A46-9799-1265578D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E931-B30D-4651-ABD0-DAB35C4C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datasets that need to be de-identified: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List datasets here </a:t>
            </a:r>
          </a:p>
          <a:p>
            <a:pPr lvl="1"/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Does our analysis depend on PII?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Plan for de-identification: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What needs to be done?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Who will do it?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What’s the timeline? {depends on answer to analysis question}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96AA-C9E5-4D4F-94BB-42452275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0979F-1C2D-4F55-AC30-F050F46D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27D2-9118-40F5-811A-BB6EFE84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E3D5-9A67-4435-B887-17CD1F9B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publication plan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What datasets need to be published?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Are any datasets currently ready for publication?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What’s the timeline for publication?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Expected access restrictions when published?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360F2-0CD9-4A3E-99AB-53E714BE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82CB8-BA80-4BB3-A14C-EFFC212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7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2412-875A-4905-BC84-F76AE8DC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Replicable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8711-3A4D-4D5A-BE6D-A9EFD3CCA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Tips I learned to make my code more replicable: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Talk to a rubber duck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…</a:t>
            </a:r>
          </a:p>
          <a:p>
            <a:pPr lvl="1"/>
            <a:endParaRPr lang="en-US" dirty="0"/>
          </a:p>
          <a:p>
            <a:r>
              <a:rPr lang="en-US" dirty="0"/>
              <a:t>What needs to be done for our project to be ready for push-button replication?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List to dos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246B7-3A9D-4CB8-963A-8B7C6E23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48E2F-D1A9-4EB6-9A53-EA99A028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9531</TotalTime>
  <Words>327</Words>
  <Application>Microsoft Office PowerPoint</Application>
  <PresentationFormat>Widescreen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Office Theme</vt:lpstr>
      <vt:lpstr>{PROJECT}</vt:lpstr>
      <vt:lpstr>Folder structure {complete diagram}</vt:lpstr>
      <vt:lpstr>Folder structure</vt:lpstr>
      <vt:lpstr>Master script</vt:lpstr>
      <vt:lpstr>Github</vt:lpstr>
      <vt:lpstr>Github</vt:lpstr>
      <vt:lpstr>De-identification</vt:lpstr>
      <vt:lpstr>Data publication</vt:lpstr>
      <vt:lpstr>Replicable coding</vt:lpstr>
      <vt:lpstr>Thank you!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Sherlene Chatterji</dc:creator>
  <cp:lastModifiedBy>Kristoffer Gustav Bjarkefur</cp:lastModifiedBy>
  <cp:revision>428</cp:revision>
  <cp:lastPrinted>2019-01-28T22:08:07Z</cp:lastPrinted>
  <dcterms:created xsi:type="dcterms:W3CDTF">2014-11-14T20:07:23Z</dcterms:created>
  <dcterms:modified xsi:type="dcterms:W3CDTF">2019-11-09T02:34:58Z</dcterms:modified>
</cp:coreProperties>
</file>