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5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4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19" autoAdjust="0"/>
  </p:normalViewPr>
  <p:slideViewPr>
    <p:cSldViewPr snapToGrid="0" snapToObjects="1">
      <p:cViewPr varScale="1">
        <p:scale>
          <a:sx n="58" d="100"/>
          <a:sy n="58" d="100"/>
        </p:scale>
        <p:origin x="155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E270-17F9-433E-9A1F-D7DC71D29C23}" type="datetimeFigureOut">
              <a:rPr lang="en-IN" smtClean="0"/>
              <a:t>04-05-2017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84187-2537-4177-8F3B-123F54D82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29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aim of this study was to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relationship and to develop a more flexible framework to allow communication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transport emissions and air quality concentrations. This paper describes the development of this framework, suggests methodological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 to mitigate its problems and shows its application to the mega-city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 of implementing this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methodology would be a system providing high time/space resolution measurements of both air pollutant concentrations and traffic emissions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data, as well as real-time transportation and dispersion modelling of those data. The key advantage of the system proposed would be the runtime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 of modelling, to interpret the data measured, with measurements, to validate the data modelled. The findings from the case-study of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Beijing show that the integrated system can link traffic air pollution measurements through various modelling modules in order to automate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transport-related air pollution assessment.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84187-2537-4177-8F3B-123F54D822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9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each location can be taken at a time and sum all the values. These can be categorized into different time series like calculate for monthly, daily and hourly. From this we can find a pattern and may predict for the next day or hour. These can be very helpful in understanding the pollution distribution</a:t>
            </a:r>
          </a:p>
          <a:p>
            <a:r>
              <a:rPr lang="en-IN" dirty="0" err="1" smtClean="0"/>
              <a:t>Scipy.signal.coherence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84187-2537-4177-8F3B-123F54D8222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0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road traffic data and chemical pollution data. The used method for this study was the traffic data manual collecting. For one input it is established the following data measurement: traffic volume, vehicles number for each direction (left, forward, right) and for each vehicle category [2]. The traffic flow volume was determined by counting the vehicles total number for one intersection during one rush hour (Example: 8.00-9.00, 15.00-16.00). Chemical pollution measurement methodology: for each studied intersection were selected a number of measurement points for chemical pollution data. The measurement points number was chosen according to the traffic flows, the intersection geometrical parameters and placement of the buildings.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84187-2537-4177-8F3B-123F54D822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38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 the first step of data analysis, linear relationships between </a:t>
            </a:r>
            <a:r>
              <a:rPr lang="en-IN" dirty="0" err="1" smtClean="0"/>
              <a:t>analyzed</a:t>
            </a:r>
            <a:r>
              <a:rPr lang="en-IN" dirty="0" smtClean="0"/>
              <a:t> pollutants and meteorological parameters were tested using Pearson’s correlation resulting 48 possible pollutant –meteorological factor pairs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84187-2537-4177-8F3B-123F54D822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8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274638"/>
            <a:ext cx="760886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404" y="274638"/>
            <a:ext cx="76383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3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63DC-777A-854B-BE2C-AAEBA2FE085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0690" y="868785"/>
            <a:ext cx="42060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34384"/>
            <a:ext cx="7608864" cy="1143000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Capstone of </a:t>
            </a:r>
            <a:r>
              <a:rPr lang="en-US" b="1" dirty="0" smtClean="0">
                <a:solidFill>
                  <a:srgbClr val="FF0000"/>
                </a:solidFill>
              </a:rPr>
              <a:t>Prithvi Yarlagadda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9243" y="6455678"/>
            <a:ext cx="352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Venn Diagram of Data Science Skills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99890" y="909539"/>
            <a:ext cx="789535" cy="24543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78886" y="868785"/>
            <a:ext cx="42015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2473107" y="2622783"/>
            <a:ext cx="4197787" cy="42061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35004" y="5267298"/>
            <a:ext cx="329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Communicating Results for Decision-</a:t>
            </a:r>
            <a:r>
              <a:rPr lang="en-US" sz="2400" dirty="0" smtClean="0"/>
              <a:t>Making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21502" y="2125114"/>
            <a:ext cx="242459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Coding </a:t>
            </a:r>
            <a:r>
              <a:rPr lang="en-US" sz="2400" dirty="0" smtClean="0"/>
              <a:t>with Performance </a:t>
            </a:r>
            <a:r>
              <a:rPr lang="en-US" sz="2400" dirty="0"/>
              <a:t>on Big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109" y="2193758"/>
            <a:ext cx="2827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Statistics &amp; Modeling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Conclusion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results show an important contribution of short-term fluctuations </a:t>
            </a:r>
            <a:r>
              <a:rPr lang="en-IN" dirty="0" smtClean="0"/>
              <a:t>to </a:t>
            </a:r>
            <a:r>
              <a:rPr lang="en-IN" dirty="0"/>
              <a:t>the total variance for </a:t>
            </a:r>
            <a:r>
              <a:rPr lang="en-IN" dirty="0" err="1"/>
              <a:t>analyzed</a:t>
            </a:r>
            <a:r>
              <a:rPr lang="en-IN" dirty="0"/>
              <a:t> pollutants (nitrogen dioxide, </a:t>
            </a:r>
            <a:r>
              <a:rPr lang="en-IN" dirty="0" err="1"/>
              <a:t>sulfur</a:t>
            </a:r>
            <a:r>
              <a:rPr lang="en-IN" dirty="0"/>
              <a:t> dioxide and suspended particles), with high dependence on the meteorological factor (incident radiation, air temperature or relative humidity) and less on the site specific conditions.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type of exploratory approach might help as a pre-assessment tool identifying constants or patterns that can characterize the interactions between variables, which is a useful tool for the parameterization and calibration of </a:t>
            </a:r>
            <a:r>
              <a:rPr lang="en-IN" dirty="0" smtClean="0"/>
              <a:t>air pollution </a:t>
            </a:r>
            <a:r>
              <a:rPr lang="en-IN" dirty="0"/>
              <a:t>models. </a:t>
            </a:r>
            <a:endParaRPr lang="en-IN" dirty="0" smtClean="0"/>
          </a:p>
          <a:p>
            <a:r>
              <a:rPr lang="en-IN" dirty="0" smtClean="0"/>
              <a:t>Furthermore</a:t>
            </a:r>
            <a:r>
              <a:rPr lang="en-IN" dirty="0"/>
              <a:t>, the technique can provide comprehensive classifications of the monitoring sites.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Quiz for Your Classmates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What statistical method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programming tool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scientific contribution was made?</a:t>
            </a:r>
          </a:p>
          <a:p>
            <a:endParaRPr lang="en-US" dirty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idea could be useful for </a:t>
            </a:r>
            <a:r>
              <a:rPr lang="en-US" smtClean="0">
                <a:solidFill>
                  <a:srgbClr val="1F497D"/>
                </a:solidFill>
              </a:rPr>
              <a:t>your project?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Contribution of Competitor’s Article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Analyze</a:t>
            </a:r>
            <a:r>
              <a:rPr lang="en-IN" dirty="0" smtClean="0"/>
              <a:t> </a:t>
            </a:r>
            <a:r>
              <a:rPr lang="en-IN" dirty="0"/>
              <a:t>the relationship and to develop a more flexible framework to allow communication between transport emissions and air </a:t>
            </a:r>
            <a:r>
              <a:rPr lang="en-IN" dirty="0" smtClean="0"/>
              <a:t>quality</a:t>
            </a:r>
          </a:p>
          <a:p>
            <a:r>
              <a:rPr lang="en-IN" dirty="0" smtClean="0"/>
              <a:t>Provide </a:t>
            </a:r>
            <a:r>
              <a:rPr lang="en-IN" dirty="0"/>
              <a:t>high time/space resolution measurements of both air pollutant concentrations and traffic emissions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Description of Your Contribution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for daily, monthly and yearly</a:t>
            </a:r>
          </a:p>
          <a:p>
            <a:r>
              <a:rPr lang="en-US" dirty="0" smtClean="0"/>
              <a:t>Geospatial map using locations</a:t>
            </a:r>
          </a:p>
          <a:p>
            <a:r>
              <a:rPr lang="en-US" dirty="0" smtClean="0"/>
              <a:t>Included traffic and weather data for our analysis</a:t>
            </a:r>
          </a:p>
          <a:p>
            <a:r>
              <a:rPr lang="en-US" dirty="0" smtClean="0"/>
              <a:t>Correlation and regression model</a:t>
            </a:r>
          </a:p>
          <a:p>
            <a:r>
              <a:rPr lang="en-US" dirty="0" smtClean="0"/>
              <a:t>Cross-spectrum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Data Source and Content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Pollution </a:t>
            </a:r>
          </a:p>
          <a:p>
            <a:pPr lvl="1"/>
            <a:r>
              <a:rPr lang="en-US" dirty="0" err="1" smtClean="0"/>
              <a:t>Smartcity</a:t>
            </a:r>
            <a:r>
              <a:rPr lang="en-US" dirty="0" smtClean="0"/>
              <a:t> dataset</a:t>
            </a:r>
          </a:p>
          <a:p>
            <a:r>
              <a:rPr lang="en-US" dirty="0" smtClean="0"/>
              <a:t>Weather</a:t>
            </a:r>
          </a:p>
          <a:p>
            <a:r>
              <a:rPr lang="en-US" dirty="0" smtClean="0"/>
              <a:t>Traffic</a:t>
            </a:r>
          </a:p>
          <a:p>
            <a:pPr lvl="1"/>
            <a:r>
              <a:rPr lang="en-US" dirty="0" smtClean="0"/>
              <a:t>United States Environmental Protection </a:t>
            </a:r>
            <a:r>
              <a:rPr lang="en-US" dirty="0" smtClean="0"/>
              <a:t>Agency</a:t>
            </a:r>
          </a:p>
          <a:p>
            <a:r>
              <a:rPr lang="en-IN" dirty="0"/>
              <a:t>The traffic flow volume was determined by counting the vehicles total number for one intersection during one rush hour </a:t>
            </a:r>
            <a:endParaRPr lang="en-IN" dirty="0" smtClean="0"/>
          </a:p>
          <a:p>
            <a:r>
              <a:rPr lang="en-IN" dirty="0"/>
              <a:t>The measurement points number was chosen according to the traffic flows, the intersection geometrical parameters and placement of the buildings.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Your Method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Weather – Air pollution synchronization</a:t>
            </a:r>
          </a:p>
          <a:p>
            <a:r>
              <a:rPr lang="en-IN" dirty="0" smtClean="0"/>
              <a:t>Correlation between Weather parameters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smtClean="0"/>
              <a:t>and </a:t>
            </a:r>
            <a:r>
              <a:rPr lang="en-IN" dirty="0" smtClean="0"/>
              <a:t>Pollutants</a:t>
            </a:r>
          </a:p>
          <a:p>
            <a:r>
              <a:rPr lang="en-IN" dirty="0" smtClean="0"/>
              <a:t>Merge traffic data</a:t>
            </a:r>
          </a:p>
          <a:p>
            <a:r>
              <a:rPr lang="en-IN" dirty="0" smtClean="0"/>
              <a:t>Build regression model</a:t>
            </a:r>
          </a:p>
          <a:p>
            <a:r>
              <a:rPr lang="en-US" dirty="0" smtClean="0"/>
              <a:t>Zeppelin, R, </a:t>
            </a:r>
            <a:r>
              <a:rPr lang="en-US" dirty="0" err="1" smtClean="0"/>
              <a:t>Pyspark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639" y="0"/>
            <a:ext cx="1302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1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6" y="1689100"/>
            <a:ext cx="7973878" cy="4356100"/>
          </a:xfrm>
        </p:spPr>
      </p:pic>
    </p:spTree>
    <p:extLst>
      <p:ext uri="{BB962C8B-B14F-4D97-AF65-F5344CB8AC3E}">
        <p14:creationId xmlns:p14="http://schemas.microsoft.com/office/powerpoint/2010/main" val="17699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2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77" y="2146300"/>
            <a:ext cx="8214623" cy="2971799"/>
          </a:xfrm>
        </p:spPr>
      </p:pic>
      <p:sp>
        <p:nvSpPr>
          <p:cNvPr id="3" name="TextBox 2"/>
          <p:cNvSpPr txBox="1"/>
          <p:nvPr/>
        </p:nvSpPr>
        <p:spPr>
          <a:xfrm>
            <a:off x="472177" y="5372100"/>
            <a:ext cx="834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most common frequencies were </a:t>
            </a:r>
            <a:r>
              <a:rPr lang="en-IN" dirty="0" smtClean="0"/>
              <a:t>0.0416 and </a:t>
            </a:r>
            <a:r>
              <a:rPr lang="en-IN" dirty="0"/>
              <a:t>0.0833. An interesting remark is that the </a:t>
            </a:r>
            <a:r>
              <a:rPr lang="en-IN" dirty="0" smtClean="0"/>
              <a:t>week period </a:t>
            </a:r>
            <a:r>
              <a:rPr lang="en-IN" dirty="0"/>
              <a:t>(7 days) did not occur in the highest five </a:t>
            </a:r>
            <a:r>
              <a:rPr lang="en-IN" dirty="0" smtClean="0"/>
              <a:t>peaks of </a:t>
            </a:r>
            <a:r>
              <a:rPr lang="en-IN" dirty="0"/>
              <a:t>cross amplitude.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1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Discussion: Comparison With Your Competitor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Competitor’s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Built a regression model based on pollution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Cross-spectrum analysis of air pollution and weather </a:t>
            </a:r>
            <a:r>
              <a:rPr lang="en-US" dirty="0" smtClean="0"/>
              <a:t>data</a:t>
            </a:r>
          </a:p>
          <a:p>
            <a:r>
              <a:rPr lang="en-IN" dirty="0" smtClean="0"/>
              <a:t>Reveal </a:t>
            </a:r>
            <a:r>
              <a:rPr lang="en-IN" dirty="0"/>
              <a:t>the </a:t>
            </a:r>
            <a:r>
              <a:rPr lang="en-IN" dirty="0" smtClean="0"/>
              <a:t>correlations between </a:t>
            </a:r>
            <a:r>
              <a:rPr lang="en-IN" dirty="0"/>
              <a:t>two series at different frequencies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number of </a:t>
            </a:r>
            <a:r>
              <a:rPr lang="en-IN" dirty="0" smtClean="0"/>
              <a:t>valid observations </a:t>
            </a:r>
            <a:r>
              <a:rPr lang="en-IN" dirty="0"/>
              <a:t>was odd, </a:t>
            </a:r>
            <a:r>
              <a:rPr lang="en-IN" dirty="0" smtClean="0"/>
              <a:t>padding has </a:t>
            </a:r>
            <a:r>
              <a:rPr lang="en-IN" dirty="0"/>
              <a:t>been applied to have even series for </a:t>
            </a:r>
            <a:r>
              <a:rPr lang="en-IN" dirty="0" smtClean="0"/>
              <a:t>Fourier analysis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Your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Built regression model by considering parameters like traffic volume and air pollutants</a:t>
            </a:r>
          </a:p>
          <a:p>
            <a:r>
              <a:rPr lang="en-US" dirty="0" smtClean="0"/>
              <a:t>Correlation between air pollutants and weather parameters</a:t>
            </a:r>
            <a:r>
              <a:rPr lang="en-US" dirty="0" smtClean="0"/>
              <a:t>.</a:t>
            </a:r>
          </a:p>
          <a:p>
            <a:r>
              <a:rPr lang="en-IN" dirty="0"/>
              <a:t>33 strong correlations (p &lt; </a:t>
            </a:r>
            <a:r>
              <a:rPr lang="en-IN" dirty="0" smtClean="0"/>
              <a:t>0.01) and </a:t>
            </a:r>
            <a:r>
              <a:rPr lang="en-IN" dirty="0"/>
              <a:t>3 moderately strong correlations (p &lt; 0.05) </a:t>
            </a:r>
            <a:r>
              <a:rPr lang="en-IN" dirty="0" smtClean="0"/>
              <a:t>were identified</a:t>
            </a:r>
            <a:r>
              <a:rPr lang="en-IN" dirty="0"/>
              <a:t>. The remaining 12 pairs did not show </a:t>
            </a:r>
            <a:r>
              <a:rPr lang="en-IN" dirty="0" smtClean="0"/>
              <a:t>a linear </a:t>
            </a:r>
            <a:r>
              <a:rPr lang="en-IN" dirty="0"/>
              <a:t>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Performance on Big Data: Time Measurements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time: 4 </a:t>
            </a:r>
            <a:r>
              <a:rPr lang="en-US" dirty="0" err="1" smtClean="0"/>
              <a:t>mins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Load: 20 </a:t>
            </a:r>
            <a:r>
              <a:rPr lang="en-US" dirty="0" err="1" smtClean="0"/>
              <a:t>Secs</a:t>
            </a:r>
            <a:r>
              <a:rPr lang="en-US" dirty="0" smtClean="0"/>
              <a:t> * 3</a:t>
            </a:r>
          </a:p>
          <a:p>
            <a:endParaRPr lang="en-US" dirty="0" smtClean="0"/>
          </a:p>
          <a:p>
            <a:r>
              <a:rPr lang="en-US" dirty="0" smtClean="0"/>
              <a:t>Data Merge: 30 </a:t>
            </a:r>
            <a:r>
              <a:rPr lang="en-US" dirty="0" err="1" smtClean="0"/>
              <a:t>secs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Models: 120 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845</Words>
  <Application>Microsoft Office PowerPoint</Application>
  <PresentationFormat>On-screen Show (4:3)</PresentationFormat>
  <Paragraphs>79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Capstone of Prithvi Yarlagadda</vt:lpstr>
      <vt:lpstr>Contribution of Competitor’s Article</vt:lpstr>
      <vt:lpstr>Description of Your Contribution</vt:lpstr>
      <vt:lpstr>Data Source and Content</vt:lpstr>
      <vt:lpstr>Your Method</vt:lpstr>
      <vt:lpstr>Quantitative Results 1</vt:lpstr>
      <vt:lpstr>Quantitative Results 2</vt:lpstr>
      <vt:lpstr>Discussion: Comparison With Your Competitor</vt:lpstr>
      <vt:lpstr>Performance on Big Data: Time Measurements</vt:lpstr>
      <vt:lpstr>Conclusion</vt:lpstr>
      <vt:lpstr>Quiz for Your Classmates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of FirstName LastName</dc:title>
  <dc:subject/>
  <dc:creator>Prithvi Yarlagadda</dc:creator>
  <cp:keywords/>
  <dc:description/>
  <cp:lastModifiedBy>prithvi yarlagadda</cp:lastModifiedBy>
  <cp:revision>38</cp:revision>
  <dcterms:created xsi:type="dcterms:W3CDTF">2017-04-16T22:38:03Z</dcterms:created>
  <dcterms:modified xsi:type="dcterms:W3CDTF">2017-05-04T20:31:31Z</dcterms:modified>
  <cp:category/>
</cp:coreProperties>
</file>