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80" r:id="rId10"/>
    <p:sldId id="266" r:id="rId11"/>
    <p:sldId id="267" r:id="rId12"/>
    <p:sldId id="268" r:id="rId13"/>
    <p:sldId id="269" r:id="rId14"/>
    <p:sldId id="270" r:id="rId15"/>
    <p:sldId id="271" r:id="rId16"/>
    <p:sldId id="279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Main sources of CO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Industry</c:v>
                </c:pt>
                <c:pt idx="1">
                  <c:v>Civil</c:v>
                </c:pt>
                <c:pt idx="2">
                  <c:v>Others</c:v>
                </c:pt>
                <c:pt idx="3">
                  <c:v>Traffic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12</c:v>
                </c:pt>
                <c:pt idx="2">
                  <c:v>0</c:v>
                </c:pt>
                <c:pt idx="3">
                  <c:v>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Passengers carried by urban public transit vehicles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3"/>
                <c:pt idx="0">
                  <c:v>Buses</c:v>
                </c:pt>
                <c:pt idx="1">
                  <c:v>Subway</c:v>
                </c:pt>
                <c:pt idx="2">
                  <c:v>Taxi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78</c:v>
                </c:pt>
                <c:pt idx="1">
                  <c:v>9</c:v>
                </c:pt>
                <c:pt idx="2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26A0A-953A-4AE3-A031-60E4187A8522}" type="datetimeFigureOut">
              <a:rPr lang="en-IN" smtClean="0"/>
              <a:t>17-02-2017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1B32C-475B-4023-9E71-BCB00885C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56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1B32C-475B-4023-9E71-BCB00885CD5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89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85C6D-DA36-4452-BE90-CA199E0C6C0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1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4DEC-055B-497B-86AD-4760B5175DCD}" type="datetimeFigureOut">
              <a:rPr lang="en-IN" smtClean="0"/>
              <a:t>17-02-2017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93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4DEC-055B-497B-86AD-4760B5175DCD}" type="datetimeFigureOut">
              <a:rPr lang="en-IN" smtClean="0"/>
              <a:t>17-02-2017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30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4DEC-055B-497B-86AD-4760B5175DCD}" type="datetimeFigureOut">
              <a:rPr lang="en-IN" smtClean="0"/>
              <a:t>17-02-2017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5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4DEC-055B-497B-86AD-4760B5175DCD}" type="datetimeFigureOut">
              <a:rPr lang="en-IN" smtClean="0"/>
              <a:t>17-02-2017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53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4DEC-055B-497B-86AD-4760B5175DCD}" type="datetimeFigureOut">
              <a:rPr lang="en-IN" smtClean="0"/>
              <a:t>17-02-2017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32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4DEC-055B-497B-86AD-4760B5175DCD}" type="datetimeFigureOut">
              <a:rPr lang="en-IN" smtClean="0"/>
              <a:t>17-02-2017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18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4DEC-055B-497B-86AD-4760B5175DCD}" type="datetimeFigureOut">
              <a:rPr lang="en-IN" smtClean="0"/>
              <a:t>17-02-2017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8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4DEC-055B-497B-86AD-4760B5175DCD}" type="datetimeFigureOut">
              <a:rPr lang="en-IN" smtClean="0"/>
              <a:t>17-02-2017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03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4DEC-055B-497B-86AD-4760B5175DCD}" type="datetimeFigureOut">
              <a:rPr lang="en-IN" smtClean="0"/>
              <a:t>17-02-2017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9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4DEC-055B-497B-86AD-4760B5175DCD}" type="datetimeFigureOut">
              <a:rPr lang="en-IN" smtClean="0"/>
              <a:t>17-02-2017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4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4DEC-055B-497B-86AD-4760B5175DCD}" type="datetimeFigureOut">
              <a:rPr lang="en-IN" smtClean="0"/>
              <a:t>17-02-2017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2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C4DEC-055B-497B-86AD-4760B5175DCD}" type="datetimeFigureOut">
              <a:rPr lang="en-IN" smtClean="0"/>
              <a:t>17-02-2017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DBC09-8202-4FF6-88BA-DE471685F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73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Article on Pollution data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Prithvi Yarlagadda</a:t>
            </a:r>
          </a:p>
          <a:p>
            <a:pPr algn="r"/>
            <a:r>
              <a:rPr lang="en-IN" dirty="0" smtClean="0"/>
              <a:t>Ds-670 Capstone</a:t>
            </a:r>
          </a:p>
          <a:p>
            <a:pPr algn="r"/>
            <a:endParaRPr lang="en-IN" dirty="0"/>
          </a:p>
        </p:txBody>
      </p:sp>
      <p:pic>
        <p:nvPicPr>
          <p:cNvPr id="1026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93" y="421340"/>
            <a:ext cx="4572000" cy="94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49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945584" y="94685"/>
          <a:ext cx="6096640" cy="639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60"/>
                <a:gridCol w="1524160"/>
                <a:gridCol w="1524160"/>
                <a:gridCol w="1524160"/>
              </a:tblGrid>
              <a:tr h="336419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Pollutant 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Period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European</a:t>
                      </a:r>
                      <a:r>
                        <a:rPr lang="en-IN" sz="1600" baseline="0" dirty="0" smtClean="0"/>
                        <a:t> limit 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Chinese </a:t>
                      </a:r>
                      <a:r>
                        <a:rPr lang="en-IN" sz="1600" dirty="0" err="1" smtClean="0"/>
                        <a:t>sta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SO2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Year </a:t>
                      </a:r>
                      <a:r>
                        <a:rPr lang="en-IN" sz="1600" dirty="0" err="1" smtClean="0"/>
                        <a:t>Avg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60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Day </a:t>
                      </a:r>
                      <a:r>
                        <a:rPr lang="en-IN" sz="1600" dirty="0" err="1" smtClean="0"/>
                        <a:t>Avg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125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150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 h </a:t>
                      </a:r>
                      <a:r>
                        <a:rPr lang="en-IN" sz="1600" dirty="0" err="1" smtClean="0"/>
                        <a:t>avg</a:t>
                      </a:r>
                      <a:endParaRPr lang="en-IN" sz="1600" dirty="0" smtClean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350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500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TSP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Year </a:t>
                      </a:r>
                      <a:r>
                        <a:rPr lang="en-IN" sz="1600" dirty="0" err="1" smtClean="0"/>
                        <a:t>avg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200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Day </a:t>
                      </a:r>
                      <a:r>
                        <a:rPr lang="en-IN" sz="1600" dirty="0" err="1" smtClean="0"/>
                        <a:t>Avg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300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PM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Year</a:t>
                      </a:r>
                      <a:r>
                        <a:rPr lang="en-IN" sz="1600" baseline="0" dirty="0" smtClean="0"/>
                        <a:t> </a:t>
                      </a:r>
                      <a:r>
                        <a:rPr lang="en-IN" sz="1600" baseline="0" dirty="0" err="1" smtClean="0"/>
                        <a:t>Avg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100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Day </a:t>
                      </a:r>
                      <a:r>
                        <a:rPr lang="en-IN" sz="1600" dirty="0" err="1" smtClean="0"/>
                        <a:t>Avg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50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150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NO2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Year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50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Day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120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Hour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250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CO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Day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Max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Hour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O3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Max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120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Hour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160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Pb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Season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1,5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Year </a:t>
                      </a:r>
                      <a:r>
                        <a:rPr lang="en-IN" sz="1600" dirty="0" err="1" smtClean="0"/>
                        <a:t>Avg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0,5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 marL="82953" marR="82953" marT="41476" marB="41476"/>
                </a:tc>
              </a:tr>
              <a:tr h="336419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953" marR="82953" marT="41476" marB="41476"/>
                </a:tc>
              </a:tr>
            </a:tbl>
          </a:graphicData>
        </a:graphic>
      </p:graphicFrame>
      <p:pic>
        <p:nvPicPr>
          <p:cNvPr id="3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74" y="425413"/>
            <a:ext cx="2595212" cy="5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3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Runtime integration of modelling and measurements</a:t>
            </a:r>
          </a:p>
          <a:p>
            <a:endParaRPr lang="en-IN" dirty="0" smtClean="0"/>
          </a:p>
          <a:p>
            <a:r>
              <a:rPr lang="en-IN" dirty="0" smtClean="0"/>
              <a:t>Measurement of pollutant concentrations in ambient air</a:t>
            </a:r>
          </a:p>
          <a:p>
            <a:endParaRPr lang="en-IN" dirty="0" smtClean="0"/>
          </a:p>
          <a:p>
            <a:r>
              <a:rPr lang="en-IN" dirty="0" smtClean="0"/>
              <a:t>Measurements on the road of traffic emissions and sources</a:t>
            </a:r>
          </a:p>
          <a:p>
            <a:endParaRPr lang="en-IN" dirty="0" smtClean="0"/>
          </a:p>
          <a:p>
            <a:r>
              <a:rPr lang="en-IN" dirty="0" smtClean="0"/>
              <a:t>Results from the Beijing feasibility study and system design	</a:t>
            </a:r>
          </a:p>
          <a:p>
            <a:endParaRPr lang="en-IN" dirty="0"/>
          </a:p>
        </p:txBody>
      </p:sp>
      <p:pic>
        <p:nvPicPr>
          <p:cNvPr id="4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74" y="425413"/>
            <a:ext cx="2595212" cy="5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41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Capstone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Regression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Run our dataset with different regression models and compare. See which one has good model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Use this model to predict the pollution in next hour of next day</a:t>
            </a:r>
          </a:p>
          <a:p>
            <a:pPr lvl="1"/>
            <a:endParaRPr lang="en-IN" dirty="0"/>
          </a:p>
        </p:txBody>
      </p:sp>
      <p:pic>
        <p:nvPicPr>
          <p:cNvPr id="4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74" y="425413"/>
            <a:ext cx="2595212" cy="5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4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Geomap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Use Latitudes and longitudes from the dataset and plot in the map</a:t>
            </a:r>
          </a:p>
          <a:p>
            <a:endParaRPr lang="en-IN" dirty="0" smtClean="0"/>
          </a:p>
          <a:p>
            <a:r>
              <a:rPr lang="en-IN" dirty="0" smtClean="0"/>
              <a:t>Show which areas are highly polluted and maybe show case with </a:t>
            </a:r>
            <a:r>
              <a:rPr lang="en-IN" dirty="0" err="1" smtClean="0"/>
              <a:t>heatmap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Which factor among five different pollution factors is highest and lowest. </a:t>
            </a:r>
            <a:endParaRPr lang="en-IN" dirty="0"/>
          </a:p>
        </p:txBody>
      </p:sp>
      <p:pic>
        <p:nvPicPr>
          <p:cNvPr id="4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74" y="425413"/>
            <a:ext cx="2595212" cy="5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62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Safe Travel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After developing </a:t>
            </a:r>
            <a:r>
              <a:rPr lang="en-IN" dirty="0" err="1" smtClean="0"/>
              <a:t>GeoMap’s</a:t>
            </a:r>
            <a:r>
              <a:rPr lang="en-IN" dirty="0" smtClean="0"/>
              <a:t> , identify which parts of city are not being polluted on daily basis</a:t>
            </a:r>
          </a:p>
          <a:p>
            <a:endParaRPr lang="en-IN" dirty="0" smtClean="0"/>
          </a:p>
          <a:p>
            <a:r>
              <a:rPr lang="en-IN" dirty="0" smtClean="0"/>
              <a:t>Once we get low polluted areas, suggest those routes for travelling. This may help people to minimize their chances of being sick due to air pollution</a:t>
            </a:r>
          </a:p>
          <a:p>
            <a:endParaRPr lang="en-IN" dirty="0" smtClean="0"/>
          </a:p>
          <a:p>
            <a:r>
              <a:rPr lang="en-IN" dirty="0" smtClean="0"/>
              <a:t>This should be updated regularly and predict, so that people can follow and be healthy</a:t>
            </a:r>
          </a:p>
          <a:p>
            <a:endParaRPr lang="en-IN" dirty="0"/>
          </a:p>
        </p:txBody>
      </p:sp>
      <p:pic>
        <p:nvPicPr>
          <p:cNvPr id="4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74" y="425413"/>
            <a:ext cx="2595212" cy="5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024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Ideas to minimize air pollution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Plant more trees where there is high rates of air pollution</a:t>
            </a:r>
          </a:p>
          <a:p>
            <a:endParaRPr lang="en-IN" dirty="0" smtClean="0"/>
          </a:p>
          <a:p>
            <a:r>
              <a:rPr lang="en-IN" dirty="0" smtClean="0"/>
              <a:t>Install sensors around the city and keep constant record of pollution</a:t>
            </a:r>
          </a:p>
          <a:p>
            <a:endParaRPr lang="en-IN" dirty="0" smtClean="0"/>
          </a:p>
          <a:p>
            <a:r>
              <a:rPr lang="en-IN" dirty="0" smtClean="0"/>
              <a:t>Increase public transportation, which in turn make people to use vehicles less frequent</a:t>
            </a:r>
          </a:p>
          <a:p>
            <a:endParaRPr lang="en-IN" dirty="0" smtClean="0"/>
          </a:p>
          <a:p>
            <a:r>
              <a:rPr lang="en-IN" dirty="0" smtClean="0"/>
              <a:t>Use vehicles when required and use public transport so that emissions from vehicles also will be minimized</a:t>
            </a:r>
          </a:p>
          <a:p>
            <a:endParaRPr lang="en-IN" dirty="0"/>
          </a:p>
        </p:txBody>
      </p:sp>
      <p:pic>
        <p:nvPicPr>
          <p:cNvPr id="4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74" y="425413"/>
            <a:ext cx="2595212" cy="5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5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 planned to follow for capstone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 our dataset with different regression models and </a:t>
            </a:r>
            <a:r>
              <a:rPr lang="en-IN" dirty="0" smtClean="0"/>
              <a:t>compare. </a:t>
            </a:r>
            <a:r>
              <a:rPr lang="en-IN" dirty="0"/>
              <a:t>predict the pollution in next </a:t>
            </a:r>
            <a:r>
              <a:rPr lang="en-IN" dirty="0" smtClean="0"/>
              <a:t>hour</a:t>
            </a:r>
          </a:p>
          <a:p>
            <a:endParaRPr lang="en-IN" dirty="0" smtClean="0"/>
          </a:p>
          <a:p>
            <a:r>
              <a:rPr lang="en-IN" dirty="0" smtClean="0"/>
              <a:t>Show </a:t>
            </a:r>
            <a:r>
              <a:rPr lang="en-IN" dirty="0"/>
              <a:t>which areas are highly </a:t>
            </a:r>
            <a:r>
              <a:rPr lang="en-IN" dirty="0" smtClean="0"/>
              <a:t>polluted</a:t>
            </a:r>
          </a:p>
          <a:p>
            <a:endParaRPr lang="en-IN" dirty="0" smtClean="0"/>
          </a:p>
          <a:p>
            <a:r>
              <a:rPr lang="en-IN" dirty="0" smtClean="0"/>
              <a:t>Suggest </a:t>
            </a:r>
            <a:r>
              <a:rPr lang="en-IN" dirty="0"/>
              <a:t>those routes for travelling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997" y="5773707"/>
            <a:ext cx="2595212" cy="5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5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980740" y="273353"/>
            <a:ext cx="8229301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7" name="Picture 96"/>
          <p:cNvPicPr/>
          <p:nvPr/>
        </p:nvPicPr>
        <p:blipFill>
          <a:blip r:embed="rId3"/>
          <a:srcRect t="6811" b="7461"/>
          <a:stretch/>
        </p:blipFill>
        <p:spPr>
          <a:xfrm>
            <a:off x="2158402" y="1907913"/>
            <a:ext cx="7916432" cy="3815171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Factors of air pollution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317448" y="6138501"/>
            <a:ext cx="2757387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/>
              <a:t>Zeppelin</a:t>
            </a:r>
          </a:p>
        </p:txBody>
      </p:sp>
      <p:pic>
        <p:nvPicPr>
          <p:cNvPr id="6" name="Picture 2" descr="Image result for saint peter's universit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74" y="425413"/>
            <a:ext cx="2595212" cy="5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3093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980740" y="273353"/>
            <a:ext cx="8229301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9" name="Picture 98"/>
          <p:cNvPicPr/>
          <p:nvPr/>
        </p:nvPicPr>
        <p:blipFill>
          <a:blip r:embed="rId2"/>
          <a:srcRect t="6570" b="5394"/>
          <a:stretch/>
        </p:blipFill>
        <p:spPr>
          <a:xfrm>
            <a:off x="1993477" y="1907913"/>
            <a:ext cx="8211338" cy="406403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Area Plot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317448" y="6138501"/>
            <a:ext cx="2757387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/>
              <a:t>Zeppelin</a:t>
            </a:r>
          </a:p>
        </p:txBody>
      </p:sp>
      <p:pic>
        <p:nvPicPr>
          <p:cNvPr id="6" name="Picture 2" descr="Image result for saint peter's univers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74" y="425413"/>
            <a:ext cx="2595212" cy="5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533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980740" y="273353"/>
            <a:ext cx="8229301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Picture 100"/>
          <p:cNvPicPr/>
          <p:nvPr/>
        </p:nvPicPr>
        <p:blipFill>
          <a:blip r:embed="rId2"/>
          <a:srcRect t="6570" b="5394"/>
          <a:stretch/>
        </p:blipFill>
        <p:spPr>
          <a:xfrm>
            <a:off x="2011113" y="1907913"/>
            <a:ext cx="8211338" cy="406403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041" y="452919"/>
            <a:ext cx="9144000" cy="78555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Ozone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particullate_matter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317448" y="6138501"/>
            <a:ext cx="2757387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/>
              <a:t>Zeppelin</a:t>
            </a:r>
          </a:p>
        </p:txBody>
      </p:sp>
      <p:pic>
        <p:nvPicPr>
          <p:cNvPr id="7" name="Picture 2" descr="Image result for saint peter's univers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875" y="6041214"/>
            <a:ext cx="2595212" cy="5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6538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Air pollution</a:t>
            </a:r>
          </a:p>
          <a:p>
            <a:r>
              <a:rPr lang="en-IN" dirty="0" smtClean="0"/>
              <a:t>Dataset and article</a:t>
            </a:r>
          </a:p>
          <a:p>
            <a:r>
              <a:rPr lang="en-IN" dirty="0" smtClean="0"/>
              <a:t> Methodology</a:t>
            </a:r>
          </a:p>
          <a:p>
            <a:r>
              <a:rPr lang="en-IN" dirty="0" smtClean="0"/>
              <a:t>Action Scheme</a:t>
            </a:r>
          </a:p>
          <a:p>
            <a:r>
              <a:rPr lang="en-IN" dirty="0" smtClean="0"/>
              <a:t>Results</a:t>
            </a:r>
          </a:p>
          <a:p>
            <a:r>
              <a:rPr lang="en-IN" dirty="0" smtClean="0"/>
              <a:t>Capstone</a:t>
            </a:r>
          </a:p>
          <a:p>
            <a:r>
              <a:rPr lang="en-IN" dirty="0" smtClean="0"/>
              <a:t>Graphs</a:t>
            </a:r>
          </a:p>
          <a:p>
            <a:endParaRPr lang="en-IN" dirty="0"/>
          </a:p>
        </p:txBody>
      </p:sp>
      <p:pic>
        <p:nvPicPr>
          <p:cNvPr id="2050" name="Picture 2" descr="Image result for saint peter's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358" y="365125"/>
            <a:ext cx="4022982" cy="83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05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Better understanding of how improvement of transport technology and take steps to save environment</a:t>
            </a:r>
          </a:p>
          <a:p>
            <a:endParaRPr lang="en-IN" dirty="0" smtClean="0"/>
          </a:p>
          <a:p>
            <a:r>
              <a:rPr lang="en-IN" dirty="0" smtClean="0"/>
              <a:t>Decrease vehicles pollution by technology like hybrid cars and electric vehicles</a:t>
            </a:r>
          </a:p>
          <a:p>
            <a:endParaRPr lang="en-IN" dirty="0" smtClean="0"/>
          </a:p>
          <a:p>
            <a:r>
              <a:rPr lang="en-IN" dirty="0" smtClean="0"/>
              <a:t>Install sensors</a:t>
            </a:r>
            <a:r>
              <a:rPr lang="en-IN" dirty="0"/>
              <a:t> </a:t>
            </a:r>
            <a:r>
              <a:rPr lang="en-IN" dirty="0" smtClean="0"/>
              <a:t>and maintain traffic-related air quality</a:t>
            </a:r>
          </a:p>
          <a:p>
            <a:endParaRPr lang="en-IN" dirty="0" smtClean="0"/>
          </a:p>
          <a:p>
            <a:r>
              <a:rPr lang="en-IN" dirty="0" smtClean="0"/>
              <a:t>Real-time traffic related air pollution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74" y="425413"/>
            <a:ext cx="2595212" cy="5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77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ACM/IEEE 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err="1"/>
              <a:t>Zaheer</a:t>
            </a:r>
            <a:r>
              <a:rPr lang="en-IN" dirty="0"/>
              <a:t> Khan, </a:t>
            </a:r>
            <a:r>
              <a:rPr lang="en-IN" dirty="0" err="1"/>
              <a:t>Ashiq</a:t>
            </a:r>
            <a:r>
              <a:rPr lang="en-IN" dirty="0"/>
              <a:t> </a:t>
            </a:r>
            <a:r>
              <a:rPr lang="en-IN" dirty="0" err="1"/>
              <a:t>Anjum</a:t>
            </a:r>
            <a:r>
              <a:rPr lang="en-IN" dirty="0"/>
              <a:t>, and </a:t>
            </a:r>
            <a:r>
              <a:rPr lang="en-IN" dirty="0" err="1"/>
              <a:t>Saad</a:t>
            </a:r>
            <a:r>
              <a:rPr lang="en-IN" dirty="0"/>
              <a:t> </a:t>
            </a:r>
            <a:r>
              <a:rPr lang="en-IN" dirty="0" err="1"/>
              <a:t>Liaquat</a:t>
            </a:r>
            <a:r>
              <a:rPr lang="en-IN" dirty="0"/>
              <a:t> </a:t>
            </a:r>
            <a:r>
              <a:rPr lang="en-IN" dirty="0" err="1"/>
              <a:t>Kiani</a:t>
            </a:r>
            <a:r>
              <a:rPr lang="en-IN" dirty="0"/>
              <a:t>. 2013. Cloud Based Big Data Analytics for Smart Future Cities. In </a:t>
            </a:r>
            <a:r>
              <a:rPr lang="en-IN" i="1" dirty="0"/>
              <a:t>Proceedings of the 2013 IEEE/ACM 6th International Conference on Utility and Cloud Computing</a:t>
            </a:r>
            <a:r>
              <a:rPr lang="en-IN" dirty="0"/>
              <a:t> (UCC '13). IEEE Computer Society, Washington, DC, USA, 381-386. DOI=http://</a:t>
            </a:r>
            <a:r>
              <a:rPr lang="en-IN" dirty="0" smtClean="0"/>
              <a:t>dx.doi.org/10.1109/UCC.2013.77</a:t>
            </a:r>
            <a:endParaRPr lang="en-IN" dirty="0"/>
          </a:p>
          <a:p>
            <a:r>
              <a:rPr lang="en-IN" dirty="0" smtClean="0"/>
              <a:t>Andrew </a:t>
            </a:r>
            <a:r>
              <a:rPr lang="en-IN" dirty="0"/>
              <a:t>Lewis, David Abramson, and Rod Simpson. 1997. Parallel non-linear optimization: towards the design of a decision support system for air quality management. In </a:t>
            </a:r>
            <a:r>
              <a:rPr lang="en-IN" i="1" dirty="0"/>
              <a:t>Proceedings of the 1997 ACM/IEEE conference on Supercomputing</a:t>
            </a:r>
            <a:r>
              <a:rPr lang="en-IN" dirty="0"/>
              <a:t> (SC '97). ACM, New York, NY, USA, 1-12. DOI: https://doi.org/10.1145/509593.509634</a:t>
            </a:r>
            <a:r>
              <a:rPr lang="en-IN" dirty="0" smtClean="0"/>
              <a:t>Air quality index. (</a:t>
            </a:r>
            <a:r>
              <a:rPr lang="en-IN" dirty="0" err="1" smtClean="0"/>
              <a:t>n.d.</a:t>
            </a:r>
            <a:r>
              <a:rPr lang="en-IN" dirty="0" smtClean="0"/>
              <a:t>). Retrieved February 04, 2017, from https://en.wikipedia.org/wiki/Air_quality_index</a:t>
            </a:r>
          </a:p>
        </p:txBody>
      </p:sp>
      <p:pic>
        <p:nvPicPr>
          <p:cNvPr id="4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74" y="425413"/>
            <a:ext cx="2595212" cy="5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57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58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/>
              <a:t>Thank you</a:t>
            </a:r>
            <a:endParaRPr lang="en-IN" sz="8000" dirty="0"/>
          </a:p>
        </p:txBody>
      </p:sp>
      <p:pic>
        <p:nvPicPr>
          <p:cNvPr id="3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74" y="425413"/>
            <a:ext cx="2595212" cy="5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41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980740" y="273353"/>
            <a:ext cx="8229301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Air Pollution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980740" y="1604841"/>
            <a:ext cx="8229301" cy="397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98304">
              <a:buClr>
                <a:srgbClr val="000000"/>
              </a:buClr>
              <a:buSzPct val="45000"/>
            </a:pPr>
            <a:endParaRPr lang="en-US" sz="2903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Air pollution is increasing mainly due to Road </a:t>
            </a:r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transport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Due to Air pollution Human health is in danger. It may cause skin cancer and many lung diseases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Controlling pollution is High priority in every country around the world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4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74" y="425413"/>
            <a:ext cx="2595212" cy="5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667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2"/>
          <p:cNvSpPr/>
          <p:nvPr/>
        </p:nvSpPr>
        <p:spPr>
          <a:xfrm>
            <a:off x="1980740" y="1604841"/>
            <a:ext cx="8229301" cy="397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606"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54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Air Pollution data from </a:t>
            </a: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en-US" sz="254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ity </a:t>
            </a: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smart city </a:t>
            </a:r>
            <a:r>
              <a:rPr lang="en-US" sz="254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</a:t>
            </a:r>
          </a:p>
          <a:p>
            <a:pPr marL="783821" lvl="1" indent="-293606"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54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dataset consists of pollution measurements for the city of Brasov in Romania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Article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606"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800" dirty="0"/>
              <a:t>A new approach to link transport emissions and air quality: An intelligent transport system based on the control of traffic air </a:t>
            </a:r>
            <a:r>
              <a:rPr lang="en-IN" sz="2800" dirty="0" smtClean="0"/>
              <a:t>pollution</a:t>
            </a:r>
            <a:endParaRPr lang="en-IN" sz="2800" dirty="0"/>
          </a:p>
        </p:txBody>
      </p:sp>
      <p:pic>
        <p:nvPicPr>
          <p:cNvPr id="3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74" y="425413"/>
            <a:ext cx="2595212" cy="5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1534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 used in article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Requirement Analysis</a:t>
            </a:r>
          </a:p>
          <a:p>
            <a:endParaRPr lang="en-IN" dirty="0" smtClean="0"/>
          </a:p>
          <a:p>
            <a:r>
              <a:rPr lang="en-IN" dirty="0" smtClean="0"/>
              <a:t>System Design</a:t>
            </a:r>
          </a:p>
          <a:p>
            <a:endParaRPr lang="en-IN" dirty="0" smtClean="0"/>
          </a:p>
          <a:p>
            <a:r>
              <a:rPr lang="en-IN" dirty="0" smtClean="0"/>
              <a:t>System Implementation</a:t>
            </a:r>
          </a:p>
          <a:p>
            <a:endParaRPr lang="en-IN" dirty="0" smtClean="0"/>
          </a:p>
          <a:p>
            <a:r>
              <a:rPr lang="en-IN" dirty="0" smtClean="0"/>
              <a:t>System Testing</a:t>
            </a:r>
          </a:p>
          <a:p>
            <a:endParaRPr lang="en-IN" dirty="0"/>
          </a:p>
        </p:txBody>
      </p:sp>
      <p:pic>
        <p:nvPicPr>
          <p:cNvPr id="4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74" y="425413"/>
            <a:ext cx="2595212" cy="5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46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980740" y="273353"/>
            <a:ext cx="8229301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Scheme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980413" y="1760623"/>
            <a:ext cx="8229301" cy="3665269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317448" y="6138501"/>
            <a:ext cx="2757387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/>
              <a:t>Draw.io</a:t>
            </a:r>
          </a:p>
        </p:txBody>
      </p:sp>
      <p:pic>
        <p:nvPicPr>
          <p:cNvPr id="5" name="Picture 2" descr="Image result for saint peter's univers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74" y="425413"/>
            <a:ext cx="2595212" cy="5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3742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980740" y="273353"/>
            <a:ext cx="8229301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1980740" y="1604841"/>
            <a:ext cx="8229301" cy="397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3421309" y="497717"/>
            <a:ext cx="4821381" cy="610029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317448" y="6138501"/>
            <a:ext cx="2757387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/>
              <a:t>Draw.io</a:t>
            </a:r>
          </a:p>
        </p:txBody>
      </p:sp>
      <p:pic>
        <p:nvPicPr>
          <p:cNvPr id="6" name="Picture 2" descr="Image result for saint peter's univers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74" y="425413"/>
            <a:ext cx="2595212" cy="5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3562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Emission amount and main source of CO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275615462"/>
              </p:ext>
            </p:extLst>
          </p:nvPr>
        </p:nvGraphicFramePr>
        <p:xfrm>
          <a:off x="2893302" y="2014304"/>
          <a:ext cx="6096640" cy="4064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Image result for saint peter's univers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626" y="5907866"/>
            <a:ext cx="2595212" cy="5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2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Public transport in Beijing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8258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2" descr="Image result for saint peter's univers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74" y="425413"/>
            <a:ext cx="2595212" cy="5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89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536</Words>
  <Application>Microsoft Office PowerPoint</Application>
  <PresentationFormat>Widescreen</PresentationFormat>
  <Paragraphs>157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Wingdings</vt:lpstr>
      <vt:lpstr>Office Theme</vt:lpstr>
      <vt:lpstr>Article on Pollution data</vt:lpstr>
      <vt:lpstr>Agenda</vt:lpstr>
      <vt:lpstr>PowerPoint Presentation</vt:lpstr>
      <vt:lpstr>PowerPoint Presentation</vt:lpstr>
      <vt:lpstr>Methodology used in article</vt:lpstr>
      <vt:lpstr>PowerPoint Presentation</vt:lpstr>
      <vt:lpstr>PowerPoint Presentation</vt:lpstr>
      <vt:lpstr>Emission amount and main source of CO</vt:lpstr>
      <vt:lpstr>Public transport in Beijing</vt:lpstr>
      <vt:lpstr>PowerPoint Presentation</vt:lpstr>
      <vt:lpstr>Results</vt:lpstr>
      <vt:lpstr>Capstone</vt:lpstr>
      <vt:lpstr>Geomap</vt:lpstr>
      <vt:lpstr>Safe Travel</vt:lpstr>
      <vt:lpstr>Ideas to minimize air pollution</vt:lpstr>
      <vt:lpstr>Approach planned to follow for capstone</vt:lpstr>
      <vt:lpstr>Factors of air pollution</vt:lpstr>
      <vt:lpstr>Area Plot</vt:lpstr>
      <vt:lpstr>Ozone Vs particullate_matter</vt:lpstr>
      <vt:lpstr>Conclusion</vt:lpstr>
      <vt:lpstr>ACM/IEEE References: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 on Pollution data</dc:title>
  <dc:creator>prithvi yarlagadda</dc:creator>
  <cp:lastModifiedBy>prithvi yarlagadda</cp:lastModifiedBy>
  <cp:revision>9</cp:revision>
  <dcterms:created xsi:type="dcterms:W3CDTF">2017-02-16T03:30:22Z</dcterms:created>
  <dcterms:modified xsi:type="dcterms:W3CDTF">2017-02-17T15:31:37Z</dcterms:modified>
</cp:coreProperties>
</file>