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3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BD763-4641-48A0-8587-B008C8BFC7F4}" type="datetimeFigureOut">
              <a:rPr lang="en-IN" smtClean="0"/>
              <a:t>25-02-2017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1A407-01F9-4D2E-97A9-1C15833F5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910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BD763-4641-48A0-8587-B008C8BFC7F4}" type="datetimeFigureOut">
              <a:rPr lang="en-IN" smtClean="0"/>
              <a:t>25-02-2017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1A407-01F9-4D2E-97A9-1C15833F5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454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BD763-4641-48A0-8587-B008C8BFC7F4}" type="datetimeFigureOut">
              <a:rPr lang="en-IN" smtClean="0"/>
              <a:t>25-02-2017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1A407-01F9-4D2E-97A9-1C15833F5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036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BD763-4641-48A0-8587-B008C8BFC7F4}" type="datetimeFigureOut">
              <a:rPr lang="en-IN" smtClean="0"/>
              <a:t>25-02-2017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1A407-01F9-4D2E-97A9-1C15833F5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518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BD763-4641-48A0-8587-B008C8BFC7F4}" type="datetimeFigureOut">
              <a:rPr lang="en-IN" smtClean="0"/>
              <a:t>25-02-2017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1A407-01F9-4D2E-97A9-1C15833F5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343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BD763-4641-48A0-8587-B008C8BFC7F4}" type="datetimeFigureOut">
              <a:rPr lang="en-IN" smtClean="0"/>
              <a:t>25-02-2017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1A407-01F9-4D2E-97A9-1C15833F5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0971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BD763-4641-48A0-8587-B008C8BFC7F4}" type="datetimeFigureOut">
              <a:rPr lang="en-IN" smtClean="0"/>
              <a:t>25-02-2017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1A407-01F9-4D2E-97A9-1C15833F5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33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BD763-4641-48A0-8587-B008C8BFC7F4}" type="datetimeFigureOut">
              <a:rPr lang="en-IN" smtClean="0"/>
              <a:t>25-02-2017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1A407-01F9-4D2E-97A9-1C15833F5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9660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BD763-4641-48A0-8587-B008C8BFC7F4}" type="datetimeFigureOut">
              <a:rPr lang="en-IN" smtClean="0"/>
              <a:t>25-02-2017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1A407-01F9-4D2E-97A9-1C15833F5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45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BD763-4641-48A0-8587-B008C8BFC7F4}" type="datetimeFigureOut">
              <a:rPr lang="en-IN" smtClean="0"/>
              <a:t>25-02-2017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1A407-01F9-4D2E-97A9-1C15833F5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444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BD763-4641-48A0-8587-B008C8BFC7F4}" type="datetimeFigureOut">
              <a:rPr lang="en-IN" smtClean="0"/>
              <a:t>25-02-2017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1A407-01F9-4D2E-97A9-1C15833F5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46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BD763-4641-48A0-8587-B008C8BFC7F4}" type="datetimeFigureOut">
              <a:rPr lang="en-IN" smtClean="0"/>
              <a:t>25-02-2017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1A407-01F9-4D2E-97A9-1C15833F5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605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Pollution-Proposal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 smtClean="0"/>
              <a:t>Prithvi Yarlagadda</a:t>
            </a:r>
          </a:p>
          <a:p>
            <a:pPr algn="r"/>
            <a:r>
              <a:rPr lang="en-IN" dirty="0" smtClean="0"/>
              <a:t>Ds-670 Capstone</a:t>
            </a:r>
            <a:endParaRPr lang="en-IN" dirty="0"/>
          </a:p>
        </p:txBody>
      </p:sp>
      <p:pic>
        <p:nvPicPr>
          <p:cNvPr id="1028" name="Picture 4" descr="Image result for saint peter's univers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27" y="346075"/>
            <a:ext cx="4343896" cy="900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503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Data is read into spark distributed file system</a:t>
            </a:r>
          </a:p>
          <a:p>
            <a:endParaRPr lang="en-IN" dirty="0" smtClean="0"/>
          </a:p>
          <a:p>
            <a:r>
              <a:rPr lang="en-IN" dirty="0" smtClean="0"/>
              <a:t>SQL content is used to read the files into Spark</a:t>
            </a:r>
          </a:p>
          <a:p>
            <a:pPr lvl="1"/>
            <a:r>
              <a:rPr lang="en-IN" dirty="0" err="1" smtClean="0"/>
              <a:t>SqlContent</a:t>
            </a:r>
            <a:r>
              <a:rPr lang="en-IN" dirty="0" smtClean="0"/>
              <a:t> reads the data (any format like </a:t>
            </a:r>
            <a:r>
              <a:rPr lang="en-IN" dirty="0" err="1" smtClean="0"/>
              <a:t>csv</a:t>
            </a:r>
            <a:r>
              <a:rPr lang="en-IN" dirty="0" smtClean="0"/>
              <a:t>) and stores it similar to SQL data storage</a:t>
            </a:r>
          </a:p>
          <a:p>
            <a:endParaRPr lang="en-IN" dirty="0" smtClean="0"/>
          </a:p>
          <a:p>
            <a:r>
              <a:rPr lang="en-IN" dirty="0" smtClean="0"/>
              <a:t>To retrieve the data we can use normal SQL queries</a:t>
            </a:r>
          </a:p>
          <a:p>
            <a:endParaRPr lang="en-IN" dirty="0" smtClean="0"/>
          </a:p>
          <a:p>
            <a:r>
              <a:rPr lang="en-IN" dirty="0" smtClean="0"/>
              <a:t>In python use this data and run operations mentioned below</a:t>
            </a:r>
          </a:p>
          <a:p>
            <a:endParaRPr lang="en-IN" dirty="0"/>
          </a:p>
        </p:txBody>
      </p:sp>
      <p:pic>
        <p:nvPicPr>
          <p:cNvPr id="2050" name="Picture 2" descr="Image result for saint peter's universit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116" y="5867232"/>
            <a:ext cx="2987098" cy="61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1772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Application used:</a:t>
            </a:r>
          </a:p>
          <a:p>
            <a:pPr lvl="1"/>
            <a:r>
              <a:rPr lang="en-IN" dirty="0" smtClean="0"/>
              <a:t>Zeppelin</a:t>
            </a:r>
          </a:p>
          <a:p>
            <a:endParaRPr lang="en-IN" dirty="0" smtClean="0"/>
          </a:p>
          <a:p>
            <a:r>
              <a:rPr lang="en-IN" dirty="0" smtClean="0"/>
              <a:t>Programming language:</a:t>
            </a:r>
          </a:p>
          <a:p>
            <a:pPr lvl="1"/>
            <a:r>
              <a:rPr lang="en-IN" dirty="0" smtClean="0"/>
              <a:t>Python</a:t>
            </a:r>
          </a:p>
          <a:p>
            <a:pPr lvl="1"/>
            <a:r>
              <a:rPr lang="en-IN" dirty="0" smtClean="0"/>
              <a:t>R</a:t>
            </a:r>
          </a:p>
          <a:p>
            <a:endParaRPr lang="en-IN" dirty="0" smtClean="0"/>
          </a:p>
          <a:p>
            <a:r>
              <a:rPr lang="en-IN" dirty="0" smtClean="0"/>
              <a:t>Big data technology used:</a:t>
            </a:r>
          </a:p>
          <a:p>
            <a:pPr lvl="1"/>
            <a:r>
              <a:rPr lang="en-IN" dirty="0" smtClean="0"/>
              <a:t>Spark</a:t>
            </a:r>
          </a:p>
          <a:p>
            <a:endParaRPr lang="en-IN" dirty="0"/>
          </a:p>
        </p:txBody>
      </p:sp>
      <p:pic>
        <p:nvPicPr>
          <p:cNvPr id="2050" name="Picture 2" descr="Image result for saint peter's universit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116" y="5867232"/>
            <a:ext cx="2987098" cy="61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5749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Flowcharts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Flowchart for density of pollution</a:t>
            </a:r>
            <a:endParaRPr lang="en-IN" dirty="0"/>
          </a:p>
        </p:txBody>
      </p:sp>
      <p:pic>
        <p:nvPicPr>
          <p:cNvPr id="2050" name="Picture 2" descr="Image result for saint peter's universit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116" y="5867232"/>
            <a:ext cx="2987098" cy="61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538" y="2597998"/>
            <a:ext cx="2783403" cy="388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755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Flowcharts</a:t>
            </a:r>
            <a:endParaRPr lang="en-IN" dirty="0"/>
          </a:p>
        </p:txBody>
      </p:sp>
      <p:pic>
        <p:nvPicPr>
          <p:cNvPr id="2050" name="Picture 2" descr="Image result for saint peter's universit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116" y="5867232"/>
            <a:ext cx="2987098" cy="61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Density of pollution based on location</a:t>
            </a:r>
            <a:endParaRPr lang="en-IN" dirty="0"/>
          </a:p>
        </p:txBody>
      </p:sp>
      <p:pic>
        <p:nvPicPr>
          <p:cNvPr id="10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457" y="1243734"/>
            <a:ext cx="2755318" cy="4351338"/>
          </a:xfrm>
        </p:spPr>
      </p:pic>
    </p:spTree>
    <p:extLst>
      <p:ext uri="{BB962C8B-B14F-4D97-AF65-F5344CB8AC3E}">
        <p14:creationId xmlns:p14="http://schemas.microsoft.com/office/powerpoint/2010/main" val="490552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Pseudo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Heat Map</a:t>
            </a:r>
          </a:p>
          <a:p>
            <a:pPr marL="457200" lvl="1" indent="0">
              <a:buNone/>
            </a:pPr>
            <a:r>
              <a:rPr lang="en-IN" dirty="0"/>
              <a:t>Import map libraries</a:t>
            </a:r>
          </a:p>
          <a:p>
            <a:pPr marL="457200" lvl="1" indent="0">
              <a:buNone/>
            </a:pPr>
            <a:r>
              <a:rPr lang="en-IN" dirty="0"/>
              <a:t>For each in main list:</a:t>
            </a:r>
          </a:p>
          <a:p>
            <a:pPr marL="457200" lvl="1" indent="0">
              <a:buNone/>
            </a:pPr>
            <a:r>
              <a:rPr lang="en-IN" dirty="0"/>
              <a:t>	</a:t>
            </a:r>
            <a:r>
              <a:rPr lang="en-IN" dirty="0" smtClean="0"/>
              <a:t>Read </a:t>
            </a:r>
            <a:r>
              <a:rPr lang="en-IN" dirty="0"/>
              <a:t>449 records in list</a:t>
            </a:r>
          </a:p>
          <a:p>
            <a:pPr marL="457200" lvl="1" indent="0">
              <a:buNone/>
            </a:pPr>
            <a:r>
              <a:rPr lang="en-IN" dirty="0"/>
              <a:t>	Get latitudes and longitudes</a:t>
            </a:r>
          </a:p>
          <a:p>
            <a:pPr marL="457200" lvl="1" indent="0">
              <a:buNone/>
            </a:pPr>
            <a:r>
              <a:rPr lang="en-IN" dirty="0"/>
              <a:t>	Get values for those coordinates</a:t>
            </a:r>
          </a:p>
          <a:p>
            <a:pPr marL="457200" lvl="1" indent="0">
              <a:buNone/>
            </a:pPr>
            <a:r>
              <a:rPr lang="en-IN" dirty="0"/>
              <a:t>	Plot those values in the map </a:t>
            </a:r>
          </a:p>
          <a:p>
            <a:pPr marL="457200" lvl="1" indent="0">
              <a:buNone/>
            </a:pPr>
            <a:r>
              <a:rPr lang="en-IN" dirty="0"/>
              <a:t>	Increase the depth of the colour according to the value</a:t>
            </a:r>
          </a:p>
          <a:p>
            <a:pPr marL="457200" lvl="1" indent="0">
              <a:buNone/>
            </a:pPr>
            <a:r>
              <a:rPr lang="en-IN" dirty="0"/>
              <a:t>End for loop</a:t>
            </a:r>
          </a:p>
          <a:p>
            <a:pPr marL="457200" lvl="1" indent="0">
              <a:buNone/>
            </a:pPr>
            <a:r>
              <a:rPr lang="en-IN" dirty="0"/>
              <a:t>View whole map with locations and their respective heat map</a:t>
            </a:r>
          </a:p>
          <a:p>
            <a:pPr lvl="1"/>
            <a:endParaRPr lang="en-IN" dirty="0"/>
          </a:p>
        </p:txBody>
      </p:sp>
      <p:pic>
        <p:nvPicPr>
          <p:cNvPr id="2050" name="Picture 2" descr="Image result for saint peter's universit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116" y="5867232"/>
            <a:ext cx="2987098" cy="61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7319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Pseudo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Run Models</a:t>
            </a:r>
          </a:p>
          <a:p>
            <a:pPr marL="457200" lvl="1" indent="0">
              <a:buNone/>
            </a:pPr>
            <a:r>
              <a:rPr lang="en-IN" dirty="0"/>
              <a:t>Import </a:t>
            </a:r>
            <a:r>
              <a:rPr lang="en-IN" dirty="0" err="1"/>
              <a:t>scikit</a:t>
            </a:r>
            <a:r>
              <a:rPr lang="en-IN" dirty="0"/>
              <a:t> library</a:t>
            </a:r>
          </a:p>
          <a:p>
            <a:pPr marL="457200" lvl="1" indent="0">
              <a:buNone/>
            </a:pPr>
            <a:r>
              <a:rPr lang="en-IN" dirty="0"/>
              <a:t>Initialize </a:t>
            </a:r>
            <a:r>
              <a:rPr lang="en-IN" dirty="0" err="1"/>
              <a:t>modeList</a:t>
            </a:r>
            <a:r>
              <a:rPr lang="en-IN" dirty="0"/>
              <a:t> to all the models to be run</a:t>
            </a:r>
          </a:p>
          <a:p>
            <a:pPr marL="457200" lvl="1" indent="0">
              <a:buNone/>
            </a:pPr>
            <a:r>
              <a:rPr lang="en-IN" dirty="0"/>
              <a:t>Initialize </a:t>
            </a:r>
            <a:r>
              <a:rPr lang="en-IN" dirty="0" err="1"/>
              <a:t>runRec</a:t>
            </a:r>
            <a:r>
              <a:rPr lang="en-IN" dirty="0"/>
              <a:t> to all the records from main list</a:t>
            </a:r>
          </a:p>
          <a:p>
            <a:pPr marL="457200" lvl="1" indent="0">
              <a:buNone/>
            </a:pPr>
            <a:r>
              <a:rPr lang="en-IN" dirty="0"/>
              <a:t>For loop to iterate through all the locations available:</a:t>
            </a:r>
          </a:p>
          <a:p>
            <a:pPr marL="457200" lvl="1" indent="0">
              <a:buNone/>
            </a:pPr>
            <a:r>
              <a:rPr lang="en-IN" dirty="0"/>
              <a:t>	Integrate all location’s records into one list</a:t>
            </a:r>
          </a:p>
          <a:p>
            <a:pPr marL="457200" lvl="1" indent="0">
              <a:buNone/>
            </a:pPr>
            <a:r>
              <a:rPr lang="en-IN" dirty="0"/>
              <a:t>For loop to iterate all in </a:t>
            </a:r>
            <a:r>
              <a:rPr lang="en-IN" dirty="0" err="1"/>
              <a:t>modeList</a:t>
            </a:r>
            <a:r>
              <a:rPr lang="en-IN" dirty="0"/>
              <a:t>:</a:t>
            </a:r>
          </a:p>
          <a:p>
            <a:pPr marL="457200" lvl="1" indent="0">
              <a:buNone/>
            </a:pPr>
            <a:r>
              <a:rPr lang="en-IN" dirty="0"/>
              <a:t>	Run model on new list</a:t>
            </a:r>
          </a:p>
          <a:p>
            <a:pPr marL="457200" lvl="1" indent="0">
              <a:buNone/>
            </a:pPr>
            <a:r>
              <a:rPr lang="en-IN" dirty="0"/>
              <a:t>	Save results in temporary list</a:t>
            </a:r>
          </a:p>
          <a:p>
            <a:pPr marL="457200" lvl="1" indent="0">
              <a:buNone/>
            </a:pPr>
            <a:r>
              <a:rPr lang="en-IN" dirty="0"/>
              <a:t>Compare the results of all the models from temporary list</a:t>
            </a:r>
          </a:p>
          <a:p>
            <a:pPr marL="457200" lvl="1" indent="0">
              <a:buNone/>
            </a:pPr>
            <a:r>
              <a:rPr lang="en-IN" dirty="0"/>
              <a:t>Select the best model from the compared models</a:t>
            </a:r>
          </a:p>
          <a:p>
            <a:pPr marL="457200" lvl="1" indent="0">
              <a:buNone/>
            </a:pPr>
            <a:r>
              <a:rPr lang="en-IN" dirty="0"/>
              <a:t>Use </a:t>
            </a:r>
            <a:r>
              <a:rPr lang="en-IN" dirty="0" err="1"/>
              <a:t>scikit</a:t>
            </a:r>
            <a:r>
              <a:rPr lang="en-IN" dirty="0"/>
              <a:t> library and implement the model we selected on the data</a:t>
            </a:r>
          </a:p>
          <a:p>
            <a:pPr marL="457200" lvl="1" indent="0">
              <a:buNone/>
            </a:pPr>
            <a:r>
              <a:rPr lang="en-IN" dirty="0"/>
              <a:t>Print the results of the predicted values from this model</a:t>
            </a:r>
            <a:endParaRPr lang="en-IN" dirty="0"/>
          </a:p>
        </p:txBody>
      </p:sp>
      <p:pic>
        <p:nvPicPr>
          <p:cNvPr id="2050" name="Picture 2" descr="Image result for saint peter's universit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116" y="5867232"/>
            <a:ext cx="2987098" cy="61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709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consider four major operation for our Capstone project</a:t>
            </a:r>
          </a:p>
          <a:p>
            <a:endParaRPr lang="en-IN" dirty="0" smtClean="0"/>
          </a:p>
          <a:p>
            <a:r>
              <a:rPr lang="en-IN" dirty="0" smtClean="0"/>
              <a:t>Location of sensors:</a:t>
            </a:r>
          </a:p>
          <a:p>
            <a:pPr lvl="1"/>
            <a:r>
              <a:rPr lang="en-IN" dirty="0" smtClean="0"/>
              <a:t>Plot location of sensors in the city</a:t>
            </a:r>
          </a:p>
          <a:p>
            <a:pPr lvl="1"/>
            <a:r>
              <a:rPr lang="en-IN" dirty="0" smtClean="0"/>
              <a:t>Use latitudes and longitudes from dataset</a:t>
            </a:r>
          </a:p>
          <a:p>
            <a:pPr lvl="1"/>
            <a:r>
              <a:rPr lang="en-IN" dirty="0" smtClean="0"/>
              <a:t>Show usual traffic rate at those locations</a:t>
            </a:r>
          </a:p>
          <a:p>
            <a:pPr lvl="1"/>
            <a:r>
              <a:rPr lang="en-IN" dirty="0" smtClean="0"/>
              <a:t>We can also use different timestamps to see the distribution </a:t>
            </a:r>
            <a:endParaRPr lang="en-IN" dirty="0" smtClean="0"/>
          </a:p>
        </p:txBody>
      </p:sp>
      <p:pic>
        <p:nvPicPr>
          <p:cNvPr id="2050" name="Picture 2" descr="Image result for saint peter's universit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116" y="5867232"/>
            <a:ext cx="2987098" cy="61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5935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Operations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Density of pollution</a:t>
            </a:r>
          </a:p>
          <a:p>
            <a:pPr lvl="1"/>
            <a:r>
              <a:rPr lang="en-IN" dirty="0" smtClean="0"/>
              <a:t>After sensor locations are plotted, show how pollution is distributed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Each senso</a:t>
            </a:r>
            <a:r>
              <a:rPr lang="en-IN" dirty="0" smtClean="0"/>
              <a:t>r have 5 pollution causing factors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Use these factors and show which one is </a:t>
            </a:r>
            <a:r>
              <a:rPr lang="en-IN" dirty="0" smtClean="0"/>
              <a:t>highest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Using these 5 factors and overall sum of these 5 can give the density of pollution in that area</a:t>
            </a:r>
            <a:endParaRPr lang="en-IN" dirty="0"/>
          </a:p>
        </p:txBody>
      </p:sp>
      <p:pic>
        <p:nvPicPr>
          <p:cNvPr id="2050" name="Picture 2" descr="Image result for saint peter's universit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116" y="5867232"/>
            <a:ext cx="2987098" cy="61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821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Time series</a:t>
            </a:r>
          </a:p>
          <a:p>
            <a:pPr lvl="1"/>
            <a:r>
              <a:rPr lang="en-IN" dirty="0" smtClean="0"/>
              <a:t>Dataset consists of timestamp column which has time and date of pollution record is stored</a:t>
            </a:r>
          </a:p>
          <a:p>
            <a:pPr lvl="1"/>
            <a:endParaRPr lang="en-IN" dirty="0"/>
          </a:p>
          <a:p>
            <a:pPr lvl="1"/>
            <a:r>
              <a:rPr lang="en-IN" dirty="0" smtClean="0"/>
              <a:t>This timestamps are at the rate of 5 minutes interval</a:t>
            </a:r>
          </a:p>
          <a:p>
            <a:pPr lvl="1"/>
            <a:endParaRPr lang="en-IN" dirty="0"/>
          </a:p>
          <a:p>
            <a:pPr lvl="1"/>
            <a:r>
              <a:rPr lang="en-IN" dirty="0" smtClean="0"/>
              <a:t>Using these timestamps plot time series</a:t>
            </a:r>
          </a:p>
          <a:p>
            <a:pPr lvl="1"/>
            <a:endParaRPr lang="en-IN" dirty="0"/>
          </a:p>
          <a:p>
            <a:pPr lvl="1"/>
            <a:r>
              <a:rPr lang="en-IN" dirty="0" smtClean="0"/>
              <a:t>We can also plot time series for 5 different factors for air pollution</a:t>
            </a:r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  <p:pic>
        <p:nvPicPr>
          <p:cNvPr id="2050" name="Picture 2" descr="Image result for saint peter's universit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116" y="5867232"/>
            <a:ext cx="2987098" cy="61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7539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Regression models and Predict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Use different </a:t>
            </a:r>
            <a:r>
              <a:rPr lang="en-IN" dirty="0"/>
              <a:t>regression </a:t>
            </a:r>
            <a:r>
              <a:rPr lang="en-IN" dirty="0" smtClean="0"/>
              <a:t>models algorithms on </a:t>
            </a:r>
            <a:r>
              <a:rPr lang="en-IN" dirty="0"/>
              <a:t>the dataset</a:t>
            </a:r>
          </a:p>
          <a:p>
            <a:pPr lvl="1"/>
            <a:endParaRPr lang="en-IN" dirty="0"/>
          </a:p>
          <a:p>
            <a:pPr lvl="1"/>
            <a:r>
              <a:rPr lang="en-IN" dirty="0" smtClean="0"/>
              <a:t>Select which </a:t>
            </a:r>
            <a:r>
              <a:rPr lang="en-IN" dirty="0"/>
              <a:t>model is best </a:t>
            </a:r>
            <a:r>
              <a:rPr lang="en-IN" dirty="0" smtClean="0"/>
              <a:t>suited, accurate and efficient</a:t>
            </a:r>
            <a:endParaRPr lang="en-IN" dirty="0"/>
          </a:p>
          <a:p>
            <a:pPr lvl="1"/>
            <a:endParaRPr lang="en-IN" dirty="0"/>
          </a:p>
          <a:p>
            <a:pPr lvl="1"/>
            <a:r>
              <a:rPr lang="en-IN" dirty="0"/>
              <a:t>Run this model on whole </a:t>
            </a:r>
            <a:r>
              <a:rPr lang="en-IN" dirty="0" smtClean="0"/>
              <a:t>air pollution data</a:t>
            </a:r>
            <a:endParaRPr lang="en-IN" dirty="0"/>
          </a:p>
          <a:p>
            <a:pPr lvl="1"/>
            <a:endParaRPr lang="en-IN" dirty="0"/>
          </a:p>
          <a:p>
            <a:pPr lvl="1"/>
            <a:r>
              <a:rPr lang="en-IN" dirty="0"/>
              <a:t>Predict the rate of </a:t>
            </a:r>
            <a:r>
              <a:rPr lang="en-IN" dirty="0" smtClean="0"/>
              <a:t>pollution based on the model we selected for </a:t>
            </a:r>
            <a:r>
              <a:rPr lang="en-IN" dirty="0"/>
              <a:t>next hour or next day.</a:t>
            </a:r>
          </a:p>
          <a:p>
            <a:pPr lvl="1"/>
            <a:endParaRPr lang="en-IN" dirty="0"/>
          </a:p>
        </p:txBody>
      </p:sp>
      <p:pic>
        <p:nvPicPr>
          <p:cNvPr id="2050" name="Picture 2" descr="Image result for saint peter's universit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116" y="5867232"/>
            <a:ext cx="2987098" cy="61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9164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Novel Contribution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Density of pollution</a:t>
            </a:r>
          </a:p>
          <a:p>
            <a:pPr lvl="1"/>
            <a:r>
              <a:rPr lang="en-IN" dirty="0" smtClean="0"/>
              <a:t>Mark the locations where pollution data is recorded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Locations can be marked using latitudes and longitudes provided in the dataset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For each location, dataset has different pollution causing factors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Using those factors generated the density of the pollution for particular location</a:t>
            </a:r>
            <a:endParaRPr lang="en-IN" dirty="0" smtClean="0"/>
          </a:p>
        </p:txBody>
      </p:sp>
      <p:pic>
        <p:nvPicPr>
          <p:cNvPr id="2050" name="Picture 2" descr="Image result for saint peter's universit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116" y="5867232"/>
            <a:ext cx="2987098" cy="61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5290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Functions are basically used to avoid writing piece of code repeatedly</a:t>
            </a:r>
          </a:p>
          <a:p>
            <a:endParaRPr lang="en-IN" dirty="0" smtClean="0"/>
          </a:p>
          <a:p>
            <a:r>
              <a:rPr lang="en-IN" dirty="0" smtClean="0"/>
              <a:t>There are two types of functions: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Inbuilt functions</a:t>
            </a:r>
          </a:p>
          <a:p>
            <a:pPr lvl="2"/>
            <a:r>
              <a:rPr lang="en-IN" dirty="0" smtClean="0"/>
              <a:t>These functions are built along with the programming language.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User defined functions</a:t>
            </a:r>
          </a:p>
          <a:p>
            <a:pPr lvl="2"/>
            <a:r>
              <a:rPr lang="en-IN" dirty="0" smtClean="0"/>
              <a:t>These functions are defined by user according to his requirements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2050" name="Picture 2" descr="Image result for saint peter's universit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116" y="5867232"/>
            <a:ext cx="2987098" cy="61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371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Capstone project we are going to use 3 main user defined functions</a:t>
            </a:r>
          </a:p>
          <a:p>
            <a:r>
              <a:rPr lang="en-IN" dirty="0" err="1" smtClean="0"/>
              <a:t>readFiles</a:t>
            </a:r>
            <a:r>
              <a:rPr lang="en-IN" dirty="0" smtClean="0"/>
              <a:t>():</a:t>
            </a:r>
          </a:p>
          <a:p>
            <a:pPr lvl="1"/>
            <a:r>
              <a:rPr lang="en-IN" dirty="0" smtClean="0"/>
              <a:t>Read </a:t>
            </a:r>
            <a:r>
              <a:rPr lang="en-IN" dirty="0" err="1" smtClean="0"/>
              <a:t>csv</a:t>
            </a:r>
            <a:r>
              <a:rPr lang="en-IN" dirty="0" smtClean="0"/>
              <a:t> file from the directory which passed as path.</a:t>
            </a:r>
            <a:endParaRPr lang="en-IN" dirty="0"/>
          </a:p>
          <a:p>
            <a:r>
              <a:rPr lang="en-IN" dirty="0" err="1" smtClean="0"/>
              <a:t>locationValues</a:t>
            </a:r>
            <a:r>
              <a:rPr lang="en-IN" dirty="0" smtClean="0"/>
              <a:t>():</a:t>
            </a:r>
          </a:p>
          <a:p>
            <a:pPr lvl="1"/>
            <a:r>
              <a:rPr lang="en-IN" dirty="0" smtClean="0"/>
              <a:t>This function takes all the list of sensors and returns the location and its values</a:t>
            </a:r>
            <a:endParaRPr lang="en-IN" dirty="0"/>
          </a:p>
          <a:p>
            <a:r>
              <a:rPr lang="en-IN" dirty="0" err="1" smtClean="0"/>
              <a:t>timeValues</a:t>
            </a:r>
            <a:r>
              <a:rPr lang="en-IN" dirty="0" smtClean="0"/>
              <a:t>():</a:t>
            </a:r>
          </a:p>
          <a:p>
            <a:pPr lvl="1"/>
            <a:r>
              <a:rPr lang="en-IN" dirty="0" smtClean="0"/>
              <a:t>This function takes the date as parameter and returns the value of pollution for each interval of time specified</a:t>
            </a:r>
            <a:endParaRPr lang="en-IN" dirty="0"/>
          </a:p>
        </p:txBody>
      </p:sp>
      <p:pic>
        <p:nvPicPr>
          <p:cNvPr id="2050" name="Picture 2" descr="Image result for saint peter's universit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116" y="5867232"/>
            <a:ext cx="2987098" cy="61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750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Novel Contribution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Time Series: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We can plot time series for each location or for the whole city.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Values for dataset is recorded for every 5 minutes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Plot daily time series, how pollution is distributed in a day</a:t>
            </a:r>
          </a:p>
          <a:p>
            <a:pPr lvl="1"/>
            <a:endParaRPr lang="en-IN" dirty="0"/>
          </a:p>
        </p:txBody>
      </p:sp>
      <p:pic>
        <p:nvPicPr>
          <p:cNvPr id="2050" name="Picture 2" descr="Image result for saint peter's universit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116" y="5867232"/>
            <a:ext cx="2987098" cy="61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904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Novel Contribution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Prediction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Run different regression models on the dataset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Choose which model is best suited and accurate</a:t>
            </a:r>
          </a:p>
          <a:p>
            <a:pPr lvl="1"/>
            <a:endParaRPr lang="en-IN" dirty="0"/>
          </a:p>
          <a:p>
            <a:pPr lvl="1"/>
            <a:r>
              <a:rPr lang="en-IN" dirty="0" smtClean="0"/>
              <a:t>Run this model on whole data</a:t>
            </a:r>
          </a:p>
          <a:p>
            <a:pPr lvl="1"/>
            <a:endParaRPr lang="en-IN" dirty="0"/>
          </a:p>
          <a:p>
            <a:pPr lvl="1"/>
            <a:r>
              <a:rPr lang="en-IN" dirty="0" smtClean="0"/>
              <a:t>Predict the rate of pollution in next hour or next day.</a:t>
            </a:r>
            <a:endParaRPr lang="en-IN" dirty="0"/>
          </a:p>
        </p:txBody>
      </p:sp>
      <p:pic>
        <p:nvPicPr>
          <p:cNvPr id="2050" name="Picture 2" descr="Image result for saint peter's universit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116" y="5867232"/>
            <a:ext cx="2987098" cy="61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97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Work by Competitors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Road transportation is major source for air pollution</a:t>
            </a:r>
          </a:p>
          <a:p>
            <a:r>
              <a:rPr lang="en-IN" dirty="0" smtClean="0"/>
              <a:t>Analyse the relationship between </a:t>
            </a:r>
            <a:r>
              <a:rPr lang="en-IN" dirty="0"/>
              <a:t>transport emissions and air quality </a:t>
            </a:r>
            <a:r>
              <a:rPr lang="en-IN" dirty="0" smtClean="0"/>
              <a:t>concentrations</a:t>
            </a:r>
          </a:p>
          <a:p>
            <a:r>
              <a:rPr lang="en-IN" dirty="0"/>
              <a:t>S</a:t>
            </a:r>
            <a:r>
              <a:rPr lang="en-IN" dirty="0" smtClean="0"/>
              <a:t>uggests tools </a:t>
            </a:r>
            <a:r>
              <a:rPr lang="en-IN" dirty="0"/>
              <a:t>to </a:t>
            </a:r>
            <a:r>
              <a:rPr lang="en-IN" dirty="0" smtClean="0"/>
              <a:t>reduce the problems by air pollution and </a:t>
            </a:r>
            <a:r>
              <a:rPr lang="en-IN" dirty="0"/>
              <a:t>shows its </a:t>
            </a:r>
            <a:r>
              <a:rPr lang="en-IN" dirty="0" smtClean="0"/>
              <a:t>application in Beijing, mega-city.</a:t>
            </a:r>
          </a:p>
          <a:p>
            <a:r>
              <a:rPr lang="en-IN" dirty="0" smtClean="0"/>
              <a:t>Time/space </a:t>
            </a:r>
            <a:r>
              <a:rPr lang="en-IN" dirty="0"/>
              <a:t>resolution </a:t>
            </a:r>
            <a:r>
              <a:rPr lang="en-IN" dirty="0" smtClean="0"/>
              <a:t>measurements</a:t>
            </a:r>
          </a:p>
          <a:p>
            <a:r>
              <a:rPr lang="en-IN" dirty="0"/>
              <a:t>L</a:t>
            </a:r>
            <a:r>
              <a:rPr lang="en-IN" dirty="0" smtClean="0"/>
              <a:t>ink </a:t>
            </a:r>
            <a:r>
              <a:rPr lang="en-IN" dirty="0"/>
              <a:t>traffic air pollution measurements through various modelling modules in order to automate transport-related air pollution assessment.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2050" name="Picture 2" descr="Image result for saint peter's universit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116" y="5867232"/>
            <a:ext cx="2987098" cy="61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86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 by Competitors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Provide </a:t>
            </a:r>
            <a:r>
              <a:rPr lang="en-IN" dirty="0"/>
              <a:t>policies and methods of controlling the emissions caused </a:t>
            </a:r>
            <a:r>
              <a:rPr lang="en-IN" dirty="0" smtClean="0"/>
              <a:t>by road traffic</a:t>
            </a:r>
          </a:p>
          <a:p>
            <a:endParaRPr lang="en-IN" dirty="0" smtClean="0"/>
          </a:p>
          <a:p>
            <a:r>
              <a:rPr lang="en-IN" dirty="0" smtClean="0"/>
              <a:t>Future mobility will be environment-friendly</a:t>
            </a:r>
          </a:p>
          <a:p>
            <a:endParaRPr lang="en-IN" dirty="0" smtClean="0"/>
          </a:p>
          <a:p>
            <a:r>
              <a:rPr lang="en-IN" dirty="0" smtClean="0"/>
              <a:t>Minimize chemical and noise pollution by vehicles</a:t>
            </a:r>
          </a:p>
          <a:p>
            <a:endParaRPr lang="en-IN" dirty="0" smtClean="0"/>
          </a:p>
          <a:p>
            <a:r>
              <a:rPr lang="en-IN" dirty="0" smtClean="0"/>
              <a:t>Investments in new transportation routes and techniques</a:t>
            </a:r>
            <a:endParaRPr lang="en-IN" dirty="0"/>
          </a:p>
        </p:txBody>
      </p:sp>
      <p:pic>
        <p:nvPicPr>
          <p:cNvPr id="2050" name="Picture 2" descr="Image result for saint peter's universit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116" y="5867232"/>
            <a:ext cx="2987098" cy="61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013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 by Competitors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Growth of population is directly proportional to pollution created.</a:t>
            </a:r>
          </a:p>
          <a:p>
            <a:endParaRPr lang="en-IN" dirty="0" smtClean="0"/>
          </a:p>
          <a:p>
            <a:r>
              <a:rPr lang="en-IN" dirty="0" smtClean="0"/>
              <a:t>This proportion is reducing day by day</a:t>
            </a:r>
          </a:p>
          <a:p>
            <a:endParaRPr lang="en-IN" dirty="0" smtClean="0"/>
          </a:p>
          <a:p>
            <a:r>
              <a:rPr lang="en-IN" dirty="0" smtClean="0"/>
              <a:t>Due to various pollutants accumulating in the environment, will affect Human, animals and plants.</a:t>
            </a:r>
          </a:p>
          <a:p>
            <a:endParaRPr lang="en-IN" dirty="0" smtClean="0"/>
          </a:p>
          <a:p>
            <a:r>
              <a:rPr lang="en-IN" dirty="0" smtClean="0"/>
              <a:t>Road transportation is used for high flexibility and accessibility</a:t>
            </a:r>
          </a:p>
          <a:p>
            <a:endParaRPr lang="en-IN" dirty="0" smtClean="0"/>
          </a:p>
          <a:p>
            <a:r>
              <a:rPr lang="en-IN" dirty="0" smtClean="0"/>
              <a:t>Correlation between volume of pollution generated by cars to average speed of cars</a:t>
            </a:r>
          </a:p>
          <a:p>
            <a:endParaRPr lang="en-IN" dirty="0"/>
          </a:p>
        </p:txBody>
      </p:sp>
      <p:pic>
        <p:nvPicPr>
          <p:cNvPr id="2050" name="Picture 2" descr="Image result for saint peter's universit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116" y="5867232"/>
            <a:ext cx="2987098" cy="61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272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Dataset is from </a:t>
            </a:r>
            <a:r>
              <a:rPr lang="en-IN" dirty="0" err="1" smtClean="0"/>
              <a:t>Citypulse</a:t>
            </a:r>
            <a:r>
              <a:rPr lang="en-IN" dirty="0" smtClean="0"/>
              <a:t> website. </a:t>
            </a:r>
          </a:p>
          <a:p>
            <a:endParaRPr lang="en-IN" dirty="0" smtClean="0"/>
          </a:p>
          <a:p>
            <a:r>
              <a:rPr lang="en-IN" dirty="0" smtClean="0"/>
              <a:t>It contains Air pollution data of Brasov city (Romania)</a:t>
            </a:r>
          </a:p>
          <a:p>
            <a:endParaRPr lang="en-IN" dirty="0" smtClean="0"/>
          </a:p>
          <a:p>
            <a:r>
              <a:rPr lang="en-IN" dirty="0" smtClean="0"/>
              <a:t>Data is collected from 449 different locations</a:t>
            </a:r>
          </a:p>
          <a:p>
            <a:endParaRPr lang="en-IN" dirty="0" smtClean="0"/>
          </a:p>
          <a:p>
            <a:r>
              <a:rPr lang="en-IN" dirty="0" smtClean="0"/>
              <a:t>2 months data(August 1 2014 – September 30 2014)</a:t>
            </a:r>
          </a:p>
          <a:p>
            <a:endParaRPr lang="en-IN" dirty="0" smtClean="0"/>
          </a:p>
        </p:txBody>
      </p:sp>
      <p:pic>
        <p:nvPicPr>
          <p:cNvPr id="2050" name="Picture 2" descr="Image result for saint peter's universit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116" y="5867232"/>
            <a:ext cx="2987098" cy="61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581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Dataset variable</a:t>
            </a:r>
          </a:p>
          <a:p>
            <a:pPr lvl="1"/>
            <a:r>
              <a:rPr lang="en-IN" dirty="0" smtClean="0"/>
              <a:t>Latitudes</a:t>
            </a:r>
          </a:p>
          <a:p>
            <a:pPr lvl="1"/>
            <a:r>
              <a:rPr lang="en-IN" dirty="0" smtClean="0"/>
              <a:t>Longitudes</a:t>
            </a:r>
          </a:p>
          <a:p>
            <a:pPr lvl="1"/>
            <a:r>
              <a:rPr lang="en-IN" dirty="0" smtClean="0"/>
              <a:t>Timestamp</a:t>
            </a:r>
          </a:p>
          <a:p>
            <a:pPr lvl="1"/>
            <a:r>
              <a:rPr lang="en-IN" dirty="0" smtClean="0"/>
              <a:t>Ozone level</a:t>
            </a:r>
          </a:p>
          <a:p>
            <a:pPr lvl="1"/>
            <a:r>
              <a:rPr lang="en-IN" dirty="0" smtClean="0"/>
              <a:t>Particulate matter level</a:t>
            </a:r>
          </a:p>
          <a:p>
            <a:pPr lvl="1"/>
            <a:r>
              <a:rPr lang="en-IN" dirty="0" smtClean="0"/>
              <a:t>Carbon monoxide level</a:t>
            </a:r>
          </a:p>
          <a:p>
            <a:pPr lvl="1"/>
            <a:r>
              <a:rPr lang="en-IN" dirty="0" smtClean="0"/>
              <a:t>Sulphur dioxide level</a:t>
            </a:r>
          </a:p>
          <a:p>
            <a:pPr lvl="1"/>
            <a:r>
              <a:rPr lang="en-IN" dirty="0" smtClean="0"/>
              <a:t>Nitrogen dioxide level</a:t>
            </a:r>
          </a:p>
          <a:p>
            <a:pPr lvl="1"/>
            <a:endParaRPr lang="en-IN" dirty="0"/>
          </a:p>
        </p:txBody>
      </p:sp>
      <p:pic>
        <p:nvPicPr>
          <p:cNvPr id="2050" name="Picture 2" descr="Image result for saint peter's universit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116" y="5867232"/>
            <a:ext cx="2987098" cy="61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195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769</Words>
  <Application>Microsoft Office PowerPoint</Application>
  <PresentationFormat>Widescreen</PresentationFormat>
  <Paragraphs>174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Pollution-Proposal</vt:lpstr>
      <vt:lpstr>Novel Contribution</vt:lpstr>
      <vt:lpstr>Novel Contribution</vt:lpstr>
      <vt:lpstr>Novel Contribution</vt:lpstr>
      <vt:lpstr>Work by Competitors</vt:lpstr>
      <vt:lpstr>Work by Competitors</vt:lpstr>
      <vt:lpstr>Work by Competitors</vt:lpstr>
      <vt:lpstr>Data</vt:lpstr>
      <vt:lpstr>Data</vt:lpstr>
      <vt:lpstr>Method</vt:lpstr>
      <vt:lpstr>Method</vt:lpstr>
      <vt:lpstr>Flowcharts</vt:lpstr>
      <vt:lpstr>Flowcharts</vt:lpstr>
      <vt:lpstr>Pseudo Code</vt:lpstr>
      <vt:lpstr>Pseudo Code</vt:lpstr>
      <vt:lpstr>Operations</vt:lpstr>
      <vt:lpstr>Operations </vt:lpstr>
      <vt:lpstr>Operations</vt:lpstr>
      <vt:lpstr>Operations</vt:lpstr>
      <vt:lpstr>Functions</vt:lpstr>
      <vt:lpstr>Functions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Pollution-Proposal</dc:title>
  <dc:creator>prithvi yarlagadda</dc:creator>
  <cp:lastModifiedBy>prithvi yarlagadda</cp:lastModifiedBy>
  <cp:revision>17</cp:revision>
  <dcterms:created xsi:type="dcterms:W3CDTF">2017-02-25T22:15:12Z</dcterms:created>
  <dcterms:modified xsi:type="dcterms:W3CDTF">2017-02-26T00:36:03Z</dcterms:modified>
</cp:coreProperties>
</file>