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4" r:id="rId17"/>
    <p:sldId id="275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2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Main sources of CO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Industry</c:v>
                </c:pt>
                <c:pt idx="1">
                  <c:v>Civil</c:v>
                </c:pt>
                <c:pt idx="2">
                  <c:v>Others</c:v>
                </c:pt>
                <c:pt idx="3">
                  <c:v>Traffic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14</c:v>
                </c:pt>
                <c:pt idx="1">
                  <c:v>12</c:v>
                </c:pt>
                <c:pt idx="2">
                  <c:v>0</c:v>
                </c:pt>
                <c:pt idx="3">
                  <c:v>74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726A0A-953A-4AE3-A031-60E4187A8522}" type="datetimeFigureOut">
              <a:rPr lang="en-IN" smtClean="0"/>
              <a:t>15-02-2017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1B32C-475B-4023-9E71-BCB00885CD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3568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85C6D-DA36-4452-BE90-CA199E0C6C0D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110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C4DEC-055B-497B-86AD-4760B5175DCD}" type="datetimeFigureOut">
              <a:rPr lang="en-IN" smtClean="0"/>
              <a:t>15-02-2017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BC09-8202-4FF6-88BA-DE471685F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936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C4DEC-055B-497B-86AD-4760B5175DCD}" type="datetimeFigureOut">
              <a:rPr lang="en-IN" smtClean="0"/>
              <a:t>15-02-2017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BC09-8202-4FF6-88BA-DE471685F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304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C4DEC-055B-497B-86AD-4760B5175DCD}" type="datetimeFigureOut">
              <a:rPr lang="en-IN" smtClean="0"/>
              <a:t>15-02-2017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BC09-8202-4FF6-88BA-DE471685F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5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C4DEC-055B-497B-86AD-4760B5175DCD}" type="datetimeFigureOut">
              <a:rPr lang="en-IN" smtClean="0"/>
              <a:t>15-02-2017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BC09-8202-4FF6-88BA-DE471685F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536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C4DEC-055B-497B-86AD-4760B5175DCD}" type="datetimeFigureOut">
              <a:rPr lang="en-IN" smtClean="0"/>
              <a:t>15-02-2017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BC09-8202-4FF6-88BA-DE471685F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326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C4DEC-055B-497B-86AD-4760B5175DCD}" type="datetimeFigureOut">
              <a:rPr lang="en-IN" smtClean="0"/>
              <a:t>15-02-2017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BC09-8202-4FF6-88BA-DE471685F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183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C4DEC-055B-497B-86AD-4760B5175DCD}" type="datetimeFigureOut">
              <a:rPr lang="en-IN" smtClean="0"/>
              <a:t>15-02-2017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BC09-8202-4FF6-88BA-DE471685F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285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C4DEC-055B-497B-86AD-4760B5175DCD}" type="datetimeFigureOut">
              <a:rPr lang="en-IN" smtClean="0"/>
              <a:t>15-02-2017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BC09-8202-4FF6-88BA-DE471685F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032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C4DEC-055B-497B-86AD-4760B5175DCD}" type="datetimeFigureOut">
              <a:rPr lang="en-IN" smtClean="0"/>
              <a:t>15-02-2017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BC09-8202-4FF6-88BA-DE471685F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792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C4DEC-055B-497B-86AD-4760B5175DCD}" type="datetimeFigureOut">
              <a:rPr lang="en-IN" smtClean="0"/>
              <a:t>15-02-2017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BC09-8202-4FF6-88BA-DE471685F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641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C4DEC-055B-497B-86AD-4760B5175DCD}" type="datetimeFigureOut">
              <a:rPr lang="en-IN" smtClean="0"/>
              <a:t>15-02-2017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BC09-8202-4FF6-88BA-DE471685F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02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C4DEC-055B-497B-86AD-4760B5175DCD}" type="datetimeFigureOut">
              <a:rPr lang="en-IN" smtClean="0"/>
              <a:t>15-02-2017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DBC09-8202-4FF6-88BA-DE471685F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734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Article on Pollution data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dirty="0" smtClean="0"/>
              <a:t>Prithvi Yarlagadda</a:t>
            </a:r>
          </a:p>
          <a:p>
            <a:pPr algn="r"/>
            <a:r>
              <a:rPr lang="en-IN" dirty="0" smtClean="0"/>
              <a:t>Ds-670 Capstone</a:t>
            </a:r>
          </a:p>
          <a:p>
            <a:pPr algn="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9498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Runtime integration of modelling and measurements</a:t>
            </a:r>
          </a:p>
          <a:p>
            <a:endParaRPr lang="en-IN" dirty="0" smtClean="0"/>
          </a:p>
          <a:p>
            <a:r>
              <a:rPr lang="en-IN" dirty="0" smtClean="0"/>
              <a:t>Measurement of pollutant concentrations in ambient air</a:t>
            </a:r>
          </a:p>
          <a:p>
            <a:endParaRPr lang="en-IN" dirty="0" smtClean="0"/>
          </a:p>
          <a:p>
            <a:r>
              <a:rPr lang="en-IN" dirty="0" smtClean="0"/>
              <a:t>Measurements on the road of traffic emissions and sources</a:t>
            </a:r>
          </a:p>
          <a:p>
            <a:endParaRPr lang="en-IN" dirty="0" smtClean="0"/>
          </a:p>
          <a:p>
            <a:r>
              <a:rPr lang="en-IN" dirty="0" smtClean="0"/>
              <a:t>Results from the Beijing feasibility study and system design	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0417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Capstone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Regression</a:t>
            </a:r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Compare different regression models</a:t>
            </a:r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Use this model to predict the pollution in next hour of next day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347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Geomap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Use Latitudes and longitudes</a:t>
            </a:r>
          </a:p>
          <a:p>
            <a:endParaRPr lang="en-IN" dirty="0" smtClean="0"/>
          </a:p>
          <a:p>
            <a:r>
              <a:rPr lang="en-IN" dirty="0" smtClean="0"/>
              <a:t>Show highly polluted areas</a:t>
            </a:r>
          </a:p>
          <a:p>
            <a:endParaRPr lang="en-IN" dirty="0" smtClean="0"/>
          </a:p>
          <a:p>
            <a:r>
              <a:rPr lang="en-IN" dirty="0" smtClean="0"/>
              <a:t>Which factor is more in which part of city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362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Safe Travel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Using </a:t>
            </a:r>
            <a:r>
              <a:rPr lang="en-IN" dirty="0" err="1" smtClean="0"/>
              <a:t>GeoMap’s</a:t>
            </a:r>
            <a:r>
              <a:rPr lang="en-IN" dirty="0" smtClean="0"/>
              <a:t> and show which area’s are not polluted</a:t>
            </a:r>
          </a:p>
          <a:p>
            <a:endParaRPr lang="en-IN" dirty="0" smtClean="0"/>
          </a:p>
          <a:p>
            <a:r>
              <a:rPr lang="en-IN" dirty="0" smtClean="0"/>
              <a:t>Suggest those routes for travelling</a:t>
            </a:r>
          </a:p>
          <a:p>
            <a:endParaRPr lang="en-IN" dirty="0" smtClean="0"/>
          </a:p>
          <a:p>
            <a:r>
              <a:rPr lang="en-IN" dirty="0" smtClean="0"/>
              <a:t>Update regularly and predict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9024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Minimize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Plantation</a:t>
            </a:r>
          </a:p>
          <a:p>
            <a:endParaRPr lang="en-IN" dirty="0" smtClean="0"/>
          </a:p>
          <a:p>
            <a:r>
              <a:rPr lang="en-IN" dirty="0" smtClean="0"/>
              <a:t>Sensors </a:t>
            </a:r>
          </a:p>
          <a:p>
            <a:endParaRPr lang="en-IN" dirty="0" smtClean="0"/>
          </a:p>
          <a:p>
            <a:r>
              <a:rPr lang="en-IN" dirty="0" smtClean="0"/>
              <a:t>Public transport</a:t>
            </a:r>
          </a:p>
          <a:p>
            <a:endParaRPr lang="en-IN" dirty="0" smtClean="0"/>
          </a:p>
          <a:p>
            <a:r>
              <a:rPr lang="en-IN" dirty="0" smtClean="0"/>
              <a:t>Use vehicles when required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7957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980740" y="273353"/>
            <a:ext cx="8229301" cy="11446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7" name="Picture 96"/>
          <p:cNvPicPr/>
          <p:nvPr/>
        </p:nvPicPr>
        <p:blipFill>
          <a:blip r:embed="rId3"/>
          <a:srcRect t="6811" b="7461"/>
          <a:stretch/>
        </p:blipFill>
        <p:spPr>
          <a:xfrm>
            <a:off x="2158402" y="1907913"/>
            <a:ext cx="7916432" cy="3815171"/>
          </a:xfrm>
          <a:prstGeom prst="rect">
            <a:avLst/>
          </a:prstGeo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Factors of air pollution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7317448" y="6138501"/>
            <a:ext cx="2757387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33" dirty="0"/>
              <a:t>Zeppelin</a:t>
            </a:r>
            <a:endParaRPr lang="en-IN" sz="1633" dirty="0"/>
          </a:p>
        </p:txBody>
      </p:sp>
    </p:spTree>
    <p:extLst>
      <p:ext uri="{BB962C8B-B14F-4D97-AF65-F5344CB8AC3E}">
        <p14:creationId xmlns:p14="http://schemas.microsoft.com/office/powerpoint/2010/main" val="38363093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1980740" y="273353"/>
            <a:ext cx="8229301" cy="11446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9" name="Picture 98"/>
          <p:cNvPicPr/>
          <p:nvPr/>
        </p:nvPicPr>
        <p:blipFill>
          <a:blip r:embed="rId2"/>
          <a:srcRect t="6570" b="5394"/>
          <a:stretch/>
        </p:blipFill>
        <p:spPr>
          <a:xfrm>
            <a:off x="1993477" y="1907913"/>
            <a:ext cx="8211338" cy="4064030"/>
          </a:xfrm>
          <a:prstGeom prst="rect">
            <a:avLst/>
          </a:prstGeo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Area Plot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7317448" y="6138501"/>
            <a:ext cx="2757387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33" dirty="0"/>
              <a:t>Zeppelin</a:t>
            </a:r>
            <a:endParaRPr lang="en-IN" sz="1633" dirty="0"/>
          </a:p>
        </p:txBody>
      </p:sp>
    </p:spTree>
    <p:extLst>
      <p:ext uri="{BB962C8B-B14F-4D97-AF65-F5344CB8AC3E}">
        <p14:creationId xmlns:p14="http://schemas.microsoft.com/office/powerpoint/2010/main" val="41335336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1980740" y="273353"/>
            <a:ext cx="8229301" cy="11446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1" name="Picture 100"/>
          <p:cNvPicPr/>
          <p:nvPr/>
        </p:nvPicPr>
        <p:blipFill>
          <a:blip r:embed="rId2"/>
          <a:srcRect t="6570" b="5394"/>
          <a:stretch/>
        </p:blipFill>
        <p:spPr>
          <a:xfrm>
            <a:off x="2011113" y="1907913"/>
            <a:ext cx="8211338" cy="4064030"/>
          </a:xfrm>
          <a:prstGeom prst="rect">
            <a:avLst/>
          </a:prstGeo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Ozone </a:t>
            </a:r>
            <a:r>
              <a:rPr lang="en-IN" dirty="0" err="1" smtClean="0"/>
              <a:t>Vs</a:t>
            </a:r>
            <a:r>
              <a:rPr lang="en-IN" dirty="0" smtClean="0"/>
              <a:t> </a:t>
            </a:r>
            <a:r>
              <a:rPr lang="en-IN" dirty="0" err="1" smtClean="0"/>
              <a:t>particullate_matter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7317448" y="6138501"/>
            <a:ext cx="2757387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33" dirty="0"/>
              <a:t>Zeppelin</a:t>
            </a:r>
            <a:endParaRPr lang="en-IN" sz="1633" dirty="0"/>
          </a:p>
        </p:txBody>
      </p:sp>
    </p:spTree>
    <p:extLst>
      <p:ext uri="{BB962C8B-B14F-4D97-AF65-F5344CB8AC3E}">
        <p14:creationId xmlns:p14="http://schemas.microsoft.com/office/powerpoint/2010/main" val="421365384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Better understanding of how improvement of transport technology</a:t>
            </a:r>
          </a:p>
          <a:p>
            <a:endParaRPr lang="en-IN" dirty="0" smtClean="0"/>
          </a:p>
          <a:p>
            <a:r>
              <a:rPr lang="en-IN" dirty="0" smtClean="0"/>
              <a:t>Vehicles pollution by technology</a:t>
            </a:r>
          </a:p>
          <a:p>
            <a:endParaRPr lang="en-IN" dirty="0" smtClean="0"/>
          </a:p>
          <a:p>
            <a:r>
              <a:rPr lang="en-IN" dirty="0" smtClean="0"/>
              <a:t>Sensors, traffic-related air quality</a:t>
            </a:r>
          </a:p>
          <a:p>
            <a:endParaRPr lang="en-IN" dirty="0" smtClean="0"/>
          </a:p>
          <a:p>
            <a:r>
              <a:rPr lang="en-IN" dirty="0" smtClean="0"/>
              <a:t>Real-time traffic related air pollution</a:t>
            </a:r>
          </a:p>
          <a:p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077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r>
              <a:rPr lang="en-IN" dirty="0" err="1" smtClean="0"/>
              <a:t>Costabile</a:t>
            </a:r>
            <a:r>
              <a:rPr lang="en-IN" dirty="0" smtClean="0"/>
              <a:t>, F., &amp; </a:t>
            </a:r>
            <a:r>
              <a:rPr lang="en-IN" dirty="0" err="1" smtClean="0"/>
              <a:t>Allegrini</a:t>
            </a:r>
            <a:r>
              <a:rPr lang="en-IN" dirty="0" smtClean="0"/>
              <a:t>, I. (2008). A new approach to link transport emissions and air quality: An intelligent transport system based on the control of traffic air pollution. </a:t>
            </a:r>
            <a:r>
              <a:rPr lang="en-IN" i="1" dirty="0" smtClean="0"/>
              <a:t>Environmental Modelling &amp; Software</a:t>
            </a:r>
            <a:r>
              <a:rPr lang="en-IN" dirty="0" smtClean="0"/>
              <a:t>, </a:t>
            </a:r>
            <a:r>
              <a:rPr lang="en-IN" i="1" dirty="0" smtClean="0"/>
              <a:t>23</a:t>
            </a:r>
            <a:r>
              <a:rPr lang="en-IN" dirty="0" smtClean="0"/>
              <a:t>(3), 258-267.</a:t>
            </a:r>
          </a:p>
          <a:p>
            <a:r>
              <a:rPr lang="en-IN" dirty="0" err="1" smtClean="0"/>
              <a:t>Hordijk</a:t>
            </a:r>
            <a:r>
              <a:rPr lang="en-IN" dirty="0" smtClean="0"/>
              <a:t>, L., &amp; </a:t>
            </a:r>
            <a:r>
              <a:rPr lang="en-IN" dirty="0" err="1" smtClean="0"/>
              <a:t>Amann</a:t>
            </a:r>
            <a:r>
              <a:rPr lang="en-IN" dirty="0" smtClean="0"/>
              <a:t>, M. (2007). How science and policy combined to combat air pollution problems. </a:t>
            </a:r>
            <a:r>
              <a:rPr lang="en-IN" dirty="0" err="1" smtClean="0"/>
              <a:t>Envtl</a:t>
            </a:r>
            <a:r>
              <a:rPr lang="en-IN" dirty="0" smtClean="0"/>
              <a:t>. </a:t>
            </a:r>
            <a:r>
              <a:rPr lang="en-IN" dirty="0" err="1" smtClean="0"/>
              <a:t>Pol'y</a:t>
            </a:r>
            <a:r>
              <a:rPr lang="en-IN" dirty="0" smtClean="0"/>
              <a:t> &amp; L., 37, 336.</a:t>
            </a:r>
          </a:p>
          <a:p>
            <a:r>
              <a:rPr lang="en-IN" dirty="0" smtClean="0"/>
              <a:t>Air quality index. (</a:t>
            </a:r>
            <a:r>
              <a:rPr lang="en-IN" dirty="0" err="1" smtClean="0"/>
              <a:t>n.d.</a:t>
            </a:r>
            <a:r>
              <a:rPr lang="en-IN" dirty="0" smtClean="0"/>
              <a:t>). Retrieved February 04, 2017, from https://en.wikipedia.org/wiki/Air_quality_index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6357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Air pollution</a:t>
            </a:r>
          </a:p>
          <a:p>
            <a:r>
              <a:rPr lang="en-IN" dirty="0" smtClean="0"/>
              <a:t>Dataset and article</a:t>
            </a:r>
          </a:p>
          <a:p>
            <a:r>
              <a:rPr lang="en-IN" dirty="0" smtClean="0"/>
              <a:t> Methodology</a:t>
            </a:r>
          </a:p>
          <a:p>
            <a:r>
              <a:rPr lang="en-IN" dirty="0" smtClean="0"/>
              <a:t>Action Scheme</a:t>
            </a:r>
          </a:p>
          <a:p>
            <a:r>
              <a:rPr lang="en-IN" dirty="0" smtClean="0"/>
              <a:t>Results</a:t>
            </a:r>
          </a:p>
          <a:p>
            <a:r>
              <a:rPr lang="en-IN" dirty="0" smtClean="0"/>
              <a:t>Capstone</a:t>
            </a:r>
          </a:p>
          <a:p>
            <a:r>
              <a:rPr lang="en-IN" dirty="0" smtClean="0"/>
              <a:t>Graphs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4050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1584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8000" dirty="0" smtClean="0"/>
              <a:t>Thank you</a:t>
            </a: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1175412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980740" y="273353"/>
            <a:ext cx="8229301" cy="11446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992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Air Pollution</a:t>
            </a:r>
            <a:endParaRPr lang="en-US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980740" y="1604841"/>
            <a:ext cx="8229301" cy="39771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91910" indent="-293606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90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1910" indent="-293606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903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Road </a:t>
            </a:r>
            <a:r>
              <a:rPr lang="en-US" sz="2903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transport</a:t>
            </a:r>
            <a:endParaRPr lang="en-US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1910" indent="-293606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90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1910" indent="-293606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903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Human </a:t>
            </a:r>
            <a:r>
              <a:rPr lang="en-US" sz="2903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health</a:t>
            </a:r>
            <a:endParaRPr lang="en-US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1910" indent="-293606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90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1910" indent="-293606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903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High </a:t>
            </a:r>
            <a:r>
              <a:rPr lang="en-US" sz="2903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priority</a:t>
            </a:r>
            <a:endParaRPr lang="en-US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1910" indent="-293606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56671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2"/>
          <p:cNvSpPr/>
          <p:nvPr/>
        </p:nvSpPr>
        <p:spPr>
          <a:xfrm>
            <a:off x="1980740" y="1604841"/>
            <a:ext cx="8229301" cy="39771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91910" indent="-293606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903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Dataset</a:t>
            </a:r>
            <a:endParaRPr lang="en-US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83821" lvl="1" indent="-293606"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54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Pollution </a:t>
            </a:r>
            <a:endParaRPr lang="en-US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83821" lvl="1" indent="-293606"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54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City pulse smart city dataset</a:t>
            </a:r>
            <a:endParaRPr lang="en-US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1910" indent="-293606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90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1910" indent="-293606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903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Article</a:t>
            </a:r>
            <a:endParaRPr lang="en-US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83821" lvl="1" indent="-293606"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54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</a:t>
            </a:r>
            <a:r>
              <a:rPr lang="en-US" sz="254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new approach to link transport emissions and Air quality</a:t>
            </a:r>
            <a:endParaRPr lang="en-US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91534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Requirement Analysis</a:t>
            </a:r>
          </a:p>
          <a:p>
            <a:endParaRPr lang="en-IN" dirty="0" smtClean="0"/>
          </a:p>
          <a:p>
            <a:r>
              <a:rPr lang="en-IN" dirty="0" smtClean="0"/>
              <a:t>System Design</a:t>
            </a:r>
          </a:p>
          <a:p>
            <a:endParaRPr lang="en-IN" dirty="0" smtClean="0"/>
          </a:p>
          <a:p>
            <a:r>
              <a:rPr lang="en-IN" dirty="0" smtClean="0"/>
              <a:t>System Implementation</a:t>
            </a:r>
          </a:p>
          <a:p>
            <a:endParaRPr lang="en-IN" dirty="0" smtClean="0"/>
          </a:p>
          <a:p>
            <a:r>
              <a:rPr lang="en-IN" dirty="0" smtClean="0"/>
              <a:t>System Testing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8463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1980740" y="273353"/>
            <a:ext cx="8229301" cy="11446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992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Action Scheme</a:t>
            </a:r>
            <a:endParaRPr lang="en-US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2" name="Picture 81"/>
          <p:cNvPicPr/>
          <p:nvPr/>
        </p:nvPicPr>
        <p:blipFill>
          <a:blip r:embed="rId2"/>
          <a:stretch/>
        </p:blipFill>
        <p:spPr>
          <a:xfrm>
            <a:off x="1980413" y="1760623"/>
            <a:ext cx="8229301" cy="3665269"/>
          </a:xfrm>
          <a:prstGeom prst="rect">
            <a:avLst/>
          </a:prstGeom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7317448" y="6138501"/>
            <a:ext cx="2757387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33" dirty="0"/>
              <a:t>Draw.io</a:t>
            </a:r>
            <a:endParaRPr lang="en-IN" sz="1633" dirty="0"/>
          </a:p>
        </p:txBody>
      </p:sp>
    </p:spTree>
    <p:extLst>
      <p:ext uri="{BB962C8B-B14F-4D97-AF65-F5344CB8AC3E}">
        <p14:creationId xmlns:p14="http://schemas.microsoft.com/office/powerpoint/2010/main" val="26253742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1980740" y="273353"/>
            <a:ext cx="8229301" cy="11446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2"/>
          <p:cNvSpPr/>
          <p:nvPr/>
        </p:nvSpPr>
        <p:spPr>
          <a:xfrm>
            <a:off x="1980740" y="1604841"/>
            <a:ext cx="8229301" cy="39771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5" name="Picture 84"/>
          <p:cNvPicPr/>
          <p:nvPr/>
        </p:nvPicPr>
        <p:blipFill>
          <a:blip r:embed="rId2"/>
          <a:stretch/>
        </p:blipFill>
        <p:spPr>
          <a:xfrm>
            <a:off x="3421309" y="497717"/>
            <a:ext cx="4821381" cy="6100290"/>
          </a:xfrm>
          <a:prstGeom prst="rect">
            <a:avLst/>
          </a:prstGeom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7317448" y="6138501"/>
            <a:ext cx="2757387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33" dirty="0"/>
              <a:t>Draw.io</a:t>
            </a:r>
            <a:endParaRPr lang="en-IN" sz="1633" dirty="0"/>
          </a:p>
        </p:txBody>
      </p:sp>
    </p:spTree>
    <p:extLst>
      <p:ext uri="{BB962C8B-B14F-4D97-AF65-F5344CB8AC3E}">
        <p14:creationId xmlns:p14="http://schemas.microsoft.com/office/powerpoint/2010/main" val="40523562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Emission amount and main source of CO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3275615462"/>
              </p:ext>
            </p:extLst>
          </p:nvPr>
        </p:nvGraphicFramePr>
        <p:xfrm>
          <a:off x="2893302" y="2014304"/>
          <a:ext cx="6096640" cy="40644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3729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945584" y="94685"/>
          <a:ext cx="6096640" cy="6391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160"/>
                <a:gridCol w="1524160"/>
                <a:gridCol w="1524160"/>
                <a:gridCol w="1524160"/>
              </a:tblGrid>
              <a:tr h="336419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Pollutant </a:t>
                      </a:r>
                      <a:endParaRPr lang="en-IN" sz="1600" dirty="0"/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Period</a:t>
                      </a:r>
                      <a:endParaRPr lang="en-IN" sz="1600" dirty="0"/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European</a:t>
                      </a:r>
                      <a:r>
                        <a:rPr lang="en-IN" sz="1600" baseline="0" dirty="0" smtClean="0"/>
                        <a:t> limit </a:t>
                      </a:r>
                      <a:endParaRPr lang="en-IN" sz="1600" dirty="0"/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Chinese </a:t>
                      </a:r>
                      <a:r>
                        <a:rPr lang="en-IN" sz="1600" dirty="0" err="1" smtClean="0"/>
                        <a:t>sta</a:t>
                      </a:r>
                      <a:endParaRPr lang="en-IN" sz="1600" dirty="0"/>
                    </a:p>
                  </a:txBody>
                  <a:tcPr marL="82953" marR="82953" marT="41476" marB="41476"/>
                </a:tc>
              </a:tr>
              <a:tr h="336419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SO2</a:t>
                      </a:r>
                      <a:endParaRPr lang="en-IN" sz="1600" dirty="0"/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Year </a:t>
                      </a:r>
                      <a:r>
                        <a:rPr lang="en-IN" sz="1600" dirty="0" err="1" smtClean="0"/>
                        <a:t>Avg</a:t>
                      </a:r>
                      <a:endParaRPr lang="en-IN" sz="1600" dirty="0"/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20</a:t>
                      </a:r>
                      <a:endParaRPr lang="en-IN" sz="1600" dirty="0"/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60</a:t>
                      </a:r>
                      <a:endParaRPr lang="en-IN" sz="1600" dirty="0"/>
                    </a:p>
                  </a:txBody>
                  <a:tcPr marL="82953" marR="82953" marT="41476" marB="41476"/>
                </a:tc>
              </a:tr>
              <a:tr h="336419"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Day </a:t>
                      </a:r>
                      <a:r>
                        <a:rPr lang="en-IN" sz="1600" dirty="0" err="1" smtClean="0"/>
                        <a:t>Avg</a:t>
                      </a:r>
                      <a:endParaRPr lang="en-IN" sz="1600" dirty="0"/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125</a:t>
                      </a:r>
                      <a:endParaRPr lang="en-IN" sz="1600" dirty="0"/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150</a:t>
                      </a:r>
                      <a:endParaRPr lang="en-IN" sz="1600" dirty="0"/>
                    </a:p>
                  </a:txBody>
                  <a:tcPr marL="82953" marR="82953" marT="41476" marB="41476"/>
                </a:tc>
              </a:tr>
              <a:tr h="336419"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1 h </a:t>
                      </a:r>
                      <a:r>
                        <a:rPr lang="en-IN" sz="1600" dirty="0" err="1" smtClean="0"/>
                        <a:t>avg</a:t>
                      </a:r>
                      <a:endParaRPr lang="en-IN" sz="1600" dirty="0" smtClean="0"/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350</a:t>
                      </a:r>
                      <a:endParaRPr lang="en-IN" sz="1600" dirty="0"/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500</a:t>
                      </a:r>
                      <a:endParaRPr lang="en-IN" sz="1600" dirty="0"/>
                    </a:p>
                  </a:txBody>
                  <a:tcPr marL="82953" marR="82953" marT="41476" marB="41476"/>
                </a:tc>
              </a:tr>
              <a:tr h="336419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TSP</a:t>
                      </a:r>
                      <a:endParaRPr lang="en-IN" sz="1600" dirty="0"/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Year </a:t>
                      </a:r>
                      <a:r>
                        <a:rPr lang="en-IN" sz="1600" dirty="0" err="1" smtClean="0"/>
                        <a:t>avg</a:t>
                      </a:r>
                      <a:endParaRPr lang="en-IN" sz="1600" dirty="0"/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200</a:t>
                      </a:r>
                      <a:endParaRPr lang="en-IN" sz="1600" dirty="0"/>
                    </a:p>
                  </a:txBody>
                  <a:tcPr marL="82953" marR="82953" marT="41476" marB="41476"/>
                </a:tc>
              </a:tr>
              <a:tr h="336419"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Day </a:t>
                      </a:r>
                      <a:r>
                        <a:rPr lang="en-IN" sz="1600" dirty="0" err="1" smtClean="0"/>
                        <a:t>Avg</a:t>
                      </a:r>
                      <a:endParaRPr lang="en-IN" sz="1600" dirty="0"/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300</a:t>
                      </a:r>
                      <a:endParaRPr lang="en-IN" sz="1600" dirty="0"/>
                    </a:p>
                  </a:txBody>
                  <a:tcPr marL="82953" marR="82953" marT="41476" marB="41476"/>
                </a:tc>
              </a:tr>
              <a:tr h="336419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PM</a:t>
                      </a:r>
                      <a:endParaRPr lang="en-IN" sz="1600" dirty="0"/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Year</a:t>
                      </a:r>
                      <a:r>
                        <a:rPr lang="en-IN" sz="1600" baseline="0" dirty="0" smtClean="0"/>
                        <a:t> </a:t>
                      </a:r>
                      <a:r>
                        <a:rPr lang="en-IN" sz="1600" baseline="0" dirty="0" err="1" smtClean="0"/>
                        <a:t>Avg</a:t>
                      </a:r>
                      <a:endParaRPr lang="en-IN" sz="1600" dirty="0"/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40</a:t>
                      </a:r>
                      <a:endParaRPr lang="en-IN" sz="1600" dirty="0"/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100</a:t>
                      </a:r>
                      <a:endParaRPr lang="en-IN" sz="1600" dirty="0"/>
                    </a:p>
                  </a:txBody>
                  <a:tcPr marL="82953" marR="82953" marT="41476" marB="41476"/>
                </a:tc>
              </a:tr>
              <a:tr h="336419"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Day </a:t>
                      </a:r>
                      <a:r>
                        <a:rPr lang="en-IN" sz="1600" dirty="0" err="1" smtClean="0"/>
                        <a:t>Avg</a:t>
                      </a:r>
                      <a:endParaRPr lang="en-IN" sz="1600" dirty="0"/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50</a:t>
                      </a:r>
                      <a:endParaRPr lang="en-IN" sz="1600" dirty="0"/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150</a:t>
                      </a:r>
                      <a:endParaRPr lang="en-IN" sz="1600" dirty="0"/>
                    </a:p>
                  </a:txBody>
                  <a:tcPr marL="82953" marR="82953" marT="41476" marB="41476"/>
                </a:tc>
              </a:tr>
              <a:tr h="336419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NO2</a:t>
                      </a:r>
                      <a:endParaRPr lang="en-IN" sz="1600" dirty="0"/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Year</a:t>
                      </a:r>
                      <a:endParaRPr lang="en-IN" sz="1600" dirty="0"/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50</a:t>
                      </a:r>
                      <a:endParaRPr lang="en-IN" sz="1600" dirty="0"/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82953" marR="82953" marT="41476" marB="41476"/>
                </a:tc>
              </a:tr>
              <a:tr h="336419"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Day</a:t>
                      </a:r>
                      <a:endParaRPr lang="en-IN" sz="1600" dirty="0"/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120</a:t>
                      </a:r>
                      <a:endParaRPr lang="en-IN" sz="1600" dirty="0"/>
                    </a:p>
                  </a:txBody>
                  <a:tcPr marL="82953" marR="82953" marT="41476" marB="41476"/>
                </a:tc>
              </a:tr>
              <a:tr h="336419"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Hour</a:t>
                      </a:r>
                      <a:endParaRPr lang="en-IN" sz="1600" dirty="0"/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250</a:t>
                      </a:r>
                      <a:endParaRPr lang="en-IN" sz="1600" dirty="0"/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82953" marR="82953" marT="41476" marB="41476"/>
                </a:tc>
              </a:tr>
              <a:tr h="336419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CO</a:t>
                      </a:r>
                      <a:endParaRPr lang="en-IN" sz="1600" dirty="0"/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Day</a:t>
                      </a:r>
                      <a:endParaRPr lang="en-IN" sz="1600" dirty="0"/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4</a:t>
                      </a:r>
                      <a:endParaRPr lang="en-IN" sz="1600" dirty="0"/>
                    </a:p>
                  </a:txBody>
                  <a:tcPr marL="82953" marR="82953" marT="41476" marB="41476"/>
                </a:tc>
              </a:tr>
              <a:tr h="336419"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/>
                        <a:t>Max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10</a:t>
                      </a:r>
                      <a:endParaRPr lang="en-IN" sz="1600" dirty="0"/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82953" marR="82953" marT="41476" marB="41476"/>
                </a:tc>
              </a:tr>
              <a:tr h="336419"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Hour</a:t>
                      </a:r>
                      <a:endParaRPr lang="en-IN" sz="1600" dirty="0"/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10</a:t>
                      </a:r>
                      <a:endParaRPr lang="en-IN" sz="1600" dirty="0"/>
                    </a:p>
                  </a:txBody>
                  <a:tcPr marL="82953" marR="82953" marT="41476" marB="41476"/>
                </a:tc>
              </a:tr>
              <a:tr h="336419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O3</a:t>
                      </a:r>
                      <a:endParaRPr lang="en-IN" sz="1600" dirty="0"/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Max</a:t>
                      </a:r>
                      <a:endParaRPr lang="en-IN" sz="1600" dirty="0"/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120</a:t>
                      </a:r>
                      <a:endParaRPr lang="en-IN" sz="1600" dirty="0"/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82953" marR="82953" marT="41476" marB="41476"/>
                </a:tc>
              </a:tr>
              <a:tr h="336419"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Hour</a:t>
                      </a:r>
                      <a:endParaRPr lang="en-IN" sz="1600" dirty="0"/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160</a:t>
                      </a:r>
                      <a:endParaRPr lang="en-IN" sz="1600" dirty="0"/>
                    </a:p>
                  </a:txBody>
                  <a:tcPr marL="82953" marR="82953" marT="41476" marB="41476"/>
                </a:tc>
              </a:tr>
              <a:tr h="336419">
                <a:tc>
                  <a:txBody>
                    <a:bodyPr/>
                    <a:lstStyle/>
                    <a:p>
                      <a:r>
                        <a:rPr lang="en-IN" sz="1600" dirty="0" err="1" smtClean="0"/>
                        <a:t>Pb</a:t>
                      </a:r>
                      <a:endParaRPr lang="en-IN" sz="1600" dirty="0"/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Season</a:t>
                      </a:r>
                      <a:endParaRPr lang="en-IN" sz="1600" dirty="0"/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1,5</a:t>
                      </a:r>
                      <a:endParaRPr lang="en-IN" sz="1600" dirty="0"/>
                    </a:p>
                  </a:txBody>
                  <a:tcPr marL="82953" marR="82953" marT="41476" marB="41476"/>
                </a:tc>
              </a:tr>
              <a:tr h="336419"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Year </a:t>
                      </a:r>
                      <a:r>
                        <a:rPr lang="en-IN" sz="1600" dirty="0" err="1" smtClean="0"/>
                        <a:t>Avg</a:t>
                      </a:r>
                      <a:endParaRPr lang="en-IN" sz="1600" dirty="0"/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0,5</a:t>
                      </a:r>
                      <a:endParaRPr lang="en-IN" sz="1600" dirty="0"/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1</a:t>
                      </a:r>
                      <a:endParaRPr lang="en-IN" sz="1600" dirty="0"/>
                    </a:p>
                  </a:txBody>
                  <a:tcPr marL="82953" marR="82953" marT="41476" marB="41476"/>
                </a:tc>
              </a:tr>
              <a:tr h="336419"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82953" marR="82953" marT="41476" marB="41476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532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307</Words>
  <Application>Microsoft Office PowerPoint</Application>
  <PresentationFormat>Widescreen</PresentationFormat>
  <Paragraphs>149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Symbol</vt:lpstr>
      <vt:lpstr>Wingdings</vt:lpstr>
      <vt:lpstr>Office Theme</vt:lpstr>
      <vt:lpstr>Article on Pollution data</vt:lpstr>
      <vt:lpstr>Agenda</vt:lpstr>
      <vt:lpstr>PowerPoint Presentation</vt:lpstr>
      <vt:lpstr>PowerPoint Presentation</vt:lpstr>
      <vt:lpstr>Methodology</vt:lpstr>
      <vt:lpstr>PowerPoint Presentation</vt:lpstr>
      <vt:lpstr>PowerPoint Presentation</vt:lpstr>
      <vt:lpstr>Emission amount and main source of CO</vt:lpstr>
      <vt:lpstr>PowerPoint Presentation</vt:lpstr>
      <vt:lpstr>Results</vt:lpstr>
      <vt:lpstr>Capstone</vt:lpstr>
      <vt:lpstr>Geomap</vt:lpstr>
      <vt:lpstr>Safe Travel</vt:lpstr>
      <vt:lpstr>Minimize</vt:lpstr>
      <vt:lpstr>Factors of air pollution</vt:lpstr>
      <vt:lpstr>Area Plot</vt:lpstr>
      <vt:lpstr>Ozone Vs particullate_matter</vt:lpstr>
      <vt:lpstr>Conclusion</vt:lpstr>
      <vt:lpstr>References:</vt:lpstr>
      <vt:lpstr>Thank you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Article on Pollution data</dc:title>
  <dc:creator>prithvi yarlagadda</dc:creator>
  <cp:lastModifiedBy>prithvi yarlagadda</cp:lastModifiedBy>
  <cp:revision>2</cp:revision>
  <dcterms:created xsi:type="dcterms:W3CDTF">2017-02-16T03:30:22Z</dcterms:created>
  <dcterms:modified xsi:type="dcterms:W3CDTF">2017-02-16T03:30:42Z</dcterms:modified>
</cp:coreProperties>
</file>