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60" r:id="rId5"/>
    <p:sldId id="262" r:id="rId6"/>
    <p:sldId id="261" r:id="rId7"/>
    <p:sldId id="292" r:id="rId8"/>
    <p:sldId id="293" r:id="rId9"/>
    <p:sldId id="294" r:id="rId10"/>
    <p:sldId id="295" r:id="rId11"/>
    <p:sldId id="285" r:id="rId12"/>
    <p:sldId id="267" r:id="rId13"/>
    <p:sldId id="286" r:id="rId14"/>
    <p:sldId id="288" r:id="rId15"/>
    <p:sldId id="289" r:id="rId16"/>
    <p:sldId id="287" r:id="rId17"/>
    <p:sldId id="269" r:id="rId18"/>
    <p:sldId id="270" r:id="rId19"/>
    <p:sldId id="290" r:id="rId20"/>
    <p:sldId id="291" r:id="rId21"/>
    <p:sldId id="273" r:id="rId22"/>
    <p:sldId id="274" r:id="rId23"/>
    <p:sldId id="276" r:id="rId24"/>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Nunito Sans" panose="020B0604020202020204" charset="0"/>
      <p:regular r:id="rId31"/>
      <p:bold r:id="rId32"/>
      <p:italic r:id="rId33"/>
      <p:boldItalic r:id="rId34"/>
    </p:embeddedFont>
    <p:embeddedFont>
      <p:font typeface="RomanD" panose="00000400000000000000" pitchFamily="2" charset="0"/>
      <p:regular r:id="rId35"/>
    </p:embeddedFont>
    <p:embeddedFont>
      <p:font typeface="Russo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2AE8"/>
    <a:srgbClr val="DEC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6A619-4A22-40D7-8C02-6E8432946D0E}">
  <a:tblStyle styleId="{4506A619-4A22-40D7-8C02-6E8432946D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21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17562D-1B3A-489D-B561-FE1EECDAE75D}"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4360B393-FE09-44DC-8641-F925E164C7B9}">
      <dgm:prSet phldrT="[Text]"/>
      <dgm:spPr>
        <a:solidFill>
          <a:srgbClr val="DEC0F1"/>
        </a:solidFill>
      </dgm:spPr>
      <dgm:t>
        <a:bodyPr/>
        <a:lstStyle/>
        <a:p>
          <a:r>
            <a:rPr lang="en-US"/>
            <a:t> </a:t>
          </a:r>
        </a:p>
      </dgm:t>
    </dgm:pt>
    <dgm:pt modelId="{6967A974-9C5A-4351-A6DB-E2177F064601}" type="parTrans" cxnId="{8BC49511-2513-4088-A3DF-DB64D93B48DF}">
      <dgm:prSet/>
      <dgm:spPr/>
      <dgm:t>
        <a:bodyPr/>
        <a:lstStyle/>
        <a:p>
          <a:endParaRPr lang="en-US"/>
        </a:p>
      </dgm:t>
    </dgm:pt>
    <dgm:pt modelId="{6C82B76A-1039-478B-84C6-6D3F3D2D07C8}" type="sibTrans" cxnId="{8BC49511-2513-4088-A3DF-DB64D93B48DF}">
      <dgm:prSet/>
      <dgm:spPr/>
      <dgm:t>
        <a:bodyPr/>
        <a:lstStyle/>
        <a:p>
          <a:endParaRPr lang="en-US"/>
        </a:p>
      </dgm:t>
    </dgm:pt>
    <dgm:pt modelId="{DA1466F4-C2C3-48E4-AE0B-C79C9FB00B50}">
      <dgm:prSet phldrT="[Text]"/>
      <dgm:spPr/>
      <dgm:t>
        <a:bodyPr/>
        <a:lstStyle/>
        <a:p>
          <a:r>
            <a:rPr lang="en-US">
              <a:solidFill>
                <a:schemeClr val="bg1"/>
              </a:solidFill>
            </a:rPr>
            <a:t>High Distribution Cost</a:t>
          </a:r>
        </a:p>
      </dgm:t>
    </dgm:pt>
    <dgm:pt modelId="{78B65F89-8417-497D-A414-9DA91725B887}" type="parTrans" cxnId="{702C1D51-8548-49D0-AB74-200427F0D2C7}">
      <dgm:prSet/>
      <dgm:spPr/>
      <dgm:t>
        <a:bodyPr/>
        <a:lstStyle/>
        <a:p>
          <a:endParaRPr lang="en-US"/>
        </a:p>
      </dgm:t>
    </dgm:pt>
    <dgm:pt modelId="{7C430AB5-EF61-4899-A1EA-84CA4E0F2806}" type="sibTrans" cxnId="{702C1D51-8548-49D0-AB74-200427F0D2C7}">
      <dgm:prSet/>
      <dgm:spPr/>
      <dgm:t>
        <a:bodyPr/>
        <a:lstStyle/>
        <a:p>
          <a:endParaRPr lang="en-US"/>
        </a:p>
      </dgm:t>
    </dgm:pt>
    <dgm:pt modelId="{FB08C518-3CE3-4E32-AEDC-64E51362E473}">
      <dgm:prSet phldrT="[Text]"/>
      <dgm:spPr/>
      <dgm:t>
        <a:bodyPr/>
        <a:lstStyle/>
        <a:p>
          <a:r>
            <a:rPr lang="en-US">
              <a:solidFill>
                <a:schemeClr val="bg1"/>
              </a:solidFill>
            </a:rPr>
            <a:t>Unpredictable Occupancy Rate</a:t>
          </a:r>
        </a:p>
      </dgm:t>
    </dgm:pt>
    <dgm:pt modelId="{0DC20FDB-944B-431E-80AC-9FDBD1AC157B}" type="parTrans" cxnId="{2FA07AEB-D85F-4A9F-8C24-14C3F2871A03}">
      <dgm:prSet/>
      <dgm:spPr/>
      <dgm:t>
        <a:bodyPr/>
        <a:lstStyle/>
        <a:p>
          <a:endParaRPr lang="en-US"/>
        </a:p>
      </dgm:t>
    </dgm:pt>
    <dgm:pt modelId="{470A014E-2D3C-450E-A6DF-C8C552136A76}" type="sibTrans" cxnId="{2FA07AEB-D85F-4A9F-8C24-14C3F2871A03}">
      <dgm:prSet/>
      <dgm:spPr/>
      <dgm:t>
        <a:bodyPr/>
        <a:lstStyle/>
        <a:p>
          <a:endParaRPr lang="en-US"/>
        </a:p>
      </dgm:t>
    </dgm:pt>
    <dgm:pt modelId="{15D8C1AB-64F9-48DE-B430-218A46575D59}">
      <dgm:prSet phldrT="[Text]"/>
      <dgm:spPr/>
      <dgm:t>
        <a:bodyPr/>
        <a:lstStyle/>
        <a:p>
          <a:r>
            <a:rPr lang="en-US">
              <a:solidFill>
                <a:schemeClr val="bg1"/>
              </a:solidFill>
            </a:rPr>
            <a:t>Irregular Cash Flow</a:t>
          </a:r>
        </a:p>
      </dgm:t>
    </dgm:pt>
    <dgm:pt modelId="{0E7C2F4C-50C5-46BF-8688-F26C67DA8F18}" type="parTrans" cxnId="{3D4C614C-9E46-4940-878C-E8C9D2628F28}">
      <dgm:prSet/>
      <dgm:spPr/>
      <dgm:t>
        <a:bodyPr/>
        <a:lstStyle/>
        <a:p>
          <a:endParaRPr lang="en-US"/>
        </a:p>
      </dgm:t>
    </dgm:pt>
    <dgm:pt modelId="{8965D825-6C1B-40D5-877E-26D517C3ABA6}" type="sibTrans" cxnId="{3D4C614C-9E46-4940-878C-E8C9D2628F28}">
      <dgm:prSet/>
      <dgm:spPr/>
      <dgm:t>
        <a:bodyPr/>
        <a:lstStyle/>
        <a:p>
          <a:endParaRPr lang="en-US"/>
        </a:p>
      </dgm:t>
    </dgm:pt>
    <dgm:pt modelId="{8F530DD7-6586-400F-83DF-BC1098E8F263}" type="pres">
      <dgm:prSet presAssocID="{3B17562D-1B3A-489D-B561-FE1EECDAE75D}" presName="Name0" presStyleCnt="0">
        <dgm:presLayoutVars>
          <dgm:chMax val="1"/>
          <dgm:chPref val="1"/>
          <dgm:dir/>
          <dgm:resizeHandles/>
        </dgm:presLayoutVars>
      </dgm:prSet>
      <dgm:spPr/>
    </dgm:pt>
    <dgm:pt modelId="{3D1F209E-61FC-4A47-9099-DE2E71998E7F}" type="pres">
      <dgm:prSet presAssocID="{4360B393-FE09-44DC-8641-F925E164C7B9}" presName="Parent" presStyleLbl="node1" presStyleIdx="0" presStyleCnt="2" custLinFactNeighborX="-2181" custLinFactNeighborY="6588">
        <dgm:presLayoutVars>
          <dgm:chMax val="4"/>
          <dgm:chPref val="3"/>
        </dgm:presLayoutVars>
      </dgm:prSet>
      <dgm:spPr/>
    </dgm:pt>
    <dgm:pt modelId="{31407780-D4DE-4316-B721-5320BFEF3AF3}" type="pres">
      <dgm:prSet presAssocID="{DA1466F4-C2C3-48E4-AE0B-C79C9FB00B50}" presName="Accent" presStyleLbl="node1" presStyleIdx="1" presStyleCnt="2"/>
      <dgm:spPr>
        <a:solidFill>
          <a:srgbClr val="7D2AE8"/>
        </a:solidFill>
      </dgm:spPr>
    </dgm:pt>
    <dgm:pt modelId="{22CCE5CA-B447-4C1F-ADF6-FF1B8C4C7096}" type="pres">
      <dgm:prSet presAssocID="{DA1466F4-C2C3-48E4-AE0B-C79C9FB00B50}" presName="Image1" presStyleLbl="fgImgPlace1" presStyleIdx="0" presStyleCnt="3"/>
      <dgm:spPr>
        <a:solidFill>
          <a:srgbClr val="DEC0F1"/>
        </a:solidFill>
      </dgm:spPr>
    </dgm:pt>
    <dgm:pt modelId="{5E0FA297-5F89-4274-ACC4-9829F4FB0B49}" type="pres">
      <dgm:prSet presAssocID="{DA1466F4-C2C3-48E4-AE0B-C79C9FB00B50}" presName="Child1" presStyleLbl="revTx" presStyleIdx="0" presStyleCnt="3">
        <dgm:presLayoutVars>
          <dgm:chMax val="0"/>
          <dgm:chPref val="0"/>
          <dgm:bulletEnabled val="1"/>
        </dgm:presLayoutVars>
      </dgm:prSet>
      <dgm:spPr/>
    </dgm:pt>
    <dgm:pt modelId="{101D3A0A-0A82-4F70-BBE0-DD797F44E27F}" type="pres">
      <dgm:prSet presAssocID="{FB08C518-3CE3-4E32-AEDC-64E51362E473}" presName="Image2" presStyleCnt="0"/>
      <dgm:spPr/>
    </dgm:pt>
    <dgm:pt modelId="{F9792DBA-2366-402A-AFDB-94D6EFE06AD6}" type="pres">
      <dgm:prSet presAssocID="{FB08C518-3CE3-4E32-AEDC-64E51362E473}" presName="Image" presStyleLbl="fgImgPlace1" presStyleIdx="1" presStyleCnt="3"/>
      <dgm:spPr>
        <a:solidFill>
          <a:srgbClr val="DEC0F1"/>
        </a:solidFill>
      </dgm:spPr>
    </dgm:pt>
    <dgm:pt modelId="{126AD354-D983-45C8-83D4-D581786640D2}" type="pres">
      <dgm:prSet presAssocID="{FB08C518-3CE3-4E32-AEDC-64E51362E473}" presName="Child2" presStyleLbl="revTx" presStyleIdx="1" presStyleCnt="3">
        <dgm:presLayoutVars>
          <dgm:chMax val="0"/>
          <dgm:chPref val="0"/>
          <dgm:bulletEnabled val="1"/>
        </dgm:presLayoutVars>
      </dgm:prSet>
      <dgm:spPr/>
    </dgm:pt>
    <dgm:pt modelId="{801DB0D6-E03A-4D7E-9B34-F081B4943ABA}" type="pres">
      <dgm:prSet presAssocID="{15D8C1AB-64F9-48DE-B430-218A46575D59}" presName="Image3" presStyleCnt="0"/>
      <dgm:spPr/>
    </dgm:pt>
    <dgm:pt modelId="{8ED0DC27-89BA-4C93-A57F-807A2587F7AE}" type="pres">
      <dgm:prSet presAssocID="{15D8C1AB-64F9-48DE-B430-218A46575D59}" presName="Image" presStyleLbl="fgImgPlace1" presStyleIdx="2" presStyleCnt="3"/>
      <dgm:spPr>
        <a:solidFill>
          <a:srgbClr val="DEC0F1"/>
        </a:solidFill>
      </dgm:spPr>
    </dgm:pt>
    <dgm:pt modelId="{2EB80514-74AB-4AAD-87F8-7421EE377F4F}" type="pres">
      <dgm:prSet presAssocID="{15D8C1AB-64F9-48DE-B430-218A46575D59}" presName="Child3" presStyleLbl="revTx" presStyleIdx="2" presStyleCnt="3">
        <dgm:presLayoutVars>
          <dgm:chMax val="0"/>
          <dgm:chPref val="0"/>
          <dgm:bulletEnabled val="1"/>
        </dgm:presLayoutVars>
      </dgm:prSet>
      <dgm:spPr/>
    </dgm:pt>
  </dgm:ptLst>
  <dgm:cxnLst>
    <dgm:cxn modelId="{8BC49511-2513-4088-A3DF-DB64D93B48DF}" srcId="{3B17562D-1B3A-489D-B561-FE1EECDAE75D}" destId="{4360B393-FE09-44DC-8641-F925E164C7B9}" srcOrd="0" destOrd="0" parTransId="{6967A974-9C5A-4351-A6DB-E2177F064601}" sibTransId="{6C82B76A-1039-478B-84C6-6D3F3D2D07C8}"/>
    <dgm:cxn modelId="{09E2DA1B-7E5F-4DEC-BD0A-6635F9838DDE}" type="presOf" srcId="{FB08C518-3CE3-4E32-AEDC-64E51362E473}" destId="{126AD354-D983-45C8-83D4-D581786640D2}" srcOrd="0" destOrd="0" presId="urn:microsoft.com/office/officeart/2011/layout/RadialPictureList"/>
    <dgm:cxn modelId="{F6F41F46-1F2F-49CA-B459-D743E58DCD3B}" type="presOf" srcId="{4360B393-FE09-44DC-8641-F925E164C7B9}" destId="{3D1F209E-61FC-4A47-9099-DE2E71998E7F}" srcOrd="0" destOrd="0" presId="urn:microsoft.com/office/officeart/2011/layout/RadialPictureList"/>
    <dgm:cxn modelId="{3D4C614C-9E46-4940-878C-E8C9D2628F28}" srcId="{4360B393-FE09-44DC-8641-F925E164C7B9}" destId="{15D8C1AB-64F9-48DE-B430-218A46575D59}" srcOrd="2" destOrd="0" parTransId="{0E7C2F4C-50C5-46BF-8688-F26C67DA8F18}" sibTransId="{8965D825-6C1B-40D5-877E-26D517C3ABA6}"/>
    <dgm:cxn modelId="{702C1D51-8548-49D0-AB74-200427F0D2C7}" srcId="{4360B393-FE09-44DC-8641-F925E164C7B9}" destId="{DA1466F4-C2C3-48E4-AE0B-C79C9FB00B50}" srcOrd="0" destOrd="0" parTransId="{78B65F89-8417-497D-A414-9DA91725B887}" sibTransId="{7C430AB5-EF61-4899-A1EA-84CA4E0F2806}"/>
    <dgm:cxn modelId="{1781A17C-47AB-4D26-A0A7-8C3E08F8D9FD}" type="presOf" srcId="{3B17562D-1B3A-489D-B561-FE1EECDAE75D}" destId="{8F530DD7-6586-400F-83DF-BC1098E8F263}" srcOrd="0" destOrd="0" presId="urn:microsoft.com/office/officeart/2011/layout/RadialPictureList"/>
    <dgm:cxn modelId="{F25338B1-0129-4353-AF24-A44CE7748B4A}" type="presOf" srcId="{DA1466F4-C2C3-48E4-AE0B-C79C9FB00B50}" destId="{5E0FA297-5F89-4274-ACC4-9829F4FB0B49}" srcOrd="0" destOrd="0" presId="urn:microsoft.com/office/officeart/2011/layout/RadialPictureList"/>
    <dgm:cxn modelId="{119D6FDA-522B-4312-85BF-D0362638DAF6}" type="presOf" srcId="{15D8C1AB-64F9-48DE-B430-218A46575D59}" destId="{2EB80514-74AB-4AAD-87F8-7421EE377F4F}" srcOrd="0" destOrd="0" presId="urn:microsoft.com/office/officeart/2011/layout/RadialPictureList"/>
    <dgm:cxn modelId="{2FA07AEB-D85F-4A9F-8C24-14C3F2871A03}" srcId="{4360B393-FE09-44DC-8641-F925E164C7B9}" destId="{FB08C518-3CE3-4E32-AEDC-64E51362E473}" srcOrd="1" destOrd="0" parTransId="{0DC20FDB-944B-431E-80AC-9FDBD1AC157B}" sibTransId="{470A014E-2D3C-450E-A6DF-C8C552136A76}"/>
    <dgm:cxn modelId="{EAA68128-6FD2-4BEF-8634-8A21EB808C38}" type="presParOf" srcId="{8F530DD7-6586-400F-83DF-BC1098E8F263}" destId="{3D1F209E-61FC-4A47-9099-DE2E71998E7F}" srcOrd="0" destOrd="0" presId="urn:microsoft.com/office/officeart/2011/layout/RadialPictureList"/>
    <dgm:cxn modelId="{9A5C86C4-EB18-46C2-BD24-BE46993CDFA1}" type="presParOf" srcId="{8F530DD7-6586-400F-83DF-BC1098E8F263}" destId="{31407780-D4DE-4316-B721-5320BFEF3AF3}" srcOrd="1" destOrd="0" presId="urn:microsoft.com/office/officeart/2011/layout/RadialPictureList"/>
    <dgm:cxn modelId="{B5488FEC-7E8F-4113-A4B1-0FDF3693DCE9}" type="presParOf" srcId="{8F530DD7-6586-400F-83DF-BC1098E8F263}" destId="{22CCE5CA-B447-4C1F-ADF6-FF1B8C4C7096}" srcOrd="2" destOrd="0" presId="urn:microsoft.com/office/officeart/2011/layout/RadialPictureList"/>
    <dgm:cxn modelId="{9B74CA79-9C41-4136-9452-98FC7318E267}" type="presParOf" srcId="{8F530DD7-6586-400F-83DF-BC1098E8F263}" destId="{5E0FA297-5F89-4274-ACC4-9829F4FB0B49}" srcOrd="3" destOrd="0" presId="urn:microsoft.com/office/officeart/2011/layout/RadialPictureList"/>
    <dgm:cxn modelId="{F2D095EC-1AF7-4A44-A526-A45510B7A410}" type="presParOf" srcId="{8F530DD7-6586-400F-83DF-BC1098E8F263}" destId="{101D3A0A-0A82-4F70-BBE0-DD797F44E27F}" srcOrd="4" destOrd="0" presId="urn:microsoft.com/office/officeart/2011/layout/RadialPictureList"/>
    <dgm:cxn modelId="{78FD6AA4-B38E-4DF4-B387-66CD0BD60A02}" type="presParOf" srcId="{101D3A0A-0A82-4F70-BBE0-DD797F44E27F}" destId="{F9792DBA-2366-402A-AFDB-94D6EFE06AD6}" srcOrd="0" destOrd="0" presId="urn:microsoft.com/office/officeart/2011/layout/RadialPictureList"/>
    <dgm:cxn modelId="{4A625EB4-C034-4175-8AB0-1DE00183F882}" type="presParOf" srcId="{8F530DD7-6586-400F-83DF-BC1098E8F263}" destId="{126AD354-D983-45C8-83D4-D581786640D2}" srcOrd="5" destOrd="0" presId="urn:microsoft.com/office/officeart/2011/layout/RadialPictureList"/>
    <dgm:cxn modelId="{AA488055-5D60-4733-AD6E-087AC0B7598F}" type="presParOf" srcId="{8F530DD7-6586-400F-83DF-BC1098E8F263}" destId="{801DB0D6-E03A-4D7E-9B34-F081B4943ABA}" srcOrd="6" destOrd="0" presId="urn:microsoft.com/office/officeart/2011/layout/RadialPictureList"/>
    <dgm:cxn modelId="{F7927588-C9C2-4C52-9103-D0DBB66B15A7}" type="presParOf" srcId="{801DB0D6-E03A-4D7E-9B34-F081B4943ABA}" destId="{8ED0DC27-89BA-4C93-A57F-807A2587F7AE}" srcOrd="0" destOrd="0" presId="urn:microsoft.com/office/officeart/2011/layout/RadialPictureList"/>
    <dgm:cxn modelId="{67C2922D-E174-4BA3-A1C7-63264AED5DB9}" type="presParOf" srcId="{8F530DD7-6586-400F-83DF-BC1098E8F263}" destId="{2EB80514-74AB-4AAD-87F8-7421EE377F4F}"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28F98-2126-4BE0-A5B2-97F3FED32E77}" type="doc">
      <dgm:prSet loTypeId="urn:microsoft.com/office/officeart/2008/layout/RadialCluster" loCatId="cycle" qsTypeId="urn:microsoft.com/office/officeart/2005/8/quickstyle/simple1" qsCatId="simple" csTypeId="urn:microsoft.com/office/officeart/2005/8/colors/accent4_5" csCatId="accent4" phldr="1"/>
      <dgm:spPr/>
      <dgm:t>
        <a:bodyPr/>
        <a:lstStyle/>
        <a:p>
          <a:endParaRPr lang="en-IN"/>
        </a:p>
      </dgm:t>
    </dgm:pt>
    <dgm:pt modelId="{C8BF3C15-769C-4260-AC53-A44445574802}">
      <dgm:prSet phldrT="[Text]"/>
      <dgm:spPr>
        <a:solidFill>
          <a:srgbClr val="DEC0F1"/>
        </a:solidFill>
      </dgm:spPr>
      <dgm:t>
        <a:bodyPr/>
        <a:lstStyle/>
        <a:p>
          <a:pPr algn="ctr"/>
          <a:r>
            <a:rPr lang="en-IN" b="1" dirty="0">
              <a:solidFill>
                <a:srgbClr val="7D2AE8"/>
              </a:solidFill>
              <a:latin typeface="Nunito Sans" panose="020B0604020202020204" charset="0"/>
            </a:rPr>
            <a:t>Booking</a:t>
          </a:r>
        </a:p>
      </dgm:t>
    </dgm:pt>
    <dgm:pt modelId="{D7AABC3D-1315-44D8-8ABB-EA0FDC9A857F}" type="parTrans" cxnId="{211510B1-E1B1-4B8F-A1AB-E2BDBBB2EACD}">
      <dgm:prSet/>
      <dgm:spPr/>
      <dgm:t>
        <a:bodyPr/>
        <a:lstStyle/>
        <a:p>
          <a:pPr algn="ctr"/>
          <a:endParaRPr lang="en-IN"/>
        </a:p>
      </dgm:t>
    </dgm:pt>
    <dgm:pt modelId="{41E50BF9-A8D6-490D-BDE2-62896BBA8C81}" type="sibTrans" cxnId="{211510B1-E1B1-4B8F-A1AB-E2BDBBB2EACD}">
      <dgm:prSet/>
      <dgm:spPr/>
      <dgm:t>
        <a:bodyPr/>
        <a:lstStyle/>
        <a:p>
          <a:pPr algn="ctr"/>
          <a:endParaRPr lang="en-IN"/>
        </a:p>
      </dgm:t>
    </dgm:pt>
    <dgm:pt modelId="{B11D79FE-177F-47D6-A5CC-C7A1B617817D}">
      <dgm:prSet phldrT="[Text]" custT="1"/>
      <dgm:spPr/>
      <dgm:t>
        <a:bodyPr/>
        <a:lstStyle/>
        <a:p>
          <a:pPr algn="ctr"/>
          <a:r>
            <a:rPr lang="en-IN" sz="2400" dirty="0">
              <a:latin typeface="Nunito Sans" panose="020B0604020202020204" charset="0"/>
            </a:rPr>
            <a:t>Transactions</a:t>
          </a:r>
        </a:p>
      </dgm:t>
    </dgm:pt>
    <dgm:pt modelId="{57FF46B7-31A2-4194-8866-7494AF90970E}" type="parTrans" cxnId="{C4440C9D-4E8B-40DB-A83A-91B91F627BF1}">
      <dgm:prSet/>
      <dgm:spPr/>
      <dgm:t>
        <a:bodyPr/>
        <a:lstStyle/>
        <a:p>
          <a:pPr algn="ctr"/>
          <a:endParaRPr lang="en-IN"/>
        </a:p>
      </dgm:t>
    </dgm:pt>
    <dgm:pt modelId="{E0BF1A02-0D4D-47E7-8215-5F910F7801D2}" type="sibTrans" cxnId="{C4440C9D-4E8B-40DB-A83A-91B91F627BF1}">
      <dgm:prSet/>
      <dgm:spPr/>
      <dgm:t>
        <a:bodyPr/>
        <a:lstStyle/>
        <a:p>
          <a:pPr algn="ctr"/>
          <a:endParaRPr lang="en-IN"/>
        </a:p>
      </dgm:t>
    </dgm:pt>
    <dgm:pt modelId="{FAD9FF08-CB6C-43CF-BF5E-12DA99513B20}">
      <dgm:prSet phldrT="[Text]" custT="1"/>
      <dgm:spPr/>
      <dgm:t>
        <a:bodyPr/>
        <a:lstStyle/>
        <a:p>
          <a:pPr algn="ctr"/>
          <a:r>
            <a:rPr lang="en-IN" sz="2700" dirty="0">
              <a:latin typeface="Nunito Sans" panose="020B0604020202020204" charset="0"/>
            </a:rPr>
            <a:t>Customer Profiles</a:t>
          </a:r>
        </a:p>
      </dgm:t>
    </dgm:pt>
    <dgm:pt modelId="{54E86B6C-A991-49D6-A0DB-27989837A770}" type="parTrans" cxnId="{FE36F01A-2BA6-424B-9556-F847D12210B2}">
      <dgm:prSet/>
      <dgm:spPr/>
      <dgm:t>
        <a:bodyPr/>
        <a:lstStyle/>
        <a:p>
          <a:pPr algn="ctr"/>
          <a:endParaRPr lang="en-IN"/>
        </a:p>
      </dgm:t>
    </dgm:pt>
    <dgm:pt modelId="{1E2A1E51-9075-4784-9493-B1478AFAB843}" type="sibTrans" cxnId="{FE36F01A-2BA6-424B-9556-F847D12210B2}">
      <dgm:prSet/>
      <dgm:spPr/>
      <dgm:t>
        <a:bodyPr/>
        <a:lstStyle/>
        <a:p>
          <a:pPr algn="ctr"/>
          <a:endParaRPr lang="en-IN"/>
        </a:p>
      </dgm:t>
    </dgm:pt>
    <dgm:pt modelId="{ECFFC187-0781-4F8B-8E92-33784F31CAD9}">
      <dgm:prSet phldrT="[Text]"/>
      <dgm:spPr/>
      <dgm:t>
        <a:bodyPr/>
        <a:lstStyle/>
        <a:p>
          <a:pPr algn="ctr"/>
          <a:r>
            <a:rPr lang="en-IN" dirty="0">
              <a:latin typeface="Nunito Sans" panose="020B0604020202020204" charset="0"/>
            </a:rPr>
            <a:t>Nationalities</a:t>
          </a:r>
        </a:p>
      </dgm:t>
    </dgm:pt>
    <dgm:pt modelId="{76A5C28E-46BB-48D9-B0FA-C09D9DC1D39A}" type="parTrans" cxnId="{E09E875F-3835-4D3F-AF52-B337EB570DF8}">
      <dgm:prSet/>
      <dgm:spPr/>
      <dgm:t>
        <a:bodyPr/>
        <a:lstStyle/>
        <a:p>
          <a:pPr algn="ctr"/>
          <a:endParaRPr lang="en-IN"/>
        </a:p>
      </dgm:t>
    </dgm:pt>
    <dgm:pt modelId="{D1F10827-4730-470C-BAEA-57BB214E973C}" type="sibTrans" cxnId="{E09E875F-3835-4D3F-AF52-B337EB570DF8}">
      <dgm:prSet/>
      <dgm:spPr/>
      <dgm:t>
        <a:bodyPr/>
        <a:lstStyle/>
        <a:p>
          <a:pPr algn="ctr"/>
          <a:endParaRPr lang="en-IN"/>
        </a:p>
      </dgm:t>
    </dgm:pt>
    <dgm:pt modelId="{CAC23D54-8233-42EA-8A69-E9054DC68490}">
      <dgm:prSet custT="1"/>
      <dgm:spPr/>
      <dgm:t>
        <a:bodyPr/>
        <a:lstStyle/>
        <a:p>
          <a:pPr algn="ctr"/>
          <a:r>
            <a:rPr lang="en-IN" sz="2700" dirty="0">
              <a:latin typeface="Nunito Sans" panose="020B0604020202020204" charset="0"/>
            </a:rPr>
            <a:t>Market Segments</a:t>
          </a:r>
        </a:p>
      </dgm:t>
    </dgm:pt>
    <dgm:pt modelId="{7A13C5B0-3BEE-4C6A-93F6-C256B1B95D73}" type="parTrans" cxnId="{DD8247D2-82F3-4616-9F45-84E59B497D39}">
      <dgm:prSet/>
      <dgm:spPr/>
      <dgm:t>
        <a:bodyPr/>
        <a:lstStyle/>
        <a:p>
          <a:pPr algn="ctr"/>
          <a:endParaRPr lang="en-IN"/>
        </a:p>
      </dgm:t>
    </dgm:pt>
    <dgm:pt modelId="{AF51BCEB-D47D-4E44-B8DC-CE9A7A56EE5B}" type="sibTrans" cxnId="{DD8247D2-82F3-4616-9F45-84E59B497D39}">
      <dgm:prSet/>
      <dgm:spPr/>
      <dgm:t>
        <a:bodyPr/>
        <a:lstStyle/>
        <a:p>
          <a:pPr algn="ctr"/>
          <a:endParaRPr lang="en-IN"/>
        </a:p>
      </dgm:t>
    </dgm:pt>
    <dgm:pt modelId="{32B77E1D-D86E-4836-99E0-478544BCDAD9}">
      <dgm:prSet custT="1"/>
      <dgm:spPr/>
      <dgm:t>
        <a:bodyPr/>
        <a:lstStyle/>
        <a:p>
          <a:pPr algn="ctr"/>
          <a:r>
            <a:rPr lang="en-IN" sz="2500" dirty="0">
              <a:latin typeface="Nunito Sans" panose="020B0604020202020204" charset="0"/>
            </a:rPr>
            <a:t>Distribution Channels</a:t>
          </a:r>
        </a:p>
      </dgm:t>
    </dgm:pt>
    <dgm:pt modelId="{575AC95A-4F38-4871-9CC7-D7A1EF03EDC6}" type="parTrans" cxnId="{142A4FDB-97EC-40D5-AF55-66448D4EFB38}">
      <dgm:prSet/>
      <dgm:spPr/>
      <dgm:t>
        <a:bodyPr/>
        <a:lstStyle/>
        <a:p>
          <a:pPr algn="ctr"/>
          <a:endParaRPr lang="en-IN"/>
        </a:p>
      </dgm:t>
    </dgm:pt>
    <dgm:pt modelId="{A1BF3896-A36C-4CDA-B92A-47B98357053F}" type="sibTrans" cxnId="{142A4FDB-97EC-40D5-AF55-66448D4EFB38}">
      <dgm:prSet/>
      <dgm:spPr/>
      <dgm:t>
        <a:bodyPr/>
        <a:lstStyle/>
        <a:p>
          <a:pPr algn="ctr"/>
          <a:endParaRPr lang="en-IN"/>
        </a:p>
      </dgm:t>
    </dgm:pt>
    <dgm:pt modelId="{99D8C9A5-1238-4EA2-AFDF-6ABB73AE095B}">
      <dgm:prSet custT="1"/>
      <dgm:spPr/>
      <dgm:t>
        <a:bodyPr/>
        <a:lstStyle/>
        <a:p>
          <a:pPr algn="ctr"/>
          <a:r>
            <a:rPr lang="en-IN" sz="2700" dirty="0">
              <a:latin typeface="Nunito Sans" panose="020B0604020202020204" charset="0"/>
            </a:rPr>
            <a:t>Meals</a:t>
          </a:r>
        </a:p>
      </dgm:t>
    </dgm:pt>
    <dgm:pt modelId="{B88B5033-12A4-4A6B-A5D8-2471903B3113}" type="parTrans" cxnId="{4F5AAE1D-2EA3-4635-9B44-B4659CF61089}">
      <dgm:prSet/>
      <dgm:spPr/>
      <dgm:t>
        <a:bodyPr/>
        <a:lstStyle/>
        <a:p>
          <a:pPr algn="ctr"/>
          <a:endParaRPr lang="en-IN"/>
        </a:p>
      </dgm:t>
    </dgm:pt>
    <dgm:pt modelId="{23769F6D-8C3F-4AA5-A947-5B48821D2769}" type="sibTrans" cxnId="{4F5AAE1D-2EA3-4635-9B44-B4659CF61089}">
      <dgm:prSet/>
      <dgm:spPr/>
      <dgm:t>
        <a:bodyPr/>
        <a:lstStyle/>
        <a:p>
          <a:pPr algn="ctr"/>
          <a:endParaRPr lang="en-IN"/>
        </a:p>
      </dgm:t>
    </dgm:pt>
    <dgm:pt modelId="{2A3E5DDE-CD72-45A9-A12F-9CA3FCF53B8A}">
      <dgm:prSet custT="1"/>
      <dgm:spPr/>
      <dgm:t>
        <a:bodyPr/>
        <a:lstStyle/>
        <a:p>
          <a:pPr algn="ctr"/>
          <a:r>
            <a:rPr lang="en-IN" sz="2400" dirty="0">
              <a:latin typeface="Nunito Sans" panose="020B0604020202020204" charset="0"/>
            </a:rPr>
            <a:t>Booking Change Log</a:t>
          </a:r>
        </a:p>
      </dgm:t>
    </dgm:pt>
    <dgm:pt modelId="{4CD122CD-FA89-4CEB-9937-B3F3EA147DC5}" type="parTrans" cxnId="{11C0DD16-B396-476A-87C6-DCDC613572FF}">
      <dgm:prSet/>
      <dgm:spPr/>
      <dgm:t>
        <a:bodyPr/>
        <a:lstStyle/>
        <a:p>
          <a:pPr algn="ctr"/>
          <a:endParaRPr lang="en-IN"/>
        </a:p>
      </dgm:t>
    </dgm:pt>
    <dgm:pt modelId="{9F84074B-EF29-4DED-95E1-1E1D3780B215}" type="sibTrans" cxnId="{11C0DD16-B396-476A-87C6-DCDC613572FF}">
      <dgm:prSet/>
      <dgm:spPr/>
      <dgm:t>
        <a:bodyPr/>
        <a:lstStyle/>
        <a:p>
          <a:pPr algn="ctr"/>
          <a:endParaRPr lang="en-IN"/>
        </a:p>
      </dgm:t>
    </dgm:pt>
    <dgm:pt modelId="{BF7C5922-4E56-4775-BB56-B5E4CAB52D79}" type="pres">
      <dgm:prSet presAssocID="{96F28F98-2126-4BE0-A5B2-97F3FED32E77}" presName="Name0" presStyleCnt="0">
        <dgm:presLayoutVars>
          <dgm:chMax val="1"/>
          <dgm:chPref val="1"/>
          <dgm:dir/>
          <dgm:animOne val="branch"/>
          <dgm:animLvl val="lvl"/>
        </dgm:presLayoutVars>
      </dgm:prSet>
      <dgm:spPr/>
    </dgm:pt>
    <dgm:pt modelId="{E1CF55FF-DA47-414E-B363-B943B97B7B4A}" type="pres">
      <dgm:prSet presAssocID="{C8BF3C15-769C-4260-AC53-A44445574802}" presName="singleCycle" presStyleCnt="0"/>
      <dgm:spPr/>
    </dgm:pt>
    <dgm:pt modelId="{92B6E87B-D9F0-4B72-983C-53BEC3C4D489}" type="pres">
      <dgm:prSet presAssocID="{C8BF3C15-769C-4260-AC53-A44445574802}" presName="singleCenter" presStyleLbl="node1" presStyleIdx="0" presStyleCnt="8">
        <dgm:presLayoutVars>
          <dgm:chMax val="7"/>
          <dgm:chPref val="7"/>
        </dgm:presLayoutVars>
      </dgm:prSet>
      <dgm:spPr/>
    </dgm:pt>
    <dgm:pt modelId="{853844B8-F2F4-4907-AC50-FFF4612C4E41}" type="pres">
      <dgm:prSet presAssocID="{57FF46B7-31A2-4194-8866-7494AF90970E}" presName="Name56" presStyleLbl="parChTrans1D2" presStyleIdx="0" presStyleCnt="7"/>
      <dgm:spPr/>
    </dgm:pt>
    <dgm:pt modelId="{608C520E-FBBD-4E8A-A5C8-14703B61B947}" type="pres">
      <dgm:prSet presAssocID="{B11D79FE-177F-47D6-A5CC-C7A1B617817D}" presName="text0" presStyleLbl="node1" presStyleIdx="1" presStyleCnt="8" custScaleX="144516">
        <dgm:presLayoutVars>
          <dgm:bulletEnabled val="1"/>
        </dgm:presLayoutVars>
      </dgm:prSet>
      <dgm:spPr/>
    </dgm:pt>
    <dgm:pt modelId="{81D8738F-6DD7-4E40-907F-4B537E685409}" type="pres">
      <dgm:prSet presAssocID="{54E86B6C-A991-49D6-A0DB-27989837A770}" presName="Name56" presStyleLbl="parChTrans1D2" presStyleIdx="1" presStyleCnt="7"/>
      <dgm:spPr/>
    </dgm:pt>
    <dgm:pt modelId="{718C4CDB-D097-4AFF-8ECA-18A20FFB10FA}" type="pres">
      <dgm:prSet presAssocID="{FAD9FF08-CB6C-43CF-BF5E-12DA99513B20}" presName="text0" presStyleLbl="node1" presStyleIdx="2" presStyleCnt="8" custScaleX="135038">
        <dgm:presLayoutVars>
          <dgm:bulletEnabled val="1"/>
        </dgm:presLayoutVars>
      </dgm:prSet>
      <dgm:spPr/>
    </dgm:pt>
    <dgm:pt modelId="{A7676D99-7AC2-4511-8710-AFAE1893B334}" type="pres">
      <dgm:prSet presAssocID="{76A5C28E-46BB-48D9-B0FA-C09D9DC1D39A}" presName="Name56" presStyleLbl="parChTrans1D2" presStyleIdx="2" presStyleCnt="7"/>
      <dgm:spPr/>
    </dgm:pt>
    <dgm:pt modelId="{52D5C922-4E3F-4533-B785-26C79E7BB034}" type="pres">
      <dgm:prSet presAssocID="{ECFFC187-0781-4F8B-8E92-33784F31CAD9}" presName="text0" presStyleLbl="node1" presStyleIdx="3" presStyleCnt="8" custScaleX="154592">
        <dgm:presLayoutVars>
          <dgm:bulletEnabled val="1"/>
        </dgm:presLayoutVars>
      </dgm:prSet>
      <dgm:spPr/>
    </dgm:pt>
    <dgm:pt modelId="{DD46F79B-329E-4DD1-8580-87BE443F289B}" type="pres">
      <dgm:prSet presAssocID="{7A13C5B0-3BEE-4C6A-93F6-C256B1B95D73}" presName="Name56" presStyleLbl="parChTrans1D2" presStyleIdx="3" presStyleCnt="7"/>
      <dgm:spPr/>
    </dgm:pt>
    <dgm:pt modelId="{59177AE3-DA95-429E-ABD2-3F60C2FC09C9}" type="pres">
      <dgm:prSet presAssocID="{CAC23D54-8233-42EA-8A69-E9054DC68490}" presName="text0" presStyleLbl="node1" presStyleIdx="4" presStyleCnt="8" custScaleX="133489">
        <dgm:presLayoutVars>
          <dgm:bulletEnabled val="1"/>
        </dgm:presLayoutVars>
      </dgm:prSet>
      <dgm:spPr/>
    </dgm:pt>
    <dgm:pt modelId="{305AF527-4420-493A-B465-60BD115612B6}" type="pres">
      <dgm:prSet presAssocID="{575AC95A-4F38-4871-9CC7-D7A1EF03EDC6}" presName="Name56" presStyleLbl="parChTrans1D2" presStyleIdx="4" presStyleCnt="7"/>
      <dgm:spPr/>
    </dgm:pt>
    <dgm:pt modelId="{AB34712B-A4E9-4FE9-B296-2C421FFE5C38}" type="pres">
      <dgm:prSet presAssocID="{32B77E1D-D86E-4836-99E0-478544BCDAD9}" presName="text0" presStyleLbl="node1" presStyleIdx="5" presStyleCnt="8" custScaleX="142965">
        <dgm:presLayoutVars>
          <dgm:bulletEnabled val="1"/>
        </dgm:presLayoutVars>
      </dgm:prSet>
      <dgm:spPr/>
    </dgm:pt>
    <dgm:pt modelId="{C4A74C1C-6246-4EA4-807E-DCC3F2876B42}" type="pres">
      <dgm:prSet presAssocID="{B88B5033-12A4-4A6B-A5D8-2471903B3113}" presName="Name56" presStyleLbl="parChTrans1D2" presStyleIdx="5" presStyleCnt="7"/>
      <dgm:spPr/>
    </dgm:pt>
    <dgm:pt modelId="{60C39D62-7E3B-4D63-9C1E-921189FBE2F3}" type="pres">
      <dgm:prSet presAssocID="{99D8C9A5-1238-4EA2-AFDF-6ABB73AE095B}" presName="text0" presStyleLbl="node1" presStyleIdx="6" presStyleCnt="8">
        <dgm:presLayoutVars>
          <dgm:bulletEnabled val="1"/>
        </dgm:presLayoutVars>
      </dgm:prSet>
      <dgm:spPr/>
    </dgm:pt>
    <dgm:pt modelId="{3B1C47B8-708B-4DF7-994D-5DA397D63E99}" type="pres">
      <dgm:prSet presAssocID="{4CD122CD-FA89-4CEB-9937-B3F3EA147DC5}" presName="Name56" presStyleLbl="parChTrans1D2" presStyleIdx="6" presStyleCnt="7"/>
      <dgm:spPr/>
    </dgm:pt>
    <dgm:pt modelId="{14FBB857-E1C3-4E5A-AFD6-1A0944C68D14}" type="pres">
      <dgm:prSet presAssocID="{2A3E5DDE-CD72-45A9-A12F-9CA3FCF53B8A}" presName="text0" presStyleLbl="node1" presStyleIdx="7" presStyleCnt="8" custScaleX="148016">
        <dgm:presLayoutVars>
          <dgm:bulletEnabled val="1"/>
        </dgm:presLayoutVars>
      </dgm:prSet>
      <dgm:spPr/>
    </dgm:pt>
  </dgm:ptLst>
  <dgm:cxnLst>
    <dgm:cxn modelId="{11C0DD16-B396-476A-87C6-DCDC613572FF}" srcId="{C8BF3C15-769C-4260-AC53-A44445574802}" destId="{2A3E5DDE-CD72-45A9-A12F-9CA3FCF53B8A}" srcOrd="6" destOrd="0" parTransId="{4CD122CD-FA89-4CEB-9937-B3F3EA147DC5}" sibTransId="{9F84074B-EF29-4DED-95E1-1E1D3780B215}"/>
    <dgm:cxn modelId="{FE36F01A-2BA6-424B-9556-F847D12210B2}" srcId="{C8BF3C15-769C-4260-AC53-A44445574802}" destId="{FAD9FF08-CB6C-43CF-BF5E-12DA99513B20}" srcOrd="1" destOrd="0" parTransId="{54E86B6C-A991-49D6-A0DB-27989837A770}" sibTransId="{1E2A1E51-9075-4784-9493-B1478AFAB843}"/>
    <dgm:cxn modelId="{4F5AAE1D-2EA3-4635-9B44-B4659CF61089}" srcId="{C8BF3C15-769C-4260-AC53-A44445574802}" destId="{99D8C9A5-1238-4EA2-AFDF-6ABB73AE095B}" srcOrd="5" destOrd="0" parTransId="{B88B5033-12A4-4A6B-A5D8-2471903B3113}" sibTransId="{23769F6D-8C3F-4AA5-A947-5B48821D2769}"/>
    <dgm:cxn modelId="{3BE92321-908F-4C8D-A65D-7C46D2DF6CCF}" type="presOf" srcId="{FAD9FF08-CB6C-43CF-BF5E-12DA99513B20}" destId="{718C4CDB-D097-4AFF-8ECA-18A20FFB10FA}" srcOrd="0" destOrd="0" presId="urn:microsoft.com/office/officeart/2008/layout/RadialCluster"/>
    <dgm:cxn modelId="{4258A327-6387-4EA4-B3A9-D7037858DCA0}" type="presOf" srcId="{CAC23D54-8233-42EA-8A69-E9054DC68490}" destId="{59177AE3-DA95-429E-ABD2-3F60C2FC09C9}" srcOrd="0" destOrd="0" presId="urn:microsoft.com/office/officeart/2008/layout/RadialCluster"/>
    <dgm:cxn modelId="{3FC8F834-2687-446D-B07A-3E8425E8554A}" type="presOf" srcId="{2A3E5DDE-CD72-45A9-A12F-9CA3FCF53B8A}" destId="{14FBB857-E1C3-4E5A-AFD6-1A0944C68D14}" srcOrd="0" destOrd="0" presId="urn:microsoft.com/office/officeart/2008/layout/RadialCluster"/>
    <dgm:cxn modelId="{9BDA1237-1FD6-46B5-A6B6-11E4F89125DA}" type="presOf" srcId="{ECFFC187-0781-4F8B-8E92-33784F31CAD9}" destId="{52D5C922-4E3F-4533-B785-26C79E7BB034}" srcOrd="0" destOrd="0" presId="urn:microsoft.com/office/officeart/2008/layout/RadialCluster"/>
    <dgm:cxn modelId="{E09E875F-3835-4D3F-AF52-B337EB570DF8}" srcId="{C8BF3C15-769C-4260-AC53-A44445574802}" destId="{ECFFC187-0781-4F8B-8E92-33784F31CAD9}" srcOrd="2" destOrd="0" parTransId="{76A5C28E-46BB-48D9-B0FA-C09D9DC1D39A}" sibTransId="{D1F10827-4730-470C-BAEA-57BB214E973C}"/>
    <dgm:cxn modelId="{AB9F4F41-9FBA-4E31-AACC-DABA30D75723}" type="presOf" srcId="{96F28F98-2126-4BE0-A5B2-97F3FED32E77}" destId="{BF7C5922-4E56-4775-BB56-B5E4CAB52D79}" srcOrd="0" destOrd="0" presId="urn:microsoft.com/office/officeart/2008/layout/RadialCluster"/>
    <dgm:cxn modelId="{29AC284C-FA11-48A7-A066-7EEF2A082247}" type="presOf" srcId="{99D8C9A5-1238-4EA2-AFDF-6ABB73AE095B}" destId="{60C39D62-7E3B-4D63-9C1E-921189FBE2F3}" srcOrd="0" destOrd="0" presId="urn:microsoft.com/office/officeart/2008/layout/RadialCluster"/>
    <dgm:cxn modelId="{2F2F4E71-D78B-43A6-8DDD-18BE2631E2BD}" type="presOf" srcId="{76A5C28E-46BB-48D9-B0FA-C09D9DC1D39A}" destId="{A7676D99-7AC2-4511-8710-AFAE1893B334}" srcOrd="0" destOrd="0" presId="urn:microsoft.com/office/officeart/2008/layout/RadialCluster"/>
    <dgm:cxn modelId="{9D2A387D-5506-4FE4-B1A4-705FF300AAC2}" type="presOf" srcId="{57FF46B7-31A2-4194-8866-7494AF90970E}" destId="{853844B8-F2F4-4907-AC50-FFF4612C4E41}" srcOrd="0" destOrd="0" presId="urn:microsoft.com/office/officeart/2008/layout/RadialCluster"/>
    <dgm:cxn modelId="{0710CA94-3A72-46C5-9C0E-AE6782689699}" type="presOf" srcId="{C8BF3C15-769C-4260-AC53-A44445574802}" destId="{92B6E87B-D9F0-4B72-983C-53BEC3C4D489}" srcOrd="0" destOrd="0" presId="urn:microsoft.com/office/officeart/2008/layout/RadialCluster"/>
    <dgm:cxn modelId="{E4921795-F1F0-499A-B466-D6DD132387E1}" type="presOf" srcId="{54E86B6C-A991-49D6-A0DB-27989837A770}" destId="{81D8738F-6DD7-4E40-907F-4B537E685409}" srcOrd="0" destOrd="0" presId="urn:microsoft.com/office/officeart/2008/layout/RadialCluster"/>
    <dgm:cxn modelId="{C4440C9D-4E8B-40DB-A83A-91B91F627BF1}" srcId="{C8BF3C15-769C-4260-AC53-A44445574802}" destId="{B11D79FE-177F-47D6-A5CC-C7A1B617817D}" srcOrd="0" destOrd="0" parTransId="{57FF46B7-31A2-4194-8866-7494AF90970E}" sibTransId="{E0BF1A02-0D4D-47E7-8215-5F910F7801D2}"/>
    <dgm:cxn modelId="{DDBEFEA0-EE7A-4397-A6D8-15F3357A12A3}" type="presOf" srcId="{575AC95A-4F38-4871-9CC7-D7A1EF03EDC6}" destId="{305AF527-4420-493A-B465-60BD115612B6}" srcOrd="0" destOrd="0" presId="urn:microsoft.com/office/officeart/2008/layout/RadialCluster"/>
    <dgm:cxn modelId="{F68CB3AC-31E4-485A-9B8A-EAACD4A24AAA}" type="presOf" srcId="{7A13C5B0-3BEE-4C6A-93F6-C256B1B95D73}" destId="{DD46F79B-329E-4DD1-8580-87BE443F289B}" srcOrd="0" destOrd="0" presId="urn:microsoft.com/office/officeart/2008/layout/RadialCluster"/>
    <dgm:cxn modelId="{211510B1-E1B1-4B8F-A1AB-E2BDBBB2EACD}" srcId="{96F28F98-2126-4BE0-A5B2-97F3FED32E77}" destId="{C8BF3C15-769C-4260-AC53-A44445574802}" srcOrd="0" destOrd="0" parTransId="{D7AABC3D-1315-44D8-8ABB-EA0FDC9A857F}" sibTransId="{41E50BF9-A8D6-490D-BDE2-62896BBA8C81}"/>
    <dgm:cxn modelId="{CFDEFFC1-2CC5-45C2-8C8F-93DCEA165B5B}" type="presOf" srcId="{B11D79FE-177F-47D6-A5CC-C7A1B617817D}" destId="{608C520E-FBBD-4E8A-A5C8-14703B61B947}" srcOrd="0" destOrd="0" presId="urn:microsoft.com/office/officeart/2008/layout/RadialCluster"/>
    <dgm:cxn modelId="{DD8247D2-82F3-4616-9F45-84E59B497D39}" srcId="{C8BF3C15-769C-4260-AC53-A44445574802}" destId="{CAC23D54-8233-42EA-8A69-E9054DC68490}" srcOrd="3" destOrd="0" parTransId="{7A13C5B0-3BEE-4C6A-93F6-C256B1B95D73}" sibTransId="{AF51BCEB-D47D-4E44-B8DC-CE9A7A56EE5B}"/>
    <dgm:cxn modelId="{358630D7-8E94-429B-B983-8C427ED6F805}" type="presOf" srcId="{32B77E1D-D86E-4836-99E0-478544BCDAD9}" destId="{AB34712B-A4E9-4FE9-B296-2C421FFE5C38}" srcOrd="0" destOrd="0" presId="urn:microsoft.com/office/officeart/2008/layout/RadialCluster"/>
    <dgm:cxn modelId="{142A4FDB-97EC-40D5-AF55-66448D4EFB38}" srcId="{C8BF3C15-769C-4260-AC53-A44445574802}" destId="{32B77E1D-D86E-4836-99E0-478544BCDAD9}" srcOrd="4" destOrd="0" parTransId="{575AC95A-4F38-4871-9CC7-D7A1EF03EDC6}" sibTransId="{A1BF3896-A36C-4CDA-B92A-47B98357053F}"/>
    <dgm:cxn modelId="{D60AF7DF-FB78-4BE6-84A2-FEB9F02E10C4}" type="presOf" srcId="{B88B5033-12A4-4A6B-A5D8-2471903B3113}" destId="{C4A74C1C-6246-4EA4-807E-DCC3F2876B42}" srcOrd="0" destOrd="0" presId="urn:microsoft.com/office/officeart/2008/layout/RadialCluster"/>
    <dgm:cxn modelId="{091B75E3-7C84-41C8-B36D-2446214B9D53}" type="presOf" srcId="{4CD122CD-FA89-4CEB-9937-B3F3EA147DC5}" destId="{3B1C47B8-708B-4DF7-994D-5DA397D63E99}" srcOrd="0" destOrd="0" presId="urn:microsoft.com/office/officeart/2008/layout/RadialCluster"/>
    <dgm:cxn modelId="{766E6B5A-52EF-4BD8-B224-41F2743899B0}" type="presParOf" srcId="{BF7C5922-4E56-4775-BB56-B5E4CAB52D79}" destId="{E1CF55FF-DA47-414E-B363-B943B97B7B4A}" srcOrd="0" destOrd="0" presId="urn:microsoft.com/office/officeart/2008/layout/RadialCluster"/>
    <dgm:cxn modelId="{5DF199DA-CE30-41BF-9902-94E198095AA0}" type="presParOf" srcId="{E1CF55FF-DA47-414E-B363-B943B97B7B4A}" destId="{92B6E87B-D9F0-4B72-983C-53BEC3C4D489}" srcOrd="0" destOrd="0" presId="urn:microsoft.com/office/officeart/2008/layout/RadialCluster"/>
    <dgm:cxn modelId="{5014C33C-DBB3-44DE-A206-25F41484208F}" type="presParOf" srcId="{E1CF55FF-DA47-414E-B363-B943B97B7B4A}" destId="{853844B8-F2F4-4907-AC50-FFF4612C4E41}" srcOrd="1" destOrd="0" presId="urn:microsoft.com/office/officeart/2008/layout/RadialCluster"/>
    <dgm:cxn modelId="{30C0464B-48B7-49A0-B0FD-2A908E5E1252}" type="presParOf" srcId="{E1CF55FF-DA47-414E-B363-B943B97B7B4A}" destId="{608C520E-FBBD-4E8A-A5C8-14703B61B947}" srcOrd="2" destOrd="0" presId="urn:microsoft.com/office/officeart/2008/layout/RadialCluster"/>
    <dgm:cxn modelId="{B9A176D6-725F-4899-963E-6A5A7EEB375B}" type="presParOf" srcId="{E1CF55FF-DA47-414E-B363-B943B97B7B4A}" destId="{81D8738F-6DD7-4E40-907F-4B537E685409}" srcOrd="3" destOrd="0" presId="urn:microsoft.com/office/officeart/2008/layout/RadialCluster"/>
    <dgm:cxn modelId="{80FA8912-5033-491D-A91C-E0E0AB904FF8}" type="presParOf" srcId="{E1CF55FF-DA47-414E-B363-B943B97B7B4A}" destId="{718C4CDB-D097-4AFF-8ECA-18A20FFB10FA}" srcOrd="4" destOrd="0" presId="urn:microsoft.com/office/officeart/2008/layout/RadialCluster"/>
    <dgm:cxn modelId="{9C63F27E-E87C-4766-87BD-F72FD90F7923}" type="presParOf" srcId="{E1CF55FF-DA47-414E-B363-B943B97B7B4A}" destId="{A7676D99-7AC2-4511-8710-AFAE1893B334}" srcOrd="5" destOrd="0" presId="urn:microsoft.com/office/officeart/2008/layout/RadialCluster"/>
    <dgm:cxn modelId="{6AA147DB-2B12-44EB-BF6A-965F76683F62}" type="presParOf" srcId="{E1CF55FF-DA47-414E-B363-B943B97B7B4A}" destId="{52D5C922-4E3F-4533-B785-26C79E7BB034}" srcOrd="6" destOrd="0" presId="urn:microsoft.com/office/officeart/2008/layout/RadialCluster"/>
    <dgm:cxn modelId="{67586B1F-8A1A-4E29-859A-14BD59AAA527}" type="presParOf" srcId="{E1CF55FF-DA47-414E-B363-B943B97B7B4A}" destId="{DD46F79B-329E-4DD1-8580-87BE443F289B}" srcOrd="7" destOrd="0" presId="urn:microsoft.com/office/officeart/2008/layout/RadialCluster"/>
    <dgm:cxn modelId="{00ECF9F0-FC8D-44EB-ABD1-BCD4DAF589F4}" type="presParOf" srcId="{E1CF55FF-DA47-414E-B363-B943B97B7B4A}" destId="{59177AE3-DA95-429E-ABD2-3F60C2FC09C9}" srcOrd="8" destOrd="0" presId="urn:microsoft.com/office/officeart/2008/layout/RadialCluster"/>
    <dgm:cxn modelId="{8852BDB1-E630-4352-AD16-E159CD73107D}" type="presParOf" srcId="{E1CF55FF-DA47-414E-B363-B943B97B7B4A}" destId="{305AF527-4420-493A-B465-60BD115612B6}" srcOrd="9" destOrd="0" presId="urn:microsoft.com/office/officeart/2008/layout/RadialCluster"/>
    <dgm:cxn modelId="{8EF89FA0-3B75-436C-AF3F-536811F4F7B1}" type="presParOf" srcId="{E1CF55FF-DA47-414E-B363-B943B97B7B4A}" destId="{AB34712B-A4E9-4FE9-B296-2C421FFE5C38}" srcOrd="10" destOrd="0" presId="urn:microsoft.com/office/officeart/2008/layout/RadialCluster"/>
    <dgm:cxn modelId="{FCA88CBE-35D3-4C9B-B21B-CAB88047D840}" type="presParOf" srcId="{E1CF55FF-DA47-414E-B363-B943B97B7B4A}" destId="{C4A74C1C-6246-4EA4-807E-DCC3F2876B42}" srcOrd="11" destOrd="0" presId="urn:microsoft.com/office/officeart/2008/layout/RadialCluster"/>
    <dgm:cxn modelId="{DC6F857A-1FFF-42D9-A567-B9D7D97A571A}" type="presParOf" srcId="{E1CF55FF-DA47-414E-B363-B943B97B7B4A}" destId="{60C39D62-7E3B-4D63-9C1E-921189FBE2F3}" srcOrd="12" destOrd="0" presId="urn:microsoft.com/office/officeart/2008/layout/RadialCluster"/>
    <dgm:cxn modelId="{6B4799BB-A06B-4E53-BFC0-CC3E0DEE5647}" type="presParOf" srcId="{E1CF55FF-DA47-414E-B363-B943B97B7B4A}" destId="{3B1C47B8-708B-4DF7-994D-5DA397D63E99}" srcOrd="13" destOrd="0" presId="urn:microsoft.com/office/officeart/2008/layout/RadialCluster"/>
    <dgm:cxn modelId="{71E57F35-126A-4B16-AFC3-950168A04740}" type="presParOf" srcId="{E1CF55FF-DA47-414E-B363-B943B97B7B4A}" destId="{14FBB857-E1C3-4E5A-AFD6-1A0944C68D14}"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F209E-61FC-4A47-9099-DE2E71998E7F}">
      <dsp:nvSpPr>
        <dsp:cNvPr id="0" name=""/>
        <dsp:cNvSpPr/>
      </dsp:nvSpPr>
      <dsp:spPr>
        <a:xfrm>
          <a:off x="2039744" y="2096967"/>
          <a:ext cx="3371818" cy="3371985"/>
        </a:xfrm>
        <a:prstGeom prst="ellipse">
          <a:avLst/>
        </a:prstGeom>
        <a:solidFill>
          <a:srgbClr val="DEC0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2533535" y="2590783"/>
        <a:ext cx="2384236" cy="2384353"/>
      </dsp:txXfrm>
    </dsp:sp>
    <dsp:sp modelId="{31407780-D4DE-4316-B721-5320BFEF3AF3}">
      <dsp:nvSpPr>
        <dsp:cNvPr id="0" name=""/>
        <dsp:cNvSpPr/>
      </dsp:nvSpPr>
      <dsp:spPr>
        <a:xfrm>
          <a:off x="374484" y="0"/>
          <a:ext cx="6797029" cy="7085491"/>
        </a:xfrm>
        <a:prstGeom prst="blockArc">
          <a:avLst>
            <a:gd name="adj1" fmla="val 17527788"/>
            <a:gd name="adj2" fmla="val 4119114"/>
            <a:gd name="adj3" fmla="val 5750"/>
          </a:avLst>
        </a:prstGeom>
        <a:solidFill>
          <a:srgbClr val="7D2A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CE5CA-B447-4C1F-ADF6-FF1B8C4C7096}">
      <dsp:nvSpPr>
        <dsp:cNvPr id="0" name=""/>
        <dsp:cNvSpPr/>
      </dsp:nvSpPr>
      <dsp:spPr>
        <a:xfrm>
          <a:off x="5379323" y="597306"/>
          <a:ext cx="1806295" cy="1806800"/>
        </a:xfrm>
        <a:prstGeom prst="ellipse">
          <a:avLst/>
        </a:prstGeom>
        <a:solidFill>
          <a:srgbClr val="DEC0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0FA297-5F89-4274-ACC4-9829F4FB0B49}">
      <dsp:nvSpPr>
        <dsp:cNvPr id="0" name=""/>
        <dsp:cNvSpPr/>
      </dsp:nvSpPr>
      <dsp:spPr>
        <a:xfrm>
          <a:off x="7322626" y="626357"/>
          <a:ext cx="2417796" cy="174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US" sz="2900" kern="1200">
              <a:solidFill>
                <a:schemeClr val="bg1"/>
              </a:solidFill>
            </a:rPr>
            <a:t>High Distribution Cost</a:t>
          </a:r>
        </a:p>
      </dsp:txBody>
      <dsp:txXfrm>
        <a:off x="7322626" y="626357"/>
        <a:ext cx="2417796" cy="1748699"/>
      </dsp:txXfrm>
    </dsp:sp>
    <dsp:sp modelId="{F9792DBA-2366-402A-AFDB-94D6EFE06AD6}">
      <dsp:nvSpPr>
        <dsp:cNvPr id="0" name=""/>
        <dsp:cNvSpPr/>
      </dsp:nvSpPr>
      <dsp:spPr>
        <a:xfrm>
          <a:off x="6077461" y="2652807"/>
          <a:ext cx="1806295" cy="1806800"/>
        </a:xfrm>
        <a:prstGeom prst="ellipse">
          <a:avLst/>
        </a:prstGeom>
        <a:solidFill>
          <a:srgbClr val="DEC0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6AD354-D983-45C8-83D4-D581786640D2}">
      <dsp:nvSpPr>
        <dsp:cNvPr id="0" name=""/>
        <dsp:cNvSpPr/>
      </dsp:nvSpPr>
      <dsp:spPr>
        <a:xfrm>
          <a:off x="8030839" y="2678315"/>
          <a:ext cx="2417796" cy="174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US" sz="2900" kern="1200">
              <a:solidFill>
                <a:schemeClr val="bg1"/>
              </a:solidFill>
            </a:rPr>
            <a:t>Unpredictable Occupancy Rate</a:t>
          </a:r>
        </a:p>
      </dsp:txBody>
      <dsp:txXfrm>
        <a:off x="8030839" y="2678315"/>
        <a:ext cx="2417796" cy="1748699"/>
      </dsp:txXfrm>
    </dsp:sp>
    <dsp:sp modelId="{8ED0DC27-89BA-4C93-A57F-807A2587F7AE}">
      <dsp:nvSpPr>
        <dsp:cNvPr id="0" name=""/>
        <dsp:cNvSpPr/>
      </dsp:nvSpPr>
      <dsp:spPr>
        <a:xfrm>
          <a:off x="5379323" y="4737359"/>
          <a:ext cx="1806295" cy="1806800"/>
        </a:xfrm>
        <a:prstGeom prst="ellipse">
          <a:avLst/>
        </a:prstGeom>
        <a:solidFill>
          <a:srgbClr val="DEC0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B80514-74AB-4AAD-87F8-7421EE377F4F}">
      <dsp:nvSpPr>
        <dsp:cNvPr id="0" name=""/>
        <dsp:cNvSpPr/>
      </dsp:nvSpPr>
      <dsp:spPr>
        <a:xfrm>
          <a:off x="7322626" y="4774203"/>
          <a:ext cx="2417796" cy="174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US" sz="2900" kern="1200">
              <a:solidFill>
                <a:schemeClr val="bg1"/>
              </a:solidFill>
            </a:rPr>
            <a:t>Irregular Cash Flow</a:t>
          </a:r>
        </a:p>
      </dsp:txBody>
      <dsp:txXfrm>
        <a:off x="7322626" y="4774203"/>
        <a:ext cx="2417796" cy="1748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6E87B-D9F0-4B72-983C-53BEC3C4D489}">
      <dsp:nvSpPr>
        <dsp:cNvPr id="0" name=""/>
        <dsp:cNvSpPr/>
      </dsp:nvSpPr>
      <dsp:spPr>
        <a:xfrm>
          <a:off x="5108995" y="2568723"/>
          <a:ext cx="2081145" cy="2081145"/>
        </a:xfrm>
        <a:prstGeom prst="roundRect">
          <a:avLst/>
        </a:prstGeom>
        <a:solidFill>
          <a:srgbClr val="DEC0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IN" sz="3500" b="1" kern="1200" dirty="0">
              <a:solidFill>
                <a:srgbClr val="7D2AE8"/>
              </a:solidFill>
              <a:latin typeface="Nunito Sans" panose="020B0604020202020204" charset="0"/>
            </a:rPr>
            <a:t>Booking</a:t>
          </a:r>
        </a:p>
      </dsp:txBody>
      <dsp:txXfrm>
        <a:off x="5210588" y="2670316"/>
        <a:ext cx="1877959" cy="1877959"/>
      </dsp:txXfrm>
    </dsp:sp>
    <dsp:sp modelId="{853844B8-F2F4-4907-AC50-FFF4612C4E41}">
      <dsp:nvSpPr>
        <dsp:cNvPr id="0" name=""/>
        <dsp:cNvSpPr/>
      </dsp:nvSpPr>
      <dsp:spPr>
        <a:xfrm rot="16200000">
          <a:off x="5597482" y="2016637"/>
          <a:ext cx="1104172" cy="0"/>
        </a:xfrm>
        <a:custGeom>
          <a:avLst/>
          <a:gdLst/>
          <a:ahLst/>
          <a:cxnLst/>
          <a:rect l="0" t="0" r="0" b="0"/>
          <a:pathLst>
            <a:path>
              <a:moveTo>
                <a:pt x="0" y="0"/>
              </a:moveTo>
              <a:lnTo>
                <a:pt x="1104172"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8C520E-FBBD-4E8A-A5C8-14703B61B947}">
      <dsp:nvSpPr>
        <dsp:cNvPr id="0" name=""/>
        <dsp:cNvSpPr/>
      </dsp:nvSpPr>
      <dsp:spPr>
        <a:xfrm>
          <a:off x="5142026" y="70182"/>
          <a:ext cx="2015084" cy="1394367"/>
        </a:xfrm>
        <a:prstGeom prst="roundRect">
          <a:avLst/>
        </a:prstGeom>
        <a:solidFill>
          <a:schemeClr val="accent4">
            <a:alpha val="90000"/>
            <a:hueOff val="0"/>
            <a:satOff val="0"/>
            <a:lumOff val="0"/>
            <a:alphaOff val="-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Nunito Sans" panose="020B0604020202020204" charset="0"/>
            </a:rPr>
            <a:t>Transactions</a:t>
          </a:r>
        </a:p>
      </dsp:txBody>
      <dsp:txXfrm>
        <a:off x="5210093" y="138249"/>
        <a:ext cx="1878950" cy="1258233"/>
      </dsp:txXfrm>
    </dsp:sp>
    <dsp:sp modelId="{81D8738F-6DD7-4E40-907F-4B537E685409}">
      <dsp:nvSpPr>
        <dsp:cNvPr id="0" name=""/>
        <dsp:cNvSpPr/>
      </dsp:nvSpPr>
      <dsp:spPr>
        <a:xfrm rot="19285714">
          <a:off x="7147294" y="2657016"/>
          <a:ext cx="392790" cy="0"/>
        </a:xfrm>
        <a:custGeom>
          <a:avLst/>
          <a:gdLst/>
          <a:ahLst/>
          <a:cxnLst/>
          <a:rect l="0" t="0" r="0" b="0"/>
          <a:pathLst>
            <a:path>
              <a:moveTo>
                <a:pt x="0" y="0"/>
              </a:moveTo>
              <a:lnTo>
                <a:pt x="392790"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8C4CDB-D097-4AFF-8ECA-18A20FFB10FA}">
      <dsp:nvSpPr>
        <dsp:cNvPr id="0" name=""/>
        <dsp:cNvSpPr/>
      </dsp:nvSpPr>
      <dsp:spPr>
        <a:xfrm>
          <a:off x="7430015" y="1140198"/>
          <a:ext cx="1882926" cy="1394367"/>
        </a:xfrm>
        <a:prstGeom prst="roundRect">
          <a:avLst/>
        </a:prstGeom>
        <a:solidFill>
          <a:schemeClr val="accent4">
            <a:alpha val="90000"/>
            <a:hueOff val="0"/>
            <a:satOff val="0"/>
            <a:lumOff val="0"/>
            <a:alphaOff val="-1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Nunito Sans" panose="020B0604020202020204" charset="0"/>
            </a:rPr>
            <a:t>Customer Profiles</a:t>
          </a:r>
        </a:p>
      </dsp:txBody>
      <dsp:txXfrm>
        <a:off x="7498082" y="1208265"/>
        <a:ext cx="1746792" cy="1258233"/>
      </dsp:txXfrm>
    </dsp:sp>
    <dsp:sp modelId="{A7676D99-7AC2-4511-8710-AFAE1893B334}">
      <dsp:nvSpPr>
        <dsp:cNvPr id="0" name=""/>
        <dsp:cNvSpPr/>
      </dsp:nvSpPr>
      <dsp:spPr>
        <a:xfrm rot="771429">
          <a:off x="7181753" y="3921243"/>
          <a:ext cx="669088" cy="0"/>
        </a:xfrm>
        <a:custGeom>
          <a:avLst/>
          <a:gdLst/>
          <a:ahLst/>
          <a:cxnLst/>
          <a:rect l="0" t="0" r="0" b="0"/>
          <a:pathLst>
            <a:path>
              <a:moveTo>
                <a:pt x="0" y="0"/>
              </a:moveTo>
              <a:lnTo>
                <a:pt x="669088"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5C922-4E3F-4533-B785-26C79E7BB034}">
      <dsp:nvSpPr>
        <dsp:cNvPr id="0" name=""/>
        <dsp:cNvSpPr/>
      </dsp:nvSpPr>
      <dsp:spPr>
        <a:xfrm>
          <a:off x="7842454" y="3544501"/>
          <a:ext cx="2155580" cy="1394367"/>
        </a:xfrm>
        <a:prstGeom prst="roundRect">
          <a:avLst/>
        </a:prstGeom>
        <a:solidFill>
          <a:schemeClr val="accent4">
            <a:alpha val="90000"/>
            <a:hueOff val="0"/>
            <a:satOff val="0"/>
            <a:lumOff val="0"/>
            <a:alphaOff val="-1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Nunito Sans" panose="020B0604020202020204" charset="0"/>
            </a:rPr>
            <a:t>Nationalities</a:t>
          </a:r>
        </a:p>
      </dsp:txBody>
      <dsp:txXfrm>
        <a:off x="7910521" y="3612568"/>
        <a:ext cx="2019446" cy="1258233"/>
      </dsp:txXfrm>
    </dsp:sp>
    <dsp:sp modelId="{DD46F79B-329E-4DD1-8580-87BE443F289B}">
      <dsp:nvSpPr>
        <dsp:cNvPr id="0" name=""/>
        <dsp:cNvSpPr/>
      </dsp:nvSpPr>
      <dsp:spPr>
        <a:xfrm rot="3857143">
          <a:off x="6392203" y="5061235"/>
          <a:ext cx="913164" cy="0"/>
        </a:xfrm>
        <a:custGeom>
          <a:avLst/>
          <a:gdLst/>
          <a:ahLst/>
          <a:cxnLst/>
          <a:rect l="0" t="0" r="0" b="0"/>
          <a:pathLst>
            <a:path>
              <a:moveTo>
                <a:pt x="0" y="0"/>
              </a:moveTo>
              <a:lnTo>
                <a:pt x="913164"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177AE3-DA95-429E-ABD2-3F60C2FC09C9}">
      <dsp:nvSpPr>
        <dsp:cNvPr id="0" name=""/>
        <dsp:cNvSpPr/>
      </dsp:nvSpPr>
      <dsp:spPr>
        <a:xfrm>
          <a:off x="6451971" y="5472602"/>
          <a:ext cx="1861327" cy="1394367"/>
        </a:xfrm>
        <a:prstGeom prst="roundRect">
          <a:avLst/>
        </a:prstGeom>
        <a:solidFill>
          <a:schemeClr val="accent4">
            <a:alpha val="90000"/>
            <a:hueOff val="0"/>
            <a:satOff val="0"/>
            <a:lumOff val="0"/>
            <a:alphaOff val="-2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Nunito Sans" panose="020B0604020202020204" charset="0"/>
            </a:rPr>
            <a:t>Market Segments</a:t>
          </a:r>
        </a:p>
      </dsp:txBody>
      <dsp:txXfrm>
        <a:off x="6520038" y="5540669"/>
        <a:ext cx="1725193" cy="1258233"/>
      </dsp:txXfrm>
    </dsp:sp>
    <dsp:sp modelId="{305AF527-4420-493A-B465-60BD115612B6}">
      <dsp:nvSpPr>
        <dsp:cNvPr id="0" name=""/>
        <dsp:cNvSpPr/>
      </dsp:nvSpPr>
      <dsp:spPr>
        <a:xfrm rot="6942857">
          <a:off x="4993769" y="5061235"/>
          <a:ext cx="913164" cy="0"/>
        </a:xfrm>
        <a:custGeom>
          <a:avLst/>
          <a:gdLst/>
          <a:ahLst/>
          <a:cxnLst/>
          <a:rect l="0" t="0" r="0" b="0"/>
          <a:pathLst>
            <a:path>
              <a:moveTo>
                <a:pt x="0" y="0"/>
              </a:moveTo>
              <a:lnTo>
                <a:pt x="913164"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4712B-A4E9-4FE9-B296-2C421FFE5C38}">
      <dsp:nvSpPr>
        <dsp:cNvPr id="0" name=""/>
        <dsp:cNvSpPr/>
      </dsp:nvSpPr>
      <dsp:spPr>
        <a:xfrm>
          <a:off x="3919772" y="5472602"/>
          <a:ext cx="1993457" cy="1394367"/>
        </a:xfrm>
        <a:prstGeom prst="roundRect">
          <a:avLst/>
        </a:prstGeom>
        <a:solidFill>
          <a:schemeClr val="accent4">
            <a:alpha val="90000"/>
            <a:hueOff val="0"/>
            <a:satOff val="0"/>
            <a:lumOff val="0"/>
            <a:alphaOff val="-2857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Nunito Sans" panose="020B0604020202020204" charset="0"/>
            </a:rPr>
            <a:t>Distribution Channels</a:t>
          </a:r>
        </a:p>
      </dsp:txBody>
      <dsp:txXfrm>
        <a:off x="3987839" y="5540669"/>
        <a:ext cx="1857323" cy="1258233"/>
      </dsp:txXfrm>
    </dsp:sp>
    <dsp:sp modelId="{C4A74C1C-6246-4EA4-807E-DCC3F2876B42}">
      <dsp:nvSpPr>
        <dsp:cNvPr id="0" name=""/>
        <dsp:cNvSpPr/>
      </dsp:nvSpPr>
      <dsp:spPr>
        <a:xfrm rot="10028571">
          <a:off x="4062794" y="3964678"/>
          <a:ext cx="1059482" cy="0"/>
        </a:xfrm>
        <a:custGeom>
          <a:avLst/>
          <a:gdLst/>
          <a:ahLst/>
          <a:cxnLst/>
          <a:rect l="0" t="0" r="0" b="0"/>
          <a:pathLst>
            <a:path>
              <a:moveTo>
                <a:pt x="0" y="0"/>
              </a:moveTo>
              <a:lnTo>
                <a:pt x="1059482"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C39D62-7E3B-4D63-9C1E-921189FBE2F3}">
      <dsp:nvSpPr>
        <dsp:cNvPr id="0" name=""/>
        <dsp:cNvSpPr/>
      </dsp:nvSpPr>
      <dsp:spPr>
        <a:xfrm>
          <a:off x="2681708" y="3544501"/>
          <a:ext cx="1394367" cy="1394367"/>
        </a:xfrm>
        <a:prstGeom prst="roundRect">
          <a:avLst/>
        </a:prstGeom>
        <a:solidFill>
          <a:schemeClr val="accent4">
            <a:alpha val="90000"/>
            <a:hueOff val="0"/>
            <a:satOff val="0"/>
            <a:lumOff val="0"/>
            <a:alphaOff val="-3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Nunito Sans" panose="020B0604020202020204" charset="0"/>
            </a:rPr>
            <a:t>Meals</a:t>
          </a:r>
        </a:p>
      </dsp:txBody>
      <dsp:txXfrm>
        <a:off x="2749775" y="3612568"/>
        <a:ext cx="1258233" cy="1258233"/>
      </dsp:txXfrm>
    </dsp:sp>
    <dsp:sp modelId="{3B1C47B8-708B-4DF7-994D-5DA397D63E99}">
      <dsp:nvSpPr>
        <dsp:cNvPr id="0" name=""/>
        <dsp:cNvSpPr/>
      </dsp:nvSpPr>
      <dsp:spPr>
        <a:xfrm rot="13114286">
          <a:off x="4759052" y="2657016"/>
          <a:ext cx="392790" cy="0"/>
        </a:xfrm>
        <a:custGeom>
          <a:avLst/>
          <a:gdLst/>
          <a:ahLst/>
          <a:cxnLst/>
          <a:rect l="0" t="0" r="0" b="0"/>
          <a:pathLst>
            <a:path>
              <a:moveTo>
                <a:pt x="0" y="0"/>
              </a:moveTo>
              <a:lnTo>
                <a:pt x="392790"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BB857-E1C3-4E5A-AFD6-1A0944C68D14}">
      <dsp:nvSpPr>
        <dsp:cNvPr id="0" name=""/>
        <dsp:cNvSpPr/>
      </dsp:nvSpPr>
      <dsp:spPr>
        <a:xfrm>
          <a:off x="2895715" y="1140198"/>
          <a:ext cx="2063887" cy="1394367"/>
        </a:xfrm>
        <a:prstGeom prst="roundRect">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Nunito Sans" panose="020B0604020202020204" charset="0"/>
            </a:rPr>
            <a:t>Booking Change Log</a:t>
          </a:r>
        </a:p>
      </dsp:txBody>
      <dsp:txXfrm>
        <a:off x="2963782" y="1208265"/>
        <a:ext cx="1927753" cy="125823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2" name="Google Shape;1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16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63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9" name="Google Shape;15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9" name="Google Shape;15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72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9" name="Google Shape;15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71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9" name="Google Shape;15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91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9" name="Google Shape;15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052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9" name="Google Shape;16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5" name="Google Shape;17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5" name="Google Shape;17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848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5" name="Google Shape;17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92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6" name="Google Shape;19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6" name="Google Shape;19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2" name="Google Shape;1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12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2" name="Google Shape;1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29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2" name="Google Shape;1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jpe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sql/ssms/sql-server-management-studio-ssms" TargetMode="External"/><Relationship Id="rId3" Type="http://schemas.openxmlformats.org/officeDocument/2006/relationships/image" Target="../media/image1.png"/><Relationship Id="rId7" Type="http://schemas.openxmlformats.org/officeDocument/2006/relationships/hyperlink" Target="https://www.iata.org/iata/passenger-data-toolkit/assets/doc_library/04-pnr/New%20Doc%209944%201st%20Edition%20PNR.pdf"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hyperlink" Target="https://www.iso.org/obp/ui/#iso:std:iso:3166:-3:ed-2:v1:en,f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2.svg"/><Relationship Id="rId5" Type="http://schemas.openxmlformats.org/officeDocument/2006/relationships/diagramQuickStyle" Target="../diagrams/quickStyle1.xml"/><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sv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25.jpe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propublica.org/article/can-you-fight-poverty-with-a-five-star-hot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drive.google.com/file/d/16z08VjAyWO0KtaQT-hT-avrgGR58y0Tq/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0" y="0"/>
            <a:ext cx="11456167" cy="6487979"/>
            <a:chOff x="0" y="0"/>
            <a:chExt cx="3017262" cy="1708768"/>
          </a:xfrm>
        </p:grpSpPr>
        <p:sp>
          <p:nvSpPr>
            <p:cNvPr id="85" name="Google Shape;85;p13"/>
            <p:cNvSpPr/>
            <p:nvPr/>
          </p:nvSpPr>
          <p:spPr>
            <a:xfrm>
              <a:off x="0" y="0"/>
              <a:ext cx="3017262" cy="1708768"/>
            </a:xfrm>
            <a:custGeom>
              <a:avLst/>
              <a:gdLst/>
              <a:ahLst/>
              <a:cxnLst/>
              <a:rect l="l" t="t" r="r" b="b"/>
              <a:pathLst>
                <a:path w="3017262" h="1708768" extrusionOk="0">
                  <a:moveTo>
                    <a:pt x="0" y="0"/>
                  </a:moveTo>
                  <a:lnTo>
                    <a:pt x="3017262" y="0"/>
                  </a:lnTo>
                  <a:lnTo>
                    <a:pt x="3017262" y="1708768"/>
                  </a:lnTo>
                  <a:lnTo>
                    <a:pt x="0" y="1708768"/>
                  </a:lnTo>
                  <a:close/>
                </a:path>
              </a:pathLst>
            </a:custGeom>
            <a:solidFill>
              <a:srgbClr val="7D2AE8"/>
            </a:solidFill>
            <a:ln>
              <a:noFill/>
            </a:ln>
          </p:spPr>
        </p:sp>
        <p:sp>
          <p:nvSpPr>
            <p:cNvPr id="86" name="Google Shape;86;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3"/>
          <p:cNvGrpSpPr/>
          <p:nvPr/>
        </p:nvGrpSpPr>
        <p:grpSpPr>
          <a:xfrm>
            <a:off x="11800021" y="0"/>
            <a:ext cx="6487979" cy="6487979"/>
            <a:chOff x="0" y="0"/>
            <a:chExt cx="812800" cy="812800"/>
          </a:xfrm>
        </p:grpSpPr>
        <p:sp>
          <p:nvSpPr>
            <p:cNvPr id="89" name="Google Shape;8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0" name="Google Shape;90;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14945850" y="6957750"/>
            <a:ext cx="3342150" cy="3329250"/>
            <a:chOff x="0" y="0"/>
            <a:chExt cx="4456200" cy="4439000"/>
          </a:xfrm>
        </p:grpSpPr>
        <p:grpSp>
          <p:nvGrpSpPr>
            <p:cNvPr id="92" name="Google Shape;92;p13"/>
            <p:cNvGrpSpPr/>
            <p:nvPr/>
          </p:nvGrpSpPr>
          <p:grpSpPr>
            <a:xfrm>
              <a:off x="0" y="0"/>
              <a:ext cx="2228100" cy="2228100"/>
              <a:chOff x="0" y="0"/>
              <a:chExt cx="812800" cy="812800"/>
            </a:xfrm>
          </p:grpSpPr>
          <p:sp>
            <p:nvSpPr>
              <p:cNvPr id="93" name="Google Shape;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4" name="Google Shape;94;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2228100" y="2210900"/>
              <a:ext cx="2228100" cy="2228100"/>
              <a:chOff x="0" y="0"/>
              <a:chExt cx="812800" cy="812800"/>
            </a:xfrm>
          </p:grpSpPr>
          <p:sp>
            <p:nvSpPr>
              <p:cNvPr id="96" name="Google Shape;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97" name="Google Shape;97;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2228100" y="0"/>
              <a:ext cx="2228100" cy="2228100"/>
              <a:chOff x="0" y="0"/>
              <a:chExt cx="812800" cy="812800"/>
            </a:xfrm>
          </p:grpSpPr>
          <p:sp>
            <p:nvSpPr>
              <p:cNvPr id="99" name="Google Shape;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00" name="Google Shape;100;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13"/>
            <p:cNvGrpSpPr/>
            <p:nvPr/>
          </p:nvGrpSpPr>
          <p:grpSpPr>
            <a:xfrm>
              <a:off x="0" y="2210900"/>
              <a:ext cx="2228100" cy="2228100"/>
              <a:chOff x="0" y="0"/>
              <a:chExt cx="812800" cy="812800"/>
            </a:xfrm>
          </p:grpSpPr>
          <p:sp>
            <p:nvSpPr>
              <p:cNvPr id="102" name="Google Shape;1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03" name="Google Shape;103;p13"/>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4" name="Google Shape;104;p13"/>
          <p:cNvGrpSpPr/>
          <p:nvPr/>
        </p:nvGrpSpPr>
        <p:grpSpPr>
          <a:xfrm>
            <a:off x="11800021" y="6957750"/>
            <a:ext cx="3046615" cy="3614096"/>
            <a:chOff x="0" y="0"/>
            <a:chExt cx="685176" cy="812800"/>
          </a:xfrm>
        </p:grpSpPr>
        <p:sp>
          <p:nvSpPr>
            <p:cNvPr id="105" name="Google Shape;105;p13"/>
            <p:cNvSpPr/>
            <p:nvPr/>
          </p:nvSpPr>
          <p:spPr>
            <a:xfrm>
              <a:off x="0" y="0"/>
              <a:ext cx="685176" cy="748740"/>
            </a:xfrm>
            <a:custGeom>
              <a:avLst/>
              <a:gdLst/>
              <a:ahLst/>
              <a:cxnLst/>
              <a:rect l="l" t="t" r="r" b="b"/>
              <a:pathLst>
                <a:path w="685176" h="748740" extrusionOk="0">
                  <a:moveTo>
                    <a:pt x="228515" y="19070"/>
                  </a:moveTo>
                  <a:cubicBezTo>
                    <a:pt x="263529" y="7556"/>
                    <a:pt x="303578" y="0"/>
                    <a:pt x="342772" y="0"/>
                  </a:cubicBezTo>
                  <a:cubicBezTo>
                    <a:pt x="381968" y="0"/>
                    <a:pt x="419685" y="6476"/>
                    <a:pt x="454441" y="17990"/>
                  </a:cubicBezTo>
                  <a:cubicBezTo>
                    <a:pt x="455182" y="18350"/>
                    <a:pt x="455921" y="18350"/>
                    <a:pt x="456660" y="18710"/>
                  </a:cubicBezTo>
                  <a:cubicBezTo>
                    <a:pt x="587188" y="64765"/>
                    <a:pt x="683327" y="186379"/>
                    <a:pt x="685176" y="327079"/>
                  </a:cubicBezTo>
                  <a:lnTo>
                    <a:pt x="685176" y="748740"/>
                  </a:lnTo>
                  <a:lnTo>
                    <a:pt x="0" y="748740"/>
                  </a:lnTo>
                  <a:lnTo>
                    <a:pt x="0" y="327392"/>
                  </a:lnTo>
                  <a:cubicBezTo>
                    <a:pt x="1849" y="185660"/>
                    <a:pt x="96509" y="64045"/>
                    <a:pt x="228515" y="19070"/>
                  </a:cubicBezTo>
                  <a:close/>
                </a:path>
              </a:pathLst>
            </a:custGeom>
            <a:solidFill>
              <a:srgbClr val="040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txBox="1"/>
            <p:nvPr/>
          </p:nvSpPr>
          <p:spPr>
            <a:xfrm>
              <a:off x="0" y="127000"/>
              <a:ext cx="660400" cy="685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13"/>
          <p:cNvGrpSpPr/>
          <p:nvPr/>
        </p:nvGrpSpPr>
        <p:grpSpPr>
          <a:xfrm>
            <a:off x="11800021" y="0"/>
            <a:ext cx="6487979" cy="6487979"/>
            <a:chOff x="0" y="0"/>
            <a:chExt cx="812800" cy="812800"/>
          </a:xfrm>
        </p:grpSpPr>
        <p:sp>
          <p:nvSpPr>
            <p:cNvPr id="108" name="Google Shape;108;p13"/>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109" name="Google Shape;109;p13"/>
            <p:cNvSpPr txBox="1"/>
            <p:nvPr/>
          </p:nvSpPr>
          <p:spPr>
            <a:xfrm>
              <a:off x="139700" y="139700"/>
              <a:ext cx="533400" cy="5334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10" name="Google Shape;110;p13"/>
          <p:cNvPicPr preferRelativeResize="0"/>
          <p:nvPr/>
        </p:nvPicPr>
        <p:blipFill rotWithShape="1">
          <a:blip r:embed="rId3">
            <a:alphaModFix/>
          </a:blip>
          <a:srcRect/>
          <a:stretch/>
        </p:blipFill>
        <p:spPr>
          <a:xfrm>
            <a:off x="16775346" y="7102164"/>
            <a:ext cx="1260550" cy="1459585"/>
          </a:xfrm>
          <a:prstGeom prst="rect">
            <a:avLst/>
          </a:prstGeom>
          <a:noFill/>
          <a:ln>
            <a:noFill/>
          </a:ln>
        </p:spPr>
      </p:pic>
      <p:pic>
        <p:nvPicPr>
          <p:cNvPr id="111" name="Google Shape;111;p13"/>
          <p:cNvPicPr preferRelativeResize="0"/>
          <p:nvPr/>
        </p:nvPicPr>
        <p:blipFill rotWithShape="1">
          <a:blip r:embed="rId4">
            <a:alphaModFix/>
          </a:blip>
          <a:srcRect/>
          <a:stretch/>
        </p:blipFill>
        <p:spPr>
          <a:xfrm>
            <a:off x="15077561" y="8756474"/>
            <a:ext cx="1435725" cy="1435725"/>
          </a:xfrm>
          <a:prstGeom prst="rect">
            <a:avLst/>
          </a:prstGeom>
          <a:noFill/>
          <a:ln>
            <a:noFill/>
          </a:ln>
        </p:spPr>
      </p:pic>
      <p:pic>
        <p:nvPicPr>
          <p:cNvPr id="112" name="Google Shape;112;p13"/>
          <p:cNvPicPr preferRelativeResize="0"/>
          <p:nvPr/>
        </p:nvPicPr>
        <p:blipFill rotWithShape="1">
          <a:blip r:embed="rId5">
            <a:alphaModFix/>
          </a:blip>
          <a:srcRect/>
          <a:stretch/>
        </p:blipFill>
        <p:spPr>
          <a:xfrm>
            <a:off x="13781191" y="1638127"/>
            <a:ext cx="2592739" cy="3211726"/>
          </a:xfrm>
          <a:prstGeom prst="rect">
            <a:avLst/>
          </a:prstGeom>
          <a:noFill/>
          <a:ln>
            <a:noFill/>
          </a:ln>
        </p:spPr>
      </p:pic>
      <p:pic>
        <p:nvPicPr>
          <p:cNvPr id="113" name="Google Shape;113;p13"/>
          <p:cNvPicPr preferRelativeResize="0"/>
          <p:nvPr/>
        </p:nvPicPr>
        <p:blipFill rotWithShape="1">
          <a:blip r:embed="rId6">
            <a:alphaModFix/>
          </a:blip>
          <a:srcRect/>
          <a:stretch/>
        </p:blipFill>
        <p:spPr>
          <a:xfrm>
            <a:off x="5501465" y="706965"/>
            <a:ext cx="5074049" cy="5074049"/>
          </a:xfrm>
          <a:prstGeom prst="rect">
            <a:avLst/>
          </a:prstGeom>
          <a:noFill/>
          <a:ln>
            <a:noFill/>
          </a:ln>
        </p:spPr>
      </p:pic>
      <p:pic>
        <p:nvPicPr>
          <p:cNvPr id="114" name="Google Shape;114;p13"/>
          <p:cNvPicPr preferRelativeResize="0"/>
          <p:nvPr/>
        </p:nvPicPr>
        <p:blipFill rotWithShape="1">
          <a:blip r:embed="rId7">
            <a:alphaModFix/>
          </a:blip>
          <a:srcRect/>
          <a:stretch/>
        </p:blipFill>
        <p:spPr>
          <a:xfrm>
            <a:off x="12234142" y="7516199"/>
            <a:ext cx="2178373" cy="2480548"/>
          </a:xfrm>
          <a:prstGeom prst="rect">
            <a:avLst/>
          </a:prstGeom>
          <a:noFill/>
          <a:ln>
            <a:noFill/>
          </a:ln>
        </p:spPr>
      </p:pic>
      <p:pic>
        <p:nvPicPr>
          <p:cNvPr id="115" name="Google Shape;115;p13"/>
          <p:cNvPicPr preferRelativeResize="0"/>
          <p:nvPr/>
        </p:nvPicPr>
        <p:blipFill rotWithShape="1">
          <a:blip r:embed="rId8">
            <a:alphaModFix/>
          </a:blip>
          <a:srcRect/>
          <a:stretch/>
        </p:blipFill>
        <p:spPr>
          <a:xfrm>
            <a:off x="-485606" y="782437"/>
            <a:ext cx="4923105" cy="4923105"/>
          </a:xfrm>
          <a:prstGeom prst="rect">
            <a:avLst/>
          </a:prstGeom>
          <a:noFill/>
          <a:ln>
            <a:noFill/>
          </a:ln>
        </p:spPr>
      </p:pic>
      <p:sp>
        <p:nvSpPr>
          <p:cNvPr id="116" name="Google Shape;116;p13"/>
          <p:cNvSpPr txBox="1"/>
          <p:nvPr/>
        </p:nvSpPr>
        <p:spPr>
          <a:xfrm>
            <a:off x="792976" y="8068912"/>
            <a:ext cx="9438900" cy="166199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400" b="0" i="0" u="none" strike="noStrike" cap="none">
                <a:solidFill>
                  <a:srgbClr val="040926"/>
                </a:solidFill>
                <a:latin typeface="Russo One"/>
                <a:ea typeface="Russo One"/>
                <a:cs typeface="Russo One"/>
                <a:sym typeface="Russo One"/>
              </a:rPr>
              <a:t>ARTIFICIAL INTELLIGENCE PROJECT</a:t>
            </a:r>
            <a:endParaRPr sz="700"/>
          </a:p>
        </p:txBody>
      </p:sp>
      <p:sp>
        <p:nvSpPr>
          <p:cNvPr id="117" name="Google Shape;117;p13"/>
          <p:cNvSpPr txBox="1"/>
          <p:nvPr/>
        </p:nvSpPr>
        <p:spPr>
          <a:xfrm>
            <a:off x="911580" y="7270416"/>
            <a:ext cx="6991350" cy="603242"/>
          </a:xfrm>
          <a:prstGeom prst="rect">
            <a:avLst/>
          </a:prstGeom>
          <a:noFill/>
          <a:ln>
            <a:noFill/>
          </a:ln>
        </p:spPr>
        <p:txBody>
          <a:bodyPr spcFirstLastPara="1" wrap="square" lIns="0" tIns="0" rIns="0" bIns="0" anchor="t" anchorCtr="0">
            <a:spAutoFit/>
          </a:bodyPr>
          <a:lstStyle/>
          <a:p>
            <a:pPr marL="0" marR="0" lvl="0" indent="0" algn="l" rtl="0">
              <a:lnSpc>
                <a:spcPct val="140037"/>
              </a:lnSpc>
              <a:spcBef>
                <a:spcPts val="0"/>
              </a:spcBef>
              <a:spcAft>
                <a:spcPts val="0"/>
              </a:spcAft>
              <a:buNone/>
            </a:pPr>
            <a:r>
              <a:rPr lang="en-US" sz="2800">
                <a:solidFill>
                  <a:srgbClr val="040926"/>
                </a:solidFill>
                <a:latin typeface="Nunito Sans"/>
                <a:sym typeface="Nunito Sans"/>
              </a:rPr>
              <a:t>RIYA MITTAL AND YASH SINGHVI’S</a:t>
            </a:r>
            <a:endParaRPr sz="180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523"/>
        <p:cNvGrpSpPr/>
        <p:nvPr/>
      </p:nvGrpSpPr>
      <p:grpSpPr>
        <a:xfrm>
          <a:off x="0" y="0"/>
          <a:ext cx="0" cy="0"/>
          <a:chOff x="0" y="0"/>
          <a:chExt cx="0" cy="0"/>
        </a:xfrm>
      </p:grpSpPr>
      <p:sp>
        <p:nvSpPr>
          <p:cNvPr id="1551" name="Google Shape;1551;p23"/>
          <p:cNvSpPr txBox="1"/>
          <p:nvPr/>
        </p:nvSpPr>
        <p:spPr>
          <a:xfrm>
            <a:off x="12822430" y="8033706"/>
            <a:ext cx="4571932" cy="646331"/>
          </a:xfrm>
          <a:prstGeom prst="rect">
            <a:avLst/>
          </a:prstGeom>
          <a:noFill/>
          <a:ln>
            <a:noFill/>
          </a:ln>
        </p:spPr>
        <p:txBody>
          <a:bodyPr spcFirstLastPara="1" wrap="square" lIns="0" tIns="0" rIns="0" bIns="0" anchor="t" anchorCtr="0">
            <a:spAutoFit/>
          </a:bodyPr>
          <a:lstStyle/>
          <a:p>
            <a:pPr>
              <a:lnSpc>
                <a:spcPct val="120000"/>
              </a:lnSpc>
            </a:pPr>
            <a:endParaRPr lang="en-US" sz="3500" b="1">
              <a:solidFill>
                <a:srgbClr val="040926"/>
              </a:solidFill>
              <a:latin typeface="Nunito Sans"/>
            </a:endParaRPr>
          </a:p>
        </p:txBody>
      </p:sp>
      <p:sp>
        <p:nvSpPr>
          <p:cNvPr id="2" name="TextBox 1">
            <a:extLst>
              <a:ext uri="{FF2B5EF4-FFF2-40B4-BE49-F238E27FC236}">
                <a16:creationId xmlns:a16="http://schemas.microsoft.com/office/drawing/2014/main" id="{840429C7-204D-1B4E-CC14-6CBF9359086E}"/>
              </a:ext>
            </a:extLst>
          </p:cNvPr>
          <p:cNvSpPr txBox="1"/>
          <p:nvPr/>
        </p:nvSpPr>
        <p:spPr>
          <a:xfrm>
            <a:off x="867101" y="2595335"/>
            <a:ext cx="16553793"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IN" sz="2400" dirty="0">
                <a:latin typeface="Nunito Sans" panose="020B0604020202020204" charset="0"/>
              </a:rPr>
              <a:t>13. Building a machine learning model by splitting the dataset into training and testing data</a:t>
            </a:r>
            <a:endParaRPr lang="en-US" sz="2400" dirty="0">
              <a:latin typeface="Nunito Sans" panose="020B0604020202020204" charset="0"/>
            </a:endParaRPr>
          </a:p>
          <a:p>
            <a:pPr lvl="0"/>
            <a:r>
              <a:rPr lang="en-IN" sz="2400" dirty="0">
                <a:latin typeface="Nunito Sans" panose="020B0604020202020204" charset="0"/>
              </a:rPr>
              <a:t>	-We separated the entire data set into training and testing models.</a:t>
            </a:r>
            <a:endParaRPr lang="en-US" sz="2400" dirty="0">
              <a:latin typeface="Nunito Sans" panose="020B0604020202020204" charset="0"/>
            </a:endParaRPr>
          </a:p>
          <a:p>
            <a:pPr lvl="0"/>
            <a:r>
              <a:rPr lang="en-IN" sz="2400" dirty="0">
                <a:latin typeface="Nunito Sans" panose="020B0604020202020204" charset="0"/>
              </a:rPr>
              <a:t>	-We used 75% of the data to train and 25% to test the model accuracy.</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14. Cross-validating the model</a:t>
            </a:r>
            <a:endParaRPr lang="en-US" sz="2400" dirty="0">
              <a:latin typeface="Nunito Sans" panose="020B0604020202020204" charset="0"/>
            </a:endParaRPr>
          </a:p>
          <a:p>
            <a:pPr lvl="0"/>
            <a:r>
              <a:rPr lang="en-IN" sz="2400" dirty="0">
                <a:latin typeface="Nunito Sans" panose="020B0604020202020204" charset="0"/>
              </a:rPr>
              <a:t>	-Cross-validation is a statistical technique for assessing and contrasting learning algorithms that involves 		splitting the data into two sections: one for learning or training a model and the other for model validation.</a:t>
            </a:r>
            <a:endParaRPr lang="en-US" sz="2400" dirty="0">
              <a:latin typeface="Nunito Sans" panose="020B0604020202020204" charset="0"/>
            </a:endParaRPr>
          </a:p>
          <a:p>
            <a:pPr lvl="0"/>
            <a:r>
              <a:rPr lang="en-IN" sz="2400" dirty="0">
                <a:latin typeface="Nunito Sans" panose="020B0604020202020204" charset="0"/>
              </a:rPr>
              <a:t>	-We applied a 10-fold cross-validation model.</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15. Applying multiple algorithms.</a:t>
            </a:r>
            <a:endParaRPr lang="en-US" sz="2400" dirty="0">
              <a:latin typeface="Nunito Sans" panose="020B0604020202020204" charset="0"/>
            </a:endParaRPr>
          </a:p>
          <a:p>
            <a:r>
              <a:rPr lang="en-IN" sz="2400" dirty="0">
                <a:latin typeface="Nunito Sans" panose="020B0604020202020204" charset="0"/>
              </a:rPr>
              <a:t>	-We applied several algorithms and calculated their accuracy percentage along with the confusion matrix.</a:t>
            </a:r>
            <a:endParaRPr lang="en-US" sz="2400" dirty="0">
              <a:latin typeface="Nunito Sans" panose="020B0604020202020204" charset="0"/>
            </a:endParaRPr>
          </a:p>
          <a:p>
            <a:pPr lvl="2"/>
            <a:r>
              <a:rPr lang="en-IN" sz="2400" dirty="0">
                <a:latin typeface="Nunito Sans" panose="020B0604020202020204" charset="0"/>
              </a:rPr>
              <a:t>		Algorithms applied:</a:t>
            </a:r>
            <a:endParaRPr lang="en-US" sz="2400" dirty="0">
              <a:latin typeface="Nunito Sans" panose="020B0604020202020204" charset="0"/>
            </a:endParaRPr>
          </a:p>
          <a:p>
            <a:pPr lvl="5"/>
            <a:r>
              <a:rPr lang="en-IN" sz="2400" i="1" dirty="0">
                <a:latin typeface="Nunito Sans" panose="020B0604020202020204" charset="0"/>
              </a:rPr>
              <a:t>		Logistic Regression</a:t>
            </a:r>
            <a:endParaRPr lang="en-US" sz="2400" dirty="0">
              <a:latin typeface="Nunito Sans" panose="020B0604020202020204" charset="0"/>
            </a:endParaRPr>
          </a:p>
          <a:p>
            <a:pPr lvl="5"/>
            <a:r>
              <a:rPr lang="en-IN" sz="2400" i="1" dirty="0">
                <a:latin typeface="Nunito Sans" panose="020B0604020202020204" charset="0"/>
              </a:rPr>
              <a:t>		Naïve Bayes</a:t>
            </a:r>
            <a:endParaRPr lang="en-US" sz="2400" dirty="0">
              <a:latin typeface="Nunito Sans" panose="020B0604020202020204" charset="0"/>
            </a:endParaRPr>
          </a:p>
          <a:p>
            <a:pPr lvl="5"/>
            <a:r>
              <a:rPr lang="en-IN" sz="2400" i="1" dirty="0">
                <a:latin typeface="Nunito Sans" panose="020B0604020202020204" charset="0"/>
              </a:rPr>
              <a:t>		K Nearest Neighbours (KNN)</a:t>
            </a:r>
            <a:endParaRPr lang="en-US" sz="2400" dirty="0">
              <a:latin typeface="Nunito Sans" panose="020B0604020202020204" charset="0"/>
            </a:endParaRPr>
          </a:p>
          <a:p>
            <a:pPr lvl="5"/>
            <a:r>
              <a:rPr lang="en-IN" sz="2400" i="1" dirty="0">
                <a:latin typeface="Nunito Sans" panose="020B0604020202020204" charset="0"/>
              </a:rPr>
              <a:t>		Decision Tree</a:t>
            </a:r>
            <a:endParaRPr lang="en-US" sz="2400" dirty="0">
              <a:latin typeface="Nunito Sans" panose="020B0604020202020204" charset="0"/>
            </a:endParaRPr>
          </a:p>
          <a:p>
            <a:pPr lvl="5"/>
            <a:r>
              <a:rPr lang="en-IN" sz="2400" i="1" dirty="0">
                <a:latin typeface="Nunito Sans" panose="020B0604020202020204" charset="0"/>
              </a:rPr>
              <a:t>		Random Forest</a:t>
            </a:r>
            <a:endParaRPr lang="en-US" sz="2400" dirty="0">
              <a:latin typeface="Nunito Sans" panose="020B0604020202020204" charset="0"/>
            </a:endParaRPr>
          </a:p>
          <a:p>
            <a:pPr lvl="2"/>
            <a:r>
              <a:rPr lang="en-IN" sz="2400" i="1"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16. Manually checking our model.</a:t>
            </a:r>
            <a:endParaRPr lang="en-US" sz="2400" dirty="0">
              <a:latin typeface="Nunito Sans" panose="020B0604020202020204" charset="0"/>
            </a:endParaRPr>
          </a:p>
          <a:p>
            <a:pPr lvl="0"/>
            <a:r>
              <a:rPr lang="en-IN" sz="2400" dirty="0">
                <a:latin typeface="Nunito Sans" panose="020B0604020202020204" charset="0"/>
              </a:rPr>
              <a:t>	-Random entries from the dataset were chosen to test the model and cross-checked with the </a:t>
            </a:r>
            <a:r>
              <a:rPr lang="en-IN" sz="2400" i="1" dirty="0" err="1">
                <a:latin typeface="Nunito Sans" panose="020B0604020202020204" charset="0"/>
              </a:rPr>
              <a:t>is_canceled</a:t>
            </a:r>
            <a:r>
              <a:rPr lang="en-IN" sz="2400" i="1" dirty="0">
                <a:latin typeface="Nunito Sans" panose="020B0604020202020204" charset="0"/>
              </a:rPr>
              <a:t> </a:t>
            </a:r>
            <a:r>
              <a:rPr lang="en-IN" sz="2400" dirty="0">
                <a:latin typeface="Nunito Sans" panose="020B0604020202020204" charset="0"/>
              </a:rPr>
              <a:t>feature.</a:t>
            </a:r>
            <a:endParaRPr lang="en-US" sz="2400" dirty="0">
              <a:latin typeface="Nunito Sans" panose="020B0604020202020204" charset="0"/>
            </a:endParaRPr>
          </a:p>
          <a:p>
            <a:pPr marL="457200" indent="-457200">
              <a:buAutoNum type="arabicPeriod"/>
            </a:pPr>
            <a:endParaRPr lang="en-US" sz="2400" dirty="0">
              <a:latin typeface="Nunito Sans"/>
            </a:endParaRPr>
          </a:p>
        </p:txBody>
      </p:sp>
      <p:grpSp>
        <p:nvGrpSpPr>
          <p:cNvPr id="9" name="Google Shape;1524;p23">
            <a:extLst>
              <a:ext uri="{FF2B5EF4-FFF2-40B4-BE49-F238E27FC236}">
                <a16:creationId xmlns:a16="http://schemas.microsoft.com/office/drawing/2014/main" id="{672E3829-5B0E-4705-874C-00A31DFA7049}"/>
              </a:ext>
            </a:extLst>
          </p:cNvPr>
          <p:cNvGrpSpPr/>
          <p:nvPr/>
        </p:nvGrpSpPr>
        <p:grpSpPr>
          <a:xfrm>
            <a:off x="4" y="-103922"/>
            <a:ext cx="18287996" cy="2317035"/>
            <a:chOff x="0" y="-28575"/>
            <a:chExt cx="4816592" cy="1142167"/>
          </a:xfrm>
        </p:grpSpPr>
        <p:sp>
          <p:nvSpPr>
            <p:cNvPr id="10" name="Google Shape;1525;p23">
              <a:extLst>
                <a:ext uri="{FF2B5EF4-FFF2-40B4-BE49-F238E27FC236}">
                  <a16:creationId xmlns:a16="http://schemas.microsoft.com/office/drawing/2014/main" id="{B2D70729-2D25-42ED-8A53-BD7D36618FAB}"/>
                </a:ext>
              </a:extLst>
            </p:cNvPr>
            <p:cNvSpPr/>
            <p:nvPr/>
          </p:nvSpPr>
          <p:spPr>
            <a:xfrm>
              <a:off x="0" y="0"/>
              <a:ext cx="4816592" cy="1113592"/>
            </a:xfrm>
            <a:custGeom>
              <a:avLst/>
              <a:gdLst/>
              <a:ahLst/>
              <a:cxnLst/>
              <a:rect l="l" t="t" r="r" b="b"/>
              <a:pathLst>
                <a:path w="4816592" h="1113592" extrusionOk="0">
                  <a:moveTo>
                    <a:pt x="0" y="0"/>
                  </a:moveTo>
                  <a:lnTo>
                    <a:pt x="4816592" y="0"/>
                  </a:lnTo>
                  <a:lnTo>
                    <a:pt x="4816592" y="1113592"/>
                  </a:lnTo>
                  <a:lnTo>
                    <a:pt x="0" y="1113592"/>
                  </a:lnTo>
                  <a:close/>
                </a:path>
              </a:pathLst>
            </a:custGeom>
            <a:solidFill>
              <a:srgbClr val="040926"/>
            </a:solidFill>
            <a:ln>
              <a:noFill/>
            </a:ln>
          </p:spPr>
        </p:sp>
        <p:sp>
          <p:nvSpPr>
            <p:cNvPr id="11" name="Google Shape;1526;p23">
              <a:extLst>
                <a:ext uri="{FF2B5EF4-FFF2-40B4-BE49-F238E27FC236}">
                  <a16:creationId xmlns:a16="http://schemas.microsoft.com/office/drawing/2014/main" id="{C9BD596B-ADF3-4210-A098-BFB6D0BE2FF4}"/>
                </a:ext>
              </a:extLst>
            </p:cNvPr>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1543;p23">
            <a:extLst>
              <a:ext uri="{FF2B5EF4-FFF2-40B4-BE49-F238E27FC236}">
                <a16:creationId xmlns:a16="http://schemas.microsoft.com/office/drawing/2014/main" id="{C5393CF6-F41B-43A1-A959-906FD94FBF87}"/>
              </a:ext>
            </a:extLst>
          </p:cNvPr>
          <p:cNvSpPr txBox="1"/>
          <p:nvPr/>
        </p:nvSpPr>
        <p:spPr>
          <a:xfrm>
            <a:off x="597205" y="286947"/>
            <a:ext cx="14383796" cy="1477328"/>
          </a:xfrm>
          <a:prstGeom prst="rect">
            <a:avLst/>
          </a:prstGeom>
          <a:noFill/>
          <a:ln>
            <a:noFill/>
          </a:ln>
        </p:spPr>
        <p:txBody>
          <a:bodyPr spcFirstLastPara="1" wrap="square" lIns="0" tIns="0" rIns="0" bIns="0" anchor="t" anchorCtr="0">
            <a:spAutoFit/>
          </a:bodyPr>
          <a:lstStyle/>
          <a:p>
            <a:pPr>
              <a:lnSpc>
                <a:spcPct val="120000"/>
              </a:lnSpc>
            </a:pPr>
            <a:r>
              <a:rPr lang="en-US" sz="8000" dirty="0">
                <a:solidFill>
                  <a:srgbClr val="DEC0F1"/>
                </a:solidFill>
                <a:latin typeface="Russo One"/>
                <a:sym typeface="Russo One"/>
              </a:rPr>
              <a:t>Steps of Implementation</a:t>
            </a:r>
            <a:endParaRPr lang="en-US" sz="8000" dirty="0">
              <a:solidFill>
                <a:srgbClr val="DEC0F1"/>
              </a:solidFill>
            </a:endParaRPr>
          </a:p>
        </p:txBody>
      </p:sp>
      <p:pic>
        <p:nvPicPr>
          <p:cNvPr id="13" name="Google Shape;1556;p23">
            <a:extLst>
              <a:ext uri="{FF2B5EF4-FFF2-40B4-BE49-F238E27FC236}">
                <a16:creationId xmlns:a16="http://schemas.microsoft.com/office/drawing/2014/main" id="{1A81A1CD-4AE4-44D3-9E9F-D957132C62BF}"/>
              </a:ext>
            </a:extLst>
          </p:cNvPr>
          <p:cNvPicPr preferRelativeResize="0"/>
          <p:nvPr/>
        </p:nvPicPr>
        <p:blipFill rotWithShape="1">
          <a:blip r:embed="rId3">
            <a:alphaModFix/>
          </a:blip>
          <a:srcRect/>
          <a:stretch/>
        </p:blipFill>
        <p:spPr>
          <a:xfrm>
            <a:off x="16105944" y="-103922"/>
            <a:ext cx="3517814" cy="2259067"/>
          </a:xfrm>
          <a:prstGeom prst="rect">
            <a:avLst/>
          </a:prstGeom>
          <a:noFill/>
          <a:ln>
            <a:noFill/>
          </a:ln>
        </p:spPr>
      </p:pic>
    </p:spTree>
    <p:extLst>
      <p:ext uri="{BB962C8B-B14F-4D97-AF65-F5344CB8AC3E}">
        <p14:creationId xmlns:p14="http://schemas.microsoft.com/office/powerpoint/2010/main" val="3493819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428"/>
        <p:cNvGrpSpPr/>
        <p:nvPr/>
      </p:nvGrpSpPr>
      <p:grpSpPr>
        <a:xfrm>
          <a:off x="0" y="0"/>
          <a:ext cx="0" cy="0"/>
          <a:chOff x="0" y="0"/>
          <a:chExt cx="0" cy="0"/>
        </a:xfrm>
      </p:grpSpPr>
      <p:pic>
        <p:nvPicPr>
          <p:cNvPr id="429" name="Google Shape;429;p21"/>
          <p:cNvPicPr preferRelativeResize="0"/>
          <p:nvPr/>
        </p:nvPicPr>
        <p:blipFill rotWithShape="1">
          <a:blip r:embed="rId3">
            <a:alphaModFix/>
          </a:blip>
          <a:srcRect t="7786" b="7786"/>
          <a:stretch/>
        </p:blipFill>
        <p:spPr>
          <a:xfrm>
            <a:off x="0" y="0"/>
            <a:ext cx="18288000" cy="10287000"/>
          </a:xfrm>
          <a:prstGeom prst="rect">
            <a:avLst/>
          </a:prstGeom>
          <a:noFill/>
          <a:ln>
            <a:noFill/>
          </a:ln>
        </p:spPr>
      </p:pic>
      <p:grpSp>
        <p:nvGrpSpPr>
          <p:cNvPr id="430" name="Google Shape;430;p21"/>
          <p:cNvGrpSpPr/>
          <p:nvPr/>
        </p:nvGrpSpPr>
        <p:grpSpPr>
          <a:xfrm>
            <a:off x="11108790" y="5817087"/>
            <a:ext cx="9765327" cy="4469912"/>
            <a:chOff x="1253" y="0"/>
            <a:chExt cx="13020436" cy="5959883"/>
          </a:xfrm>
        </p:grpSpPr>
        <p:grpSp>
          <p:nvGrpSpPr>
            <p:cNvPr id="431" name="Google Shape;431;p21"/>
            <p:cNvGrpSpPr/>
            <p:nvPr/>
          </p:nvGrpSpPr>
          <p:grpSpPr>
            <a:xfrm>
              <a:off x="6650737" y="5398073"/>
              <a:ext cx="559303" cy="561810"/>
              <a:chOff x="1813" y="0"/>
              <a:chExt cx="809173" cy="812800"/>
            </a:xfrm>
          </p:grpSpPr>
          <p:sp>
            <p:nvSpPr>
              <p:cNvPr id="432" name="Google Shape;43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4" name="Google Shape;434;p21"/>
            <p:cNvGrpSpPr/>
            <p:nvPr/>
          </p:nvGrpSpPr>
          <p:grpSpPr>
            <a:xfrm>
              <a:off x="6650737" y="4504109"/>
              <a:ext cx="559303" cy="561810"/>
              <a:chOff x="1813" y="0"/>
              <a:chExt cx="809173" cy="812800"/>
            </a:xfrm>
          </p:grpSpPr>
          <p:sp>
            <p:nvSpPr>
              <p:cNvPr id="435" name="Google Shape;43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7" name="Google Shape;437;p21"/>
            <p:cNvGrpSpPr/>
            <p:nvPr/>
          </p:nvGrpSpPr>
          <p:grpSpPr>
            <a:xfrm>
              <a:off x="6650737" y="3610145"/>
              <a:ext cx="559303" cy="561810"/>
              <a:chOff x="1813" y="0"/>
              <a:chExt cx="809173" cy="812800"/>
            </a:xfrm>
          </p:grpSpPr>
          <p:sp>
            <p:nvSpPr>
              <p:cNvPr id="438" name="Google Shape;43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0" name="Google Shape;440;p21"/>
            <p:cNvGrpSpPr/>
            <p:nvPr/>
          </p:nvGrpSpPr>
          <p:grpSpPr>
            <a:xfrm>
              <a:off x="6650737" y="2716181"/>
              <a:ext cx="559303" cy="561810"/>
              <a:chOff x="1813" y="0"/>
              <a:chExt cx="809173" cy="812800"/>
            </a:xfrm>
          </p:grpSpPr>
          <p:sp>
            <p:nvSpPr>
              <p:cNvPr id="441" name="Google Shape;44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3" name="Google Shape;443;p21"/>
            <p:cNvGrpSpPr/>
            <p:nvPr/>
          </p:nvGrpSpPr>
          <p:grpSpPr>
            <a:xfrm>
              <a:off x="6650737" y="1822217"/>
              <a:ext cx="559303" cy="561810"/>
              <a:chOff x="1813" y="0"/>
              <a:chExt cx="809173" cy="812800"/>
            </a:xfrm>
          </p:grpSpPr>
          <p:sp>
            <p:nvSpPr>
              <p:cNvPr id="444" name="Google Shape;44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6" name="Google Shape;446;p21"/>
            <p:cNvGrpSpPr/>
            <p:nvPr/>
          </p:nvGrpSpPr>
          <p:grpSpPr>
            <a:xfrm>
              <a:off x="6650737" y="928253"/>
              <a:ext cx="559303" cy="561810"/>
              <a:chOff x="1813" y="0"/>
              <a:chExt cx="809173" cy="812800"/>
            </a:xfrm>
          </p:grpSpPr>
          <p:sp>
            <p:nvSpPr>
              <p:cNvPr id="447" name="Google Shape;44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9" name="Google Shape;449;p21"/>
            <p:cNvGrpSpPr/>
            <p:nvPr/>
          </p:nvGrpSpPr>
          <p:grpSpPr>
            <a:xfrm>
              <a:off x="6650737" y="34289"/>
              <a:ext cx="559303" cy="561810"/>
              <a:chOff x="1813" y="0"/>
              <a:chExt cx="809173" cy="812800"/>
            </a:xfrm>
          </p:grpSpPr>
          <p:sp>
            <p:nvSpPr>
              <p:cNvPr id="450" name="Google Shape;45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2" name="Google Shape;452;p21"/>
            <p:cNvGrpSpPr/>
            <p:nvPr/>
          </p:nvGrpSpPr>
          <p:grpSpPr>
            <a:xfrm>
              <a:off x="7480973" y="5398073"/>
              <a:ext cx="559303" cy="561810"/>
              <a:chOff x="1813" y="0"/>
              <a:chExt cx="809173" cy="812800"/>
            </a:xfrm>
          </p:grpSpPr>
          <p:sp>
            <p:nvSpPr>
              <p:cNvPr id="453" name="Google Shape;45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5" name="Google Shape;455;p21"/>
            <p:cNvGrpSpPr/>
            <p:nvPr/>
          </p:nvGrpSpPr>
          <p:grpSpPr>
            <a:xfrm>
              <a:off x="7480973" y="4504109"/>
              <a:ext cx="559303" cy="561810"/>
              <a:chOff x="1813" y="0"/>
              <a:chExt cx="809173" cy="812800"/>
            </a:xfrm>
          </p:grpSpPr>
          <p:sp>
            <p:nvSpPr>
              <p:cNvPr id="456" name="Google Shape;45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8" name="Google Shape;458;p21"/>
            <p:cNvGrpSpPr/>
            <p:nvPr/>
          </p:nvGrpSpPr>
          <p:grpSpPr>
            <a:xfrm>
              <a:off x="7480973" y="3610145"/>
              <a:ext cx="559303" cy="561810"/>
              <a:chOff x="1813" y="0"/>
              <a:chExt cx="809173" cy="812800"/>
            </a:xfrm>
          </p:grpSpPr>
          <p:sp>
            <p:nvSpPr>
              <p:cNvPr id="459" name="Google Shape;45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1" name="Google Shape;461;p21"/>
            <p:cNvGrpSpPr/>
            <p:nvPr/>
          </p:nvGrpSpPr>
          <p:grpSpPr>
            <a:xfrm>
              <a:off x="7480973" y="2716181"/>
              <a:ext cx="559303" cy="561810"/>
              <a:chOff x="1813" y="0"/>
              <a:chExt cx="809173" cy="812800"/>
            </a:xfrm>
          </p:grpSpPr>
          <p:sp>
            <p:nvSpPr>
              <p:cNvPr id="462" name="Google Shape;46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4" name="Google Shape;464;p21"/>
            <p:cNvGrpSpPr/>
            <p:nvPr/>
          </p:nvGrpSpPr>
          <p:grpSpPr>
            <a:xfrm>
              <a:off x="7480973" y="1822217"/>
              <a:ext cx="559303" cy="561810"/>
              <a:chOff x="1813" y="0"/>
              <a:chExt cx="809173" cy="812800"/>
            </a:xfrm>
          </p:grpSpPr>
          <p:sp>
            <p:nvSpPr>
              <p:cNvPr id="465" name="Google Shape;46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7" name="Google Shape;467;p21"/>
            <p:cNvGrpSpPr/>
            <p:nvPr/>
          </p:nvGrpSpPr>
          <p:grpSpPr>
            <a:xfrm>
              <a:off x="7480973" y="928253"/>
              <a:ext cx="559303" cy="561810"/>
              <a:chOff x="1813" y="0"/>
              <a:chExt cx="809173" cy="812800"/>
            </a:xfrm>
          </p:grpSpPr>
          <p:sp>
            <p:nvSpPr>
              <p:cNvPr id="468" name="Google Shape;46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0" name="Google Shape;470;p21"/>
            <p:cNvGrpSpPr/>
            <p:nvPr/>
          </p:nvGrpSpPr>
          <p:grpSpPr>
            <a:xfrm>
              <a:off x="7480973" y="34289"/>
              <a:ext cx="559303" cy="561810"/>
              <a:chOff x="1813" y="0"/>
              <a:chExt cx="809173" cy="812800"/>
            </a:xfrm>
          </p:grpSpPr>
          <p:sp>
            <p:nvSpPr>
              <p:cNvPr id="471" name="Google Shape;47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3" name="Google Shape;473;p21"/>
            <p:cNvGrpSpPr/>
            <p:nvPr/>
          </p:nvGrpSpPr>
          <p:grpSpPr>
            <a:xfrm>
              <a:off x="8311208" y="5398073"/>
              <a:ext cx="559303" cy="561810"/>
              <a:chOff x="1813" y="0"/>
              <a:chExt cx="809173" cy="812800"/>
            </a:xfrm>
          </p:grpSpPr>
          <p:sp>
            <p:nvSpPr>
              <p:cNvPr id="474" name="Google Shape;47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6" name="Google Shape;476;p21"/>
            <p:cNvGrpSpPr/>
            <p:nvPr/>
          </p:nvGrpSpPr>
          <p:grpSpPr>
            <a:xfrm>
              <a:off x="8311208" y="4504109"/>
              <a:ext cx="559303" cy="561810"/>
              <a:chOff x="1813" y="0"/>
              <a:chExt cx="809173" cy="812800"/>
            </a:xfrm>
          </p:grpSpPr>
          <p:sp>
            <p:nvSpPr>
              <p:cNvPr id="477" name="Google Shape;47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9" name="Google Shape;479;p21"/>
            <p:cNvGrpSpPr/>
            <p:nvPr/>
          </p:nvGrpSpPr>
          <p:grpSpPr>
            <a:xfrm>
              <a:off x="8311208" y="3610145"/>
              <a:ext cx="559303" cy="561810"/>
              <a:chOff x="1813" y="0"/>
              <a:chExt cx="809173" cy="812800"/>
            </a:xfrm>
          </p:grpSpPr>
          <p:sp>
            <p:nvSpPr>
              <p:cNvPr id="480" name="Google Shape;48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2" name="Google Shape;482;p21"/>
            <p:cNvGrpSpPr/>
            <p:nvPr/>
          </p:nvGrpSpPr>
          <p:grpSpPr>
            <a:xfrm>
              <a:off x="8311208" y="2716181"/>
              <a:ext cx="559303" cy="561810"/>
              <a:chOff x="1813" y="0"/>
              <a:chExt cx="809173" cy="812800"/>
            </a:xfrm>
          </p:grpSpPr>
          <p:sp>
            <p:nvSpPr>
              <p:cNvPr id="483" name="Google Shape;48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5" name="Google Shape;485;p21"/>
            <p:cNvGrpSpPr/>
            <p:nvPr/>
          </p:nvGrpSpPr>
          <p:grpSpPr>
            <a:xfrm>
              <a:off x="8311208" y="1822217"/>
              <a:ext cx="559303" cy="561810"/>
              <a:chOff x="1813" y="0"/>
              <a:chExt cx="809173" cy="812800"/>
            </a:xfrm>
          </p:grpSpPr>
          <p:sp>
            <p:nvSpPr>
              <p:cNvPr id="486" name="Google Shape;48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8" name="Google Shape;488;p21"/>
            <p:cNvGrpSpPr/>
            <p:nvPr/>
          </p:nvGrpSpPr>
          <p:grpSpPr>
            <a:xfrm>
              <a:off x="8311208" y="928253"/>
              <a:ext cx="559303" cy="561810"/>
              <a:chOff x="1813" y="0"/>
              <a:chExt cx="809173" cy="812800"/>
            </a:xfrm>
          </p:grpSpPr>
          <p:sp>
            <p:nvSpPr>
              <p:cNvPr id="489" name="Google Shape;48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1" name="Google Shape;491;p21"/>
            <p:cNvGrpSpPr/>
            <p:nvPr/>
          </p:nvGrpSpPr>
          <p:grpSpPr>
            <a:xfrm>
              <a:off x="8311208" y="34289"/>
              <a:ext cx="559303" cy="561810"/>
              <a:chOff x="1813" y="0"/>
              <a:chExt cx="809173" cy="812800"/>
            </a:xfrm>
          </p:grpSpPr>
          <p:sp>
            <p:nvSpPr>
              <p:cNvPr id="492" name="Google Shape;49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4" name="Google Shape;494;p21"/>
            <p:cNvGrpSpPr/>
            <p:nvPr/>
          </p:nvGrpSpPr>
          <p:grpSpPr>
            <a:xfrm>
              <a:off x="9141444" y="5398073"/>
              <a:ext cx="559303" cy="561810"/>
              <a:chOff x="1813" y="0"/>
              <a:chExt cx="809173" cy="812800"/>
            </a:xfrm>
          </p:grpSpPr>
          <p:sp>
            <p:nvSpPr>
              <p:cNvPr id="495" name="Google Shape;49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7" name="Google Shape;497;p21"/>
            <p:cNvGrpSpPr/>
            <p:nvPr/>
          </p:nvGrpSpPr>
          <p:grpSpPr>
            <a:xfrm>
              <a:off x="9141444" y="4504109"/>
              <a:ext cx="559303" cy="561810"/>
              <a:chOff x="1813" y="0"/>
              <a:chExt cx="809173" cy="812800"/>
            </a:xfrm>
          </p:grpSpPr>
          <p:sp>
            <p:nvSpPr>
              <p:cNvPr id="498" name="Google Shape;49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0" name="Google Shape;500;p21"/>
            <p:cNvGrpSpPr/>
            <p:nvPr/>
          </p:nvGrpSpPr>
          <p:grpSpPr>
            <a:xfrm>
              <a:off x="9141444" y="3610145"/>
              <a:ext cx="559303" cy="561810"/>
              <a:chOff x="1813" y="0"/>
              <a:chExt cx="809173" cy="812800"/>
            </a:xfrm>
          </p:grpSpPr>
          <p:sp>
            <p:nvSpPr>
              <p:cNvPr id="501" name="Google Shape;50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3" name="Google Shape;503;p21"/>
            <p:cNvGrpSpPr/>
            <p:nvPr/>
          </p:nvGrpSpPr>
          <p:grpSpPr>
            <a:xfrm>
              <a:off x="9141444" y="2716181"/>
              <a:ext cx="559303" cy="561810"/>
              <a:chOff x="1813" y="0"/>
              <a:chExt cx="809173" cy="812800"/>
            </a:xfrm>
          </p:grpSpPr>
          <p:sp>
            <p:nvSpPr>
              <p:cNvPr id="504" name="Google Shape;50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1"/>
            <p:cNvGrpSpPr/>
            <p:nvPr/>
          </p:nvGrpSpPr>
          <p:grpSpPr>
            <a:xfrm>
              <a:off x="9141444" y="1822217"/>
              <a:ext cx="559303" cy="561810"/>
              <a:chOff x="1813" y="0"/>
              <a:chExt cx="809173" cy="812800"/>
            </a:xfrm>
          </p:grpSpPr>
          <p:sp>
            <p:nvSpPr>
              <p:cNvPr id="507" name="Google Shape;50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1"/>
            <p:cNvGrpSpPr/>
            <p:nvPr/>
          </p:nvGrpSpPr>
          <p:grpSpPr>
            <a:xfrm>
              <a:off x="9141444" y="928253"/>
              <a:ext cx="559303" cy="561810"/>
              <a:chOff x="1813" y="0"/>
              <a:chExt cx="809173" cy="812800"/>
            </a:xfrm>
          </p:grpSpPr>
          <p:sp>
            <p:nvSpPr>
              <p:cNvPr id="510" name="Google Shape;51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2" name="Google Shape;512;p21"/>
            <p:cNvGrpSpPr/>
            <p:nvPr/>
          </p:nvGrpSpPr>
          <p:grpSpPr>
            <a:xfrm>
              <a:off x="9141444" y="34289"/>
              <a:ext cx="559303" cy="561810"/>
              <a:chOff x="1813" y="0"/>
              <a:chExt cx="809173" cy="812800"/>
            </a:xfrm>
          </p:grpSpPr>
          <p:sp>
            <p:nvSpPr>
              <p:cNvPr id="513" name="Google Shape;51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5" name="Google Shape;515;p21"/>
            <p:cNvGrpSpPr/>
            <p:nvPr/>
          </p:nvGrpSpPr>
          <p:grpSpPr>
            <a:xfrm>
              <a:off x="9971680" y="5398073"/>
              <a:ext cx="559303" cy="561810"/>
              <a:chOff x="1813" y="0"/>
              <a:chExt cx="809173" cy="812800"/>
            </a:xfrm>
          </p:grpSpPr>
          <p:sp>
            <p:nvSpPr>
              <p:cNvPr id="516" name="Google Shape;51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8" name="Google Shape;518;p21"/>
            <p:cNvGrpSpPr/>
            <p:nvPr/>
          </p:nvGrpSpPr>
          <p:grpSpPr>
            <a:xfrm>
              <a:off x="9971680" y="4504109"/>
              <a:ext cx="559303" cy="561810"/>
              <a:chOff x="1813" y="0"/>
              <a:chExt cx="809173" cy="812800"/>
            </a:xfrm>
          </p:grpSpPr>
          <p:sp>
            <p:nvSpPr>
              <p:cNvPr id="519" name="Google Shape;51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1" name="Google Shape;521;p21"/>
            <p:cNvGrpSpPr/>
            <p:nvPr/>
          </p:nvGrpSpPr>
          <p:grpSpPr>
            <a:xfrm>
              <a:off x="9971680" y="3610145"/>
              <a:ext cx="559303" cy="561810"/>
              <a:chOff x="1813" y="0"/>
              <a:chExt cx="809173" cy="812800"/>
            </a:xfrm>
          </p:grpSpPr>
          <p:sp>
            <p:nvSpPr>
              <p:cNvPr id="522" name="Google Shape;52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4" name="Google Shape;524;p21"/>
            <p:cNvGrpSpPr/>
            <p:nvPr/>
          </p:nvGrpSpPr>
          <p:grpSpPr>
            <a:xfrm>
              <a:off x="9971680" y="2716181"/>
              <a:ext cx="559303" cy="561810"/>
              <a:chOff x="1813" y="0"/>
              <a:chExt cx="809173" cy="812800"/>
            </a:xfrm>
          </p:grpSpPr>
          <p:sp>
            <p:nvSpPr>
              <p:cNvPr id="525" name="Google Shape;52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7" name="Google Shape;527;p21"/>
            <p:cNvGrpSpPr/>
            <p:nvPr/>
          </p:nvGrpSpPr>
          <p:grpSpPr>
            <a:xfrm>
              <a:off x="9971680" y="1822217"/>
              <a:ext cx="559303" cy="561810"/>
              <a:chOff x="1813" y="0"/>
              <a:chExt cx="809173" cy="812800"/>
            </a:xfrm>
          </p:grpSpPr>
          <p:sp>
            <p:nvSpPr>
              <p:cNvPr id="528" name="Google Shape;52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0" name="Google Shape;530;p21"/>
            <p:cNvGrpSpPr/>
            <p:nvPr/>
          </p:nvGrpSpPr>
          <p:grpSpPr>
            <a:xfrm>
              <a:off x="9971680" y="928253"/>
              <a:ext cx="559303" cy="561810"/>
              <a:chOff x="1813" y="0"/>
              <a:chExt cx="809173" cy="812800"/>
            </a:xfrm>
          </p:grpSpPr>
          <p:sp>
            <p:nvSpPr>
              <p:cNvPr id="531" name="Google Shape;53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3" name="Google Shape;533;p21"/>
            <p:cNvGrpSpPr/>
            <p:nvPr/>
          </p:nvGrpSpPr>
          <p:grpSpPr>
            <a:xfrm>
              <a:off x="9971680" y="34289"/>
              <a:ext cx="559303" cy="561810"/>
              <a:chOff x="1813" y="0"/>
              <a:chExt cx="809173" cy="812800"/>
            </a:xfrm>
          </p:grpSpPr>
          <p:sp>
            <p:nvSpPr>
              <p:cNvPr id="534" name="Google Shape;53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6" name="Google Shape;536;p21"/>
            <p:cNvGrpSpPr/>
            <p:nvPr/>
          </p:nvGrpSpPr>
          <p:grpSpPr>
            <a:xfrm>
              <a:off x="10801915" y="5398073"/>
              <a:ext cx="559303" cy="561810"/>
              <a:chOff x="1813" y="0"/>
              <a:chExt cx="809173" cy="812800"/>
            </a:xfrm>
          </p:grpSpPr>
          <p:sp>
            <p:nvSpPr>
              <p:cNvPr id="537" name="Google Shape;53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9" name="Google Shape;539;p21"/>
            <p:cNvGrpSpPr/>
            <p:nvPr/>
          </p:nvGrpSpPr>
          <p:grpSpPr>
            <a:xfrm>
              <a:off x="10801915" y="4504109"/>
              <a:ext cx="559303" cy="561810"/>
              <a:chOff x="1813" y="0"/>
              <a:chExt cx="809173" cy="812800"/>
            </a:xfrm>
          </p:grpSpPr>
          <p:sp>
            <p:nvSpPr>
              <p:cNvPr id="540" name="Google Shape;54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2" name="Google Shape;542;p21"/>
            <p:cNvGrpSpPr/>
            <p:nvPr/>
          </p:nvGrpSpPr>
          <p:grpSpPr>
            <a:xfrm>
              <a:off x="10801915" y="3610145"/>
              <a:ext cx="559303" cy="561810"/>
              <a:chOff x="1813" y="0"/>
              <a:chExt cx="809173" cy="812800"/>
            </a:xfrm>
          </p:grpSpPr>
          <p:sp>
            <p:nvSpPr>
              <p:cNvPr id="543" name="Google Shape;54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5" name="Google Shape;545;p21"/>
            <p:cNvGrpSpPr/>
            <p:nvPr/>
          </p:nvGrpSpPr>
          <p:grpSpPr>
            <a:xfrm>
              <a:off x="10801915" y="2716181"/>
              <a:ext cx="559303" cy="561810"/>
              <a:chOff x="1813" y="0"/>
              <a:chExt cx="809173" cy="812800"/>
            </a:xfrm>
          </p:grpSpPr>
          <p:sp>
            <p:nvSpPr>
              <p:cNvPr id="546" name="Google Shape;54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8" name="Google Shape;548;p21"/>
            <p:cNvGrpSpPr/>
            <p:nvPr/>
          </p:nvGrpSpPr>
          <p:grpSpPr>
            <a:xfrm>
              <a:off x="10801915" y="1822217"/>
              <a:ext cx="559303" cy="561810"/>
              <a:chOff x="1813" y="0"/>
              <a:chExt cx="809173" cy="812800"/>
            </a:xfrm>
          </p:grpSpPr>
          <p:sp>
            <p:nvSpPr>
              <p:cNvPr id="549" name="Google Shape;54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1" name="Google Shape;551;p21"/>
            <p:cNvGrpSpPr/>
            <p:nvPr/>
          </p:nvGrpSpPr>
          <p:grpSpPr>
            <a:xfrm>
              <a:off x="10801915" y="928253"/>
              <a:ext cx="559303" cy="561810"/>
              <a:chOff x="1813" y="0"/>
              <a:chExt cx="809173" cy="812800"/>
            </a:xfrm>
          </p:grpSpPr>
          <p:sp>
            <p:nvSpPr>
              <p:cNvPr id="552" name="Google Shape;55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4" name="Google Shape;554;p21"/>
            <p:cNvGrpSpPr/>
            <p:nvPr/>
          </p:nvGrpSpPr>
          <p:grpSpPr>
            <a:xfrm>
              <a:off x="10801915" y="34289"/>
              <a:ext cx="559303" cy="561810"/>
              <a:chOff x="1813" y="0"/>
              <a:chExt cx="809173" cy="812800"/>
            </a:xfrm>
          </p:grpSpPr>
          <p:sp>
            <p:nvSpPr>
              <p:cNvPr id="555" name="Google Shape;55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7" name="Google Shape;557;p21"/>
            <p:cNvGrpSpPr/>
            <p:nvPr/>
          </p:nvGrpSpPr>
          <p:grpSpPr>
            <a:xfrm>
              <a:off x="11632151" y="5398073"/>
              <a:ext cx="559303" cy="561810"/>
              <a:chOff x="1813" y="0"/>
              <a:chExt cx="809173" cy="812800"/>
            </a:xfrm>
          </p:grpSpPr>
          <p:sp>
            <p:nvSpPr>
              <p:cNvPr id="558" name="Google Shape;55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0" name="Google Shape;560;p21"/>
            <p:cNvGrpSpPr/>
            <p:nvPr/>
          </p:nvGrpSpPr>
          <p:grpSpPr>
            <a:xfrm>
              <a:off x="11632151" y="4504109"/>
              <a:ext cx="559303" cy="561810"/>
              <a:chOff x="1813" y="0"/>
              <a:chExt cx="809173" cy="812800"/>
            </a:xfrm>
          </p:grpSpPr>
          <p:sp>
            <p:nvSpPr>
              <p:cNvPr id="561" name="Google Shape;56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3" name="Google Shape;563;p21"/>
            <p:cNvGrpSpPr/>
            <p:nvPr/>
          </p:nvGrpSpPr>
          <p:grpSpPr>
            <a:xfrm>
              <a:off x="11632151" y="3610145"/>
              <a:ext cx="559303" cy="561810"/>
              <a:chOff x="1813" y="0"/>
              <a:chExt cx="809173" cy="812800"/>
            </a:xfrm>
          </p:grpSpPr>
          <p:sp>
            <p:nvSpPr>
              <p:cNvPr id="564" name="Google Shape;56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6" name="Google Shape;566;p21"/>
            <p:cNvGrpSpPr/>
            <p:nvPr/>
          </p:nvGrpSpPr>
          <p:grpSpPr>
            <a:xfrm>
              <a:off x="11632151" y="2716181"/>
              <a:ext cx="559303" cy="561810"/>
              <a:chOff x="1813" y="0"/>
              <a:chExt cx="809173" cy="812800"/>
            </a:xfrm>
          </p:grpSpPr>
          <p:sp>
            <p:nvSpPr>
              <p:cNvPr id="567" name="Google Shape;56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9" name="Google Shape;569;p21"/>
            <p:cNvGrpSpPr/>
            <p:nvPr/>
          </p:nvGrpSpPr>
          <p:grpSpPr>
            <a:xfrm>
              <a:off x="11632151" y="1822217"/>
              <a:ext cx="559303" cy="561810"/>
              <a:chOff x="1813" y="0"/>
              <a:chExt cx="809173" cy="812800"/>
            </a:xfrm>
          </p:grpSpPr>
          <p:sp>
            <p:nvSpPr>
              <p:cNvPr id="570" name="Google Shape;57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2" name="Google Shape;572;p21"/>
            <p:cNvGrpSpPr/>
            <p:nvPr/>
          </p:nvGrpSpPr>
          <p:grpSpPr>
            <a:xfrm>
              <a:off x="11632151" y="928253"/>
              <a:ext cx="559303" cy="561810"/>
              <a:chOff x="1813" y="0"/>
              <a:chExt cx="809173" cy="812800"/>
            </a:xfrm>
          </p:grpSpPr>
          <p:sp>
            <p:nvSpPr>
              <p:cNvPr id="573" name="Google Shape;57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5" name="Google Shape;575;p21"/>
            <p:cNvGrpSpPr/>
            <p:nvPr/>
          </p:nvGrpSpPr>
          <p:grpSpPr>
            <a:xfrm>
              <a:off x="11632151" y="34289"/>
              <a:ext cx="559303" cy="561810"/>
              <a:chOff x="1813" y="0"/>
              <a:chExt cx="809173" cy="812800"/>
            </a:xfrm>
          </p:grpSpPr>
          <p:sp>
            <p:nvSpPr>
              <p:cNvPr id="576" name="Google Shape;57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8" name="Google Shape;578;p21"/>
            <p:cNvGrpSpPr/>
            <p:nvPr/>
          </p:nvGrpSpPr>
          <p:grpSpPr>
            <a:xfrm>
              <a:off x="12462386" y="5398073"/>
              <a:ext cx="559303" cy="561810"/>
              <a:chOff x="1813" y="0"/>
              <a:chExt cx="809173" cy="812800"/>
            </a:xfrm>
          </p:grpSpPr>
          <p:sp>
            <p:nvSpPr>
              <p:cNvPr id="579" name="Google Shape;57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1" name="Google Shape;581;p21"/>
            <p:cNvGrpSpPr/>
            <p:nvPr/>
          </p:nvGrpSpPr>
          <p:grpSpPr>
            <a:xfrm>
              <a:off x="12462386" y="4504109"/>
              <a:ext cx="559303" cy="561810"/>
              <a:chOff x="1813" y="0"/>
              <a:chExt cx="809173" cy="812800"/>
            </a:xfrm>
          </p:grpSpPr>
          <p:sp>
            <p:nvSpPr>
              <p:cNvPr id="582" name="Google Shape;58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4" name="Google Shape;584;p21"/>
            <p:cNvGrpSpPr/>
            <p:nvPr/>
          </p:nvGrpSpPr>
          <p:grpSpPr>
            <a:xfrm>
              <a:off x="12462386" y="3610145"/>
              <a:ext cx="559303" cy="561810"/>
              <a:chOff x="1813" y="0"/>
              <a:chExt cx="809173" cy="812800"/>
            </a:xfrm>
          </p:grpSpPr>
          <p:sp>
            <p:nvSpPr>
              <p:cNvPr id="585" name="Google Shape;58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7" name="Google Shape;587;p21"/>
            <p:cNvGrpSpPr/>
            <p:nvPr/>
          </p:nvGrpSpPr>
          <p:grpSpPr>
            <a:xfrm>
              <a:off x="12462386" y="2716181"/>
              <a:ext cx="559303" cy="561810"/>
              <a:chOff x="1813" y="0"/>
              <a:chExt cx="809173" cy="812800"/>
            </a:xfrm>
          </p:grpSpPr>
          <p:sp>
            <p:nvSpPr>
              <p:cNvPr id="588" name="Google Shape;58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0" name="Google Shape;590;p21"/>
            <p:cNvGrpSpPr/>
            <p:nvPr/>
          </p:nvGrpSpPr>
          <p:grpSpPr>
            <a:xfrm>
              <a:off x="12462386" y="1822217"/>
              <a:ext cx="559303" cy="561810"/>
              <a:chOff x="1813" y="0"/>
              <a:chExt cx="809173" cy="812800"/>
            </a:xfrm>
          </p:grpSpPr>
          <p:sp>
            <p:nvSpPr>
              <p:cNvPr id="591" name="Google Shape;59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3" name="Google Shape;593;p21"/>
            <p:cNvGrpSpPr/>
            <p:nvPr/>
          </p:nvGrpSpPr>
          <p:grpSpPr>
            <a:xfrm>
              <a:off x="12462386" y="928253"/>
              <a:ext cx="559303" cy="561810"/>
              <a:chOff x="1813" y="0"/>
              <a:chExt cx="809173" cy="812800"/>
            </a:xfrm>
          </p:grpSpPr>
          <p:sp>
            <p:nvSpPr>
              <p:cNvPr id="594" name="Google Shape;59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6" name="Google Shape;596;p21"/>
            <p:cNvGrpSpPr/>
            <p:nvPr/>
          </p:nvGrpSpPr>
          <p:grpSpPr>
            <a:xfrm>
              <a:off x="12462386" y="34289"/>
              <a:ext cx="559303" cy="561810"/>
              <a:chOff x="1813" y="0"/>
              <a:chExt cx="809173" cy="812800"/>
            </a:xfrm>
          </p:grpSpPr>
          <p:sp>
            <p:nvSpPr>
              <p:cNvPr id="597" name="Google Shape;59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9" name="Google Shape;599;p21"/>
            <p:cNvGrpSpPr/>
            <p:nvPr/>
          </p:nvGrpSpPr>
          <p:grpSpPr>
            <a:xfrm>
              <a:off x="1253" y="5363784"/>
              <a:ext cx="559303" cy="561810"/>
              <a:chOff x="1813" y="0"/>
              <a:chExt cx="809173" cy="812800"/>
            </a:xfrm>
          </p:grpSpPr>
          <p:sp>
            <p:nvSpPr>
              <p:cNvPr id="600" name="Google Shape;60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02" name="Google Shape;602;p21"/>
            <p:cNvGrpSpPr/>
            <p:nvPr/>
          </p:nvGrpSpPr>
          <p:grpSpPr>
            <a:xfrm>
              <a:off x="1253" y="4469820"/>
              <a:ext cx="559303" cy="561810"/>
              <a:chOff x="1813" y="0"/>
              <a:chExt cx="809173" cy="812800"/>
            </a:xfrm>
          </p:grpSpPr>
          <p:sp>
            <p:nvSpPr>
              <p:cNvPr id="603" name="Google Shape;60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05" name="Google Shape;605;p21"/>
            <p:cNvGrpSpPr/>
            <p:nvPr/>
          </p:nvGrpSpPr>
          <p:grpSpPr>
            <a:xfrm>
              <a:off x="1253" y="3575856"/>
              <a:ext cx="559303" cy="561810"/>
              <a:chOff x="1813" y="0"/>
              <a:chExt cx="809173" cy="812800"/>
            </a:xfrm>
          </p:grpSpPr>
          <p:sp>
            <p:nvSpPr>
              <p:cNvPr id="606" name="Google Shape;60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08" name="Google Shape;608;p21"/>
            <p:cNvGrpSpPr/>
            <p:nvPr/>
          </p:nvGrpSpPr>
          <p:grpSpPr>
            <a:xfrm>
              <a:off x="1253" y="2681892"/>
              <a:ext cx="559303" cy="561810"/>
              <a:chOff x="1813" y="0"/>
              <a:chExt cx="809173" cy="812800"/>
            </a:xfrm>
          </p:grpSpPr>
          <p:sp>
            <p:nvSpPr>
              <p:cNvPr id="609" name="Google Shape;60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1" name="Google Shape;611;p21"/>
            <p:cNvGrpSpPr/>
            <p:nvPr/>
          </p:nvGrpSpPr>
          <p:grpSpPr>
            <a:xfrm>
              <a:off x="1253" y="1787928"/>
              <a:ext cx="559303" cy="561810"/>
              <a:chOff x="1813" y="0"/>
              <a:chExt cx="809173" cy="812800"/>
            </a:xfrm>
          </p:grpSpPr>
          <p:sp>
            <p:nvSpPr>
              <p:cNvPr id="612" name="Google Shape;61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4" name="Google Shape;614;p21"/>
            <p:cNvGrpSpPr/>
            <p:nvPr/>
          </p:nvGrpSpPr>
          <p:grpSpPr>
            <a:xfrm>
              <a:off x="1253" y="893964"/>
              <a:ext cx="559303" cy="561810"/>
              <a:chOff x="1813" y="0"/>
              <a:chExt cx="809173" cy="812800"/>
            </a:xfrm>
          </p:grpSpPr>
          <p:sp>
            <p:nvSpPr>
              <p:cNvPr id="615" name="Google Shape;61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7" name="Google Shape;617;p21"/>
            <p:cNvGrpSpPr/>
            <p:nvPr/>
          </p:nvGrpSpPr>
          <p:grpSpPr>
            <a:xfrm>
              <a:off x="1253" y="0"/>
              <a:ext cx="559303" cy="561810"/>
              <a:chOff x="1813" y="0"/>
              <a:chExt cx="809173" cy="812800"/>
            </a:xfrm>
          </p:grpSpPr>
          <p:sp>
            <p:nvSpPr>
              <p:cNvPr id="618" name="Google Shape;61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0" name="Google Shape;620;p21"/>
            <p:cNvGrpSpPr/>
            <p:nvPr/>
          </p:nvGrpSpPr>
          <p:grpSpPr>
            <a:xfrm>
              <a:off x="831489" y="5363784"/>
              <a:ext cx="559303" cy="561810"/>
              <a:chOff x="1813" y="0"/>
              <a:chExt cx="809173" cy="812800"/>
            </a:xfrm>
          </p:grpSpPr>
          <p:sp>
            <p:nvSpPr>
              <p:cNvPr id="621" name="Google Shape;62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3" name="Google Shape;623;p21"/>
            <p:cNvGrpSpPr/>
            <p:nvPr/>
          </p:nvGrpSpPr>
          <p:grpSpPr>
            <a:xfrm>
              <a:off x="831489" y="4469820"/>
              <a:ext cx="559303" cy="561810"/>
              <a:chOff x="1813" y="0"/>
              <a:chExt cx="809173" cy="812800"/>
            </a:xfrm>
          </p:grpSpPr>
          <p:sp>
            <p:nvSpPr>
              <p:cNvPr id="624" name="Google Shape;62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6" name="Google Shape;626;p21"/>
            <p:cNvGrpSpPr/>
            <p:nvPr/>
          </p:nvGrpSpPr>
          <p:grpSpPr>
            <a:xfrm>
              <a:off x="831489" y="3575856"/>
              <a:ext cx="559303" cy="561810"/>
              <a:chOff x="1813" y="0"/>
              <a:chExt cx="809173" cy="812800"/>
            </a:xfrm>
          </p:grpSpPr>
          <p:sp>
            <p:nvSpPr>
              <p:cNvPr id="627" name="Google Shape;62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9" name="Google Shape;629;p21"/>
            <p:cNvGrpSpPr/>
            <p:nvPr/>
          </p:nvGrpSpPr>
          <p:grpSpPr>
            <a:xfrm>
              <a:off x="831489" y="2681892"/>
              <a:ext cx="559303" cy="561810"/>
              <a:chOff x="1813" y="0"/>
              <a:chExt cx="809173" cy="812800"/>
            </a:xfrm>
          </p:grpSpPr>
          <p:sp>
            <p:nvSpPr>
              <p:cNvPr id="630" name="Google Shape;63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21"/>
            <p:cNvGrpSpPr/>
            <p:nvPr/>
          </p:nvGrpSpPr>
          <p:grpSpPr>
            <a:xfrm>
              <a:off x="831489" y="1787928"/>
              <a:ext cx="559303" cy="561810"/>
              <a:chOff x="1813" y="0"/>
              <a:chExt cx="809173" cy="812800"/>
            </a:xfrm>
          </p:grpSpPr>
          <p:sp>
            <p:nvSpPr>
              <p:cNvPr id="633" name="Google Shape;63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21"/>
            <p:cNvGrpSpPr/>
            <p:nvPr/>
          </p:nvGrpSpPr>
          <p:grpSpPr>
            <a:xfrm>
              <a:off x="831489" y="893964"/>
              <a:ext cx="559303" cy="561810"/>
              <a:chOff x="1813" y="0"/>
              <a:chExt cx="809173" cy="812800"/>
            </a:xfrm>
          </p:grpSpPr>
          <p:sp>
            <p:nvSpPr>
              <p:cNvPr id="636" name="Google Shape;63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8" name="Google Shape;638;p21"/>
            <p:cNvGrpSpPr/>
            <p:nvPr/>
          </p:nvGrpSpPr>
          <p:grpSpPr>
            <a:xfrm>
              <a:off x="831489" y="0"/>
              <a:ext cx="559303" cy="561810"/>
              <a:chOff x="1813" y="0"/>
              <a:chExt cx="809173" cy="812800"/>
            </a:xfrm>
          </p:grpSpPr>
          <p:sp>
            <p:nvSpPr>
              <p:cNvPr id="639" name="Google Shape;63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1" name="Google Shape;641;p21"/>
            <p:cNvGrpSpPr/>
            <p:nvPr/>
          </p:nvGrpSpPr>
          <p:grpSpPr>
            <a:xfrm>
              <a:off x="1661724" y="5363784"/>
              <a:ext cx="559303" cy="561810"/>
              <a:chOff x="1813" y="0"/>
              <a:chExt cx="809173" cy="812800"/>
            </a:xfrm>
          </p:grpSpPr>
          <p:sp>
            <p:nvSpPr>
              <p:cNvPr id="642" name="Google Shape;64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4" name="Google Shape;644;p21"/>
            <p:cNvGrpSpPr/>
            <p:nvPr/>
          </p:nvGrpSpPr>
          <p:grpSpPr>
            <a:xfrm>
              <a:off x="1661724" y="4469820"/>
              <a:ext cx="559303" cy="561810"/>
              <a:chOff x="1813" y="0"/>
              <a:chExt cx="809173" cy="812800"/>
            </a:xfrm>
          </p:grpSpPr>
          <p:sp>
            <p:nvSpPr>
              <p:cNvPr id="645" name="Google Shape;64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7" name="Google Shape;647;p21"/>
            <p:cNvGrpSpPr/>
            <p:nvPr/>
          </p:nvGrpSpPr>
          <p:grpSpPr>
            <a:xfrm>
              <a:off x="1661724" y="3575856"/>
              <a:ext cx="559303" cy="561810"/>
              <a:chOff x="1813" y="0"/>
              <a:chExt cx="809173" cy="812800"/>
            </a:xfrm>
          </p:grpSpPr>
          <p:sp>
            <p:nvSpPr>
              <p:cNvPr id="648" name="Google Shape;64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0" name="Google Shape;650;p21"/>
            <p:cNvGrpSpPr/>
            <p:nvPr/>
          </p:nvGrpSpPr>
          <p:grpSpPr>
            <a:xfrm>
              <a:off x="1661724" y="2681892"/>
              <a:ext cx="559303" cy="561810"/>
              <a:chOff x="1813" y="0"/>
              <a:chExt cx="809173" cy="812800"/>
            </a:xfrm>
          </p:grpSpPr>
          <p:sp>
            <p:nvSpPr>
              <p:cNvPr id="651" name="Google Shape;65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3" name="Google Shape;653;p21"/>
            <p:cNvGrpSpPr/>
            <p:nvPr/>
          </p:nvGrpSpPr>
          <p:grpSpPr>
            <a:xfrm>
              <a:off x="1661724" y="1787928"/>
              <a:ext cx="559303" cy="561810"/>
              <a:chOff x="1813" y="0"/>
              <a:chExt cx="809173" cy="812800"/>
            </a:xfrm>
          </p:grpSpPr>
          <p:sp>
            <p:nvSpPr>
              <p:cNvPr id="654" name="Google Shape;65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6" name="Google Shape;656;p21"/>
            <p:cNvGrpSpPr/>
            <p:nvPr/>
          </p:nvGrpSpPr>
          <p:grpSpPr>
            <a:xfrm>
              <a:off x="1661724" y="893964"/>
              <a:ext cx="559303" cy="561810"/>
              <a:chOff x="1813" y="0"/>
              <a:chExt cx="809173" cy="812800"/>
            </a:xfrm>
          </p:grpSpPr>
          <p:sp>
            <p:nvSpPr>
              <p:cNvPr id="657" name="Google Shape;65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9" name="Google Shape;659;p21"/>
            <p:cNvGrpSpPr/>
            <p:nvPr/>
          </p:nvGrpSpPr>
          <p:grpSpPr>
            <a:xfrm>
              <a:off x="1661724" y="0"/>
              <a:ext cx="559303" cy="561810"/>
              <a:chOff x="1813" y="0"/>
              <a:chExt cx="809173" cy="812800"/>
            </a:xfrm>
          </p:grpSpPr>
          <p:sp>
            <p:nvSpPr>
              <p:cNvPr id="660" name="Google Shape;66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2" name="Google Shape;662;p21"/>
            <p:cNvGrpSpPr/>
            <p:nvPr/>
          </p:nvGrpSpPr>
          <p:grpSpPr>
            <a:xfrm>
              <a:off x="2491960" y="5363784"/>
              <a:ext cx="559303" cy="561810"/>
              <a:chOff x="1813" y="0"/>
              <a:chExt cx="809173" cy="812800"/>
            </a:xfrm>
          </p:grpSpPr>
          <p:sp>
            <p:nvSpPr>
              <p:cNvPr id="663" name="Google Shape;66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5" name="Google Shape;665;p21"/>
            <p:cNvGrpSpPr/>
            <p:nvPr/>
          </p:nvGrpSpPr>
          <p:grpSpPr>
            <a:xfrm>
              <a:off x="2491960" y="4469820"/>
              <a:ext cx="559303" cy="561810"/>
              <a:chOff x="1813" y="0"/>
              <a:chExt cx="809173" cy="812800"/>
            </a:xfrm>
          </p:grpSpPr>
          <p:sp>
            <p:nvSpPr>
              <p:cNvPr id="666" name="Google Shape;66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8" name="Google Shape;668;p21"/>
            <p:cNvGrpSpPr/>
            <p:nvPr/>
          </p:nvGrpSpPr>
          <p:grpSpPr>
            <a:xfrm>
              <a:off x="2491960" y="3575856"/>
              <a:ext cx="559303" cy="561810"/>
              <a:chOff x="1813" y="0"/>
              <a:chExt cx="809173" cy="812800"/>
            </a:xfrm>
          </p:grpSpPr>
          <p:sp>
            <p:nvSpPr>
              <p:cNvPr id="669" name="Google Shape;66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1" name="Google Shape;671;p21"/>
            <p:cNvGrpSpPr/>
            <p:nvPr/>
          </p:nvGrpSpPr>
          <p:grpSpPr>
            <a:xfrm>
              <a:off x="2491960" y="2681892"/>
              <a:ext cx="559303" cy="561810"/>
              <a:chOff x="1813" y="0"/>
              <a:chExt cx="809173" cy="812800"/>
            </a:xfrm>
          </p:grpSpPr>
          <p:sp>
            <p:nvSpPr>
              <p:cNvPr id="672" name="Google Shape;67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4" name="Google Shape;674;p21"/>
            <p:cNvGrpSpPr/>
            <p:nvPr/>
          </p:nvGrpSpPr>
          <p:grpSpPr>
            <a:xfrm>
              <a:off x="2491960" y="1787928"/>
              <a:ext cx="559303" cy="561810"/>
              <a:chOff x="1813" y="0"/>
              <a:chExt cx="809173" cy="812800"/>
            </a:xfrm>
          </p:grpSpPr>
          <p:sp>
            <p:nvSpPr>
              <p:cNvPr id="675" name="Google Shape;67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7" name="Google Shape;677;p21"/>
            <p:cNvGrpSpPr/>
            <p:nvPr/>
          </p:nvGrpSpPr>
          <p:grpSpPr>
            <a:xfrm>
              <a:off x="2491960" y="893964"/>
              <a:ext cx="559303" cy="561810"/>
              <a:chOff x="1813" y="0"/>
              <a:chExt cx="809173" cy="812800"/>
            </a:xfrm>
          </p:grpSpPr>
          <p:sp>
            <p:nvSpPr>
              <p:cNvPr id="678" name="Google Shape;67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0" name="Google Shape;680;p21"/>
            <p:cNvGrpSpPr/>
            <p:nvPr/>
          </p:nvGrpSpPr>
          <p:grpSpPr>
            <a:xfrm>
              <a:off x="2491960" y="0"/>
              <a:ext cx="559303" cy="561810"/>
              <a:chOff x="1813" y="0"/>
              <a:chExt cx="809173" cy="812800"/>
            </a:xfrm>
          </p:grpSpPr>
          <p:sp>
            <p:nvSpPr>
              <p:cNvPr id="681" name="Google Shape;68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3" name="Google Shape;683;p21"/>
            <p:cNvGrpSpPr/>
            <p:nvPr/>
          </p:nvGrpSpPr>
          <p:grpSpPr>
            <a:xfrm>
              <a:off x="3322195" y="5363784"/>
              <a:ext cx="559303" cy="561810"/>
              <a:chOff x="1813" y="0"/>
              <a:chExt cx="809173" cy="812800"/>
            </a:xfrm>
          </p:grpSpPr>
          <p:sp>
            <p:nvSpPr>
              <p:cNvPr id="684" name="Google Shape;68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6" name="Google Shape;686;p21"/>
            <p:cNvGrpSpPr/>
            <p:nvPr/>
          </p:nvGrpSpPr>
          <p:grpSpPr>
            <a:xfrm>
              <a:off x="3322195" y="4469820"/>
              <a:ext cx="559303" cy="561810"/>
              <a:chOff x="1813" y="0"/>
              <a:chExt cx="809173" cy="812800"/>
            </a:xfrm>
          </p:grpSpPr>
          <p:sp>
            <p:nvSpPr>
              <p:cNvPr id="687" name="Google Shape;68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9" name="Google Shape;689;p21"/>
            <p:cNvGrpSpPr/>
            <p:nvPr/>
          </p:nvGrpSpPr>
          <p:grpSpPr>
            <a:xfrm>
              <a:off x="3322195" y="3575856"/>
              <a:ext cx="559303" cy="561810"/>
              <a:chOff x="1813" y="0"/>
              <a:chExt cx="809173" cy="812800"/>
            </a:xfrm>
          </p:grpSpPr>
          <p:sp>
            <p:nvSpPr>
              <p:cNvPr id="690" name="Google Shape;69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2" name="Google Shape;692;p21"/>
            <p:cNvGrpSpPr/>
            <p:nvPr/>
          </p:nvGrpSpPr>
          <p:grpSpPr>
            <a:xfrm>
              <a:off x="3322195" y="2681892"/>
              <a:ext cx="559303" cy="561810"/>
              <a:chOff x="1813" y="0"/>
              <a:chExt cx="809173" cy="812800"/>
            </a:xfrm>
          </p:grpSpPr>
          <p:sp>
            <p:nvSpPr>
              <p:cNvPr id="693" name="Google Shape;69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21"/>
            <p:cNvGrpSpPr/>
            <p:nvPr/>
          </p:nvGrpSpPr>
          <p:grpSpPr>
            <a:xfrm>
              <a:off x="3322195" y="1787928"/>
              <a:ext cx="559303" cy="561810"/>
              <a:chOff x="1813" y="0"/>
              <a:chExt cx="809173" cy="812800"/>
            </a:xfrm>
          </p:grpSpPr>
          <p:sp>
            <p:nvSpPr>
              <p:cNvPr id="696" name="Google Shape;69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21"/>
            <p:cNvGrpSpPr/>
            <p:nvPr/>
          </p:nvGrpSpPr>
          <p:grpSpPr>
            <a:xfrm>
              <a:off x="3322195" y="893964"/>
              <a:ext cx="559303" cy="561810"/>
              <a:chOff x="1813" y="0"/>
              <a:chExt cx="809173" cy="812800"/>
            </a:xfrm>
          </p:grpSpPr>
          <p:sp>
            <p:nvSpPr>
              <p:cNvPr id="699" name="Google Shape;69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21"/>
            <p:cNvGrpSpPr/>
            <p:nvPr/>
          </p:nvGrpSpPr>
          <p:grpSpPr>
            <a:xfrm>
              <a:off x="3322195" y="0"/>
              <a:ext cx="559303" cy="561810"/>
              <a:chOff x="1813" y="0"/>
              <a:chExt cx="809173" cy="812800"/>
            </a:xfrm>
          </p:grpSpPr>
          <p:sp>
            <p:nvSpPr>
              <p:cNvPr id="702" name="Google Shape;70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4" name="Google Shape;704;p21"/>
            <p:cNvGrpSpPr/>
            <p:nvPr/>
          </p:nvGrpSpPr>
          <p:grpSpPr>
            <a:xfrm>
              <a:off x="4152431" y="5363784"/>
              <a:ext cx="559303" cy="561810"/>
              <a:chOff x="1813" y="0"/>
              <a:chExt cx="809173" cy="812800"/>
            </a:xfrm>
          </p:grpSpPr>
          <p:sp>
            <p:nvSpPr>
              <p:cNvPr id="705" name="Google Shape;70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7" name="Google Shape;707;p21"/>
            <p:cNvGrpSpPr/>
            <p:nvPr/>
          </p:nvGrpSpPr>
          <p:grpSpPr>
            <a:xfrm>
              <a:off x="4152431" y="4469820"/>
              <a:ext cx="559303" cy="561810"/>
              <a:chOff x="1813" y="0"/>
              <a:chExt cx="809173" cy="812800"/>
            </a:xfrm>
          </p:grpSpPr>
          <p:sp>
            <p:nvSpPr>
              <p:cNvPr id="708" name="Google Shape;70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0" name="Google Shape;710;p21"/>
            <p:cNvGrpSpPr/>
            <p:nvPr/>
          </p:nvGrpSpPr>
          <p:grpSpPr>
            <a:xfrm>
              <a:off x="4152431" y="3575856"/>
              <a:ext cx="559303" cy="561810"/>
              <a:chOff x="1813" y="0"/>
              <a:chExt cx="809173" cy="812800"/>
            </a:xfrm>
          </p:grpSpPr>
          <p:sp>
            <p:nvSpPr>
              <p:cNvPr id="711" name="Google Shape;71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3" name="Google Shape;713;p21"/>
            <p:cNvGrpSpPr/>
            <p:nvPr/>
          </p:nvGrpSpPr>
          <p:grpSpPr>
            <a:xfrm>
              <a:off x="4152431" y="2681892"/>
              <a:ext cx="559303" cy="561810"/>
              <a:chOff x="1813" y="0"/>
              <a:chExt cx="809173" cy="812800"/>
            </a:xfrm>
          </p:grpSpPr>
          <p:sp>
            <p:nvSpPr>
              <p:cNvPr id="714" name="Google Shape;71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6" name="Google Shape;716;p21"/>
            <p:cNvGrpSpPr/>
            <p:nvPr/>
          </p:nvGrpSpPr>
          <p:grpSpPr>
            <a:xfrm>
              <a:off x="4152431" y="1787928"/>
              <a:ext cx="559303" cy="561810"/>
              <a:chOff x="1813" y="0"/>
              <a:chExt cx="809173" cy="812800"/>
            </a:xfrm>
          </p:grpSpPr>
          <p:sp>
            <p:nvSpPr>
              <p:cNvPr id="717" name="Google Shape;71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9" name="Google Shape;719;p21"/>
            <p:cNvGrpSpPr/>
            <p:nvPr/>
          </p:nvGrpSpPr>
          <p:grpSpPr>
            <a:xfrm>
              <a:off x="4152431" y="893964"/>
              <a:ext cx="559303" cy="561810"/>
              <a:chOff x="1813" y="0"/>
              <a:chExt cx="809173" cy="812800"/>
            </a:xfrm>
          </p:grpSpPr>
          <p:sp>
            <p:nvSpPr>
              <p:cNvPr id="720" name="Google Shape;72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22" name="Google Shape;722;p21"/>
            <p:cNvGrpSpPr/>
            <p:nvPr/>
          </p:nvGrpSpPr>
          <p:grpSpPr>
            <a:xfrm>
              <a:off x="4152431" y="0"/>
              <a:ext cx="559303" cy="561810"/>
              <a:chOff x="1813" y="0"/>
              <a:chExt cx="809173" cy="812800"/>
            </a:xfrm>
          </p:grpSpPr>
          <p:sp>
            <p:nvSpPr>
              <p:cNvPr id="723" name="Google Shape;72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25" name="Google Shape;725;p21"/>
            <p:cNvGrpSpPr/>
            <p:nvPr/>
          </p:nvGrpSpPr>
          <p:grpSpPr>
            <a:xfrm>
              <a:off x="4982666" y="5363784"/>
              <a:ext cx="559303" cy="561810"/>
              <a:chOff x="1813" y="0"/>
              <a:chExt cx="809173" cy="812800"/>
            </a:xfrm>
          </p:grpSpPr>
          <p:sp>
            <p:nvSpPr>
              <p:cNvPr id="726" name="Google Shape;72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28" name="Google Shape;728;p21"/>
            <p:cNvGrpSpPr/>
            <p:nvPr/>
          </p:nvGrpSpPr>
          <p:grpSpPr>
            <a:xfrm>
              <a:off x="4982666" y="4469820"/>
              <a:ext cx="559303" cy="561810"/>
              <a:chOff x="1813" y="0"/>
              <a:chExt cx="809173" cy="812800"/>
            </a:xfrm>
          </p:grpSpPr>
          <p:sp>
            <p:nvSpPr>
              <p:cNvPr id="729" name="Google Shape;72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1" name="Google Shape;731;p21"/>
            <p:cNvGrpSpPr/>
            <p:nvPr/>
          </p:nvGrpSpPr>
          <p:grpSpPr>
            <a:xfrm>
              <a:off x="4982666" y="3575856"/>
              <a:ext cx="559303" cy="561810"/>
              <a:chOff x="1813" y="0"/>
              <a:chExt cx="809173" cy="812800"/>
            </a:xfrm>
          </p:grpSpPr>
          <p:sp>
            <p:nvSpPr>
              <p:cNvPr id="732" name="Google Shape;73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4" name="Google Shape;734;p21"/>
            <p:cNvGrpSpPr/>
            <p:nvPr/>
          </p:nvGrpSpPr>
          <p:grpSpPr>
            <a:xfrm>
              <a:off x="4982666" y="2681892"/>
              <a:ext cx="559303" cy="561810"/>
              <a:chOff x="1813" y="0"/>
              <a:chExt cx="809173" cy="812800"/>
            </a:xfrm>
          </p:grpSpPr>
          <p:sp>
            <p:nvSpPr>
              <p:cNvPr id="735" name="Google Shape;73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7" name="Google Shape;737;p21"/>
            <p:cNvGrpSpPr/>
            <p:nvPr/>
          </p:nvGrpSpPr>
          <p:grpSpPr>
            <a:xfrm>
              <a:off x="4982666" y="1787928"/>
              <a:ext cx="559303" cy="561810"/>
              <a:chOff x="1813" y="0"/>
              <a:chExt cx="809173" cy="812800"/>
            </a:xfrm>
          </p:grpSpPr>
          <p:sp>
            <p:nvSpPr>
              <p:cNvPr id="738" name="Google Shape;73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0" name="Google Shape;740;p21"/>
            <p:cNvGrpSpPr/>
            <p:nvPr/>
          </p:nvGrpSpPr>
          <p:grpSpPr>
            <a:xfrm>
              <a:off x="4982666" y="893964"/>
              <a:ext cx="559303" cy="561810"/>
              <a:chOff x="1813" y="0"/>
              <a:chExt cx="809173" cy="812800"/>
            </a:xfrm>
          </p:grpSpPr>
          <p:sp>
            <p:nvSpPr>
              <p:cNvPr id="741" name="Google Shape;74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3" name="Google Shape;743;p21"/>
            <p:cNvGrpSpPr/>
            <p:nvPr/>
          </p:nvGrpSpPr>
          <p:grpSpPr>
            <a:xfrm>
              <a:off x="4982666" y="0"/>
              <a:ext cx="559303" cy="561810"/>
              <a:chOff x="1813" y="0"/>
              <a:chExt cx="809173" cy="812800"/>
            </a:xfrm>
          </p:grpSpPr>
          <p:sp>
            <p:nvSpPr>
              <p:cNvPr id="744" name="Google Shape;74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6" name="Google Shape;746;p21"/>
            <p:cNvGrpSpPr/>
            <p:nvPr/>
          </p:nvGrpSpPr>
          <p:grpSpPr>
            <a:xfrm>
              <a:off x="5812902" y="5363784"/>
              <a:ext cx="559303" cy="561810"/>
              <a:chOff x="1813" y="0"/>
              <a:chExt cx="809173" cy="812800"/>
            </a:xfrm>
          </p:grpSpPr>
          <p:sp>
            <p:nvSpPr>
              <p:cNvPr id="747" name="Google Shape;74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9" name="Google Shape;749;p21"/>
            <p:cNvGrpSpPr/>
            <p:nvPr/>
          </p:nvGrpSpPr>
          <p:grpSpPr>
            <a:xfrm>
              <a:off x="5812902" y="4469820"/>
              <a:ext cx="559303" cy="561810"/>
              <a:chOff x="1813" y="0"/>
              <a:chExt cx="809173" cy="812800"/>
            </a:xfrm>
          </p:grpSpPr>
          <p:sp>
            <p:nvSpPr>
              <p:cNvPr id="750" name="Google Shape;75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52" name="Google Shape;752;p21"/>
            <p:cNvGrpSpPr/>
            <p:nvPr/>
          </p:nvGrpSpPr>
          <p:grpSpPr>
            <a:xfrm>
              <a:off x="5812902" y="3575856"/>
              <a:ext cx="559303" cy="561810"/>
              <a:chOff x="1813" y="0"/>
              <a:chExt cx="809173" cy="812800"/>
            </a:xfrm>
          </p:grpSpPr>
          <p:sp>
            <p:nvSpPr>
              <p:cNvPr id="753" name="Google Shape;75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55" name="Google Shape;755;p21"/>
            <p:cNvGrpSpPr/>
            <p:nvPr/>
          </p:nvGrpSpPr>
          <p:grpSpPr>
            <a:xfrm>
              <a:off x="5812902" y="2681892"/>
              <a:ext cx="559303" cy="561810"/>
              <a:chOff x="1813" y="0"/>
              <a:chExt cx="809173" cy="812800"/>
            </a:xfrm>
          </p:grpSpPr>
          <p:sp>
            <p:nvSpPr>
              <p:cNvPr id="756" name="Google Shape;75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58" name="Google Shape;758;p21"/>
            <p:cNvGrpSpPr/>
            <p:nvPr/>
          </p:nvGrpSpPr>
          <p:grpSpPr>
            <a:xfrm>
              <a:off x="5812902" y="1787928"/>
              <a:ext cx="559303" cy="561810"/>
              <a:chOff x="1813" y="0"/>
              <a:chExt cx="809173" cy="812800"/>
            </a:xfrm>
          </p:grpSpPr>
          <p:sp>
            <p:nvSpPr>
              <p:cNvPr id="759" name="Google Shape;75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61" name="Google Shape;761;p21"/>
            <p:cNvGrpSpPr/>
            <p:nvPr/>
          </p:nvGrpSpPr>
          <p:grpSpPr>
            <a:xfrm>
              <a:off x="5812902" y="893964"/>
              <a:ext cx="559303" cy="561810"/>
              <a:chOff x="1813" y="0"/>
              <a:chExt cx="809173" cy="812800"/>
            </a:xfrm>
          </p:grpSpPr>
          <p:sp>
            <p:nvSpPr>
              <p:cNvPr id="762" name="Google Shape;76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64" name="Google Shape;764;p21"/>
            <p:cNvGrpSpPr/>
            <p:nvPr/>
          </p:nvGrpSpPr>
          <p:grpSpPr>
            <a:xfrm>
              <a:off x="5812902" y="0"/>
              <a:ext cx="559303" cy="561810"/>
              <a:chOff x="1813" y="0"/>
              <a:chExt cx="809173" cy="812800"/>
            </a:xfrm>
          </p:grpSpPr>
          <p:sp>
            <p:nvSpPr>
              <p:cNvPr id="765" name="Google Shape;76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767" name="Google Shape;767;p21"/>
          <p:cNvGrpSpPr/>
          <p:nvPr/>
        </p:nvGrpSpPr>
        <p:grpSpPr>
          <a:xfrm>
            <a:off x="1220821" y="5817087"/>
            <a:ext cx="9765327" cy="4469912"/>
            <a:chOff x="1253" y="0"/>
            <a:chExt cx="13020436" cy="5959883"/>
          </a:xfrm>
        </p:grpSpPr>
        <p:grpSp>
          <p:nvGrpSpPr>
            <p:cNvPr id="768" name="Google Shape;768;p21"/>
            <p:cNvGrpSpPr/>
            <p:nvPr/>
          </p:nvGrpSpPr>
          <p:grpSpPr>
            <a:xfrm>
              <a:off x="6650737" y="5398073"/>
              <a:ext cx="559303" cy="561810"/>
              <a:chOff x="1813" y="0"/>
              <a:chExt cx="809173" cy="812800"/>
            </a:xfrm>
          </p:grpSpPr>
          <p:sp>
            <p:nvSpPr>
              <p:cNvPr id="769" name="Google Shape;76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1" name="Google Shape;771;p21"/>
            <p:cNvGrpSpPr/>
            <p:nvPr/>
          </p:nvGrpSpPr>
          <p:grpSpPr>
            <a:xfrm>
              <a:off x="6650737" y="4504109"/>
              <a:ext cx="559303" cy="561810"/>
              <a:chOff x="1813" y="0"/>
              <a:chExt cx="809173" cy="812800"/>
            </a:xfrm>
          </p:grpSpPr>
          <p:sp>
            <p:nvSpPr>
              <p:cNvPr id="772" name="Google Shape;77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4" name="Google Shape;774;p21"/>
            <p:cNvGrpSpPr/>
            <p:nvPr/>
          </p:nvGrpSpPr>
          <p:grpSpPr>
            <a:xfrm>
              <a:off x="6650737" y="3610145"/>
              <a:ext cx="559303" cy="561810"/>
              <a:chOff x="1813" y="0"/>
              <a:chExt cx="809173" cy="812800"/>
            </a:xfrm>
          </p:grpSpPr>
          <p:sp>
            <p:nvSpPr>
              <p:cNvPr id="775" name="Google Shape;77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7" name="Google Shape;777;p21"/>
            <p:cNvGrpSpPr/>
            <p:nvPr/>
          </p:nvGrpSpPr>
          <p:grpSpPr>
            <a:xfrm>
              <a:off x="6650737" y="2716181"/>
              <a:ext cx="559303" cy="561810"/>
              <a:chOff x="1813" y="0"/>
              <a:chExt cx="809173" cy="812800"/>
            </a:xfrm>
          </p:grpSpPr>
          <p:sp>
            <p:nvSpPr>
              <p:cNvPr id="778" name="Google Shape;77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0" name="Google Shape;780;p21"/>
            <p:cNvGrpSpPr/>
            <p:nvPr/>
          </p:nvGrpSpPr>
          <p:grpSpPr>
            <a:xfrm>
              <a:off x="6650737" y="1822217"/>
              <a:ext cx="559303" cy="561810"/>
              <a:chOff x="1813" y="0"/>
              <a:chExt cx="809173" cy="812800"/>
            </a:xfrm>
          </p:grpSpPr>
          <p:sp>
            <p:nvSpPr>
              <p:cNvPr id="781" name="Google Shape;78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3" name="Google Shape;783;p21"/>
            <p:cNvGrpSpPr/>
            <p:nvPr/>
          </p:nvGrpSpPr>
          <p:grpSpPr>
            <a:xfrm>
              <a:off x="6650737" y="928253"/>
              <a:ext cx="559303" cy="561810"/>
              <a:chOff x="1813" y="0"/>
              <a:chExt cx="809173" cy="812800"/>
            </a:xfrm>
          </p:grpSpPr>
          <p:sp>
            <p:nvSpPr>
              <p:cNvPr id="784" name="Google Shape;78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6" name="Google Shape;786;p21"/>
            <p:cNvGrpSpPr/>
            <p:nvPr/>
          </p:nvGrpSpPr>
          <p:grpSpPr>
            <a:xfrm>
              <a:off x="6650737" y="34289"/>
              <a:ext cx="559303" cy="561810"/>
              <a:chOff x="1813" y="0"/>
              <a:chExt cx="809173" cy="812800"/>
            </a:xfrm>
          </p:grpSpPr>
          <p:sp>
            <p:nvSpPr>
              <p:cNvPr id="787" name="Google Shape;78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9" name="Google Shape;789;p21"/>
            <p:cNvGrpSpPr/>
            <p:nvPr/>
          </p:nvGrpSpPr>
          <p:grpSpPr>
            <a:xfrm>
              <a:off x="7480973" y="5398073"/>
              <a:ext cx="559303" cy="561810"/>
              <a:chOff x="1813" y="0"/>
              <a:chExt cx="809173" cy="812800"/>
            </a:xfrm>
          </p:grpSpPr>
          <p:sp>
            <p:nvSpPr>
              <p:cNvPr id="790" name="Google Shape;79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2" name="Google Shape;792;p21"/>
            <p:cNvGrpSpPr/>
            <p:nvPr/>
          </p:nvGrpSpPr>
          <p:grpSpPr>
            <a:xfrm>
              <a:off x="7480973" y="4504109"/>
              <a:ext cx="559303" cy="561810"/>
              <a:chOff x="1813" y="0"/>
              <a:chExt cx="809173" cy="812800"/>
            </a:xfrm>
          </p:grpSpPr>
          <p:sp>
            <p:nvSpPr>
              <p:cNvPr id="793" name="Google Shape;79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5" name="Google Shape;795;p21"/>
            <p:cNvGrpSpPr/>
            <p:nvPr/>
          </p:nvGrpSpPr>
          <p:grpSpPr>
            <a:xfrm>
              <a:off x="7480973" y="3610145"/>
              <a:ext cx="559303" cy="561810"/>
              <a:chOff x="1813" y="0"/>
              <a:chExt cx="809173" cy="812800"/>
            </a:xfrm>
          </p:grpSpPr>
          <p:sp>
            <p:nvSpPr>
              <p:cNvPr id="796" name="Google Shape;79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8" name="Google Shape;798;p21"/>
            <p:cNvGrpSpPr/>
            <p:nvPr/>
          </p:nvGrpSpPr>
          <p:grpSpPr>
            <a:xfrm>
              <a:off x="7480973" y="2716181"/>
              <a:ext cx="559303" cy="561810"/>
              <a:chOff x="1813" y="0"/>
              <a:chExt cx="809173" cy="812800"/>
            </a:xfrm>
          </p:grpSpPr>
          <p:sp>
            <p:nvSpPr>
              <p:cNvPr id="799" name="Google Shape;79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1" name="Google Shape;801;p21"/>
            <p:cNvGrpSpPr/>
            <p:nvPr/>
          </p:nvGrpSpPr>
          <p:grpSpPr>
            <a:xfrm>
              <a:off x="7480973" y="1822217"/>
              <a:ext cx="559303" cy="561810"/>
              <a:chOff x="1813" y="0"/>
              <a:chExt cx="809173" cy="812800"/>
            </a:xfrm>
          </p:grpSpPr>
          <p:sp>
            <p:nvSpPr>
              <p:cNvPr id="802" name="Google Shape;80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4" name="Google Shape;804;p21"/>
            <p:cNvGrpSpPr/>
            <p:nvPr/>
          </p:nvGrpSpPr>
          <p:grpSpPr>
            <a:xfrm>
              <a:off x="7480973" y="928253"/>
              <a:ext cx="559303" cy="561810"/>
              <a:chOff x="1813" y="0"/>
              <a:chExt cx="809173" cy="812800"/>
            </a:xfrm>
          </p:grpSpPr>
          <p:sp>
            <p:nvSpPr>
              <p:cNvPr id="805" name="Google Shape;80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7" name="Google Shape;807;p21"/>
            <p:cNvGrpSpPr/>
            <p:nvPr/>
          </p:nvGrpSpPr>
          <p:grpSpPr>
            <a:xfrm>
              <a:off x="7480973" y="34289"/>
              <a:ext cx="559303" cy="561810"/>
              <a:chOff x="1813" y="0"/>
              <a:chExt cx="809173" cy="812800"/>
            </a:xfrm>
          </p:grpSpPr>
          <p:sp>
            <p:nvSpPr>
              <p:cNvPr id="808" name="Google Shape;80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0" name="Google Shape;810;p21"/>
            <p:cNvGrpSpPr/>
            <p:nvPr/>
          </p:nvGrpSpPr>
          <p:grpSpPr>
            <a:xfrm>
              <a:off x="8311208" y="5398073"/>
              <a:ext cx="559303" cy="561810"/>
              <a:chOff x="1813" y="0"/>
              <a:chExt cx="809173" cy="812800"/>
            </a:xfrm>
          </p:grpSpPr>
          <p:sp>
            <p:nvSpPr>
              <p:cNvPr id="811" name="Google Shape;81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3" name="Google Shape;813;p21"/>
            <p:cNvGrpSpPr/>
            <p:nvPr/>
          </p:nvGrpSpPr>
          <p:grpSpPr>
            <a:xfrm>
              <a:off x="8311208" y="4504109"/>
              <a:ext cx="559303" cy="561810"/>
              <a:chOff x="1813" y="0"/>
              <a:chExt cx="809173" cy="812800"/>
            </a:xfrm>
          </p:grpSpPr>
          <p:sp>
            <p:nvSpPr>
              <p:cNvPr id="814" name="Google Shape;81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6" name="Google Shape;816;p21"/>
            <p:cNvGrpSpPr/>
            <p:nvPr/>
          </p:nvGrpSpPr>
          <p:grpSpPr>
            <a:xfrm>
              <a:off x="8311208" y="3610145"/>
              <a:ext cx="559303" cy="561810"/>
              <a:chOff x="1813" y="0"/>
              <a:chExt cx="809173" cy="812800"/>
            </a:xfrm>
          </p:grpSpPr>
          <p:sp>
            <p:nvSpPr>
              <p:cNvPr id="817" name="Google Shape;81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9" name="Google Shape;819;p21"/>
            <p:cNvGrpSpPr/>
            <p:nvPr/>
          </p:nvGrpSpPr>
          <p:grpSpPr>
            <a:xfrm>
              <a:off x="8311208" y="2716181"/>
              <a:ext cx="559303" cy="561810"/>
              <a:chOff x="1813" y="0"/>
              <a:chExt cx="809173" cy="812800"/>
            </a:xfrm>
          </p:grpSpPr>
          <p:sp>
            <p:nvSpPr>
              <p:cNvPr id="820" name="Google Shape;82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2" name="Google Shape;822;p21"/>
            <p:cNvGrpSpPr/>
            <p:nvPr/>
          </p:nvGrpSpPr>
          <p:grpSpPr>
            <a:xfrm>
              <a:off x="8311208" y="1822217"/>
              <a:ext cx="559303" cy="561810"/>
              <a:chOff x="1813" y="0"/>
              <a:chExt cx="809173" cy="812800"/>
            </a:xfrm>
          </p:grpSpPr>
          <p:sp>
            <p:nvSpPr>
              <p:cNvPr id="823" name="Google Shape;82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5" name="Google Shape;825;p21"/>
            <p:cNvGrpSpPr/>
            <p:nvPr/>
          </p:nvGrpSpPr>
          <p:grpSpPr>
            <a:xfrm>
              <a:off x="8311208" y="928253"/>
              <a:ext cx="559303" cy="561810"/>
              <a:chOff x="1813" y="0"/>
              <a:chExt cx="809173" cy="812800"/>
            </a:xfrm>
          </p:grpSpPr>
          <p:sp>
            <p:nvSpPr>
              <p:cNvPr id="826" name="Google Shape;82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8" name="Google Shape;828;p21"/>
            <p:cNvGrpSpPr/>
            <p:nvPr/>
          </p:nvGrpSpPr>
          <p:grpSpPr>
            <a:xfrm>
              <a:off x="8311208" y="34289"/>
              <a:ext cx="559303" cy="561810"/>
              <a:chOff x="1813" y="0"/>
              <a:chExt cx="809173" cy="812800"/>
            </a:xfrm>
          </p:grpSpPr>
          <p:sp>
            <p:nvSpPr>
              <p:cNvPr id="829" name="Google Shape;82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1" name="Google Shape;831;p21"/>
            <p:cNvGrpSpPr/>
            <p:nvPr/>
          </p:nvGrpSpPr>
          <p:grpSpPr>
            <a:xfrm>
              <a:off x="9141444" y="5398073"/>
              <a:ext cx="559303" cy="561810"/>
              <a:chOff x="1813" y="0"/>
              <a:chExt cx="809173" cy="812800"/>
            </a:xfrm>
          </p:grpSpPr>
          <p:sp>
            <p:nvSpPr>
              <p:cNvPr id="832" name="Google Shape;83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4" name="Google Shape;834;p21"/>
            <p:cNvGrpSpPr/>
            <p:nvPr/>
          </p:nvGrpSpPr>
          <p:grpSpPr>
            <a:xfrm>
              <a:off x="9141444" y="4504109"/>
              <a:ext cx="559303" cy="561810"/>
              <a:chOff x="1813" y="0"/>
              <a:chExt cx="809173" cy="812800"/>
            </a:xfrm>
          </p:grpSpPr>
          <p:sp>
            <p:nvSpPr>
              <p:cNvPr id="835" name="Google Shape;83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7" name="Google Shape;837;p21"/>
            <p:cNvGrpSpPr/>
            <p:nvPr/>
          </p:nvGrpSpPr>
          <p:grpSpPr>
            <a:xfrm>
              <a:off x="9141444" y="3610145"/>
              <a:ext cx="559303" cy="561810"/>
              <a:chOff x="1813" y="0"/>
              <a:chExt cx="809173" cy="812800"/>
            </a:xfrm>
          </p:grpSpPr>
          <p:sp>
            <p:nvSpPr>
              <p:cNvPr id="838" name="Google Shape;83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40" name="Google Shape;840;p21"/>
            <p:cNvGrpSpPr/>
            <p:nvPr/>
          </p:nvGrpSpPr>
          <p:grpSpPr>
            <a:xfrm>
              <a:off x="9141444" y="2716181"/>
              <a:ext cx="559303" cy="561810"/>
              <a:chOff x="1813" y="0"/>
              <a:chExt cx="809173" cy="812800"/>
            </a:xfrm>
          </p:grpSpPr>
          <p:sp>
            <p:nvSpPr>
              <p:cNvPr id="841" name="Google Shape;84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43" name="Google Shape;843;p21"/>
            <p:cNvGrpSpPr/>
            <p:nvPr/>
          </p:nvGrpSpPr>
          <p:grpSpPr>
            <a:xfrm>
              <a:off x="9141444" y="1822217"/>
              <a:ext cx="559303" cy="561810"/>
              <a:chOff x="1813" y="0"/>
              <a:chExt cx="809173" cy="812800"/>
            </a:xfrm>
          </p:grpSpPr>
          <p:sp>
            <p:nvSpPr>
              <p:cNvPr id="844" name="Google Shape;84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46" name="Google Shape;846;p21"/>
            <p:cNvGrpSpPr/>
            <p:nvPr/>
          </p:nvGrpSpPr>
          <p:grpSpPr>
            <a:xfrm>
              <a:off x="9141444" y="928253"/>
              <a:ext cx="559303" cy="561810"/>
              <a:chOff x="1813" y="0"/>
              <a:chExt cx="809173" cy="812800"/>
            </a:xfrm>
          </p:grpSpPr>
          <p:sp>
            <p:nvSpPr>
              <p:cNvPr id="847" name="Google Shape;84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49" name="Google Shape;849;p21"/>
            <p:cNvGrpSpPr/>
            <p:nvPr/>
          </p:nvGrpSpPr>
          <p:grpSpPr>
            <a:xfrm>
              <a:off x="9141444" y="34289"/>
              <a:ext cx="559303" cy="561810"/>
              <a:chOff x="1813" y="0"/>
              <a:chExt cx="809173" cy="812800"/>
            </a:xfrm>
          </p:grpSpPr>
          <p:sp>
            <p:nvSpPr>
              <p:cNvPr id="850" name="Google Shape;85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52" name="Google Shape;852;p21"/>
            <p:cNvGrpSpPr/>
            <p:nvPr/>
          </p:nvGrpSpPr>
          <p:grpSpPr>
            <a:xfrm>
              <a:off x="9971680" y="5398073"/>
              <a:ext cx="559303" cy="561810"/>
              <a:chOff x="1813" y="0"/>
              <a:chExt cx="809173" cy="812800"/>
            </a:xfrm>
          </p:grpSpPr>
          <p:sp>
            <p:nvSpPr>
              <p:cNvPr id="853" name="Google Shape;85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55" name="Google Shape;855;p21"/>
            <p:cNvGrpSpPr/>
            <p:nvPr/>
          </p:nvGrpSpPr>
          <p:grpSpPr>
            <a:xfrm>
              <a:off x="9971680" y="4504109"/>
              <a:ext cx="559303" cy="561810"/>
              <a:chOff x="1813" y="0"/>
              <a:chExt cx="809173" cy="812800"/>
            </a:xfrm>
          </p:grpSpPr>
          <p:sp>
            <p:nvSpPr>
              <p:cNvPr id="856" name="Google Shape;85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58" name="Google Shape;858;p21"/>
            <p:cNvGrpSpPr/>
            <p:nvPr/>
          </p:nvGrpSpPr>
          <p:grpSpPr>
            <a:xfrm>
              <a:off x="9971680" y="3610145"/>
              <a:ext cx="559303" cy="561810"/>
              <a:chOff x="1813" y="0"/>
              <a:chExt cx="809173" cy="812800"/>
            </a:xfrm>
          </p:grpSpPr>
          <p:sp>
            <p:nvSpPr>
              <p:cNvPr id="859" name="Google Shape;85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1" name="Google Shape;861;p21"/>
            <p:cNvGrpSpPr/>
            <p:nvPr/>
          </p:nvGrpSpPr>
          <p:grpSpPr>
            <a:xfrm>
              <a:off x="9971680" y="2716181"/>
              <a:ext cx="559303" cy="561810"/>
              <a:chOff x="1813" y="0"/>
              <a:chExt cx="809173" cy="812800"/>
            </a:xfrm>
          </p:grpSpPr>
          <p:sp>
            <p:nvSpPr>
              <p:cNvPr id="862" name="Google Shape;86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4" name="Google Shape;864;p21"/>
            <p:cNvGrpSpPr/>
            <p:nvPr/>
          </p:nvGrpSpPr>
          <p:grpSpPr>
            <a:xfrm>
              <a:off x="9971680" y="1822217"/>
              <a:ext cx="559303" cy="561810"/>
              <a:chOff x="1813" y="0"/>
              <a:chExt cx="809173" cy="812800"/>
            </a:xfrm>
          </p:grpSpPr>
          <p:sp>
            <p:nvSpPr>
              <p:cNvPr id="865" name="Google Shape;86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7" name="Google Shape;867;p21"/>
            <p:cNvGrpSpPr/>
            <p:nvPr/>
          </p:nvGrpSpPr>
          <p:grpSpPr>
            <a:xfrm>
              <a:off x="9971680" y="928253"/>
              <a:ext cx="559303" cy="561810"/>
              <a:chOff x="1813" y="0"/>
              <a:chExt cx="809173" cy="812800"/>
            </a:xfrm>
          </p:grpSpPr>
          <p:sp>
            <p:nvSpPr>
              <p:cNvPr id="868" name="Google Shape;86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0" name="Google Shape;870;p21"/>
            <p:cNvGrpSpPr/>
            <p:nvPr/>
          </p:nvGrpSpPr>
          <p:grpSpPr>
            <a:xfrm>
              <a:off x="9971680" y="34289"/>
              <a:ext cx="559303" cy="561810"/>
              <a:chOff x="1813" y="0"/>
              <a:chExt cx="809173" cy="812800"/>
            </a:xfrm>
          </p:grpSpPr>
          <p:sp>
            <p:nvSpPr>
              <p:cNvPr id="871" name="Google Shape;87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3" name="Google Shape;873;p21"/>
            <p:cNvGrpSpPr/>
            <p:nvPr/>
          </p:nvGrpSpPr>
          <p:grpSpPr>
            <a:xfrm>
              <a:off x="10801915" y="5398073"/>
              <a:ext cx="559303" cy="561810"/>
              <a:chOff x="1813" y="0"/>
              <a:chExt cx="809173" cy="812800"/>
            </a:xfrm>
          </p:grpSpPr>
          <p:sp>
            <p:nvSpPr>
              <p:cNvPr id="874" name="Google Shape;87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6" name="Google Shape;876;p21"/>
            <p:cNvGrpSpPr/>
            <p:nvPr/>
          </p:nvGrpSpPr>
          <p:grpSpPr>
            <a:xfrm>
              <a:off x="10801915" y="4504109"/>
              <a:ext cx="559303" cy="561810"/>
              <a:chOff x="1813" y="0"/>
              <a:chExt cx="809173" cy="812800"/>
            </a:xfrm>
          </p:grpSpPr>
          <p:sp>
            <p:nvSpPr>
              <p:cNvPr id="877" name="Google Shape;87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9" name="Google Shape;879;p21"/>
            <p:cNvGrpSpPr/>
            <p:nvPr/>
          </p:nvGrpSpPr>
          <p:grpSpPr>
            <a:xfrm>
              <a:off x="10801915" y="3610145"/>
              <a:ext cx="559303" cy="561810"/>
              <a:chOff x="1813" y="0"/>
              <a:chExt cx="809173" cy="812800"/>
            </a:xfrm>
          </p:grpSpPr>
          <p:sp>
            <p:nvSpPr>
              <p:cNvPr id="880" name="Google Shape;88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2" name="Google Shape;882;p21"/>
            <p:cNvGrpSpPr/>
            <p:nvPr/>
          </p:nvGrpSpPr>
          <p:grpSpPr>
            <a:xfrm>
              <a:off x="10801915" y="2716181"/>
              <a:ext cx="559303" cy="561810"/>
              <a:chOff x="1813" y="0"/>
              <a:chExt cx="809173" cy="812800"/>
            </a:xfrm>
          </p:grpSpPr>
          <p:sp>
            <p:nvSpPr>
              <p:cNvPr id="883" name="Google Shape;88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5" name="Google Shape;885;p21"/>
            <p:cNvGrpSpPr/>
            <p:nvPr/>
          </p:nvGrpSpPr>
          <p:grpSpPr>
            <a:xfrm>
              <a:off x="10801915" y="1822217"/>
              <a:ext cx="559303" cy="561810"/>
              <a:chOff x="1813" y="0"/>
              <a:chExt cx="809173" cy="812800"/>
            </a:xfrm>
          </p:grpSpPr>
          <p:sp>
            <p:nvSpPr>
              <p:cNvPr id="886" name="Google Shape;88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8" name="Google Shape;888;p21"/>
            <p:cNvGrpSpPr/>
            <p:nvPr/>
          </p:nvGrpSpPr>
          <p:grpSpPr>
            <a:xfrm>
              <a:off x="10801915" y="928253"/>
              <a:ext cx="559303" cy="561810"/>
              <a:chOff x="1813" y="0"/>
              <a:chExt cx="809173" cy="812800"/>
            </a:xfrm>
          </p:grpSpPr>
          <p:sp>
            <p:nvSpPr>
              <p:cNvPr id="889" name="Google Shape;88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1" name="Google Shape;891;p21"/>
            <p:cNvGrpSpPr/>
            <p:nvPr/>
          </p:nvGrpSpPr>
          <p:grpSpPr>
            <a:xfrm>
              <a:off x="10801915" y="34289"/>
              <a:ext cx="559303" cy="561810"/>
              <a:chOff x="1813" y="0"/>
              <a:chExt cx="809173" cy="812800"/>
            </a:xfrm>
          </p:grpSpPr>
          <p:sp>
            <p:nvSpPr>
              <p:cNvPr id="892" name="Google Shape;89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4" name="Google Shape;894;p21"/>
            <p:cNvGrpSpPr/>
            <p:nvPr/>
          </p:nvGrpSpPr>
          <p:grpSpPr>
            <a:xfrm>
              <a:off x="11632151" y="5398073"/>
              <a:ext cx="559303" cy="561810"/>
              <a:chOff x="1813" y="0"/>
              <a:chExt cx="809173" cy="812800"/>
            </a:xfrm>
          </p:grpSpPr>
          <p:sp>
            <p:nvSpPr>
              <p:cNvPr id="895" name="Google Shape;89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7" name="Google Shape;897;p21"/>
            <p:cNvGrpSpPr/>
            <p:nvPr/>
          </p:nvGrpSpPr>
          <p:grpSpPr>
            <a:xfrm>
              <a:off x="11632151" y="4504109"/>
              <a:ext cx="559303" cy="561810"/>
              <a:chOff x="1813" y="0"/>
              <a:chExt cx="809173" cy="812800"/>
            </a:xfrm>
          </p:grpSpPr>
          <p:sp>
            <p:nvSpPr>
              <p:cNvPr id="898" name="Google Shape;89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0" name="Google Shape;900;p21"/>
            <p:cNvGrpSpPr/>
            <p:nvPr/>
          </p:nvGrpSpPr>
          <p:grpSpPr>
            <a:xfrm>
              <a:off x="11632151" y="3610145"/>
              <a:ext cx="559303" cy="561810"/>
              <a:chOff x="1813" y="0"/>
              <a:chExt cx="809173" cy="812800"/>
            </a:xfrm>
          </p:grpSpPr>
          <p:sp>
            <p:nvSpPr>
              <p:cNvPr id="901" name="Google Shape;90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3" name="Google Shape;903;p21"/>
            <p:cNvGrpSpPr/>
            <p:nvPr/>
          </p:nvGrpSpPr>
          <p:grpSpPr>
            <a:xfrm>
              <a:off x="11632151" y="2716181"/>
              <a:ext cx="559303" cy="561810"/>
              <a:chOff x="1813" y="0"/>
              <a:chExt cx="809173" cy="812800"/>
            </a:xfrm>
          </p:grpSpPr>
          <p:sp>
            <p:nvSpPr>
              <p:cNvPr id="904" name="Google Shape;90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6" name="Google Shape;906;p21"/>
            <p:cNvGrpSpPr/>
            <p:nvPr/>
          </p:nvGrpSpPr>
          <p:grpSpPr>
            <a:xfrm>
              <a:off x="11632151" y="1822217"/>
              <a:ext cx="559303" cy="561810"/>
              <a:chOff x="1813" y="0"/>
              <a:chExt cx="809173" cy="812800"/>
            </a:xfrm>
          </p:grpSpPr>
          <p:sp>
            <p:nvSpPr>
              <p:cNvPr id="907" name="Google Shape;90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9" name="Google Shape;909;p21"/>
            <p:cNvGrpSpPr/>
            <p:nvPr/>
          </p:nvGrpSpPr>
          <p:grpSpPr>
            <a:xfrm>
              <a:off x="11632151" y="928253"/>
              <a:ext cx="559303" cy="561810"/>
              <a:chOff x="1813" y="0"/>
              <a:chExt cx="809173" cy="812800"/>
            </a:xfrm>
          </p:grpSpPr>
          <p:sp>
            <p:nvSpPr>
              <p:cNvPr id="910" name="Google Shape;91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2" name="Google Shape;912;p21"/>
            <p:cNvGrpSpPr/>
            <p:nvPr/>
          </p:nvGrpSpPr>
          <p:grpSpPr>
            <a:xfrm>
              <a:off x="11632151" y="34289"/>
              <a:ext cx="559303" cy="561810"/>
              <a:chOff x="1813" y="0"/>
              <a:chExt cx="809173" cy="812800"/>
            </a:xfrm>
          </p:grpSpPr>
          <p:sp>
            <p:nvSpPr>
              <p:cNvPr id="913" name="Google Shape;91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5" name="Google Shape;915;p21"/>
            <p:cNvGrpSpPr/>
            <p:nvPr/>
          </p:nvGrpSpPr>
          <p:grpSpPr>
            <a:xfrm>
              <a:off x="12462386" y="5398073"/>
              <a:ext cx="559303" cy="561810"/>
              <a:chOff x="1813" y="0"/>
              <a:chExt cx="809173" cy="812800"/>
            </a:xfrm>
          </p:grpSpPr>
          <p:sp>
            <p:nvSpPr>
              <p:cNvPr id="916" name="Google Shape;91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8" name="Google Shape;918;p21"/>
            <p:cNvGrpSpPr/>
            <p:nvPr/>
          </p:nvGrpSpPr>
          <p:grpSpPr>
            <a:xfrm>
              <a:off x="12462386" y="4504109"/>
              <a:ext cx="559303" cy="561810"/>
              <a:chOff x="1813" y="0"/>
              <a:chExt cx="809173" cy="812800"/>
            </a:xfrm>
          </p:grpSpPr>
          <p:sp>
            <p:nvSpPr>
              <p:cNvPr id="919" name="Google Shape;91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1" name="Google Shape;921;p21"/>
            <p:cNvGrpSpPr/>
            <p:nvPr/>
          </p:nvGrpSpPr>
          <p:grpSpPr>
            <a:xfrm>
              <a:off x="12462386" y="3610145"/>
              <a:ext cx="559303" cy="561810"/>
              <a:chOff x="1813" y="0"/>
              <a:chExt cx="809173" cy="812800"/>
            </a:xfrm>
          </p:grpSpPr>
          <p:sp>
            <p:nvSpPr>
              <p:cNvPr id="922" name="Google Shape;92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4" name="Google Shape;924;p21"/>
            <p:cNvGrpSpPr/>
            <p:nvPr/>
          </p:nvGrpSpPr>
          <p:grpSpPr>
            <a:xfrm>
              <a:off x="12462386" y="2716181"/>
              <a:ext cx="559303" cy="561810"/>
              <a:chOff x="1813" y="0"/>
              <a:chExt cx="809173" cy="812800"/>
            </a:xfrm>
          </p:grpSpPr>
          <p:sp>
            <p:nvSpPr>
              <p:cNvPr id="925" name="Google Shape;92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7" name="Google Shape;927;p21"/>
            <p:cNvGrpSpPr/>
            <p:nvPr/>
          </p:nvGrpSpPr>
          <p:grpSpPr>
            <a:xfrm>
              <a:off x="12462386" y="1822217"/>
              <a:ext cx="559303" cy="561810"/>
              <a:chOff x="1813" y="0"/>
              <a:chExt cx="809173" cy="812800"/>
            </a:xfrm>
          </p:grpSpPr>
          <p:sp>
            <p:nvSpPr>
              <p:cNvPr id="928" name="Google Shape;92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0" name="Google Shape;930;p21"/>
            <p:cNvGrpSpPr/>
            <p:nvPr/>
          </p:nvGrpSpPr>
          <p:grpSpPr>
            <a:xfrm>
              <a:off x="12462386" y="928253"/>
              <a:ext cx="559303" cy="561810"/>
              <a:chOff x="1813" y="0"/>
              <a:chExt cx="809173" cy="812800"/>
            </a:xfrm>
          </p:grpSpPr>
          <p:sp>
            <p:nvSpPr>
              <p:cNvPr id="931" name="Google Shape;93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3" name="Google Shape;933;p21"/>
            <p:cNvGrpSpPr/>
            <p:nvPr/>
          </p:nvGrpSpPr>
          <p:grpSpPr>
            <a:xfrm>
              <a:off x="12462386" y="34289"/>
              <a:ext cx="559303" cy="561810"/>
              <a:chOff x="1813" y="0"/>
              <a:chExt cx="809173" cy="812800"/>
            </a:xfrm>
          </p:grpSpPr>
          <p:sp>
            <p:nvSpPr>
              <p:cNvPr id="934" name="Google Shape;93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6" name="Google Shape;936;p21"/>
            <p:cNvGrpSpPr/>
            <p:nvPr/>
          </p:nvGrpSpPr>
          <p:grpSpPr>
            <a:xfrm>
              <a:off x="1253" y="5363784"/>
              <a:ext cx="559303" cy="561810"/>
              <a:chOff x="1813" y="0"/>
              <a:chExt cx="809173" cy="812800"/>
            </a:xfrm>
          </p:grpSpPr>
          <p:sp>
            <p:nvSpPr>
              <p:cNvPr id="937" name="Google Shape;93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9" name="Google Shape;939;p21"/>
            <p:cNvGrpSpPr/>
            <p:nvPr/>
          </p:nvGrpSpPr>
          <p:grpSpPr>
            <a:xfrm>
              <a:off x="1253" y="4469820"/>
              <a:ext cx="559303" cy="561810"/>
              <a:chOff x="1813" y="0"/>
              <a:chExt cx="809173" cy="812800"/>
            </a:xfrm>
          </p:grpSpPr>
          <p:sp>
            <p:nvSpPr>
              <p:cNvPr id="940" name="Google Shape;94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2" name="Google Shape;942;p21"/>
            <p:cNvGrpSpPr/>
            <p:nvPr/>
          </p:nvGrpSpPr>
          <p:grpSpPr>
            <a:xfrm>
              <a:off x="1253" y="3575856"/>
              <a:ext cx="559303" cy="561810"/>
              <a:chOff x="1813" y="0"/>
              <a:chExt cx="809173" cy="812800"/>
            </a:xfrm>
          </p:grpSpPr>
          <p:sp>
            <p:nvSpPr>
              <p:cNvPr id="943" name="Google Shape;94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5" name="Google Shape;945;p21"/>
            <p:cNvGrpSpPr/>
            <p:nvPr/>
          </p:nvGrpSpPr>
          <p:grpSpPr>
            <a:xfrm>
              <a:off x="1253" y="2681892"/>
              <a:ext cx="559303" cy="561810"/>
              <a:chOff x="1813" y="0"/>
              <a:chExt cx="809173" cy="812800"/>
            </a:xfrm>
          </p:grpSpPr>
          <p:sp>
            <p:nvSpPr>
              <p:cNvPr id="946" name="Google Shape;94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8" name="Google Shape;948;p21"/>
            <p:cNvGrpSpPr/>
            <p:nvPr/>
          </p:nvGrpSpPr>
          <p:grpSpPr>
            <a:xfrm>
              <a:off x="1253" y="1787928"/>
              <a:ext cx="559303" cy="561810"/>
              <a:chOff x="1813" y="0"/>
              <a:chExt cx="809173" cy="812800"/>
            </a:xfrm>
          </p:grpSpPr>
          <p:sp>
            <p:nvSpPr>
              <p:cNvPr id="949" name="Google Shape;94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1" name="Google Shape;951;p21"/>
            <p:cNvGrpSpPr/>
            <p:nvPr/>
          </p:nvGrpSpPr>
          <p:grpSpPr>
            <a:xfrm>
              <a:off x="1253" y="893964"/>
              <a:ext cx="559303" cy="561810"/>
              <a:chOff x="1813" y="0"/>
              <a:chExt cx="809173" cy="812800"/>
            </a:xfrm>
          </p:grpSpPr>
          <p:sp>
            <p:nvSpPr>
              <p:cNvPr id="952" name="Google Shape;95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4" name="Google Shape;954;p21"/>
            <p:cNvGrpSpPr/>
            <p:nvPr/>
          </p:nvGrpSpPr>
          <p:grpSpPr>
            <a:xfrm>
              <a:off x="1253" y="0"/>
              <a:ext cx="559303" cy="561810"/>
              <a:chOff x="1813" y="0"/>
              <a:chExt cx="809173" cy="812800"/>
            </a:xfrm>
          </p:grpSpPr>
          <p:sp>
            <p:nvSpPr>
              <p:cNvPr id="955" name="Google Shape;95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7" name="Google Shape;957;p21"/>
            <p:cNvGrpSpPr/>
            <p:nvPr/>
          </p:nvGrpSpPr>
          <p:grpSpPr>
            <a:xfrm>
              <a:off x="831489" y="5363784"/>
              <a:ext cx="559303" cy="561810"/>
              <a:chOff x="1813" y="0"/>
              <a:chExt cx="809173" cy="812800"/>
            </a:xfrm>
          </p:grpSpPr>
          <p:sp>
            <p:nvSpPr>
              <p:cNvPr id="958" name="Google Shape;95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0" name="Google Shape;960;p21"/>
            <p:cNvGrpSpPr/>
            <p:nvPr/>
          </p:nvGrpSpPr>
          <p:grpSpPr>
            <a:xfrm>
              <a:off x="831489" y="4469820"/>
              <a:ext cx="559303" cy="561810"/>
              <a:chOff x="1813" y="0"/>
              <a:chExt cx="809173" cy="812800"/>
            </a:xfrm>
          </p:grpSpPr>
          <p:sp>
            <p:nvSpPr>
              <p:cNvPr id="961" name="Google Shape;96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3" name="Google Shape;963;p21"/>
            <p:cNvGrpSpPr/>
            <p:nvPr/>
          </p:nvGrpSpPr>
          <p:grpSpPr>
            <a:xfrm>
              <a:off x="831489" y="3575856"/>
              <a:ext cx="559303" cy="561810"/>
              <a:chOff x="1813" y="0"/>
              <a:chExt cx="809173" cy="812800"/>
            </a:xfrm>
          </p:grpSpPr>
          <p:sp>
            <p:nvSpPr>
              <p:cNvPr id="964" name="Google Shape;96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6" name="Google Shape;966;p21"/>
            <p:cNvGrpSpPr/>
            <p:nvPr/>
          </p:nvGrpSpPr>
          <p:grpSpPr>
            <a:xfrm>
              <a:off x="831489" y="2681892"/>
              <a:ext cx="559303" cy="561810"/>
              <a:chOff x="1813" y="0"/>
              <a:chExt cx="809173" cy="812800"/>
            </a:xfrm>
          </p:grpSpPr>
          <p:sp>
            <p:nvSpPr>
              <p:cNvPr id="967" name="Google Shape;96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9" name="Google Shape;969;p21"/>
            <p:cNvGrpSpPr/>
            <p:nvPr/>
          </p:nvGrpSpPr>
          <p:grpSpPr>
            <a:xfrm>
              <a:off x="831489" y="1787928"/>
              <a:ext cx="559303" cy="561810"/>
              <a:chOff x="1813" y="0"/>
              <a:chExt cx="809173" cy="812800"/>
            </a:xfrm>
          </p:grpSpPr>
          <p:sp>
            <p:nvSpPr>
              <p:cNvPr id="970" name="Google Shape;97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2" name="Google Shape;972;p21"/>
            <p:cNvGrpSpPr/>
            <p:nvPr/>
          </p:nvGrpSpPr>
          <p:grpSpPr>
            <a:xfrm>
              <a:off x="831489" y="893964"/>
              <a:ext cx="559303" cy="561810"/>
              <a:chOff x="1813" y="0"/>
              <a:chExt cx="809173" cy="812800"/>
            </a:xfrm>
          </p:grpSpPr>
          <p:sp>
            <p:nvSpPr>
              <p:cNvPr id="973" name="Google Shape;97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5" name="Google Shape;975;p21"/>
            <p:cNvGrpSpPr/>
            <p:nvPr/>
          </p:nvGrpSpPr>
          <p:grpSpPr>
            <a:xfrm>
              <a:off x="831489" y="0"/>
              <a:ext cx="559303" cy="561810"/>
              <a:chOff x="1813" y="0"/>
              <a:chExt cx="809173" cy="812800"/>
            </a:xfrm>
          </p:grpSpPr>
          <p:sp>
            <p:nvSpPr>
              <p:cNvPr id="976" name="Google Shape;97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8" name="Google Shape;978;p21"/>
            <p:cNvGrpSpPr/>
            <p:nvPr/>
          </p:nvGrpSpPr>
          <p:grpSpPr>
            <a:xfrm>
              <a:off x="1661724" y="5363784"/>
              <a:ext cx="559303" cy="561810"/>
              <a:chOff x="1813" y="0"/>
              <a:chExt cx="809173" cy="812800"/>
            </a:xfrm>
          </p:grpSpPr>
          <p:sp>
            <p:nvSpPr>
              <p:cNvPr id="979" name="Google Shape;97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1" name="Google Shape;981;p21"/>
            <p:cNvGrpSpPr/>
            <p:nvPr/>
          </p:nvGrpSpPr>
          <p:grpSpPr>
            <a:xfrm>
              <a:off x="1661724" y="4469820"/>
              <a:ext cx="559303" cy="561810"/>
              <a:chOff x="1813" y="0"/>
              <a:chExt cx="809173" cy="812800"/>
            </a:xfrm>
          </p:grpSpPr>
          <p:sp>
            <p:nvSpPr>
              <p:cNvPr id="982" name="Google Shape;98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4" name="Google Shape;984;p21"/>
            <p:cNvGrpSpPr/>
            <p:nvPr/>
          </p:nvGrpSpPr>
          <p:grpSpPr>
            <a:xfrm>
              <a:off x="1661724" y="3575856"/>
              <a:ext cx="559303" cy="561810"/>
              <a:chOff x="1813" y="0"/>
              <a:chExt cx="809173" cy="812800"/>
            </a:xfrm>
          </p:grpSpPr>
          <p:sp>
            <p:nvSpPr>
              <p:cNvPr id="985" name="Google Shape;98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7" name="Google Shape;987;p21"/>
            <p:cNvGrpSpPr/>
            <p:nvPr/>
          </p:nvGrpSpPr>
          <p:grpSpPr>
            <a:xfrm>
              <a:off x="1661724" y="2681892"/>
              <a:ext cx="559303" cy="561810"/>
              <a:chOff x="1813" y="0"/>
              <a:chExt cx="809173" cy="812800"/>
            </a:xfrm>
          </p:grpSpPr>
          <p:sp>
            <p:nvSpPr>
              <p:cNvPr id="988" name="Google Shape;98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0" name="Google Shape;990;p21"/>
            <p:cNvGrpSpPr/>
            <p:nvPr/>
          </p:nvGrpSpPr>
          <p:grpSpPr>
            <a:xfrm>
              <a:off x="1661724" y="1787928"/>
              <a:ext cx="559303" cy="561810"/>
              <a:chOff x="1813" y="0"/>
              <a:chExt cx="809173" cy="812800"/>
            </a:xfrm>
          </p:grpSpPr>
          <p:sp>
            <p:nvSpPr>
              <p:cNvPr id="991" name="Google Shape;99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3" name="Google Shape;993;p21"/>
            <p:cNvGrpSpPr/>
            <p:nvPr/>
          </p:nvGrpSpPr>
          <p:grpSpPr>
            <a:xfrm>
              <a:off x="1661724" y="893964"/>
              <a:ext cx="559303" cy="561810"/>
              <a:chOff x="1813" y="0"/>
              <a:chExt cx="809173" cy="812800"/>
            </a:xfrm>
          </p:grpSpPr>
          <p:sp>
            <p:nvSpPr>
              <p:cNvPr id="994" name="Google Shape;99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6" name="Google Shape;996;p21"/>
            <p:cNvGrpSpPr/>
            <p:nvPr/>
          </p:nvGrpSpPr>
          <p:grpSpPr>
            <a:xfrm>
              <a:off x="1661724" y="0"/>
              <a:ext cx="559303" cy="561810"/>
              <a:chOff x="1813" y="0"/>
              <a:chExt cx="809173" cy="812800"/>
            </a:xfrm>
          </p:grpSpPr>
          <p:sp>
            <p:nvSpPr>
              <p:cNvPr id="997" name="Google Shape;99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9" name="Google Shape;999;p21"/>
            <p:cNvGrpSpPr/>
            <p:nvPr/>
          </p:nvGrpSpPr>
          <p:grpSpPr>
            <a:xfrm>
              <a:off x="2491960" y="5363784"/>
              <a:ext cx="559303" cy="561810"/>
              <a:chOff x="1813" y="0"/>
              <a:chExt cx="809173" cy="812800"/>
            </a:xfrm>
          </p:grpSpPr>
          <p:sp>
            <p:nvSpPr>
              <p:cNvPr id="1000" name="Google Shape;100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02" name="Google Shape;1002;p21"/>
            <p:cNvGrpSpPr/>
            <p:nvPr/>
          </p:nvGrpSpPr>
          <p:grpSpPr>
            <a:xfrm>
              <a:off x="2491960" y="4469820"/>
              <a:ext cx="559303" cy="561810"/>
              <a:chOff x="1813" y="0"/>
              <a:chExt cx="809173" cy="812800"/>
            </a:xfrm>
          </p:grpSpPr>
          <p:sp>
            <p:nvSpPr>
              <p:cNvPr id="1003" name="Google Shape;100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05" name="Google Shape;1005;p21"/>
            <p:cNvGrpSpPr/>
            <p:nvPr/>
          </p:nvGrpSpPr>
          <p:grpSpPr>
            <a:xfrm>
              <a:off x="2491960" y="3575856"/>
              <a:ext cx="559303" cy="561810"/>
              <a:chOff x="1813" y="0"/>
              <a:chExt cx="809173" cy="812800"/>
            </a:xfrm>
          </p:grpSpPr>
          <p:sp>
            <p:nvSpPr>
              <p:cNvPr id="1006" name="Google Shape;100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08" name="Google Shape;1008;p21"/>
            <p:cNvGrpSpPr/>
            <p:nvPr/>
          </p:nvGrpSpPr>
          <p:grpSpPr>
            <a:xfrm>
              <a:off x="2491960" y="2681892"/>
              <a:ext cx="559303" cy="561810"/>
              <a:chOff x="1813" y="0"/>
              <a:chExt cx="809173" cy="812800"/>
            </a:xfrm>
          </p:grpSpPr>
          <p:sp>
            <p:nvSpPr>
              <p:cNvPr id="1009" name="Google Shape;100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1" name="Google Shape;1011;p21"/>
            <p:cNvGrpSpPr/>
            <p:nvPr/>
          </p:nvGrpSpPr>
          <p:grpSpPr>
            <a:xfrm>
              <a:off x="2491960" y="1787928"/>
              <a:ext cx="559303" cy="561810"/>
              <a:chOff x="1813" y="0"/>
              <a:chExt cx="809173" cy="812800"/>
            </a:xfrm>
          </p:grpSpPr>
          <p:sp>
            <p:nvSpPr>
              <p:cNvPr id="1012" name="Google Shape;101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4" name="Google Shape;1014;p21"/>
            <p:cNvGrpSpPr/>
            <p:nvPr/>
          </p:nvGrpSpPr>
          <p:grpSpPr>
            <a:xfrm>
              <a:off x="2491960" y="893964"/>
              <a:ext cx="559303" cy="561810"/>
              <a:chOff x="1813" y="0"/>
              <a:chExt cx="809173" cy="812800"/>
            </a:xfrm>
          </p:grpSpPr>
          <p:sp>
            <p:nvSpPr>
              <p:cNvPr id="1015" name="Google Shape;101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7" name="Google Shape;1017;p21"/>
            <p:cNvGrpSpPr/>
            <p:nvPr/>
          </p:nvGrpSpPr>
          <p:grpSpPr>
            <a:xfrm>
              <a:off x="2491960" y="0"/>
              <a:ext cx="559303" cy="561810"/>
              <a:chOff x="1813" y="0"/>
              <a:chExt cx="809173" cy="812800"/>
            </a:xfrm>
          </p:grpSpPr>
          <p:sp>
            <p:nvSpPr>
              <p:cNvPr id="1018" name="Google Shape;101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0" name="Google Shape;1020;p21"/>
            <p:cNvGrpSpPr/>
            <p:nvPr/>
          </p:nvGrpSpPr>
          <p:grpSpPr>
            <a:xfrm>
              <a:off x="3322195" y="5363784"/>
              <a:ext cx="559303" cy="561810"/>
              <a:chOff x="1813" y="0"/>
              <a:chExt cx="809173" cy="812800"/>
            </a:xfrm>
          </p:grpSpPr>
          <p:sp>
            <p:nvSpPr>
              <p:cNvPr id="1021" name="Google Shape;102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3" name="Google Shape;1023;p21"/>
            <p:cNvGrpSpPr/>
            <p:nvPr/>
          </p:nvGrpSpPr>
          <p:grpSpPr>
            <a:xfrm>
              <a:off x="3322195" y="4469820"/>
              <a:ext cx="559303" cy="561810"/>
              <a:chOff x="1813" y="0"/>
              <a:chExt cx="809173" cy="812800"/>
            </a:xfrm>
          </p:grpSpPr>
          <p:sp>
            <p:nvSpPr>
              <p:cNvPr id="1024" name="Google Shape;102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6" name="Google Shape;1026;p21"/>
            <p:cNvGrpSpPr/>
            <p:nvPr/>
          </p:nvGrpSpPr>
          <p:grpSpPr>
            <a:xfrm>
              <a:off x="3322195" y="3575856"/>
              <a:ext cx="559303" cy="561810"/>
              <a:chOff x="1813" y="0"/>
              <a:chExt cx="809173" cy="812800"/>
            </a:xfrm>
          </p:grpSpPr>
          <p:sp>
            <p:nvSpPr>
              <p:cNvPr id="1027" name="Google Shape;102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9" name="Google Shape;1029;p21"/>
            <p:cNvGrpSpPr/>
            <p:nvPr/>
          </p:nvGrpSpPr>
          <p:grpSpPr>
            <a:xfrm>
              <a:off x="3322195" y="2681892"/>
              <a:ext cx="559303" cy="561810"/>
              <a:chOff x="1813" y="0"/>
              <a:chExt cx="809173" cy="812800"/>
            </a:xfrm>
          </p:grpSpPr>
          <p:sp>
            <p:nvSpPr>
              <p:cNvPr id="1030" name="Google Shape;103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32" name="Google Shape;1032;p21"/>
            <p:cNvGrpSpPr/>
            <p:nvPr/>
          </p:nvGrpSpPr>
          <p:grpSpPr>
            <a:xfrm>
              <a:off x="3322195" y="1787928"/>
              <a:ext cx="559303" cy="561810"/>
              <a:chOff x="1813" y="0"/>
              <a:chExt cx="809173" cy="812800"/>
            </a:xfrm>
          </p:grpSpPr>
          <p:sp>
            <p:nvSpPr>
              <p:cNvPr id="1033" name="Google Shape;103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35" name="Google Shape;1035;p21"/>
            <p:cNvGrpSpPr/>
            <p:nvPr/>
          </p:nvGrpSpPr>
          <p:grpSpPr>
            <a:xfrm>
              <a:off x="3322195" y="893964"/>
              <a:ext cx="559303" cy="561810"/>
              <a:chOff x="1813" y="0"/>
              <a:chExt cx="809173" cy="812800"/>
            </a:xfrm>
          </p:grpSpPr>
          <p:sp>
            <p:nvSpPr>
              <p:cNvPr id="1036" name="Google Shape;103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38" name="Google Shape;1038;p21"/>
            <p:cNvGrpSpPr/>
            <p:nvPr/>
          </p:nvGrpSpPr>
          <p:grpSpPr>
            <a:xfrm>
              <a:off x="3322195" y="0"/>
              <a:ext cx="559303" cy="561810"/>
              <a:chOff x="1813" y="0"/>
              <a:chExt cx="809173" cy="812800"/>
            </a:xfrm>
          </p:grpSpPr>
          <p:sp>
            <p:nvSpPr>
              <p:cNvPr id="1039" name="Google Shape;103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1" name="Google Shape;1041;p21"/>
            <p:cNvGrpSpPr/>
            <p:nvPr/>
          </p:nvGrpSpPr>
          <p:grpSpPr>
            <a:xfrm>
              <a:off x="4152431" y="5363784"/>
              <a:ext cx="559303" cy="561810"/>
              <a:chOff x="1813" y="0"/>
              <a:chExt cx="809173" cy="812800"/>
            </a:xfrm>
          </p:grpSpPr>
          <p:sp>
            <p:nvSpPr>
              <p:cNvPr id="1042" name="Google Shape;104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4" name="Google Shape;1044;p21"/>
            <p:cNvGrpSpPr/>
            <p:nvPr/>
          </p:nvGrpSpPr>
          <p:grpSpPr>
            <a:xfrm>
              <a:off x="4152431" y="4469820"/>
              <a:ext cx="559303" cy="561810"/>
              <a:chOff x="1813" y="0"/>
              <a:chExt cx="809173" cy="812800"/>
            </a:xfrm>
          </p:grpSpPr>
          <p:sp>
            <p:nvSpPr>
              <p:cNvPr id="1045" name="Google Shape;104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7" name="Google Shape;1047;p21"/>
            <p:cNvGrpSpPr/>
            <p:nvPr/>
          </p:nvGrpSpPr>
          <p:grpSpPr>
            <a:xfrm>
              <a:off x="4152431" y="3575856"/>
              <a:ext cx="559303" cy="561810"/>
              <a:chOff x="1813" y="0"/>
              <a:chExt cx="809173" cy="812800"/>
            </a:xfrm>
          </p:grpSpPr>
          <p:sp>
            <p:nvSpPr>
              <p:cNvPr id="1048" name="Google Shape;104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0" name="Google Shape;1050;p21"/>
            <p:cNvGrpSpPr/>
            <p:nvPr/>
          </p:nvGrpSpPr>
          <p:grpSpPr>
            <a:xfrm>
              <a:off x="4152431" y="2681892"/>
              <a:ext cx="559303" cy="561810"/>
              <a:chOff x="1813" y="0"/>
              <a:chExt cx="809173" cy="812800"/>
            </a:xfrm>
          </p:grpSpPr>
          <p:sp>
            <p:nvSpPr>
              <p:cNvPr id="1051" name="Google Shape;105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3" name="Google Shape;1053;p21"/>
            <p:cNvGrpSpPr/>
            <p:nvPr/>
          </p:nvGrpSpPr>
          <p:grpSpPr>
            <a:xfrm>
              <a:off x="4152431" y="1787928"/>
              <a:ext cx="559303" cy="561810"/>
              <a:chOff x="1813" y="0"/>
              <a:chExt cx="809173" cy="812800"/>
            </a:xfrm>
          </p:grpSpPr>
          <p:sp>
            <p:nvSpPr>
              <p:cNvPr id="1054" name="Google Shape;105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6" name="Google Shape;1056;p21"/>
            <p:cNvGrpSpPr/>
            <p:nvPr/>
          </p:nvGrpSpPr>
          <p:grpSpPr>
            <a:xfrm>
              <a:off x="4152431" y="893964"/>
              <a:ext cx="559303" cy="561810"/>
              <a:chOff x="1813" y="0"/>
              <a:chExt cx="809173" cy="812800"/>
            </a:xfrm>
          </p:grpSpPr>
          <p:sp>
            <p:nvSpPr>
              <p:cNvPr id="1057" name="Google Shape;105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9" name="Google Shape;1059;p21"/>
            <p:cNvGrpSpPr/>
            <p:nvPr/>
          </p:nvGrpSpPr>
          <p:grpSpPr>
            <a:xfrm>
              <a:off x="4152431" y="0"/>
              <a:ext cx="559303" cy="561810"/>
              <a:chOff x="1813" y="0"/>
              <a:chExt cx="809173" cy="812800"/>
            </a:xfrm>
          </p:grpSpPr>
          <p:sp>
            <p:nvSpPr>
              <p:cNvPr id="1060" name="Google Shape;106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2" name="Google Shape;1062;p21"/>
            <p:cNvGrpSpPr/>
            <p:nvPr/>
          </p:nvGrpSpPr>
          <p:grpSpPr>
            <a:xfrm>
              <a:off x="4982666" y="5363784"/>
              <a:ext cx="559303" cy="561810"/>
              <a:chOff x="1813" y="0"/>
              <a:chExt cx="809173" cy="812800"/>
            </a:xfrm>
          </p:grpSpPr>
          <p:sp>
            <p:nvSpPr>
              <p:cNvPr id="1063" name="Google Shape;106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5" name="Google Shape;1065;p21"/>
            <p:cNvGrpSpPr/>
            <p:nvPr/>
          </p:nvGrpSpPr>
          <p:grpSpPr>
            <a:xfrm>
              <a:off x="4982666" y="4469820"/>
              <a:ext cx="559303" cy="561810"/>
              <a:chOff x="1813" y="0"/>
              <a:chExt cx="809173" cy="812800"/>
            </a:xfrm>
          </p:grpSpPr>
          <p:sp>
            <p:nvSpPr>
              <p:cNvPr id="1066" name="Google Shape;106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8" name="Google Shape;1068;p21"/>
            <p:cNvGrpSpPr/>
            <p:nvPr/>
          </p:nvGrpSpPr>
          <p:grpSpPr>
            <a:xfrm>
              <a:off x="4982666" y="3575856"/>
              <a:ext cx="559303" cy="561810"/>
              <a:chOff x="1813" y="0"/>
              <a:chExt cx="809173" cy="812800"/>
            </a:xfrm>
          </p:grpSpPr>
          <p:sp>
            <p:nvSpPr>
              <p:cNvPr id="1069" name="Google Shape;106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1" name="Google Shape;1071;p21"/>
            <p:cNvGrpSpPr/>
            <p:nvPr/>
          </p:nvGrpSpPr>
          <p:grpSpPr>
            <a:xfrm>
              <a:off x="4982666" y="2681892"/>
              <a:ext cx="559303" cy="561810"/>
              <a:chOff x="1813" y="0"/>
              <a:chExt cx="809173" cy="812800"/>
            </a:xfrm>
          </p:grpSpPr>
          <p:sp>
            <p:nvSpPr>
              <p:cNvPr id="1072" name="Google Shape;107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4" name="Google Shape;1074;p21"/>
            <p:cNvGrpSpPr/>
            <p:nvPr/>
          </p:nvGrpSpPr>
          <p:grpSpPr>
            <a:xfrm>
              <a:off x="4982666" y="1787928"/>
              <a:ext cx="559303" cy="561810"/>
              <a:chOff x="1813" y="0"/>
              <a:chExt cx="809173" cy="812800"/>
            </a:xfrm>
          </p:grpSpPr>
          <p:sp>
            <p:nvSpPr>
              <p:cNvPr id="1075" name="Google Shape;107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7" name="Google Shape;1077;p21"/>
            <p:cNvGrpSpPr/>
            <p:nvPr/>
          </p:nvGrpSpPr>
          <p:grpSpPr>
            <a:xfrm>
              <a:off x="4982666" y="893964"/>
              <a:ext cx="559303" cy="561810"/>
              <a:chOff x="1813" y="0"/>
              <a:chExt cx="809173" cy="812800"/>
            </a:xfrm>
          </p:grpSpPr>
          <p:sp>
            <p:nvSpPr>
              <p:cNvPr id="1078" name="Google Shape;107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0" name="Google Shape;1080;p21"/>
            <p:cNvGrpSpPr/>
            <p:nvPr/>
          </p:nvGrpSpPr>
          <p:grpSpPr>
            <a:xfrm>
              <a:off x="4982666" y="0"/>
              <a:ext cx="559303" cy="561810"/>
              <a:chOff x="1813" y="0"/>
              <a:chExt cx="809173" cy="812800"/>
            </a:xfrm>
          </p:grpSpPr>
          <p:sp>
            <p:nvSpPr>
              <p:cNvPr id="1081" name="Google Shape;108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3" name="Google Shape;1083;p21"/>
            <p:cNvGrpSpPr/>
            <p:nvPr/>
          </p:nvGrpSpPr>
          <p:grpSpPr>
            <a:xfrm>
              <a:off x="5812902" y="5363784"/>
              <a:ext cx="559303" cy="561810"/>
              <a:chOff x="1813" y="0"/>
              <a:chExt cx="809173" cy="812800"/>
            </a:xfrm>
          </p:grpSpPr>
          <p:sp>
            <p:nvSpPr>
              <p:cNvPr id="1084" name="Google Shape;108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6" name="Google Shape;1086;p21"/>
            <p:cNvGrpSpPr/>
            <p:nvPr/>
          </p:nvGrpSpPr>
          <p:grpSpPr>
            <a:xfrm>
              <a:off x="5812902" y="4469820"/>
              <a:ext cx="559303" cy="561810"/>
              <a:chOff x="1813" y="0"/>
              <a:chExt cx="809173" cy="812800"/>
            </a:xfrm>
          </p:grpSpPr>
          <p:sp>
            <p:nvSpPr>
              <p:cNvPr id="1087" name="Google Shape;108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9" name="Google Shape;1089;p21"/>
            <p:cNvGrpSpPr/>
            <p:nvPr/>
          </p:nvGrpSpPr>
          <p:grpSpPr>
            <a:xfrm>
              <a:off x="5812902" y="3575856"/>
              <a:ext cx="559303" cy="561810"/>
              <a:chOff x="1813" y="0"/>
              <a:chExt cx="809173" cy="812800"/>
            </a:xfrm>
          </p:grpSpPr>
          <p:sp>
            <p:nvSpPr>
              <p:cNvPr id="1090" name="Google Shape;109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2" name="Google Shape;1092;p21"/>
            <p:cNvGrpSpPr/>
            <p:nvPr/>
          </p:nvGrpSpPr>
          <p:grpSpPr>
            <a:xfrm>
              <a:off x="5812902" y="2681892"/>
              <a:ext cx="559303" cy="561810"/>
              <a:chOff x="1813" y="0"/>
              <a:chExt cx="809173" cy="812800"/>
            </a:xfrm>
          </p:grpSpPr>
          <p:sp>
            <p:nvSpPr>
              <p:cNvPr id="1093" name="Google Shape;109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5" name="Google Shape;1095;p21"/>
            <p:cNvGrpSpPr/>
            <p:nvPr/>
          </p:nvGrpSpPr>
          <p:grpSpPr>
            <a:xfrm>
              <a:off x="5812902" y="1787928"/>
              <a:ext cx="559303" cy="561810"/>
              <a:chOff x="1813" y="0"/>
              <a:chExt cx="809173" cy="812800"/>
            </a:xfrm>
          </p:grpSpPr>
          <p:sp>
            <p:nvSpPr>
              <p:cNvPr id="1096" name="Google Shape;109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8" name="Google Shape;1098;p21"/>
            <p:cNvGrpSpPr/>
            <p:nvPr/>
          </p:nvGrpSpPr>
          <p:grpSpPr>
            <a:xfrm>
              <a:off x="5812902" y="893964"/>
              <a:ext cx="559303" cy="561810"/>
              <a:chOff x="1813" y="0"/>
              <a:chExt cx="809173" cy="812800"/>
            </a:xfrm>
          </p:grpSpPr>
          <p:sp>
            <p:nvSpPr>
              <p:cNvPr id="1099" name="Google Shape;109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1" name="Google Shape;1101;p21"/>
            <p:cNvGrpSpPr/>
            <p:nvPr/>
          </p:nvGrpSpPr>
          <p:grpSpPr>
            <a:xfrm>
              <a:off x="5812902" y="0"/>
              <a:ext cx="559303" cy="561810"/>
              <a:chOff x="1813" y="0"/>
              <a:chExt cx="809173" cy="812800"/>
            </a:xfrm>
          </p:grpSpPr>
          <p:sp>
            <p:nvSpPr>
              <p:cNvPr id="1102" name="Google Shape;110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104" name="Google Shape;1104;p21"/>
          <p:cNvGrpSpPr/>
          <p:nvPr/>
        </p:nvGrpSpPr>
        <p:grpSpPr>
          <a:xfrm>
            <a:off x="-8667147" y="5817087"/>
            <a:ext cx="9765327" cy="4469912"/>
            <a:chOff x="1253" y="0"/>
            <a:chExt cx="13020436" cy="5959883"/>
          </a:xfrm>
        </p:grpSpPr>
        <p:grpSp>
          <p:nvGrpSpPr>
            <p:cNvPr id="1105" name="Google Shape;1105;p21"/>
            <p:cNvGrpSpPr/>
            <p:nvPr/>
          </p:nvGrpSpPr>
          <p:grpSpPr>
            <a:xfrm>
              <a:off x="6650737" y="5398073"/>
              <a:ext cx="559303" cy="561810"/>
              <a:chOff x="1813" y="0"/>
              <a:chExt cx="809173" cy="812800"/>
            </a:xfrm>
          </p:grpSpPr>
          <p:sp>
            <p:nvSpPr>
              <p:cNvPr id="1106" name="Google Shape;110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8" name="Google Shape;1108;p21"/>
            <p:cNvGrpSpPr/>
            <p:nvPr/>
          </p:nvGrpSpPr>
          <p:grpSpPr>
            <a:xfrm>
              <a:off x="6650737" y="4504109"/>
              <a:ext cx="559303" cy="561810"/>
              <a:chOff x="1813" y="0"/>
              <a:chExt cx="809173" cy="812800"/>
            </a:xfrm>
          </p:grpSpPr>
          <p:sp>
            <p:nvSpPr>
              <p:cNvPr id="1109" name="Google Shape;110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1" name="Google Shape;1111;p21"/>
            <p:cNvGrpSpPr/>
            <p:nvPr/>
          </p:nvGrpSpPr>
          <p:grpSpPr>
            <a:xfrm>
              <a:off x="6650737" y="3610145"/>
              <a:ext cx="559303" cy="561810"/>
              <a:chOff x="1813" y="0"/>
              <a:chExt cx="809173" cy="812800"/>
            </a:xfrm>
          </p:grpSpPr>
          <p:sp>
            <p:nvSpPr>
              <p:cNvPr id="1112" name="Google Shape;111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4" name="Google Shape;1114;p21"/>
            <p:cNvGrpSpPr/>
            <p:nvPr/>
          </p:nvGrpSpPr>
          <p:grpSpPr>
            <a:xfrm>
              <a:off x="6650737" y="2716181"/>
              <a:ext cx="559303" cy="561810"/>
              <a:chOff x="1813" y="0"/>
              <a:chExt cx="809173" cy="812800"/>
            </a:xfrm>
          </p:grpSpPr>
          <p:sp>
            <p:nvSpPr>
              <p:cNvPr id="1115" name="Google Shape;111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7" name="Google Shape;1117;p21"/>
            <p:cNvGrpSpPr/>
            <p:nvPr/>
          </p:nvGrpSpPr>
          <p:grpSpPr>
            <a:xfrm>
              <a:off x="6650737" y="1822217"/>
              <a:ext cx="559303" cy="561810"/>
              <a:chOff x="1813" y="0"/>
              <a:chExt cx="809173" cy="812800"/>
            </a:xfrm>
          </p:grpSpPr>
          <p:sp>
            <p:nvSpPr>
              <p:cNvPr id="1118" name="Google Shape;111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0" name="Google Shape;1120;p21"/>
            <p:cNvGrpSpPr/>
            <p:nvPr/>
          </p:nvGrpSpPr>
          <p:grpSpPr>
            <a:xfrm>
              <a:off x="6650737" y="928253"/>
              <a:ext cx="559303" cy="561810"/>
              <a:chOff x="1813" y="0"/>
              <a:chExt cx="809173" cy="812800"/>
            </a:xfrm>
          </p:grpSpPr>
          <p:sp>
            <p:nvSpPr>
              <p:cNvPr id="1121" name="Google Shape;112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3" name="Google Shape;1123;p21"/>
            <p:cNvGrpSpPr/>
            <p:nvPr/>
          </p:nvGrpSpPr>
          <p:grpSpPr>
            <a:xfrm>
              <a:off x="6650737" y="34289"/>
              <a:ext cx="559303" cy="561810"/>
              <a:chOff x="1813" y="0"/>
              <a:chExt cx="809173" cy="812800"/>
            </a:xfrm>
          </p:grpSpPr>
          <p:sp>
            <p:nvSpPr>
              <p:cNvPr id="1124" name="Google Shape;112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6" name="Google Shape;1126;p21"/>
            <p:cNvGrpSpPr/>
            <p:nvPr/>
          </p:nvGrpSpPr>
          <p:grpSpPr>
            <a:xfrm>
              <a:off x="7480973" y="5398073"/>
              <a:ext cx="559303" cy="561810"/>
              <a:chOff x="1813" y="0"/>
              <a:chExt cx="809173" cy="812800"/>
            </a:xfrm>
          </p:grpSpPr>
          <p:sp>
            <p:nvSpPr>
              <p:cNvPr id="1127" name="Google Shape;112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9" name="Google Shape;1129;p21"/>
            <p:cNvGrpSpPr/>
            <p:nvPr/>
          </p:nvGrpSpPr>
          <p:grpSpPr>
            <a:xfrm>
              <a:off x="7480973" y="4504109"/>
              <a:ext cx="559303" cy="561810"/>
              <a:chOff x="1813" y="0"/>
              <a:chExt cx="809173" cy="812800"/>
            </a:xfrm>
          </p:grpSpPr>
          <p:sp>
            <p:nvSpPr>
              <p:cNvPr id="1130" name="Google Shape;113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2" name="Google Shape;1132;p21"/>
            <p:cNvGrpSpPr/>
            <p:nvPr/>
          </p:nvGrpSpPr>
          <p:grpSpPr>
            <a:xfrm>
              <a:off x="7480973" y="3610145"/>
              <a:ext cx="559303" cy="561810"/>
              <a:chOff x="1813" y="0"/>
              <a:chExt cx="809173" cy="812800"/>
            </a:xfrm>
          </p:grpSpPr>
          <p:sp>
            <p:nvSpPr>
              <p:cNvPr id="1133" name="Google Shape;113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5" name="Google Shape;1135;p21"/>
            <p:cNvGrpSpPr/>
            <p:nvPr/>
          </p:nvGrpSpPr>
          <p:grpSpPr>
            <a:xfrm>
              <a:off x="7480973" y="2716181"/>
              <a:ext cx="559303" cy="561810"/>
              <a:chOff x="1813" y="0"/>
              <a:chExt cx="809173" cy="812800"/>
            </a:xfrm>
          </p:grpSpPr>
          <p:sp>
            <p:nvSpPr>
              <p:cNvPr id="1136" name="Google Shape;113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8" name="Google Shape;1138;p21"/>
            <p:cNvGrpSpPr/>
            <p:nvPr/>
          </p:nvGrpSpPr>
          <p:grpSpPr>
            <a:xfrm>
              <a:off x="7480973" y="1822217"/>
              <a:ext cx="559303" cy="561810"/>
              <a:chOff x="1813" y="0"/>
              <a:chExt cx="809173" cy="812800"/>
            </a:xfrm>
          </p:grpSpPr>
          <p:sp>
            <p:nvSpPr>
              <p:cNvPr id="1139" name="Google Shape;113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1" name="Google Shape;1141;p21"/>
            <p:cNvGrpSpPr/>
            <p:nvPr/>
          </p:nvGrpSpPr>
          <p:grpSpPr>
            <a:xfrm>
              <a:off x="7480973" y="928253"/>
              <a:ext cx="559303" cy="561810"/>
              <a:chOff x="1813" y="0"/>
              <a:chExt cx="809173" cy="812800"/>
            </a:xfrm>
          </p:grpSpPr>
          <p:sp>
            <p:nvSpPr>
              <p:cNvPr id="1142" name="Google Shape;114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4" name="Google Shape;1144;p21"/>
            <p:cNvGrpSpPr/>
            <p:nvPr/>
          </p:nvGrpSpPr>
          <p:grpSpPr>
            <a:xfrm>
              <a:off x="7480973" y="34289"/>
              <a:ext cx="559303" cy="561810"/>
              <a:chOff x="1813" y="0"/>
              <a:chExt cx="809173" cy="812800"/>
            </a:xfrm>
          </p:grpSpPr>
          <p:sp>
            <p:nvSpPr>
              <p:cNvPr id="1145" name="Google Shape;114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7" name="Google Shape;1147;p21"/>
            <p:cNvGrpSpPr/>
            <p:nvPr/>
          </p:nvGrpSpPr>
          <p:grpSpPr>
            <a:xfrm>
              <a:off x="8311208" y="5398073"/>
              <a:ext cx="559303" cy="561810"/>
              <a:chOff x="1813" y="0"/>
              <a:chExt cx="809173" cy="812800"/>
            </a:xfrm>
          </p:grpSpPr>
          <p:sp>
            <p:nvSpPr>
              <p:cNvPr id="1148" name="Google Shape;114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0" name="Google Shape;1150;p21"/>
            <p:cNvGrpSpPr/>
            <p:nvPr/>
          </p:nvGrpSpPr>
          <p:grpSpPr>
            <a:xfrm>
              <a:off x="8311208" y="4504109"/>
              <a:ext cx="559303" cy="561810"/>
              <a:chOff x="1813" y="0"/>
              <a:chExt cx="809173" cy="812800"/>
            </a:xfrm>
          </p:grpSpPr>
          <p:sp>
            <p:nvSpPr>
              <p:cNvPr id="1151" name="Google Shape;115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3" name="Google Shape;1153;p21"/>
            <p:cNvGrpSpPr/>
            <p:nvPr/>
          </p:nvGrpSpPr>
          <p:grpSpPr>
            <a:xfrm>
              <a:off x="8311208" y="3610145"/>
              <a:ext cx="559303" cy="561810"/>
              <a:chOff x="1813" y="0"/>
              <a:chExt cx="809173" cy="812800"/>
            </a:xfrm>
          </p:grpSpPr>
          <p:sp>
            <p:nvSpPr>
              <p:cNvPr id="1154" name="Google Shape;115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6" name="Google Shape;1156;p21"/>
            <p:cNvGrpSpPr/>
            <p:nvPr/>
          </p:nvGrpSpPr>
          <p:grpSpPr>
            <a:xfrm>
              <a:off x="8311208" y="2716181"/>
              <a:ext cx="559303" cy="561810"/>
              <a:chOff x="1813" y="0"/>
              <a:chExt cx="809173" cy="812800"/>
            </a:xfrm>
          </p:grpSpPr>
          <p:sp>
            <p:nvSpPr>
              <p:cNvPr id="1157" name="Google Shape;115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9" name="Google Shape;1159;p21"/>
            <p:cNvGrpSpPr/>
            <p:nvPr/>
          </p:nvGrpSpPr>
          <p:grpSpPr>
            <a:xfrm>
              <a:off x="8311208" y="1822217"/>
              <a:ext cx="559303" cy="561810"/>
              <a:chOff x="1813" y="0"/>
              <a:chExt cx="809173" cy="812800"/>
            </a:xfrm>
          </p:grpSpPr>
          <p:sp>
            <p:nvSpPr>
              <p:cNvPr id="1160" name="Google Shape;116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2" name="Google Shape;1162;p21"/>
            <p:cNvGrpSpPr/>
            <p:nvPr/>
          </p:nvGrpSpPr>
          <p:grpSpPr>
            <a:xfrm>
              <a:off x="8311208" y="928253"/>
              <a:ext cx="559303" cy="561810"/>
              <a:chOff x="1813" y="0"/>
              <a:chExt cx="809173" cy="812800"/>
            </a:xfrm>
          </p:grpSpPr>
          <p:sp>
            <p:nvSpPr>
              <p:cNvPr id="1163" name="Google Shape;116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5" name="Google Shape;1165;p21"/>
            <p:cNvGrpSpPr/>
            <p:nvPr/>
          </p:nvGrpSpPr>
          <p:grpSpPr>
            <a:xfrm>
              <a:off x="8311208" y="34289"/>
              <a:ext cx="559303" cy="561810"/>
              <a:chOff x="1813" y="0"/>
              <a:chExt cx="809173" cy="812800"/>
            </a:xfrm>
          </p:grpSpPr>
          <p:sp>
            <p:nvSpPr>
              <p:cNvPr id="1166" name="Google Shape;116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8" name="Google Shape;1168;p21"/>
            <p:cNvGrpSpPr/>
            <p:nvPr/>
          </p:nvGrpSpPr>
          <p:grpSpPr>
            <a:xfrm>
              <a:off x="9141444" y="5398073"/>
              <a:ext cx="559303" cy="561810"/>
              <a:chOff x="1813" y="0"/>
              <a:chExt cx="809173" cy="812800"/>
            </a:xfrm>
          </p:grpSpPr>
          <p:sp>
            <p:nvSpPr>
              <p:cNvPr id="1169" name="Google Shape;116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1" name="Google Shape;1171;p21"/>
            <p:cNvGrpSpPr/>
            <p:nvPr/>
          </p:nvGrpSpPr>
          <p:grpSpPr>
            <a:xfrm>
              <a:off x="9141444" y="4504109"/>
              <a:ext cx="559303" cy="561810"/>
              <a:chOff x="1813" y="0"/>
              <a:chExt cx="809173" cy="812800"/>
            </a:xfrm>
          </p:grpSpPr>
          <p:sp>
            <p:nvSpPr>
              <p:cNvPr id="1172" name="Google Shape;117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4" name="Google Shape;1174;p21"/>
            <p:cNvGrpSpPr/>
            <p:nvPr/>
          </p:nvGrpSpPr>
          <p:grpSpPr>
            <a:xfrm>
              <a:off x="9141444" y="3610145"/>
              <a:ext cx="559303" cy="561810"/>
              <a:chOff x="1813" y="0"/>
              <a:chExt cx="809173" cy="812800"/>
            </a:xfrm>
          </p:grpSpPr>
          <p:sp>
            <p:nvSpPr>
              <p:cNvPr id="1175" name="Google Shape;117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7" name="Google Shape;1177;p21"/>
            <p:cNvGrpSpPr/>
            <p:nvPr/>
          </p:nvGrpSpPr>
          <p:grpSpPr>
            <a:xfrm>
              <a:off x="9141444" y="2716181"/>
              <a:ext cx="559303" cy="561810"/>
              <a:chOff x="1813" y="0"/>
              <a:chExt cx="809173" cy="812800"/>
            </a:xfrm>
          </p:grpSpPr>
          <p:sp>
            <p:nvSpPr>
              <p:cNvPr id="1178" name="Google Shape;117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0" name="Google Shape;1180;p21"/>
            <p:cNvGrpSpPr/>
            <p:nvPr/>
          </p:nvGrpSpPr>
          <p:grpSpPr>
            <a:xfrm>
              <a:off x="9141444" y="1822217"/>
              <a:ext cx="559303" cy="561810"/>
              <a:chOff x="1813" y="0"/>
              <a:chExt cx="809173" cy="812800"/>
            </a:xfrm>
          </p:grpSpPr>
          <p:sp>
            <p:nvSpPr>
              <p:cNvPr id="1181" name="Google Shape;118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3" name="Google Shape;1183;p21"/>
            <p:cNvGrpSpPr/>
            <p:nvPr/>
          </p:nvGrpSpPr>
          <p:grpSpPr>
            <a:xfrm>
              <a:off x="9141444" y="928253"/>
              <a:ext cx="559303" cy="561810"/>
              <a:chOff x="1813" y="0"/>
              <a:chExt cx="809173" cy="812800"/>
            </a:xfrm>
          </p:grpSpPr>
          <p:sp>
            <p:nvSpPr>
              <p:cNvPr id="1184" name="Google Shape;118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6" name="Google Shape;1186;p21"/>
            <p:cNvGrpSpPr/>
            <p:nvPr/>
          </p:nvGrpSpPr>
          <p:grpSpPr>
            <a:xfrm>
              <a:off x="9141444" y="34289"/>
              <a:ext cx="559303" cy="561810"/>
              <a:chOff x="1813" y="0"/>
              <a:chExt cx="809173" cy="812800"/>
            </a:xfrm>
          </p:grpSpPr>
          <p:sp>
            <p:nvSpPr>
              <p:cNvPr id="1187" name="Google Shape;118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9" name="Google Shape;1189;p21"/>
            <p:cNvGrpSpPr/>
            <p:nvPr/>
          </p:nvGrpSpPr>
          <p:grpSpPr>
            <a:xfrm>
              <a:off x="9971680" y="5398073"/>
              <a:ext cx="559303" cy="561810"/>
              <a:chOff x="1813" y="0"/>
              <a:chExt cx="809173" cy="812800"/>
            </a:xfrm>
          </p:grpSpPr>
          <p:sp>
            <p:nvSpPr>
              <p:cNvPr id="1190" name="Google Shape;119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2" name="Google Shape;1192;p21"/>
            <p:cNvGrpSpPr/>
            <p:nvPr/>
          </p:nvGrpSpPr>
          <p:grpSpPr>
            <a:xfrm>
              <a:off x="9971680" y="4504109"/>
              <a:ext cx="559303" cy="561810"/>
              <a:chOff x="1813" y="0"/>
              <a:chExt cx="809173" cy="812800"/>
            </a:xfrm>
          </p:grpSpPr>
          <p:sp>
            <p:nvSpPr>
              <p:cNvPr id="1193" name="Google Shape;119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5" name="Google Shape;1195;p21"/>
            <p:cNvGrpSpPr/>
            <p:nvPr/>
          </p:nvGrpSpPr>
          <p:grpSpPr>
            <a:xfrm>
              <a:off x="9971680" y="3610145"/>
              <a:ext cx="559303" cy="561810"/>
              <a:chOff x="1813" y="0"/>
              <a:chExt cx="809173" cy="812800"/>
            </a:xfrm>
          </p:grpSpPr>
          <p:sp>
            <p:nvSpPr>
              <p:cNvPr id="1196" name="Google Shape;119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8" name="Google Shape;1198;p21"/>
            <p:cNvGrpSpPr/>
            <p:nvPr/>
          </p:nvGrpSpPr>
          <p:grpSpPr>
            <a:xfrm>
              <a:off x="9971680" y="2716181"/>
              <a:ext cx="559303" cy="561810"/>
              <a:chOff x="1813" y="0"/>
              <a:chExt cx="809173" cy="812800"/>
            </a:xfrm>
          </p:grpSpPr>
          <p:sp>
            <p:nvSpPr>
              <p:cNvPr id="1199" name="Google Shape;119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1" name="Google Shape;1201;p21"/>
            <p:cNvGrpSpPr/>
            <p:nvPr/>
          </p:nvGrpSpPr>
          <p:grpSpPr>
            <a:xfrm>
              <a:off x="9971680" y="1822217"/>
              <a:ext cx="559303" cy="561810"/>
              <a:chOff x="1813" y="0"/>
              <a:chExt cx="809173" cy="812800"/>
            </a:xfrm>
          </p:grpSpPr>
          <p:sp>
            <p:nvSpPr>
              <p:cNvPr id="1202" name="Google Shape;120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4" name="Google Shape;1204;p21"/>
            <p:cNvGrpSpPr/>
            <p:nvPr/>
          </p:nvGrpSpPr>
          <p:grpSpPr>
            <a:xfrm>
              <a:off x="9971680" y="928253"/>
              <a:ext cx="559303" cy="561810"/>
              <a:chOff x="1813" y="0"/>
              <a:chExt cx="809173" cy="812800"/>
            </a:xfrm>
          </p:grpSpPr>
          <p:sp>
            <p:nvSpPr>
              <p:cNvPr id="1205" name="Google Shape;120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7" name="Google Shape;1207;p21"/>
            <p:cNvGrpSpPr/>
            <p:nvPr/>
          </p:nvGrpSpPr>
          <p:grpSpPr>
            <a:xfrm>
              <a:off x="9971680" y="34289"/>
              <a:ext cx="559303" cy="561810"/>
              <a:chOff x="1813" y="0"/>
              <a:chExt cx="809173" cy="812800"/>
            </a:xfrm>
          </p:grpSpPr>
          <p:sp>
            <p:nvSpPr>
              <p:cNvPr id="1208" name="Google Shape;120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0" name="Google Shape;1210;p21"/>
            <p:cNvGrpSpPr/>
            <p:nvPr/>
          </p:nvGrpSpPr>
          <p:grpSpPr>
            <a:xfrm>
              <a:off x="10801915" y="5398073"/>
              <a:ext cx="559303" cy="561810"/>
              <a:chOff x="1813" y="0"/>
              <a:chExt cx="809173" cy="812800"/>
            </a:xfrm>
          </p:grpSpPr>
          <p:sp>
            <p:nvSpPr>
              <p:cNvPr id="1211" name="Google Shape;121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3" name="Google Shape;1213;p21"/>
            <p:cNvGrpSpPr/>
            <p:nvPr/>
          </p:nvGrpSpPr>
          <p:grpSpPr>
            <a:xfrm>
              <a:off x="10801915" y="4504109"/>
              <a:ext cx="559303" cy="561810"/>
              <a:chOff x="1813" y="0"/>
              <a:chExt cx="809173" cy="812800"/>
            </a:xfrm>
          </p:grpSpPr>
          <p:sp>
            <p:nvSpPr>
              <p:cNvPr id="1214" name="Google Shape;121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6" name="Google Shape;1216;p21"/>
            <p:cNvGrpSpPr/>
            <p:nvPr/>
          </p:nvGrpSpPr>
          <p:grpSpPr>
            <a:xfrm>
              <a:off x="10801915" y="3610145"/>
              <a:ext cx="559303" cy="561810"/>
              <a:chOff x="1813" y="0"/>
              <a:chExt cx="809173" cy="812800"/>
            </a:xfrm>
          </p:grpSpPr>
          <p:sp>
            <p:nvSpPr>
              <p:cNvPr id="1217" name="Google Shape;121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9" name="Google Shape;1219;p21"/>
            <p:cNvGrpSpPr/>
            <p:nvPr/>
          </p:nvGrpSpPr>
          <p:grpSpPr>
            <a:xfrm>
              <a:off x="10801915" y="2716181"/>
              <a:ext cx="559303" cy="561810"/>
              <a:chOff x="1813" y="0"/>
              <a:chExt cx="809173" cy="812800"/>
            </a:xfrm>
          </p:grpSpPr>
          <p:sp>
            <p:nvSpPr>
              <p:cNvPr id="1220" name="Google Shape;122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2" name="Google Shape;1222;p21"/>
            <p:cNvGrpSpPr/>
            <p:nvPr/>
          </p:nvGrpSpPr>
          <p:grpSpPr>
            <a:xfrm>
              <a:off x="10801915" y="1822217"/>
              <a:ext cx="559303" cy="561810"/>
              <a:chOff x="1813" y="0"/>
              <a:chExt cx="809173" cy="812800"/>
            </a:xfrm>
          </p:grpSpPr>
          <p:sp>
            <p:nvSpPr>
              <p:cNvPr id="1223" name="Google Shape;122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5" name="Google Shape;1225;p21"/>
            <p:cNvGrpSpPr/>
            <p:nvPr/>
          </p:nvGrpSpPr>
          <p:grpSpPr>
            <a:xfrm>
              <a:off x="10801915" y="928253"/>
              <a:ext cx="559303" cy="561810"/>
              <a:chOff x="1813" y="0"/>
              <a:chExt cx="809173" cy="812800"/>
            </a:xfrm>
          </p:grpSpPr>
          <p:sp>
            <p:nvSpPr>
              <p:cNvPr id="1226" name="Google Shape;122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8" name="Google Shape;1228;p21"/>
            <p:cNvGrpSpPr/>
            <p:nvPr/>
          </p:nvGrpSpPr>
          <p:grpSpPr>
            <a:xfrm>
              <a:off x="10801915" y="34289"/>
              <a:ext cx="559303" cy="561810"/>
              <a:chOff x="1813" y="0"/>
              <a:chExt cx="809173" cy="812800"/>
            </a:xfrm>
          </p:grpSpPr>
          <p:sp>
            <p:nvSpPr>
              <p:cNvPr id="1229" name="Google Shape;122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1" name="Google Shape;1231;p21"/>
            <p:cNvGrpSpPr/>
            <p:nvPr/>
          </p:nvGrpSpPr>
          <p:grpSpPr>
            <a:xfrm>
              <a:off x="11632151" y="5398073"/>
              <a:ext cx="559303" cy="561810"/>
              <a:chOff x="1813" y="0"/>
              <a:chExt cx="809173" cy="812800"/>
            </a:xfrm>
          </p:grpSpPr>
          <p:sp>
            <p:nvSpPr>
              <p:cNvPr id="1232" name="Google Shape;123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4" name="Google Shape;1234;p21"/>
            <p:cNvGrpSpPr/>
            <p:nvPr/>
          </p:nvGrpSpPr>
          <p:grpSpPr>
            <a:xfrm>
              <a:off x="11632151" y="4504109"/>
              <a:ext cx="559303" cy="561810"/>
              <a:chOff x="1813" y="0"/>
              <a:chExt cx="809173" cy="812800"/>
            </a:xfrm>
          </p:grpSpPr>
          <p:sp>
            <p:nvSpPr>
              <p:cNvPr id="1235" name="Google Shape;123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7" name="Google Shape;1237;p21"/>
            <p:cNvGrpSpPr/>
            <p:nvPr/>
          </p:nvGrpSpPr>
          <p:grpSpPr>
            <a:xfrm>
              <a:off x="11632151" y="3610145"/>
              <a:ext cx="559303" cy="561810"/>
              <a:chOff x="1813" y="0"/>
              <a:chExt cx="809173" cy="812800"/>
            </a:xfrm>
          </p:grpSpPr>
          <p:sp>
            <p:nvSpPr>
              <p:cNvPr id="1238" name="Google Shape;123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0" name="Google Shape;1240;p21"/>
            <p:cNvGrpSpPr/>
            <p:nvPr/>
          </p:nvGrpSpPr>
          <p:grpSpPr>
            <a:xfrm>
              <a:off x="11632151" y="2716181"/>
              <a:ext cx="559303" cy="561810"/>
              <a:chOff x="1813" y="0"/>
              <a:chExt cx="809173" cy="812800"/>
            </a:xfrm>
          </p:grpSpPr>
          <p:sp>
            <p:nvSpPr>
              <p:cNvPr id="1241" name="Google Shape;124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3" name="Google Shape;1243;p21"/>
            <p:cNvGrpSpPr/>
            <p:nvPr/>
          </p:nvGrpSpPr>
          <p:grpSpPr>
            <a:xfrm>
              <a:off x="11632151" y="1822217"/>
              <a:ext cx="559303" cy="561810"/>
              <a:chOff x="1813" y="0"/>
              <a:chExt cx="809173" cy="812800"/>
            </a:xfrm>
          </p:grpSpPr>
          <p:sp>
            <p:nvSpPr>
              <p:cNvPr id="1244" name="Google Shape;124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6" name="Google Shape;1246;p21"/>
            <p:cNvGrpSpPr/>
            <p:nvPr/>
          </p:nvGrpSpPr>
          <p:grpSpPr>
            <a:xfrm>
              <a:off x="11632151" y="928253"/>
              <a:ext cx="559303" cy="561810"/>
              <a:chOff x="1813" y="0"/>
              <a:chExt cx="809173" cy="812800"/>
            </a:xfrm>
          </p:grpSpPr>
          <p:sp>
            <p:nvSpPr>
              <p:cNvPr id="1247" name="Google Shape;124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9" name="Google Shape;1249;p21"/>
            <p:cNvGrpSpPr/>
            <p:nvPr/>
          </p:nvGrpSpPr>
          <p:grpSpPr>
            <a:xfrm>
              <a:off x="11632151" y="34289"/>
              <a:ext cx="559303" cy="561810"/>
              <a:chOff x="1813" y="0"/>
              <a:chExt cx="809173" cy="812800"/>
            </a:xfrm>
          </p:grpSpPr>
          <p:sp>
            <p:nvSpPr>
              <p:cNvPr id="1250" name="Google Shape;125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2" name="Google Shape;1252;p21"/>
            <p:cNvGrpSpPr/>
            <p:nvPr/>
          </p:nvGrpSpPr>
          <p:grpSpPr>
            <a:xfrm>
              <a:off x="12462386" y="5398073"/>
              <a:ext cx="559303" cy="561810"/>
              <a:chOff x="1813" y="0"/>
              <a:chExt cx="809173" cy="812800"/>
            </a:xfrm>
          </p:grpSpPr>
          <p:sp>
            <p:nvSpPr>
              <p:cNvPr id="1253" name="Google Shape;125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5" name="Google Shape;1255;p21"/>
            <p:cNvGrpSpPr/>
            <p:nvPr/>
          </p:nvGrpSpPr>
          <p:grpSpPr>
            <a:xfrm>
              <a:off x="12462386" y="4504109"/>
              <a:ext cx="559303" cy="561810"/>
              <a:chOff x="1813" y="0"/>
              <a:chExt cx="809173" cy="812800"/>
            </a:xfrm>
          </p:grpSpPr>
          <p:sp>
            <p:nvSpPr>
              <p:cNvPr id="1256" name="Google Shape;125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8" name="Google Shape;1258;p21"/>
            <p:cNvGrpSpPr/>
            <p:nvPr/>
          </p:nvGrpSpPr>
          <p:grpSpPr>
            <a:xfrm>
              <a:off x="12462386" y="3610145"/>
              <a:ext cx="559303" cy="561810"/>
              <a:chOff x="1813" y="0"/>
              <a:chExt cx="809173" cy="812800"/>
            </a:xfrm>
          </p:grpSpPr>
          <p:sp>
            <p:nvSpPr>
              <p:cNvPr id="1259" name="Google Shape;125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61" name="Google Shape;1261;p21"/>
            <p:cNvGrpSpPr/>
            <p:nvPr/>
          </p:nvGrpSpPr>
          <p:grpSpPr>
            <a:xfrm>
              <a:off x="12462386" y="2716181"/>
              <a:ext cx="559303" cy="561810"/>
              <a:chOff x="1813" y="0"/>
              <a:chExt cx="809173" cy="812800"/>
            </a:xfrm>
          </p:grpSpPr>
          <p:sp>
            <p:nvSpPr>
              <p:cNvPr id="1262" name="Google Shape;126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64" name="Google Shape;1264;p21"/>
            <p:cNvGrpSpPr/>
            <p:nvPr/>
          </p:nvGrpSpPr>
          <p:grpSpPr>
            <a:xfrm>
              <a:off x="12462386" y="1822217"/>
              <a:ext cx="559303" cy="561810"/>
              <a:chOff x="1813" y="0"/>
              <a:chExt cx="809173" cy="812800"/>
            </a:xfrm>
          </p:grpSpPr>
          <p:sp>
            <p:nvSpPr>
              <p:cNvPr id="1265" name="Google Shape;126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67" name="Google Shape;1267;p21"/>
            <p:cNvGrpSpPr/>
            <p:nvPr/>
          </p:nvGrpSpPr>
          <p:grpSpPr>
            <a:xfrm>
              <a:off x="12462386" y="928253"/>
              <a:ext cx="559303" cy="561810"/>
              <a:chOff x="1813" y="0"/>
              <a:chExt cx="809173" cy="812800"/>
            </a:xfrm>
          </p:grpSpPr>
          <p:sp>
            <p:nvSpPr>
              <p:cNvPr id="1268" name="Google Shape;126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0" name="Google Shape;1270;p21"/>
            <p:cNvGrpSpPr/>
            <p:nvPr/>
          </p:nvGrpSpPr>
          <p:grpSpPr>
            <a:xfrm>
              <a:off x="12462386" y="34289"/>
              <a:ext cx="559303" cy="561810"/>
              <a:chOff x="1813" y="0"/>
              <a:chExt cx="809173" cy="812800"/>
            </a:xfrm>
          </p:grpSpPr>
          <p:sp>
            <p:nvSpPr>
              <p:cNvPr id="1271" name="Google Shape;127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3" name="Google Shape;1273;p21"/>
            <p:cNvGrpSpPr/>
            <p:nvPr/>
          </p:nvGrpSpPr>
          <p:grpSpPr>
            <a:xfrm>
              <a:off x="1253" y="5363784"/>
              <a:ext cx="559303" cy="561810"/>
              <a:chOff x="1813" y="0"/>
              <a:chExt cx="809173" cy="812800"/>
            </a:xfrm>
          </p:grpSpPr>
          <p:sp>
            <p:nvSpPr>
              <p:cNvPr id="1274" name="Google Shape;127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6" name="Google Shape;1276;p21"/>
            <p:cNvGrpSpPr/>
            <p:nvPr/>
          </p:nvGrpSpPr>
          <p:grpSpPr>
            <a:xfrm>
              <a:off x="1253" y="4469820"/>
              <a:ext cx="559303" cy="561810"/>
              <a:chOff x="1813" y="0"/>
              <a:chExt cx="809173" cy="812800"/>
            </a:xfrm>
          </p:grpSpPr>
          <p:sp>
            <p:nvSpPr>
              <p:cNvPr id="1277" name="Google Shape;127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9" name="Google Shape;1279;p21"/>
            <p:cNvGrpSpPr/>
            <p:nvPr/>
          </p:nvGrpSpPr>
          <p:grpSpPr>
            <a:xfrm>
              <a:off x="1253" y="3575856"/>
              <a:ext cx="559303" cy="561810"/>
              <a:chOff x="1813" y="0"/>
              <a:chExt cx="809173" cy="812800"/>
            </a:xfrm>
          </p:grpSpPr>
          <p:sp>
            <p:nvSpPr>
              <p:cNvPr id="1280" name="Google Shape;128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2" name="Google Shape;1282;p21"/>
            <p:cNvGrpSpPr/>
            <p:nvPr/>
          </p:nvGrpSpPr>
          <p:grpSpPr>
            <a:xfrm>
              <a:off x="1253" y="2681892"/>
              <a:ext cx="559303" cy="561810"/>
              <a:chOff x="1813" y="0"/>
              <a:chExt cx="809173" cy="812800"/>
            </a:xfrm>
          </p:grpSpPr>
          <p:sp>
            <p:nvSpPr>
              <p:cNvPr id="1283" name="Google Shape;128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5" name="Google Shape;1285;p21"/>
            <p:cNvGrpSpPr/>
            <p:nvPr/>
          </p:nvGrpSpPr>
          <p:grpSpPr>
            <a:xfrm>
              <a:off x="1253" y="1787928"/>
              <a:ext cx="559303" cy="561810"/>
              <a:chOff x="1813" y="0"/>
              <a:chExt cx="809173" cy="812800"/>
            </a:xfrm>
          </p:grpSpPr>
          <p:sp>
            <p:nvSpPr>
              <p:cNvPr id="1286" name="Google Shape;128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8" name="Google Shape;1288;p21"/>
            <p:cNvGrpSpPr/>
            <p:nvPr/>
          </p:nvGrpSpPr>
          <p:grpSpPr>
            <a:xfrm>
              <a:off x="1253" y="893964"/>
              <a:ext cx="559303" cy="561810"/>
              <a:chOff x="1813" y="0"/>
              <a:chExt cx="809173" cy="812800"/>
            </a:xfrm>
          </p:grpSpPr>
          <p:sp>
            <p:nvSpPr>
              <p:cNvPr id="1289" name="Google Shape;128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1" name="Google Shape;1291;p21"/>
            <p:cNvGrpSpPr/>
            <p:nvPr/>
          </p:nvGrpSpPr>
          <p:grpSpPr>
            <a:xfrm>
              <a:off x="1253" y="0"/>
              <a:ext cx="559303" cy="561810"/>
              <a:chOff x="1813" y="0"/>
              <a:chExt cx="809173" cy="812800"/>
            </a:xfrm>
          </p:grpSpPr>
          <p:sp>
            <p:nvSpPr>
              <p:cNvPr id="1292" name="Google Shape;129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4" name="Google Shape;1294;p21"/>
            <p:cNvGrpSpPr/>
            <p:nvPr/>
          </p:nvGrpSpPr>
          <p:grpSpPr>
            <a:xfrm>
              <a:off x="831489" y="5363784"/>
              <a:ext cx="559303" cy="561810"/>
              <a:chOff x="1813" y="0"/>
              <a:chExt cx="809173" cy="812800"/>
            </a:xfrm>
          </p:grpSpPr>
          <p:sp>
            <p:nvSpPr>
              <p:cNvPr id="1295" name="Google Shape;129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7" name="Google Shape;1297;p21"/>
            <p:cNvGrpSpPr/>
            <p:nvPr/>
          </p:nvGrpSpPr>
          <p:grpSpPr>
            <a:xfrm>
              <a:off x="831489" y="4469820"/>
              <a:ext cx="559303" cy="561810"/>
              <a:chOff x="1813" y="0"/>
              <a:chExt cx="809173" cy="812800"/>
            </a:xfrm>
          </p:grpSpPr>
          <p:sp>
            <p:nvSpPr>
              <p:cNvPr id="1298" name="Google Shape;129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0" name="Google Shape;1300;p21"/>
            <p:cNvGrpSpPr/>
            <p:nvPr/>
          </p:nvGrpSpPr>
          <p:grpSpPr>
            <a:xfrm>
              <a:off x="831489" y="3575856"/>
              <a:ext cx="559303" cy="561810"/>
              <a:chOff x="1813" y="0"/>
              <a:chExt cx="809173" cy="812800"/>
            </a:xfrm>
          </p:grpSpPr>
          <p:sp>
            <p:nvSpPr>
              <p:cNvPr id="1301" name="Google Shape;130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3" name="Google Shape;1303;p21"/>
            <p:cNvGrpSpPr/>
            <p:nvPr/>
          </p:nvGrpSpPr>
          <p:grpSpPr>
            <a:xfrm>
              <a:off x="831489" y="2681892"/>
              <a:ext cx="559303" cy="561810"/>
              <a:chOff x="1813" y="0"/>
              <a:chExt cx="809173" cy="812800"/>
            </a:xfrm>
          </p:grpSpPr>
          <p:sp>
            <p:nvSpPr>
              <p:cNvPr id="1304" name="Google Shape;130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6" name="Google Shape;1306;p21"/>
            <p:cNvGrpSpPr/>
            <p:nvPr/>
          </p:nvGrpSpPr>
          <p:grpSpPr>
            <a:xfrm>
              <a:off x="831489" y="1787928"/>
              <a:ext cx="559303" cy="561810"/>
              <a:chOff x="1813" y="0"/>
              <a:chExt cx="809173" cy="812800"/>
            </a:xfrm>
          </p:grpSpPr>
          <p:sp>
            <p:nvSpPr>
              <p:cNvPr id="1307" name="Google Shape;130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9" name="Google Shape;1309;p21"/>
            <p:cNvGrpSpPr/>
            <p:nvPr/>
          </p:nvGrpSpPr>
          <p:grpSpPr>
            <a:xfrm>
              <a:off x="831489" y="893964"/>
              <a:ext cx="559303" cy="561810"/>
              <a:chOff x="1813" y="0"/>
              <a:chExt cx="809173" cy="812800"/>
            </a:xfrm>
          </p:grpSpPr>
          <p:sp>
            <p:nvSpPr>
              <p:cNvPr id="1310" name="Google Shape;131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2" name="Google Shape;1312;p21"/>
            <p:cNvGrpSpPr/>
            <p:nvPr/>
          </p:nvGrpSpPr>
          <p:grpSpPr>
            <a:xfrm>
              <a:off x="831489" y="0"/>
              <a:ext cx="559303" cy="561810"/>
              <a:chOff x="1813" y="0"/>
              <a:chExt cx="809173" cy="812800"/>
            </a:xfrm>
          </p:grpSpPr>
          <p:sp>
            <p:nvSpPr>
              <p:cNvPr id="1313" name="Google Shape;131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5" name="Google Shape;1315;p21"/>
            <p:cNvGrpSpPr/>
            <p:nvPr/>
          </p:nvGrpSpPr>
          <p:grpSpPr>
            <a:xfrm>
              <a:off x="1661724" y="5363784"/>
              <a:ext cx="559303" cy="561810"/>
              <a:chOff x="1813" y="0"/>
              <a:chExt cx="809173" cy="812800"/>
            </a:xfrm>
          </p:grpSpPr>
          <p:sp>
            <p:nvSpPr>
              <p:cNvPr id="1316" name="Google Shape;131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8" name="Google Shape;1318;p21"/>
            <p:cNvGrpSpPr/>
            <p:nvPr/>
          </p:nvGrpSpPr>
          <p:grpSpPr>
            <a:xfrm>
              <a:off x="1661724" y="4469820"/>
              <a:ext cx="559303" cy="561810"/>
              <a:chOff x="1813" y="0"/>
              <a:chExt cx="809173" cy="812800"/>
            </a:xfrm>
          </p:grpSpPr>
          <p:sp>
            <p:nvSpPr>
              <p:cNvPr id="1319" name="Google Shape;131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21" name="Google Shape;1321;p21"/>
            <p:cNvGrpSpPr/>
            <p:nvPr/>
          </p:nvGrpSpPr>
          <p:grpSpPr>
            <a:xfrm>
              <a:off x="1661724" y="3575856"/>
              <a:ext cx="559303" cy="561810"/>
              <a:chOff x="1813" y="0"/>
              <a:chExt cx="809173" cy="812800"/>
            </a:xfrm>
          </p:grpSpPr>
          <p:sp>
            <p:nvSpPr>
              <p:cNvPr id="1322" name="Google Shape;132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24" name="Google Shape;1324;p21"/>
            <p:cNvGrpSpPr/>
            <p:nvPr/>
          </p:nvGrpSpPr>
          <p:grpSpPr>
            <a:xfrm>
              <a:off x="1661724" y="2681892"/>
              <a:ext cx="559303" cy="561810"/>
              <a:chOff x="1813" y="0"/>
              <a:chExt cx="809173" cy="812800"/>
            </a:xfrm>
          </p:grpSpPr>
          <p:sp>
            <p:nvSpPr>
              <p:cNvPr id="1325" name="Google Shape;132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27" name="Google Shape;1327;p21"/>
            <p:cNvGrpSpPr/>
            <p:nvPr/>
          </p:nvGrpSpPr>
          <p:grpSpPr>
            <a:xfrm>
              <a:off x="1661724" y="1787928"/>
              <a:ext cx="559303" cy="561810"/>
              <a:chOff x="1813" y="0"/>
              <a:chExt cx="809173" cy="812800"/>
            </a:xfrm>
          </p:grpSpPr>
          <p:sp>
            <p:nvSpPr>
              <p:cNvPr id="1328" name="Google Shape;132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0" name="Google Shape;1330;p21"/>
            <p:cNvGrpSpPr/>
            <p:nvPr/>
          </p:nvGrpSpPr>
          <p:grpSpPr>
            <a:xfrm>
              <a:off x="1661724" y="893964"/>
              <a:ext cx="559303" cy="561810"/>
              <a:chOff x="1813" y="0"/>
              <a:chExt cx="809173" cy="812800"/>
            </a:xfrm>
          </p:grpSpPr>
          <p:sp>
            <p:nvSpPr>
              <p:cNvPr id="1331" name="Google Shape;133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3" name="Google Shape;1333;p21"/>
            <p:cNvGrpSpPr/>
            <p:nvPr/>
          </p:nvGrpSpPr>
          <p:grpSpPr>
            <a:xfrm>
              <a:off x="1661724" y="0"/>
              <a:ext cx="559303" cy="561810"/>
              <a:chOff x="1813" y="0"/>
              <a:chExt cx="809173" cy="812800"/>
            </a:xfrm>
          </p:grpSpPr>
          <p:sp>
            <p:nvSpPr>
              <p:cNvPr id="1334" name="Google Shape;133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6" name="Google Shape;1336;p21"/>
            <p:cNvGrpSpPr/>
            <p:nvPr/>
          </p:nvGrpSpPr>
          <p:grpSpPr>
            <a:xfrm>
              <a:off x="2491960" y="5363784"/>
              <a:ext cx="559303" cy="561810"/>
              <a:chOff x="1813" y="0"/>
              <a:chExt cx="809173" cy="812800"/>
            </a:xfrm>
          </p:grpSpPr>
          <p:sp>
            <p:nvSpPr>
              <p:cNvPr id="1337" name="Google Shape;133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9" name="Google Shape;1339;p21"/>
            <p:cNvGrpSpPr/>
            <p:nvPr/>
          </p:nvGrpSpPr>
          <p:grpSpPr>
            <a:xfrm>
              <a:off x="2491960" y="4469820"/>
              <a:ext cx="559303" cy="561810"/>
              <a:chOff x="1813" y="0"/>
              <a:chExt cx="809173" cy="812800"/>
            </a:xfrm>
          </p:grpSpPr>
          <p:sp>
            <p:nvSpPr>
              <p:cNvPr id="1340" name="Google Shape;134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2" name="Google Shape;1342;p21"/>
            <p:cNvGrpSpPr/>
            <p:nvPr/>
          </p:nvGrpSpPr>
          <p:grpSpPr>
            <a:xfrm>
              <a:off x="2491960" y="3575856"/>
              <a:ext cx="559303" cy="561810"/>
              <a:chOff x="1813" y="0"/>
              <a:chExt cx="809173" cy="812800"/>
            </a:xfrm>
          </p:grpSpPr>
          <p:sp>
            <p:nvSpPr>
              <p:cNvPr id="1343" name="Google Shape;134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5" name="Google Shape;1345;p21"/>
            <p:cNvGrpSpPr/>
            <p:nvPr/>
          </p:nvGrpSpPr>
          <p:grpSpPr>
            <a:xfrm>
              <a:off x="2491960" y="2681892"/>
              <a:ext cx="559303" cy="561810"/>
              <a:chOff x="1813" y="0"/>
              <a:chExt cx="809173" cy="812800"/>
            </a:xfrm>
          </p:grpSpPr>
          <p:sp>
            <p:nvSpPr>
              <p:cNvPr id="1346" name="Google Shape;134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8" name="Google Shape;1348;p21"/>
            <p:cNvGrpSpPr/>
            <p:nvPr/>
          </p:nvGrpSpPr>
          <p:grpSpPr>
            <a:xfrm>
              <a:off x="2491960" y="1787928"/>
              <a:ext cx="559303" cy="561810"/>
              <a:chOff x="1813" y="0"/>
              <a:chExt cx="809173" cy="812800"/>
            </a:xfrm>
          </p:grpSpPr>
          <p:sp>
            <p:nvSpPr>
              <p:cNvPr id="1349" name="Google Shape;134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1" name="Google Shape;1351;p21"/>
            <p:cNvGrpSpPr/>
            <p:nvPr/>
          </p:nvGrpSpPr>
          <p:grpSpPr>
            <a:xfrm>
              <a:off x="2491960" y="893964"/>
              <a:ext cx="559303" cy="561810"/>
              <a:chOff x="1813" y="0"/>
              <a:chExt cx="809173" cy="812800"/>
            </a:xfrm>
          </p:grpSpPr>
          <p:sp>
            <p:nvSpPr>
              <p:cNvPr id="1352" name="Google Shape;135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4" name="Google Shape;1354;p21"/>
            <p:cNvGrpSpPr/>
            <p:nvPr/>
          </p:nvGrpSpPr>
          <p:grpSpPr>
            <a:xfrm>
              <a:off x="2491960" y="0"/>
              <a:ext cx="559303" cy="561810"/>
              <a:chOff x="1813" y="0"/>
              <a:chExt cx="809173" cy="812800"/>
            </a:xfrm>
          </p:grpSpPr>
          <p:sp>
            <p:nvSpPr>
              <p:cNvPr id="1355" name="Google Shape;135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7" name="Google Shape;1357;p21"/>
            <p:cNvGrpSpPr/>
            <p:nvPr/>
          </p:nvGrpSpPr>
          <p:grpSpPr>
            <a:xfrm>
              <a:off x="3322195" y="5363784"/>
              <a:ext cx="559303" cy="561810"/>
              <a:chOff x="1813" y="0"/>
              <a:chExt cx="809173" cy="812800"/>
            </a:xfrm>
          </p:grpSpPr>
          <p:sp>
            <p:nvSpPr>
              <p:cNvPr id="1358" name="Google Shape;135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0" name="Google Shape;1360;p21"/>
            <p:cNvGrpSpPr/>
            <p:nvPr/>
          </p:nvGrpSpPr>
          <p:grpSpPr>
            <a:xfrm>
              <a:off x="3322195" y="4469820"/>
              <a:ext cx="559303" cy="561810"/>
              <a:chOff x="1813" y="0"/>
              <a:chExt cx="809173" cy="812800"/>
            </a:xfrm>
          </p:grpSpPr>
          <p:sp>
            <p:nvSpPr>
              <p:cNvPr id="1361" name="Google Shape;136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3" name="Google Shape;1363;p21"/>
            <p:cNvGrpSpPr/>
            <p:nvPr/>
          </p:nvGrpSpPr>
          <p:grpSpPr>
            <a:xfrm>
              <a:off x="3322195" y="3575856"/>
              <a:ext cx="559303" cy="561810"/>
              <a:chOff x="1813" y="0"/>
              <a:chExt cx="809173" cy="812800"/>
            </a:xfrm>
          </p:grpSpPr>
          <p:sp>
            <p:nvSpPr>
              <p:cNvPr id="1364" name="Google Shape;136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6" name="Google Shape;1366;p21"/>
            <p:cNvGrpSpPr/>
            <p:nvPr/>
          </p:nvGrpSpPr>
          <p:grpSpPr>
            <a:xfrm>
              <a:off x="3322195" y="2681892"/>
              <a:ext cx="559303" cy="561810"/>
              <a:chOff x="1813" y="0"/>
              <a:chExt cx="809173" cy="812800"/>
            </a:xfrm>
          </p:grpSpPr>
          <p:sp>
            <p:nvSpPr>
              <p:cNvPr id="1367" name="Google Shape;136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9" name="Google Shape;1369;p21"/>
            <p:cNvGrpSpPr/>
            <p:nvPr/>
          </p:nvGrpSpPr>
          <p:grpSpPr>
            <a:xfrm>
              <a:off x="3322195" y="1787928"/>
              <a:ext cx="559303" cy="561810"/>
              <a:chOff x="1813" y="0"/>
              <a:chExt cx="809173" cy="812800"/>
            </a:xfrm>
          </p:grpSpPr>
          <p:sp>
            <p:nvSpPr>
              <p:cNvPr id="1370" name="Google Shape;137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2" name="Google Shape;1372;p21"/>
            <p:cNvGrpSpPr/>
            <p:nvPr/>
          </p:nvGrpSpPr>
          <p:grpSpPr>
            <a:xfrm>
              <a:off x="3322195" y="893964"/>
              <a:ext cx="559303" cy="561810"/>
              <a:chOff x="1813" y="0"/>
              <a:chExt cx="809173" cy="812800"/>
            </a:xfrm>
          </p:grpSpPr>
          <p:sp>
            <p:nvSpPr>
              <p:cNvPr id="1373" name="Google Shape;137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5" name="Google Shape;1375;p21"/>
            <p:cNvGrpSpPr/>
            <p:nvPr/>
          </p:nvGrpSpPr>
          <p:grpSpPr>
            <a:xfrm>
              <a:off x="3322195" y="0"/>
              <a:ext cx="559303" cy="561810"/>
              <a:chOff x="1813" y="0"/>
              <a:chExt cx="809173" cy="812800"/>
            </a:xfrm>
          </p:grpSpPr>
          <p:sp>
            <p:nvSpPr>
              <p:cNvPr id="1376" name="Google Shape;137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8" name="Google Shape;1378;p21"/>
            <p:cNvGrpSpPr/>
            <p:nvPr/>
          </p:nvGrpSpPr>
          <p:grpSpPr>
            <a:xfrm>
              <a:off x="4152431" y="5363784"/>
              <a:ext cx="559303" cy="561810"/>
              <a:chOff x="1813" y="0"/>
              <a:chExt cx="809173" cy="812800"/>
            </a:xfrm>
          </p:grpSpPr>
          <p:sp>
            <p:nvSpPr>
              <p:cNvPr id="1379" name="Google Shape;137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1" name="Google Shape;1381;p21"/>
            <p:cNvGrpSpPr/>
            <p:nvPr/>
          </p:nvGrpSpPr>
          <p:grpSpPr>
            <a:xfrm>
              <a:off x="4152431" y="4469820"/>
              <a:ext cx="559303" cy="561810"/>
              <a:chOff x="1813" y="0"/>
              <a:chExt cx="809173" cy="812800"/>
            </a:xfrm>
          </p:grpSpPr>
          <p:sp>
            <p:nvSpPr>
              <p:cNvPr id="1382" name="Google Shape;138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4" name="Google Shape;1384;p21"/>
            <p:cNvGrpSpPr/>
            <p:nvPr/>
          </p:nvGrpSpPr>
          <p:grpSpPr>
            <a:xfrm>
              <a:off x="4152431" y="3575856"/>
              <a:ext cx="559303" cy="561810"/>
              <a:chOff x="1813" y="0"/>
              <a:chExt cx="809173" cy="812800"/>
            </a:xfrm>
          </p:grpSpPr>
          <p:sp>
            <p:nvSpPr>
              <p:cNvPr id="1385" name="Google Shape;138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7" name="Google Shape;1387;p21"/>
            <p:cNvGrpSpPr/>
            <p:nvPr/>
          </p:nvGrpSpPr>
          <p:grpSpPr>
            <a:xfrm>
              <a:off x="4152431" y="2681892"/>
              <a:ext cx="559303" cy="561810"/>
              <a:chOff x="1813" y="0"/>
              <a:chExt cx="809173" cy="812800"/>
            </a:xfrm>
          </p:grpSpPr>
          <p:sp>
            <p:nvSpPr>
              <p:cNvPr id="1388" name="Google Shape;138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0" name="Google Shape;1390;p21"/>
            <p:cNvGrpSpPr/>
            <p:nvPr/>
          </p:nvGrpSpPr>
          <p:grpSpPr>
            <a:xfrm>
              <a:off x="4152431" y="1787928"/>
              <a:ext cx="559303" cy="561810"/>
              <a:chOff x="1813" y="0"/>
              <a:chExt cx="809173" cy="812800"/>
            </a:xfrm>
          </p:grpSpPr>
          <p:sp>
            <p:nvSpPr>
              <p:cNvPr id="1391" name="Google Shape;139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3" name="Google Shape;1393;p21"/>
            <p:cNvGrpSpPr/>
            <p:nvPr/>
          </p:nvGrpSpPr>
          <p:grpSpPr>
            <a:xfrm>
              <a:off x="4152431" y="893964"/>
              <a:ext cx="559303" cy="561810"/>
              <a:chOff x="1813" y="0"/>
              <a:chExt cx="809173" cy="812800"/>
            </a:xfrm>
          </p:grpSpPr>
          <p:sp>
            <p:nvSpPr>
              <p:cNvPr id="1394" name="Google Shape;139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6" name="Google Shape;1396;p21"/>
            <p:cNvGrpSpPr/>
            <p:nvPr/>
          </p:nvGrpSpPr>
          <p:grpSpPr>
            <a:xfrm>
              <a:off x="4152431" y="0"/>
              <a:ext cx="559303" cy="561810"/>
              <a:chOff x="1813" y="0"/>
              <a:chExt cx="809173" cy="812800"/>
            </a:xfrm>
          </p:grpSpPr>
          <p:sp>
            <p:nvSpPr>
              <p:cNvPr id="1397" name="Google Shape;139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9" name="Google Shape;1399;p21"/>
            <p:cNvGrpSpPr/>
            <p:nvPr/>
          </p:nvGrpSpPr>
          <p:grpSpPr>
            <a:xfrm>
              <a:off x="4982666" y="5363784"/>
              <a:ext cx="559303" cy="561810"/>
              <a:chOff x="1813" y="0"/>
              <a:chExt cx="809173" cy="812800"/>
            </a:xfrm>
          </p:grpSpPr>
          <p:sp>
            <p:nvSpPr>
              <p:cNvPr id="1400" name="Google Shape;140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2" name="Google Shape;1402;p21"/>
            <p:cNvGrpSpPr/>
            <p:nvPr/>
          </p:nvGrpSpPr>
          <p:grpSpPr>
            <a:xfrm>
              <a:off x="4982666" y="4469820"/>
              <a:ext cx="559303" cy="561810"/>
              <a:chOff x="1813" y="0"/>
              <a:chExt cx="809173" cy="812800"/>
            </a:xfrm>
          </p:grpSpPr>
          <p:sp>
            <p:nvSpPr>
              <p:cNvPr id="1403" name="Google Shape;140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5" name="Google Shape;1405;p21"/>
            <p:cNvGrpSpPr/>
            <p:nvPr/>
          </p:nvGrpSpPr>
          <p:grpSpPr>
            <a:xfrm>
              <a:off x="4982666" y="3575856"/>
              <a:ext cx="559303" cy="561810"/>
              <a:chOff x="1813" y="0"/>
              <a:chExt cx="809173" cy="812800"/>
            </a:xfrm>
          </p:grpSpPr>
          <p:sp>
            <p:nvSpPr>
              <p:cNvPr id="1406" name="Google Shape;140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8" name="Google Shape;1408;p21"/>
            <p:cNvGrpSpPr/>
            <p:nvPr/>
          </p:nvGrpSpPr>
          <p:grpSpPr>
            <a:xfrm>
              <a:off x="4982666" y="2681892"/>
              <a:ext cx="559303" cy="561810"/>
              <a:chOff x="1813" y="0"/>
              <a:chExt cx="809173" cy="812800"/>
            </a:xfrm>
          </p:grpSpPr>
          <p:sp>
            <p:nvSpPr>
              <p:cNvPr id="1409" name="Google Shape;140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1" name="Google Shape;1411;p21"/>
            <p:cNvGrpSpPr/>
            <p:nvPr/>
          </p:nvGrpSpPr>
          <p:grpSpPr>
            <a:xfrm>
              <a:off x="4982666" y="1787928"/>
              <a:ext cx="559303" cy="561810"/>
              <a:chOff x="1813" y="0"/>
              <a:chExt cx="809173" cy="812800"/>
            </a:xfrm>
          </p:grpSpPr>
          <p:sp>
            <p:nvSpPr>
              <p:cNvPr id="1412" name="Google Shape;1412;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4" name="Google Shape;1414;p21"/>
            <p:cNvGrpSpPr/>
            <p:nvPr/>
          </p:nvGrpSpPr>
          <p:grpSpPr>
            <a:xfrm>
              <a:off x="4982666" y="893964"/>
              <a:ext cx="559303" cy="561810"/>
              <a:chOff x="1813" y="0"/>
              <a:chExt cx="809173" cy="812800"/>
            </a:xfrm>
          </p:grpSpPr>
          <p:sp>
            <p:nvSpPr>
              <p:cNvPr id="1415" name="Google Shape;1415;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7" name="Google Shape;1417;p21"/>
            <p:cNvGrpSpPr/>
            <p:nvPr/>
          </p:nvGrpSpPr>
          <p:grpSpPr>
            <a:xfrm>
              <a:off x="4982666" y="0"/>
              <a:ext cx="559303" cy="561810"/>
              <a:chOff x="1813" y="0"/>
              <a:chExt cx="809173" cy="812800"/>
            </a:xfrm>
          </p:grpSpPr>
          <p:sp>
            <p:nvSpPr>
              <p:cNvPr id="1418" name="Google Shape;1418;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0" name="Google Shape;1420;p21"/>
            <p:cNvGrpSpPr/>
            <p:nvPr/>
          </p:nvGrpSpPr>
          <p:grpSpPr>
            <a:xfrm>
              <a:off x="5812902" y="5363784"/>
              <a:ext cx="559303" cy="561810"/>
              <a:chOff x="1813" y="0"/>
              <a:chExt cx="809173" cy="812800"/>
            </a:xfrm>
          </p:grpSpPr>
          <p:sp>
            <p:nvSpPr>
              <p:cNvPr id="1421" name="Google Shape;1421;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3" name="Google Shape;1423;p21"/>
            <p:cNvGrpSpPr/>
            <p:nvPr/>
          </p:nvGrpSpPr>
          <p:grpSpPr>
            <a:xfrm>
              <a:off x="5812902" y="4469820"/>
              <a:ext cx="559303" cy="561810"/>
              <a:chOff x="1813" y="0"/>
              <a:chExt cx="809173" cy="812800"/>
            </a:xfrm>
          </p:grpSpPr>
          <p:sp>
            <p:nvSpPr>
              <p:cNvPr id="1424" name="Google Shape;1424;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3137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6" name="Google Shape;1426;p21"/>
            <p:cNvGrpSpPr/>
            <p:nvPr/>
          </p:nvGrpSpPr>
          <p:grpSpPr>
            <a:xfrm>
              <a:off x="5812902" y="3575856"/>
              <a:ext cx="559303" cy="561810"/>
              <a:chOff x="1813" y="0"/>
              <a:chExt cx="809173" cy="812800"/>
            </a:xfrm>
          </p:grpSpPr>
          <p:sp>
            <p:nvSpPr>
              <p:cNvPr id="1427" name="Google Shape;142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9" name="Google Shape;1429;p21"/>
            <p:cNvGrpSpPr/>
            <p:nvPr/>
          </p:nvGrpSpPr>
          <p:grpSpPr>
            <a:xfrm>
              <a:off x="5812902" y="2681892"/>
              <a:ext cx="559303" cy="561810"/>
              <a:chOff x="1813" y="0"/>
              <a:chExt cx="809173" cy="812800"/>
            </a:xfrm>
          </p:grpSpPr>
          <p:sp>
            <p:nvSpPr>
              <p:cNvPr id="1430" name="Google Shape;143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431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2" name="Google Shape;1432;p21"/>
            <p:cNvGrpSpPr/>
            <p:nvPr/>
          </p:nvGrpSpPr>
          <p:grpSpPr>
            <a:xfrm>
              <a:off x="5812902" y="1787928"/>
              <a:ext cx="559303" cy="561810"/>
              <a:chOff x="1813" y="0"/>
              <a:chExt cx="809173" cy="812800"/>
            </a:xfrm>
          </p:grpSpPr>
          <p:sp>
            <p:nvSpPr>
              <p:cNvPr id="1433" name="Google Shape;143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2039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5" name="Google Shape;1435;p21"/>
            <p:cNvGrpSpPr/>
            <p:nvPr/>
          </p:nvGrpSpPr>
          <p:grpSpPr>
            <a:xfrm>
              <a:off x="5812902" y="893964"/>
              <a:ext cx="559303" cy="561810"/>
              <a:chOff x="1813" y="0"/>
              <a:chExt cx="809173" cy="812800"/>
            </a:xfrm>
          </p:grpSpPr>
          <p:sp>
            <p:nvSpPr>
              <p:cNvPr id="1436" name="Google Shape;1436;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7254"/>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8" name="Google Shape;1438;p21"/>
            <p:cNvGrpSpPr/>
            <p:nvPr/>
          </p:nvGrpSpPr>
          <p:grpSpPr>
            <a:xfrm>
              <a:off x="5812902" y="0"/>
              <a:ext cx="559303" cy="561810"/>
              <a:chOff x="1813" y="0"/>
              <a:chExt cx="809173" cy="812800"/>
            </a:xfrm>
          </p:grpSpPr>
          <p:sp>
            <p:nvSpPr>
              <p:cNvPr id="1439" name="Google Shape;1439;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2AE8">
                  <a:alpha val="1333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1"/>
              <p:cNvSpPr txBox="1"/>
              <p:nvPr/>
            </p:nvSpPr>
            <p:spPr>
              <a:xfrm>
                <a:off x="76200" y="47625"/>
                <a:ext cx="660400" cy="688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442" name="Google Shape;1442;p21"/>
          <p:cNvSpPr/>
          <p:nvPr/>
        </p:nvSpPr>
        <p:spPr>
          <a:xfrm>
            <a:off x="0" y="0"/>
            <a:ext cx="18287996" cy="1814404"/>
          </a:xfrm>
          <a:custGeom>
            <a:avLst/>
            <a:gdLst/>
            <a:ahLst/>
            <a:cxnLst/>
            <a:rect l="l" t="t" r="r" b="b"/>
            <a:pathLst>
              <a:path w="4816592" h="361244" extrusionOk="0">
                <a:moveTo>
                  <a:pt x="0" y="0"/>
                </a:moveTo>
                <a:lnTo>
                  <a:pt x="4816592" y="0"/>
                </a:lnTo>
                <a:lnTo>
                  <a:pt x="4816592" y="361244"/>
                </a:lnTo>
                <a:lnTo>
                  <a:pt x="0" y="361244"/>
                </a:lnTo>
                <a:close/>
              </a:path>
            </a:pathLst>
          </a:custGeom>
          <a:solidFill>
            <a:srgbClr val="DEC0F1"/>
          </a:solidFill>
          <a:ln>
            <a:noFill/>
          </a:ln>
        </p:spPr>
      </p:sp>
      <p:grpSp>
        <p:nvGrpSpPr>
          <p:cNvPr id="1444" name="Google Shape;1444;p21"/>
          <p:cNvGrpSpPr/>
          <p:nvPr/>
        </p:nvGrpSpPr>
        <p:grpSpPr>
          <a:xfrm>
            <a:off x="16504201" y="8685396"/>
            <a:ext cx="1241073" cy="1241073"/>
            <a:chOff x="0" y="0"/>
            <a:chExt cx="812800" cy="812800"/>
          </a:xfrm>
        </p:grpSpPr>
        <p:sp>
          <p:nvSpPr>
            <p:cNvPr id="1445" name="Google Shape;1445;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446" name="Google Shape;1446;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7" name="Google Shape;1447;p21"/>
          <p:cNvGrpSpPr/>
          <p:nvPr/>
        </p:nvGrpSpPr>
        <p:grpSpPr>
          <a:xfrm>
            <a:off x="0" y="1371600"/>
            <a:ext cx="1241073" cy="1241073"/>
            <a:chOff x="0" y="0"/>
            <a:chExt cx="812800" cy="812800"/>
          </a:xfrm>
        </p:grpSpPr>
        <p:sp>
          <p:nvSpPr>
            <p:cNvPr id="1448" name="Google Shape;1448;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449" name="Google Shape;1449;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0" name="Google Shape;1450;p21"/>
          <p:cNvGrpSpPr/>
          <p:nvPr/>
        </p:nvGrpSpPr>
        <p:grpSpPr>
          <a:xfrm>
            <a:off x="1241073" y="685800"/>
            <a:ext cx="685800" cy="685800"/>
            <a:chOff x="0" y="0"/>
            <a:chExt cx="812800" cy="812800"/>
          </a:xfrm>
          <a:solidFill>
            <a:srgbClr val="7D2AE8"/>
          </a:solidFill>
        </p:grpSpPr>
        <p:sp>
          <p:nvSpPr>
            <p:cNvPr id="1451" name="Google Shape;1451;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grpFill/>
            <a:ln>
              <a:noFill/>
            </a:ln>
          </p:spPr>
        </p:sp>
        <p:sp>
          <p:nvSpPr>
            <p:cNvPr id="1452" name="Google Shape;1452;p21"/>
            <p:cNvSpPr txBox="1"/>
            <p:nvPr/>
          </p:nvSpPr>
          <p:spPr>
            <a:xfrm>
              <a:off x="0" y="0"/>
              <a:ext cx="812800" cy="812800"/>
            </a:xfrm>
            <a:prstGeom prst="rect">
              <a:avLst/>
            </a:prstGeom>
            <a:grp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3" name="Google Shape;1453;p21"/>
          <p:cNvGrpSpPr/>
          <p:nvPr/>
        </p:nvGrpSpPr>
        <p:grpSpPr>
          <a:xfrm>
            <a:off x="17552648" y="9558793"/>
            <a:ext cx="735352" cy="735352"/>
            <a:chOff x="0" y="0"/>
            <a:chExt cx="812800" cy="812800"/>
          </a:xfrm>
        </p:grpSpPr>
        <p:sp>
          <p:nvSpPr>
            <p:cNvPr id="1454" name="Google Shape;1454;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455" name="Google Shape;1455;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6" name="Google Shape;1456;p21"/>
          <p:cNvGrpSpPr/>
          <p:nvPr/>
        </p:nvGrpSpPr>
        <p:grpSpPr>
          <a:xfrm>
            <a:off x="16193933" y="8222456"/>
            <a:ext cx="620537" cy="620537"/>
            <a:chOff x="0" y="0"/>
            <a:chExt cx="812800" cy="812800"/>
          </a:xfrm>
        </p:grpSpPr>
        <p:sp>
          <p:nvSpPr>
            <p:cNvPr id="1457" name="Google Shape;1457;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458" name="Google Shape;1458;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9" name="Google Shape;1459;p21"/>
          <p:cNvGrpSpPr/>
          <p:nvPr/>
        </p:nvGrpSpPr>
        <p:grpSpPr>
          <a:xfrm>
            <a:off x="3000426" y="9305932"/>
            <a:ext cx="620536" cy="620536"/>
            <a:chOff x="0" y="0"/>
            <a:chExt cx="812800" cy="812800"/>
          </a:xfrm>
        </p:grpSpPr>
        <p:sp>
          <p:nvSpPr>
            <p:cNvPr id="1460" name="Google Shape;1460;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61" name="Google Shape;1461;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2" name="Google Shape;1462;p21"/>
          <p:cNvGrpSpPr/>
          <p:nvPr/>
        </p:nvGrpSpPr>
        <p:grpSpPr>
          <a:xfrm>
            <a:off x="16504201" y="7065910"/>
            <a:ext cx="347168" cy="347167"/>
            <a:chOff x="0" y="0"/>
            <a:chExt cx="812800" cy="812800"/>
          </a:xfrm>
        </p:grpSpPr>
        <p:sp>
          <p:nvSpPr>
            <p:cNvPr id="1463" name="Google Shape;1463;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64" name="Google Shape;1464;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5" name="Google Shape;1465;p21"/>
          <p:cNvGrpSpPr/>
          <p:nvPr/>
        </p:nvGrpSpPr>
        <p:grpSpPr>
          <a:xfrm>
            <a:off x="941908" y="8125428"/>
            <a:ext cx="347168" cy="347167"/>
            <a:chOff x="0" y="0"/>
            <a:chExt cx="812800" cy="812800"/>
          </a:xfrm>
        </p:grpSpPr>
        <p:sp>
          <p:nvSpPr>
            <p:cNvPr id="1466" name="Google Shape;1466;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67" name="Google Shape;1467;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8" name="Google Shape;1468;p21"/>
          <p:cNvGrpSpPr/>
          <p:nvPr/>
        </p:nvGrpSpPr>
        <p:grpSpPr>
          <a:xfrm>
            <a:off x="0" y="9064245"/>
            <a:ext cx="347168" cy="347167"/>
            <a:chOff x="0" y="0"/>
            <a:chExt cx="812800" cy="812800"/>
          </a:xfrm>
        </p:grpSpPr>
        <p:sp>
          <p:nvSpPr>
            <p:cNvPr id="1469" name="Google Shape;1469;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70" name="Google Shape;1470;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1" name="Google Shape;1471;p21"/>
          <p:cNvGrpSpPr/>
          <p:nvPr/>
        </p:nvGrpSpPr>
        <p:grpSpPr>
          <a:xfrm>
            <a:off x="15904662" y="9732414"/>
            <a:ext cx="347168" cy="347167"/>
            <a:chOff x="0" y="0"/>
            <a:chExt cx="812800" cy="812800"/>
          </a:xfrm>
        </p:grpSpPr>
        <p:sp>
          <p:nvSpPr>
            <p:cNvPr id="1472" name="Google Shape;1472;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73" name="Google Shape;1473;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4" name="Google Shape;1474;p21"/>
          <p:cNvGrpSpPr/>
          <p:nvPr/>
        </p:nvGrpSpPr>
        <p:grpSpPr>
          <a:xfrm>
            <a:off x="17920324" y="5817087"/>
            <a:ext cx="735352" cy="735352"/>
            <a:chOff x="0" y="0"/>
            <a:chExt cx="812800" cy="812800"/>
          </a:xfrm>
        </p:grpSpPr>
        <p:sp>
          <p:nvSpPr>
            <p:cNvPr id="1475" name="Google Shape;1475;p21"/>
            <p:cNvSpPr/>
            <p:nvPr/>
          </p:nvSpPr>
          <p:spPr>
            <a:xfrm>
              <a:off x="0" y="0"/>
              <a:ext cx="406400" cy="454328"/>
            </a:xfrm>
            <a:custGeom>
              <a:avLst/>
              <a:gdLst/>
              <a:ahLst/>
              <a:cxnLst/>
              <a:rect l="l" t="t" r="r" b="b"/>
              <a:pathLst>
                <a:path w="406400" h="454328" extrusionOk="0">
                  <a:moveTo>
                    <a:pt x="0" y="0"/>
                  </a:moveTo>
                  <a:lnTo>
                    <a:pt x="406400" y="0"/>
                  </a:lnTo>
                  <a:lnTo>
                    <a:pt x="406400" y="454328"/>
                  </a:lnTo>
                  <a:lnTo>
                    <a:pt x="0" y="454328"/>
                  </a:lnTo>
                  <a:close/>
                </a:path>
              </a:pathLst>
            </a:custGeom>
            <a:solidFill>
              <a:srgbClr val="FFFFFF"/>
            </a:solidFill>
            <a:ln>
              <a:noFill/>
            </a:ln>
          </p:spPr>
        </p:sp>
        <p:sp>
          <p:nvSpPr>
            <p:cNvPr id="1476" name="Google Shape;1476;p2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77" name="Google Shape;1477;p21"/>
          <p:cNvSpPr txBox="1"/>
          <p:nvPr/>
        </p:nvSpPr>
        <p:spPr>
          <a:xfrm>
            <a:off x="2242658" y="305277"/>
            <a:ext cx="11666612" cy="1384995"/>
          </a:xfrm>
          <a:prstGeom prst="rect">
            <a:avLst/>
          </a:prstGeom>
          <a:noFill/>
          <a:ln>
            <a:noFill/>
          </a:ln>
        </p:spPr>
        <p:txBody>
          <a:bodyPr spcFirstLastPara="1" wrap="square" lIns="0" tIns="0" rIns="0" bIns="0" anchor="t" anchorCtr="0">
            <a:spAutoFit/>
          </a:bodyPr>
          <a:lstStyle/>
          <a:p>
            <a:pPr lvl="0">
              <a:lnSpc>
                <a:spcPct val="120000"/>
              </a:lnSpc>
            </a:pPr>
            <a:r>
              <a:rPr lang="en-US" sz="7500" b="1" dirty="0">
                <a:solidFill>
                  <a:srgbClr val="040926"/>
                </a:solidFill>
                <a:latin typeface="Nunito Sans"/>
                <a:ea typeface="Nunito Sans"/>
                <a:cs typeface="Nunito Sans"/>
                <a:sym typeface="Nunito Sans"/>
              </a:rPr>
              <a:t>Exploratory Data Analysis</a:t>
            </a:r>
            <a:endParaRPr lang="en-US" sz="7500" b="1" dirty="0"/>
          </a:p>
        </p:txBody>
      </p:sp>
      <p:graphicFrame>
        <p:nvGraphicFramePr>
          <p:cNvPr id="1441" name="Diagram 1440">
            <a:extLst>
              <a:ext uri="{FF2B5EF4-FFF2-40B4-BE49-F238E27FC236}">
                <a16:creationId xmlns:a16="http://schemas.microsoft.com/office/drawing/2014/main" id="{49381D3B-7DB9-4B9F-9A35-85E1DBA58FE8}"/>
              </a:ext>
            </a:extLst>
          </p:cNvPr>
          <p:cNvGraphicFramePr/>
          <p:nvPr>
            <p:extLst>
              <p:ext uri="{D42A27DB-BD31-4B8C-83A1-F6EECF244321}">
                <p14:modId xmlns:p14="http://schemas.microsoft.com/office/powerpoint/2010/main" val="2827481197"/>
              </p:ext>
            </p:extLst>
          </p:nvPr>
        </p:nvGraphicFramePr>
        <p:xfrm>
          <a:off x="3065748" y="2474259"/>
          <a:ext cx="12679744" cy="69371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29A28FAA-42BB-4F88-B15D-6B6D2659D105}"/>
              </a:ext>
            </a:extLst>
          </p:cNvPr>
          <p:cNvSpPr txBox="1"/>
          <p:nvPr/>
        </p:nvSpPr>
        <p:spPr>
          <a:xfrm>
            <a:off x="6271027" y="9770443"/>
            <a:ext cx="6026268" cy="477054"/>
          </a:xfrm>
          <a:prstGeom prst="rect">
            <a:avLst/>
          </a:prstGeom>
          <a:noFill/>
        </p:spPr>
        <p:txBody>
          <a:bodyPr wrap="square" rtlCol="0">
            <a:spAutoFit/>
          </a:bodyPr>
          <a:lstStyle/>
          <a:p>
            <a:pPr algn="ctr"/>
            <a:r>
              <a:rPr lang="en-IN" sz="2500" b="1" dirty="0">
                <a:solidFill>
                  <a:srgbClr val="DEC0F1"/>
                </a:solidFill>
                <a:latin typeface="Nunito Sans" panose="020B0604020202020204" charset="0"/>
              </a:rPr>
              <a:t>Database Tables</a:t>
            </a:r>
            <a:endParaRPr lang="en-US" sz="2500" b="1" dirty="0">
              <a:solidFill>
                <a:srgbClr val="DEC0F1"/>
              </a:solidFill>
              <a:latin typeface="Nunito Sans" panose="020B0604020202020204" charset="0"/>
            </a:endParaRPr>
          </a:p>
        </p:txBody>
      </p:sp>
    </p:spTree>
    <p:extLst>
      <p:ext uri="{BB962C8B-B14F-4D97-AF65-F5344CB8AC3E}">
        <p14:creationId xmlns:p14="http://schemas.microsoft.com/office/powerpoint/2010/main" val="221975423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560"/>
        <p:cNvGrpSpPr/>
        <p:nvPr/>
      </p:nvGrpSpPr>
      <p:grpSpPr>
        <a:xfrm>
          <a:off x="0" y="0"/>
          <a:ext cx="0" cy="0"/>
          <a:chOff x="0" y="0"/>
          <a:chExt cx="0" cy="0"/>
        </a:xfrm>
      </p:grpSpPr>
      <p:sp>
        <p:nvSpPr>
          <p:cNvPr id="1564" name="Google Shape;1564;p24"/>
          <p:cNvSpPr/>
          <p:nvPr/>
        </p:nvSpPr>
        <p:spPr>
          <a:xfrm>
            <a:off x="7073525"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a:off x="13122034"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24"/>
          <p:cNvGrpSpPr/>
          <p:nvPr/>
        </p:nvGrpSpPr>
        <p:grpSpPr>
          <a:xfrm>
            <a:off x="7073525" y="7215381"/>
            <a:ext cx="4404073" cy="2042919"/>
            <a:chOff x="0" y="-28575"/>
            <a:chExt cx="5872098" cy="2723892"/>
          </a:xfrm>
        </p:grpSpPr>
        <p:sp>
          <p:nvSpPr>
            <p:cNvPr id="1567" name="Google Shape;1567;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2</a:t>
              </a:r>
              <a:endParaRPr/>
            </a:p>
          </p:txBody>
        </p:sp>
        <p:sp>
          <p:nvSpPr>
            <p:cNvPr id="1568" name="Google Shape;1568;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69" name="Google Shape;1569;p24"/>
          <p:cNvGrpSpPr/>
          <p:nvPr/>
        </p:nvGrpSpPr>
        <p:grpSpPr>
          <a:xfrm>
            <a:off x="13122034" y="7215381"/>
            <a:ext cx="4404073" cy="2042919"/>
            <a:chOff x="0" y="-28575"/>
            <a:chExt cx="5872098" cy="2723892"/>
          </a:xfrm>
        </p:grpSpPr>
        <p:sp>
          <p:nvSpPr>
            <p:cNvPr id="1570" name="Google Shape;1570;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3</a:t>
              </a:r>
              <a:endParaRPr/>
            </a:p>
          </p:txBody>
        </p:sp>
        <p:sp>
          <p:nvSpPr>
            <p:cNvPr id="1571" name="Google Shape;1571;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75" name="Google Shape;1575;p24"/>
          <p:cNvGrpSpPr/>
          <p:nvPr/>
        </p:nvGrpSpPr>
        <p:grpSpPr>
          <a:xfrm>
            <a:off x="12175774" y="3305158"/>
            <a:ext cx="5720832" cy="6692408"/>
            <a:chOff x="0" y="-28575"/>
            <a:chExt cx="1589424" cy="1760031"/>
          </a:xfrm>
        </p:grpSpPr>
        <p:sp>
          <p:nvSpPr>
            <p:cNvPr id="1576" name="Google Shape;1576;p24"/>
            <p:cNvSpPr/>
            <p:nvPr/>
          </p:nvSpPr>
          <p:spPr>
            <a:xfrm>
              <a:off x="0" y="0"/>
              <a:ext cx="1589424" cy="1731456"/>
            </a:xfrm>
            <a:custGeom>
              <a:avLst/>
              <a:gdLst/>
              <a:ahLst/>
              <a:cxnLst/>
              <a:rect l="l" t="t" r="r" b="b"/>
              <a:pathLst>
                <a:path w="1589424" h="1731456" extrusionOk="0">
                  <a:moveTo>
                    <a:pt x="0" y="0"/>
                  </a:moveTo>
                  <a:lnTo>
                    <a:pt x="1589424" y="0"/>
                  </a:lnTo>
                  <a:lnTo>
                    <a:pt x="1589424" y="1731456"/>
                  </a:lnTo>
                  <a:lnTo>
                    <a:pt x="0" y="1731456"/>
                  </a:lnTo>
                  <a:close/>
                </a:path>
              </a:pathLst>
            </a:custGeom>
            <a:solidFill>
              <a:srgbClr val="7D2AE8"/>
            </a:solidFill>
            <a:ln>
              <a:noFill/>
            </a:ln>
          </p:spPr>
        </p:sp>
        <p:sp>
          <p:nvSpPr>
            <p:cNvPr id="1577" name="Google Shape;1577;p24"/>
            <p:cNvSpPr txBox="1"/>
            <p:nvPr/>
          </p:nvSpPr>
          <p:spPr>
            <a:xfrm>
              <a:off x="21901" y="-28575"/>
              <a:ext cx="1557425" cy="1398779"/>
            </a:xfrm>
            <a:prstGeom prst="rect">
              <a:avLst/>
            </a:prstGeom>
            <a:noFill/>
            <a:ln>
              <a:noFill/>
            </a:ln>
          </p:spPr>
          <p:txBody>
            <a:bodyPr spcFirstLastPara="1" wrap="square" lIns="50800" tIns="50800" rIns="50800" bIns="50800" anchor="ctr" anchorCtr="0">
              <a:noAutofit/>
            </a:bodyPr>
            <a:lstStyle/>
            <a:p>
              <a:r>
                <a:rPr lang="en-IN" sz="2800" b="1" u="sng" dirty="0">
                  <a:solidFill>
                    <a:srgbClr val="DEC0F1"/>
                  </a:solidFill>
                  <a:latin typeface="Nunito Sans"/>
                </a:rPr>
                <a:t>Nationalities of the guests:</a:t>
              </a:r>
            </a:p>
            <a:p>
              <a:endParaRPr lang="en-IN" sz="2800" b="1" u="sng" dirty="0">
                <a:solidFill>
                  <a:srgbClr val="DEC0F1"/>
                </a:solidFill>
                <a:latin typeface="Nunito Sans"/>
              </a:endParaRPr>
            </a:p>
            <a:p>
              <a:r>
                <a:rPr lang="en-IN" sz="2800" dirty="0">
                  <a:solidFill>
                    <a:srgbClr val="DEC0F1"/>
                  </a:solidFill>
                  <a:latin typeface="Nunito Sans"/>
                </a:rPr>
                <a:t>People from all over the world are staying in these two hotels. Most guests are from Portugal and other countries in Europe.</a:t>
              </a:r>
              <a:endParaRPr lang="en-US" sz="2800" dirty="0">
                <a:solidFill>
                  <a:srgbClr val="DEC0F1"/>
                </a:solidFill>
                <a:latin typeface="Nunito Sans"/>
              </a:endParaRPr>
            </a:p>
            <a:p>
              <a:pPr marL="0" marR="0" lvl="0" indent="0">
                <a:lnSpc>
                  <a:spcPct val="180500"/>
                </a:lnSpc>
                <a:spcBef>
                  <a:spcPts val="0"/>
                </a:spcBef>
                <a:spcAft>
                  <a:spcPts val="0"/>
                </a:spcAft>
                <a:buNone/>
              </a:pPr>
              <a:endParaRPr sz="1800" b="0" i="0" u="none" strike="noStrike" cap="none" dirty="0">
                <a:solidFill>
                  <a:srgbClr val="DEC0F1"/>
                </a:solidFill>
                <a:latin typeface="Calibri"/>
                <a:ea typeface="Calibri"/>
                <a:cs typeface="Calibri"/>
              </a:endParaRPr>
            </a:p>
          </p:txBody>
        </p:sp>
      </p:grpSp>
      <p:grpSp>
        <p:nvGrpSpPr>
          <p:cNvPr id="1578" name="Google Shape;1578;p24"/>
          <p:cNvGrpSpPr/>
          <p:nvPr/>
        </p:nvGrpSpPr>
        <p:grpSpPr>
          <a:xfrm>
            <a:off x="338770" y="341923"/>
            <a:ext cx="17557836" cy="2485148"/>
            <a:chOff x="0" y="-28575"/>
            <a:chExt cx="4624286" cy="841375"/>
          </a:xfrm>
        </p:grpSpPr>
        <p:sp>
          <p:nvSpPr>
            <p:cNvPr id="1579" name="Google Shape;1579;p24"/>
            <p:cNvSpPr/>
            <p:nvPr/>
          </p:nvSpPr>
          <p:spPr>
            <a:xfrm>
              <a:off x="0" y="0"/>
              <a:ext cx="4624286" cy="812800"/>
            </a:xfrm>
            <a:custGeom>
              <a:avLst/>
              <a:gdLst/>
              <a:ahLst/>
              <a:cxnLst/>
              <a:rect l="l" t="t" r="r" b="b"/>
              <a:pathLst>
                <a:path w="4624286" h="812800" extrusionOk="0">
                  <a:moveTo>
                    <a:pt x="0" y="0"/>
                  </a:moveTo>
                  <a:lnTo>
                    <a:pt x="4624286" y="0"/>
                  </a:lnTo>
                  <a:lnTo>
                    <a:pt x="4624286" y="812800"/>
                  </a:lnTo>
                  <a:lnTo>
                    <a:pt x="0" y="812800"/>
                  </a:lnTo>
                  <a:close/>
                </a:path>
              </a:pathLst>
            </a:custGeom>
            <a:solidFill>
              <a:srgbClr val="7D2AE8"/>
            </a:solidFill>
            <a:ln>
              <a:noFill/>
            </a:ln>
          </p:spPr>
        </p:sp>
        <p:sp>
          <p:nvSpPr>
            <p:cNvPr id="1580" name="Google Shape;1580;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81" name="Google Shape;1581;p24"/>
          <p:cNvSpPr txBox="1"/>
          <p:nvPr/>
        </p:nvSpPr>
        <p:spPr>
          <a:xfrm>
            <a:off x="631665" y="847214"/>
            <a:ext cx="16679675" cy="1477328"/>
          </a:xfrm>
          <a:prstGeom prst="rect">
            <a:avLst/>
          </a:prstGeom>
          <a:noFill/>
          <a:ln>
            <a:noFill/>
          </a:ln>
        </p:spPr>
        <p:txBody>
          <a:bodyPr spcFirstLastPara="1" wrap="square" lIns="0" tIns="0" rIns="0" bIns="0" anchor="t" anchorCtr="0">
            <a:spAutoFit/>
          </a:bodyPr>
          <a:lstStyle/>
          <a:p>
            <a:pPr lvl="0" algn="ctr">
              <a:lnSpc>
                <a:spcPct val="120000"/>
              </a:lnSpc>
            </a:pPr>
            <a:r>
              <a:rPr lang="en-US" sz="8000" dirty="0">
                <a:solidFill>
                  <a:srgbClr val="DEC0F1"/>
                </a:solidFill>
                <a:latin typeface="Russo One"/>
                <a:sym typeface="Russo One"/>
              </a:rPr>
              <a:t>Exploratory Data Analysis</a:t>
            </a:r>
          </a:p>
        </p:txBody>
      </p:sp>
      <p:grpSp>
        <p:nvGrpSpPr>
          <p:cNvPr id="1594" name="Google Shape;1594;p24"/>
          <p:cNvGrpSpPr/>
          <p:nvPr/>
        </p:nvGrpSpPr>
        <p:grpSpPr>
          <a:xfrm>
            <a:off x="15743752" y="9505690"/>
            <a:ext cx="549275" cy="568585"/>
            <a:chOff x="0" y="-28575"/>
            <a:chExt cx="812800" cy="841375"/>
          </a:xfrm>
        </p:grpSpPr>
        <p:sp>
          <p:nvSpPr>
            <p:cNvPr id="1595" name="Google Shape;1595;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6" name="Google Shape;1596;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7" name="Google Shape;1597;p24"/>
          <p:cNvGrpSpPr/>
          <p:nvPr/>
        </p:nvGrpSpPr>
        <p:grpSpPr>
          <a:xfrm>
            <a:off x="16755195" y="9505690"/>
            <a:ext cx="549275" cy="568585"/>
            <a:chOff x="0" y="-28575"/>
            <a:chExt cx="812800" cy="841375"/>
          </a:xfrm>
        </p:grpSpPr>
        <p:sp>
          <p:nvSpPr>
            <p:cNvPr id="1598" name="Google Shape;1598;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9" name="Google Shape;1599;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0" name="Google Shape;1600;p24"/>
          <p:cNvGrpSpPr/>
          <p:nvPr/>
        </p:nvGrpSpPr>
        <p:grpSpPr>
          <a:xfrm>
            <a:off x="17766638" y="9505690"/>
            <a:ext cx="549275" cy="568585"/>
            <a:chOff x="0" y="-28575"/>
            <a:chExt cx="812800" cy="841375"/>
          </a:xfrm>
        </p:grpSpPr>
        <p:sp>
          <p:nvSpPr>
            <p:cNvPr id="1601" name="Google Shape;1601;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2" name="Google Shape;1602;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3" name="Google Shape;1603;p24"/>
          <p:cNvGrpSpPr/>
          <p:nvPr/>
        </p:nvGrpSpPr>
        <p:grpSpPr>
          <a:xfrm>
            <a:off x="-257381" y="2593680"/>
            <a:ext cx="549275" cy="568585"/>
            <a:chOff x="0" y="-28575"/>
            <a:chExt cx="812800" cy="841375"/>
          </a:xfrm>
        </p:grpSpPr>
        <p:sp>
          <p:nvSpPr>
            <p:cNvPr id="1604" name="Google Shape;1604;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5" name="Google Shape;1605;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6" name="Google Shape;1606;p24"/>
          <p:cNvGrpSpPr/>
          <p:nvPr/>
        </p:nvGrpSpPr>
        <p:grpSpPr>
          <a:xfrm>
            <a:off x="754063" y="2593680"/>
            <a:ext cx="549275" cy="568585"/>
            <a:chOff x="0" y="-28575"/>
            <a:chExt cx="812800" cy="841375"/>
          </a:xfrm>
        </p:grpSpPr>
        <p:sp>
          <p:nvSpPr>
            <p:cNvPr id="1607" name="Google Shape;1607;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8" name="Google Shape;1608;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9" name="Google Shape;1609;p24"/>
          <p:cNvGrpSpPr/>
          <p:nvPr/>
        </p:nvGrpSpPr>
        <p:grpSpPr>
          <a:xfrm>
            <a:off x="1765506" y="2593680"/>
            <a:ext cx="549275" cy="568585"/>
            <a:chOff x="0" y="-28575"/>
            <a:chExt cx="812800" cy="841375"/>
          </a:xfrm>
        </p:grpSpPr>
        <p:sp>
          <p:nvSpPr>
            <p:cNvPr id="1610" name="Google Shape;1610;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11" name="Google Shape;1611;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 name="Picture 2" descr="Map&#10;&#10;Description automatically generated">
            <a:extLst>
              <a:ext uri="{FF2B5EF4-FFF2-40B4-BE49-F238E27FC236}">
                <a16:creationId xmlns:a16="http://schemas.microsoft.com/office/drawing/2014/main" id="{EFF6812B-572A-DFD1-2A7A-7D9BD4CD2CB7}"/>
              </a:ext>
            </a:extLst>
          </p:cNvPr>
          <p:cNvPicPr>
            <a:picLocks noChangeAspect="1"/>
          </p:cNvPicPr>
          <p:nvPr/>
        </p:nvPicPr>
        <p:blipFill>
          <a:blip r:embed="rId3"/>
          <a:stretch>
            <a:fillRect/>
          </a:stretch>
        </p:blipFill>
        <p:spPr>
          <a:xfrm>
            <a:off x="291894" y="3431403"/>
            <a:ext cx="11808372" cy="6585859"/>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560"/>
        <p:cNvGrpSpPr/>
        <p:nvPr/>
      </p:nvGrpSpPr>
      <p:grpSpPr>
        <a:xfrm>
          <a:off x="0" y="0"/>
          <a:ext cx="0" cy="0"/>
          <a:chOff x="0" y="0"/>
          <a:chExt cx="0" cy="0"/>
        </a:xfrm>
      </p:grpSpPr>
      <p:sp>
        <p:nvSpPr>
          <p:cNvPr id="1564" name="Google Shape;1564;p24"/>
          <p:cNvSpPr/>
          <p:nvPr/>
        </p:nvSpPr>
        <p:spPr>
          <a:xfrm>
            <a:off x="7073525"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a:off x="13122034"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24"/>
          <p:cNvGrpSpPr/>
          <p:nvPr/>
        </p:nvGrpSpPr>
        <p:grpSpPr>
          <a:xfrm>
            <a:off x="7073525" y="7215381"/>
            <a:ext cx="4404073" cy="2042919"/>
            <a:chOff x="0" y="-28575"/>
            <a:chExt cx="5872098" cy="2723892"/>
          </a:xfrm>
        </p:grpSpPr>
        <p:sp>
          <p:nvSpPr>
            <p:cNvPr id="1567" name="Google Shape;1567;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2</a:t>
              </a:r>
              <a:endParaRPr/>
            </a:p>
          </p:txBody>
        </p:sp>
        <p:sp>
          <p:nvSpPr>
            <p:cNvPr id="1568" name="Google Shape;1568;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69" name="Google Shape;1569;p24"/>
          <p:cNvGrpSpPr/>
          <p:nvPr/>
        </p:nvGrpSpPr>
        <p:grpSpPr>
          <a:xfrm>
            <a:off x="13122034" y="7215381"/>
            <a:ext cx="4404073" cy="2042919"/>
            <a:chOff x="0" y="-28575"/>
            <a:chExt cx="5872098" cy="2723892"/>
          </a:xfrm>
        </p:grpSpPr>
        <p:sp>
          <p:nvSpPr>
            <p:cNvPr id="1570" name="Google Shape;1570;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3</a:t>
              </a:r>
              <a:endParaRPr/>
            </a:p>
          </p:txBody>
        </p:sp>
        <p:sp>
          <p:nvSpPr>
            <p:cNvPr id="1571" name="Google Shape;1571;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75" name="Google Shape;1575;p24"/>
          <p:cNvGrpSpPr/>
          <p:nvPr/>
        </p:nvGrpSpPr>
        <p:grpSpPr>
          <a:xfrm>
            <a:off x="12175774" y="3413813"/>
            <a:ext cx="5802727" cy="6583753"/>
            <a:chOff x="0" y="0"/>
            <a:chExt cx="1612177" cy="1731456"/>
          </a:xfrm>
        </p:grpSpPr>
        <p:sp>
          <p:nvSpPr>
            <p:cNvPr id="1576" name="Google Shape;1576;p24"/>
            <p:cNvSpPr/>
            <p:nvPr/>
          </p:nvSpPr>
          <p:spPr>
            <a:xfrm>
              <a:off x="0" y="0"/>
              <a:ext cx="1589424" cy="1731456"/>
            </a:xfrm>
            <a:custGeom>
              <a:avLst/>
              <a:gdLst/>
              <a:ahLst/>
              <a:cxnLst/>
              <a:rect l="l" t="t" r="r" b="b"/>
              <a:pathLst>
                <a:path w="1589424" h="1731456" extrusionOk="0">
                  <a:moveTo>
                    <a:pt x="0" y="0"/>
                  </a:moveTo>
                  <a:lnTo>
                    <a:pt x="1589424" y="0"/>
                  </a:lnTo>
                  <a:lnTo>
                    <a:pt x="1589424" y="1731456"/>
                  </a:lnTo>
                  <a:lnTo>
                    <a:pt x="0" y="1731456"/>
                  </a:lnTo>
                  <a:close/>
                </a:path>
              </a:pathLst>
            </a:custGeom>
            <a:solidFill>
              <a:srgbClr val="7D2AE8"/>
            </a:solidFill>
            <a:ln>
              <a:noFill/>
            </a:ln>
          </p:spPr>
        </p:sp>
        <p:sp>
          <p:nvSpPr>
            <p:cNvPr id="1577" name="Google Shape;1577;p24"/>
            <p:cNvSpPr txBox="1"/>
            <p:nvPr/>
          </p:nvSpPr>
          <p:spPr>
            <a:xfrm>
              <a:off x="54752" y="152819"/>
              <a:ext cx="1557425" cy="1398779"/>
            </a:xfrm>
            <a:prstGeom prst="rect">
              <a:avLst/>
            </a:prstGeom>
            <a:noFill/>
            <a:ln>
              <a:noFill/>
            </a:ln>
          </p:spPr>
          <p:txBody>
            <a:bodyPr spcFirstLastPara="1" wrap="square" lIns="50800" tIns="50800" rIns="50800" bIns="50800" anchor="ctr" anchorCtr="0">
              <a:noAutofit/>
            </a:bodyPr>
            <a:lstStyle/>
            <a:p>
              <a:endParaRPr lang="en-IN" sz="5400" b="1" u="sng" dirty="0">
                <a:solidFill>
                  <a:srgbClr val="DEC0F1"/>
                </a:solidFill>
                <a:latin typeface="Nunito Sans"/>
              </a:endParaRPr>
            </a:p>
            <a:p>
              <a:r>
                <a:rPr lang="en-IN" sz="2800" b="1" u="sng" dirty="0">
                  <a:solidFill>
                    <a:srgbClr val="DEC0F1"/>
                  </a:solidFill>
                </a:rPr>
                <a:t>Prices of room types per night and person:</a:t>
              </a:r>
              <a:endParaRPr lang="en-US" sz="2800">
                <a:solidFill>
                  <a:srgbClr val="DEC0F1"/>
                </a:solidFill>
              </a:endParaRPr>
            </a:p>
            <a:p>
              <a:endParaRPr lang="en-IN" sz="2800" b="1" u="sng" dirty="0">
                <a:solidFill>
                  <a:srgbClr val="DEC0F1"/>
                </a:solidFill>
              </a:endParaRPr>
            </a:p>
            <a:p>
              <a:r>
                <a:rPr lang="en-IN" sz="2800" dirty="0">
                  <a:solidFill>
                    <a:srgbClr val="DEC0F1"/>
                  </a:solidFill>
                </a:rPr>
                <a:t>This figure shows the average price per room and the standard deviation, depending on its type. Note that due to data anonymization, rooms with the same type of letter may not necessarily be the same across hotels.</a:t>
              </a:r>
              <a:endParaRPr lang="en-US" sz="2800">
                <a:solidFill>
                  <a:srgbClr val="DEC0F1"/>
                </a:solidFill>
              </a:endParaRPr>
            </a:p>
            <a:p>
              <a:pPr marL="0" marR="0" lvl="0" indent="0">
                <a:lnSpc>
                  <a:spcPct val="180500"/>
                </a:lnSpc>
                <a:spcBef>
                  <a:spcPts val="0"/>
                </a:spcBef>
                <a:spcAft>
                  <a:spcPts val="0"/>
                </a:spcAft>
                <a:buNone/>
              </a:pPr>
              <a:endParaRPr sz="4000" b="0" i="0" u="none" strike="noStrike" cap="none" dirty="0">
                <a:solidFill>
                  <a:srgbClr val="DEC0F1"/>
                </a:solidFill>
                <a:latin typeface="Calibri"/>
                <a:ea typeface="Calibri"/>
                <a:cs typeface="Calibri"/>
              </a:endParaRPr>
            </a:p>
          </p:txBody>
        </p:sp>
      </p:grpSp>
      <p:grpSp>
        <p:nvGrpSpPr>
          <p:cNvPr id="1578" name="Google Shape;1578;p24"/>
          <p:cNvGrpSpPr/>
          <p:nvPr/>
        </p:nvGrpSpPr>
        <p:grpSpPr>
          <a:xfrm>
            <a:off x="338770" y="341923"/>
            <a:ext cx="17557836" cy="2485148"/>
            <a:chOff x="0" y="-28575"/>
            <a:chExt cx="4624286" cy="841375"/>
          </a:xfrm>
        </p:grpSpPr>
        <p:sp>
          <p:nvSpPr>
            <p:cNvPr id="1579" name="Google Shape;1579;p24"/>
            <p:cNvSpPr/>
            <p:nvPr/>
          </p:nvSpPr>
          <p:spPr>
            <a:xfrm>
              <a:off x="0" y="0"/>
              <a:ext cx="4624286" cy="812800"/>
            </a:xfrm>
            <a:custGeom>
              <a:avLst/>
              <a:gdLst/>
              <a:ahLst/>
              <a:cxnLst/>
              <a:rect l="l" t="t" r="r" b="b"/>
              <a:pathLst>
                <a:path w="4624286" h="812800" extrusionOk="0">
                  <a:moveTo>
                    <a:pt x="0" y="0"/>
                  </a:moveTo>
                  <a:lnTo>
                    <a:pt x="4624286" y="0"/>
                  </a:lnTo>
                  <a:lnTo>
                    <a:pt x="4624286" y="812800"/>
                  </a:lnTo>
                  <a:lnTo>
                    <a:pt x="0" y="812800"/>
                  </a:lnTo>
                  <a:close/>
                </a:path>
              </a:pathLst>
            </a:custGeom>
            <a:solidFill>
              <a:srgbClr val="7D2AE8"/>
            </a:solidFill>
            <a:ln>
              <a:noFill/>
            </a:ln>
          </p:spPr>
        </p:sp>
        <p:sp>
          <p:nvSpPr>
            <p:cNvPr id="1580" name="Google Shape;1580;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4" name="Google Shape;1594;p24"/>
          <p:cNvGrpSpPr/>
          <p:nvPr/>
        </p:nvGrpSpPr>
        <p:grpSpPr>
          <a:xfrm>
            <a:off x="15743752" y="9505690"/>
            <a:ext cx="549275" cy="568585"/>
            <a:chOff x="0" y="-28575"/>
            <a:chExt cx="812800" cy="841375"/>
          </a:xfrm>
        </p:grpSpPr>
        <p:sp>
          <p:nvSpPr>
            <p:cNvPr id="1595" name="Google Shape;1595;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6" name="Google Shape;1596;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7" name="Google Shape;1597;p24"/>
          <p:cNvGrpSpPr/>
          <p:nvPr/>
        </p:nvGrpSpPr>
        <p:grpSpPr>
          <a:xfrm>
            <a:off x="16755195" y="9505690"/>
            <a:ext cx="549275" cy="568585"/>
            <a:chOff x="0" y="-28575"/>
            <a:chExt cx="812800" cy="841375"/>
          </a:xfrm>
        </p:grpSpPr>
        <p:sp>
          <p:nvSpPr>
            <p:cNvPr id="1598" name="Google Shape;1598;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9" name="Google Shape;1599;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0" name="Google Shape;1600;p24"/>
          <p:cNvGrpSpPr/>
          <p:nvPr/>
        </p:nvGrpSpPr>
        <p:grpSpPr>
          <a:xfrm>
            <a:off x="17766638" y="9505690"/>
            <a:ext cx="549275" cy="568585"/>
            <a:chOff x="0" y="-28575"/>
            <a:chExt cx="812800" cy="841375"/>
          </a:xfrm>
        </p:grpSpPr>
        <p:sp>
          <p:nvSpPr>
            <p:cNvPr id="1601" name="Google Shape;1601;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2" name="Google Shape;1602;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3" name="Google Shape;1603;p24"/>
          <p:cNvGrpSpPr/>
          <p:nvPr/>
        </p:nvGrpSpPr>
        <p:grpSpPr>
          <a:xfrm>
            <a:off x="-257381" y="2593680"/>
            <a:ext cx="549275" cy="568585"/>
            <a:chOff x="0" y="-28575"/>
            <a:chExt cx="812800" cy="841375"/>
          </a:xfrm>
        </p:grpSpPr>
        <p:sp>
          <p:nvSpPr>
            <p:cNvPr id="1604" name="Google Shape;1604;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5" name="Google Shape;1605;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6" name="Google Shape;1606;p24"/>
          <p:cNvGrpSpPr/>
          <p:nvPr/>
        </p:nvGrpSpPr>
        <p:grpSpPr>
          <a:xfrm>
            <a:off x="754063" y="2593680"/>
            <a:ext cx="549275" cy="568585"/>
            <a:chOff x="0" y="-28575"/>
            <a:chExt cx="812800" cy="841375"/>
          </a:xfrm>
        </p:grpSpPr>
        <p:sp>
          <p:nvSpPr>
            <p:cNvPr id="1607" name="Google Shape;1607;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8" name="Google Shape;1608;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9" name="Google Shape;1609;p24"/>
          <p:cNvGrpSpPr/>
          <p:nvPr/>
        </p:nvGrpSpPr>
        <p:grpSpPr>
          <a:xfrm>
            <a:off x="1765506" y="2593680"/>
            <a:ext cx="549275" cy="568585"/>
            <a:chOff x="0" y="-28575"/>
            <a:chExt cx="812800" cy="841375"/>
          </a:xfrm>
        </p:grpSpPr>
        <p:sp>
          <p:nvSpPr>
            <p:cNvPr id="1610" name="Google Shape;1610;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11" name="Google Shape;1611;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3" descr="Chart, box and whisker chart&#10;&#10;Description automatically generated">
            <a:extLst>
              <a:ext uri="{FF2B5EF4-FFF2-40B4-BE49-F238E27FC236}">
                <a16:creationId xmlns:a16="http://schemas.microsoft.com/office/drawing/2014/main" id="{9C6B831E-3B06-35BC-AA02-986732C7B572}"/>
              </a:ext>
            </a:extLst>
          </p:cNvPr>
          <p:cNvPicPr>
            <a:picLocks noChangeAspect="1"/>
          </p:cNvPicPr>
          <p:nvPr/>
        </p:nvPicPr>
        <p:blipFill>
          <a:blip r:embed="rId3"/>
          <a:stretch>
            <a:fillRect/>
          </a:stretch>
        </p:blipFill>
        <p:spPr>
          <a:xfrm>
            <a:off x="284117" y="3441109"/>
            <a:ext cx="11768958" cy="6548691"/>
          </a:xfrm>
          <a:prstGeom prst="rect">
            <a:avLst/>
          </a:prstGeom>
        </p:spPr>
      </p:pic>
      <p:sp>
        <p:nvSpPr>
          <p:cNvPr id="43" name="Google Shape;1581;p24">
            <a:extLst>
              <a:ext uri="{FF2B5EF4-FFF2-40B4-BE49-F238E27FC236}">
                <a16:creationId xmlns:a16="http://schemas.microsoft.com/office/drawing/2014/main" id="{8869CA57-D145-4470-A786-8C1F8CF74C44}"/>
              </a:ext>
            </a:extLst>
          </p:cNvPr>
          <p:cNvSpPr txBox="1"/>
          <p:nvPr/>
        </p:nvSpPr>
        <p:spPr>
          <a:xfrm>
            <a:off x="631665" y="847214"/>
            <a:ext cx="16679675" cy="1477328"/>
          </a:xfrm>
          <a:prstGeom prst="rect">
            <a:avLst/>
          </a:prstGeom>
          <a:noFill/>
          <a:ln>
            <a:noFill/>
          </a:ln>
        </p:spPr>
        <p:txBody>
          <a:bodyPr spcFirstLastPara="1" wrap="square" lIns="0" tIns="0" rIns="0" bIns="0" anchor="t" anchorCtr="0">
            <a:spAutoFit/>
          </a:bodyPr>
          <a:lstStyle/>
          <a:p>
            <a:pPr lvl="0" algn="ctr">
              <a:lnSpc>
                <a:spcPct val="120000"/>
              </a:lnSpc>
            </a:pPr>
            <a:r>
              <a:rPr lang="en-US" sz="8000" dirty="0">
                <a:solidFill>
                  <a:srgbClr val="DEC0F1"/>
                </a:solidFill>
                <a:latin typeface="Russo One"/>
                <a:sym typeface="Russo One"/>
              </a:rPr>
              <a:t>Exploratory Data Analysis</a:t>
            </a:r>
          </a:p>
        </p:txBody>
      </p:sp>
    </p:spTree>
    <p:extLst>
      <p:ext uri="{BB962C8B-B14F-4D97-AF65-F5344CB8AC3E}">
        <p14:creationId xmlns:p14="http://schemas.microsoft.com/office/powerpoint/2010/main" val="3677171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560"/>
        <p:cNvGrpSpPr/>
        <p:nvPr/>
      </p:nvGrpSpPr>
      <p:grpSpPr>
        <a:xfrm>
          <a:off x="0" y="0"/>
          <a:ext cx="0" cy="0"/>
          <a:chOff x="0" y="0"/>
          <a:chExt cx="0" cy="0"/>
        </a:xfrm>
      </p:grpSpPr>
      <p:pic>
        <p:nvPicPr>
          <p:cNvPr id="2" name="Picture 3" descr="Chart, line chart&#10;&#10;Description automatically generated">
            <a:extLst>
              <a:ext uri="{FF2B5EF4-FFF2-40B4-BE49-F238E27FC236}">
                <a16:creationId xmlns:a16="http://schemas.microsoft.com/office/drawing/2014/main" id="{83695121-3E71-EF26-2A43-58B445DCF7DC}"/>
              </a:ext>
            </a:extLst>
          </p:cNvPr>
          <p:cNvPicPr>
            <a:picLocks noChangeAspect="1"/>
          </p:cNvPicPr>
          <p:nvPr/>
        </p:nvPicPr>
        <p:blipFill>
          <a:blip r:embed="rId3"/>
          <a:stretch>
            <a:fillRect/>
          </a:stretch>
        </p:blipFill>
        <p:spPr>
          <a:xfrm>
            <a:off x="342900" y="3413813"/>
            <a:ext cx="11708073" cy="6570723"/>
          </a:xfrm>
          <a:prstGeom prst="rect">
            <a:avLst/>
          </a:prstGeom>
        </p:spPr>
      </p:pic>
      <p:sp>
        <p:nvSpPr>
          <p:cNvPr id="1565" name="Google Shape;1565;p24"/>
          <p:cNvSpPr/>
          <p:nvPr/>
        </p:nvSpPr>
        <p:spPr>
          <a:xfrm>
            <a:off x="13122034"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24"/>
          <p:cNvGrpSpPr/>
          <p:nvPr/>
        </p:nvGrpSpPr>
        <p:grpSpPr>
          <a:xfrm>
            <a:off x="13122034" y="7215381"/>
            <a:ext cx="4404073" cy="2042919"/>
            <a:chOff x="0" y="-28575"/>
            <a:chExt cx="5872098" cy="2723892"/>
          </a:xfrm>
        </p:grpSpPr>
        <p:sp>
          <p:nvSpPr>
            <p:cNvPr id="1570" name="Google Shape;1570;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3</a:t>
              </a:r>
              <a:endParaRPr/>
            </a:p>
          </p:txBody>
        </p:sp>
        <p:sp>
          <p:nvSpPr>
            <p:cNvPr id="1571" name="Google Shape;1571;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75" name="Google Shape;1575;p24"/>
          <p:cNvGrpSpPr/>
          <p:nvPr/>
        </p:nvGrpSpPr>
        <p:grpSpPr>
          <a:xfrm>
            <a:off x="12175774" y="3413813"/>
            <a:ext cx="5720832" cy="6583753"/>
            <a:chOff x="0" y="0"/>
            <a:chExt cx="1589424" cy="1731456"/>
          </a:xfrm>
        </p:grpSpPr>
        <p:sp>
          <p:nvSpPr>
            <p:cNvPr id="1576" name="Google Shape;1576;p24"/>
            <p:cNvSpPr/>
            <p:nvPr/>
          </p:nvSpPr>
          <p:spPr>
            <a:xfrm>
              <a:off x="0" y="0"/>
              <a:ext cx="1589424" cy="1731456"/>
            </a:xfrm>
            <a:custGeom>
              <a:avLst/>
              <a:gdLst/>
              <a:ahLst/>
              <a:cxnLst/>
              <a:rect l="l" t="t" r="r" b="b"/>
              <a:pathLst>
                <a:path w="1589424" h="1731456" extrusionOk="0">
                  <a:moveTo>
                    <a:pt x="0" y="0"/>
                  </a:moveTo>
                  <a:lnTo>
                    <a:pt x="1589424" y="0"/>
                  </a:lnTo>
                  <a:lnTo>
                    <a:pt x="1589424" y="1731456"/>
                  </a:lnTo>
                  <a:lnTo>
                    <a:pt x="0" y="1731456"/>
                  </a:lnTo>
                  <a:close/>
                </a:path>
              </a:pathLst>
            </a:custGeom>
            <a:solidFill>
              <a:srgbClr val="7D2AE8"/>
            </a:solidFill>
            <a:ln>
              <a:noFill/>
            </a:ln>
          </p:spPr>
        </p:sp>
        <p:sp>
          <p:nvSpPr>
            <p:cNvPr id="1577" name="Google Shape;1577;p24"/>
            <p:cNvSpPr txBox="1"/>
            <p:nvPr/>
          </p:nvSpPr>
          <p:spPr>
            <a:xfrm>
              <a:off x="27376" y="95809"/>
              <a:ext cx="1557425" cy="1398779"/>
            </a:xfrm>
            <a:prstGeom prst="rect">
              <a:avLst/>
            </a:prstGeom>
            <a:noFill/>
            <a:ln>
              <a:noFill/>
            </a:ln>
          </p:spPr>
          <p:txBody>
            <a:bodyPr spcFirstLastPara="1" wrap="square" lIns="50800" tIns="50800" rIns="50800" bIns="50800" anchor="ctr" anchorCtr="0">
              <a:noAutofit/>
            </a:bodyPr>
            <a:lstStyle/>
            <a:p>
              <a:endParaRPr lang="en-IN" sz="9600" b="1" u="sng" dirty="0">
                <a:solidFill>
                  <a:srgbClr val="DEC0F1"/>
                </a:solidFill>
                <a:latin typeface="Nunito Sans"/>
              </a:endParaRPr>
            </a:p>
            <a:p>
              <a:r>
                <a:rPr lang="en-IN" sz="2800" b="1" u="sng" dirty="0">
                  <a:solidFill>
                    <a:srgbClr val="DEC0F1"/>
                  </a:solidFill>
                </a:rPr>
                <a:t>Rush of hotels in various months:</a:t>
              </a:r>
              <a:endParaRPr lang="en-US" sz="2800">
                <a:solidFill>
                  <a:srgbClr val="DEC0F1"/>
                </a:solidFill>
              </a:endParaRPr>
            </a:p>
            <a:p>
              <a:endParaRPr lang="en-IN" sz="2800" b="1" u="sng" dirty="0">
                <a:solidFill>
                  <a:srgbClr val="DEC0F1"/>
                </a:solidFill>
              </a:endParaRPr>
            </a:p>
            <a:p>
              <a:r>
                <a:rPr lang="en-IN" sz="2800" dirty="0">
                  <a:solidFill>
                    <a:srgbClr val="DEC0F1"/>
                  </a:solidFill>
                </a:rPr>
                <a:t>This figure clearly shows that the rush in the Resort hotels are much higher during the summer. The rush in the city hotel varies less and is most expensive during spring and autumn.</a:t>
              </a:r>
            </a:p>
            <a:p>
              <a:endParaRPr lang="en-IN" sz="2800" b="1" u="sng" dirty="0">
                <a:solidFill>
                  <a:srgbClr val="DEC0F1"/>
                </a:solidFill>
              </a:endParaRPr>
            </a:p>
            <a:p>
              <a:pPr marL="0" marR="0" lvl="0" indent="0">
                <a:lnSpc>
                  <a:spcPct val="180500"/>
                </a:lnSpc>
                <a:spcBef>
                  <a:spcPts val="0"/>
                </a:spcBef>
                <a:spcAft>
                  <a:spcPts val="0"/>
                </a:spcAft>
                <a:buNone/>
              </a:pPr>
              <a:endParaRPr sz="4000" b="0" i="0" u="none" strike="noStrike" cap="none" dirty="0">
                <a:solidFill>
                  <a:srgbClr val="DEC0F1"/>
                </a:solidFill>
                <a:latin typeface="Calibri"/>
                <a:ea typeface="Calibri"/>
                <a:cs typeface="Calibri"/>
              </a:endParaRPr>
            </a:p>
          </p:txBody>
        </p:sp>
      </p:grpSp>
      <p:grpSp>
        <p:nvGrpSpPr>
          <p:cNvPr id="1578" name="Google Shape;1578;p24"/>
          <p:cNvGrpSpPr/>
          <p:nvPr/>
        </p:nvGrpSpPr>
        <p:grpSpPr>
          <a:xfrm>
            <a:off x="338770" y="341923"/>
            <a:ext cx="17557836" cy="2485148"/>
            <a:chOff x="0" y="-28575"/>
            <a:chExt cx="4624286" cy="841375"/>
          </a:xfrm>
        </p:grpSpPr>
        <p:sp>
          <p:nvSpPr>
            <p:cNvPr id="1579" name="Google Shape;1579;p24"/>
            <p:cNvSpPr/>
            <p:nvPr/>
          </p:nvSpPr>
          <p:spPr>
            <a:xfrm>
              <a:off x="0" y="0"/>
              <a:ext cx="4624286" cy="812800"/>
            </a:xfrm>
            <a:custGeom>
              <a:avLst/>
              <a:gdLst/>
              <a:ahLst/>
              <a:cxnLst/>
              <a:rect l="l" t="t" r="r" b="b"/>
              <a:pathLst>
                <a:path w="4624286" h="812800" extrusionOk="0">
                  <a:moveTo>
                    <a:pt x="0" y="0"/>
                  </a:moveTo>
                  <a:lnTo>
                    <a:pt x="4624286" y="0"/>
                  </a:lnTo>
                  <a:lnTo>
                    <a:pt x="4624286" y="812800"/>
                  </a:lnTo>
                  <a:lnTo>
                    <a:pt x="0" y="812800"/>
                  </a:lnTo>
                  <a:close/>
                </a:path>
              </a:pathLst>
            </a:custGeom>
            <a:solidFill>
              <a:srgbClr val="7D2AE8"/>
            </a:solidFill>
            <a:ln>
              <a:noFill/>
            </a:ln>
          </p:spPr>
        </p:sp>
        <p:sp>
          <p:nvSpPr>
            <p:cNvPr id="1580" name="Google Shape;1580;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4" name="Google Shape;1594;p24"/>
          <p:cNvGrpSpPr/>
          <p:nvPr/>
        </p:nvGrpSpPr>
        <p:grpSpPr>
          <a:xfrm>
            <a:off x="15743752" y="9505690"/>
            <a:ext cx="549275" cy="568585"/>
            <a:chOff x="0" y="-28575"/>
            <a:chExt cx="812800" cy="841375"/>
          </a:xfrm>
        </p:grpSpPr>
        <p:sp>
          <p:nvSpPr>
            <p:cNvPr id="1595" name="Google Shape;1595;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6" name="Google Shape;1596;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7" name="Google Shape;1597;p24"/>
          <p:cNvGrpSpPr/>
          <p:nvPr/>
        </p:nvGrpSpPr>
        <p:grpSpPr>
          <a:xfrm>
            <a:off x="16755195" y="9505690"/>
            <a:ext cx="549275" cy="568585"/>
            <a:chOff x="0" y="-28575"/>
            <a:chExt cx="812800" cy="841375"/>
          </a:xfrm>
        </p:grpSpPr>
        <p:sp>
          <p:nvSpPr>
            <p:cNvPr id="1598" name="Google Shape;1598;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9" name="Google Shape;1599;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0" name="Google Shape;1600;p24"/>
          <p:cNvGrpSpPr/>
          <p:nvPr/>
        </p:nvGrpSpPr>
        <p:grpSpPr>
          <a:xfrm>
            <a:off x="17766638" y="9505690"/>
            <a:ext cx="549275" cy="568585"/>
            <a:chOff x="0" y="-28575"/>
            <a:chExt cx="812800" cy="841375"/>
          </a:xfrm>
        </p:grpSpPr>
        <p:sp>
          <p:nvSpPr>
            <p:cNvPr id="1601" name="Google Shape;1601;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2" name="Google Shape;1602;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3" name="Google Shape;1603;p24"/>
          <p:cNvGrpSpPr/>
          <p:nvPr/>
        </p:nvGrpSpPr>
        <p:grpSpPr>
          <a:xfrm>
            <a:off x="-257381" y="2593680"/>
            <a:ext cx="549275" cy="568585"/>
            <a:chOff x="0" y="-28575"/>
            <a:chExt cx="812800" cy="841375"/>
          </a:xfrm>
        </p:grpSpPr>
        <p:sp>
          <p:nvSpPr>
            <p:cNvPr id="1604" name="Google Shape;1604;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5" name="Google Shape;1605;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6" name="Google Shape;1606;p24"/>
          <p:cNvGrpSpPr/>
          <p:nvPr/>
        </p:nvGrpSpPr>
        <p:grpSpPr>
          <a:xfrm>
            <a:off x="754063" y="2593680"/>
            <a:ext cx="549275" cy="568585"/>
            <a:chOff x="0" y="-28575"/>
            <a:chExt cx="812800" cy="841375"/>
          </a:xfrm>
        </p:grpSpPr>
        <p:sp>
          <p:nvSpPr>
            <p:cNvPr id="1607" name="Google Shape;1607;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8" name="Google Shape;1608;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9" name="Google Shape;1609;p24"/>
          <p:cNvGrpSpPr/>
          <p:nvPr/>
        </p:nvGrpSpPr>
        <p:grpSpPr>
          <a:xfrm>
            <a:off x="1765506" y="2593680"/>
            <a:ext cx="549275" cy="568585"/>
            <a:chOff x="0" y="-28575"/>
            <a:chExt cx="812800" cy="841375"/>
          </a:xfrm>
        </p:grpSpPr>
        <p:sp>
          <p:nvSpPr>
            <p:cNvPr id="1610" name="Google Shape;1610;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11" name="Google Shape;1611;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 name="Google Shape;1581;p24">
            <a:extLst>
              <a:ext uri="{FF2B5EF4-FFF2-40B4-BE49-F238E27FC236}">
                <a16:creationId xmlns:a16="http://schemas.microsoft.com/office/drawing/2014/main" id="{A53D63A7-0937-4B15-B2B9-0FA9A11A50A4}"/>
              </a:ext>
            </a:extLst>
          </p:cNvPr>
          <p:cNvSpPr txBox="1"/>
          <p:nvPr/>
        </p:nvSpPr>
        <p:spPr>
          <a:xfrm>
            <a:off x="631665" y="847214"/>
            <a:ext cx="16679675" cy="1477328"/>
          </a:xfrm>
          <a:prstGeom prst="rect">
            <a:avLst/>
          </a:prstGeom>
          <a:noFill/>
          <a:ln>
            <a:noFill/>
          </a:ln>
        </p:spPr>
        <p:txBody>
          <a:bodyPr spcFirstLastPara="1" wrap="square" lIns="0" tIns="0" rIns="0" bIns="0" anchor="t" anchorCtr="0">
            <a:spAutoFit/>
          </a:bodyPr>
          <a:lstStyle/>
          <a:p>
            <a:pPr lvl="0" algn="ctr">
              <a:lnSpc>
                <a:spcPct val="120000"/>
              </a:lnSpc>
            </a:pPr>
            <a:r>
              <a:rPr lang="en-US" sz="8000" dirty="0">
                <a:solidFill>
                  <a:srgbClr val="DEC0F1"/>
                </a:solidFill>
                <a:latin typeface="Russo One"/>
                <a:sym typeface="Russo One"/>
              </a:rPr>
              <a:t>Exploratory Data Analysis</a:t>
            </a:r>
          </a:p>
        </p:txBody>
      </p:sp>
    </p:spTree>
    <p:extLst>
      <p:ext uri="{BB962C8B-B14F-4D97-AF65-F5344CB8AC3E}">
        <p14:creationId xmlns:p14="http://schemas.microsoft.com/office/powerpoint/2010/main" val="937773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560"/>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77390C96-31F7-CC3D-A36E-265578C5D592}"/>
              </a:ext>
            </a:extLst>
          </p:cNvPr>
          <p:cNvPicPr>
            <a:picLocks noChangeAspect="1"/>
          </p:cNvPicPr>
          <p:nvPr/>
        </p:nvPicPr>
        <p:blipFill>
          <a:blip r:embed="rId3"/>
          <a:stretch>
            <a:fillRect/>
          </a:stretch>
        </p:blipFill>
        <p:spPr>
          <a:xfrm>
            <a:off x="342900" y="3413813"/>
            <a:ext cx="11694425" cy="6551574"/>
          </a:xfrm>
          <a:prstGeom prst="rect">
            <a:avLst/>
          </a:prstGeom>
        </p:spPr>
      </p:pic>
      <p:sp>
        <p:nvSpPr>
          <p:cNvPr id="1565" name="Google Shape;1565;p24"/>
          <p:cNvSpPr/>
          <p:nvPr/>
        </p:nvSpPr>
        <p:spPr>
          <a:xfrm>
            <a:off x="13122034" y="4177271"/>
            <a:ext cx="2621718" cy="262170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24"/>
          <p:cNvGrpSpPr/>
          <p:nvPr/>
        </p:nvGrpSpPr>
        <p:grpSpPr>
          <a:xfrm>
            <a:off x="13122034" y="7215381"/>
            <a:ext cx="4404073" cy="2042919"/>
            <a:chOff x="0" y="-28575"/>
            <a:chExt cx="5872098" cy="2723892"/>
          </a:xfrm>
        </p:grpSpPr>
        <p:sp>
          <p:nvSpPr>
            <p:cNvPr id="1570" name="Google Shape;1570;p24"/>
            <p:cNvSpPr txBox="1"/>
            <p:nvPr/>
          </p:nvSpPr>
          <p:spPr>
            <a:xfrm>
              <a:off x="0" y="-28575"/>
              <a:ext cx="5872098" cy="73130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40926"/>
                  </a:solidFill>
                  <a:latin typeface="Nunito Sans"/>
                  <a:ea typeface="Nunito Sans"/>
                  <a:cs typeface="Nunito Sans"/>
                  <a:sym typeface="Nunito Sans"/>
                </a:rPr>
                <a:t>Persona 3</a:t>
              </a:r>
              <a:endParaRPr/>
            </a:p>
          </p:txBody>
        </p:sp>
        <p:sp>
          <p:nvSpPr>
            <p:cNvPr id="1571" name="Google Shape;1571;p24"/>
            <p:cNvSpPr txBox="1"/>
            <p:nvPr/>
          </p:nvSpPr>
          <p:spPr>
            <a:xfrm>
              <a:off x="0" y="1070775"/>
              <a:ext cx="5872098" cy="1624542"/>
            </a:xfrm>
            <a:prstGeom prst="rect">
              <a:avLst/>
            </a:prstGeom>
            <a:noFill/>
            <a:ln>
              <a:noFill/>
            </a:ln>
          </p:spPr>
          <p:txBody>
            <a:bodyPr spcFirstLastPara="1" wrap="square" lIns="0" tIns="0" rIns="0" bIns="0" anchor="t" anchorCtr="0">
              <a:spAutoFit/>
            </a:bodyPr>
            <a:lstStyle/>
            <a:p>
              <a:pPr marL="539749" marR="0" lvl="1" indent="-269874" algn="l" rtl="0">
                <a:lnSpc>
                  <a:spcPct val="130011"/>
                </a:lnSpc>
                <a:spcBef>
                  <a:spcPts val="0"/>
                </a:spcBef>
                <a:spcAft>
                  <a:spcPts val="0"/>
                </a:spcAft>
                <a:buClr>
                  <a:srgbClr val="040926"/>
                </a:buClr>
                <a:buSzPts val="2499"/>
                <a:buFont typeface="Arial"/>
                <a:buChar char="•"/>
              </a:pPr>
              <a:r>
                <a:rPr lang="en-US" sz="2499" b="0" i="0" u="none" strike="noStrike" cap="none">
                  <a:solidFill>
                    <a:srgbClr val="040926"/>
                  </a:solidFill>
                  <a:latin typeface="Nunito Sans"/>
                  <a:ea typeface="Nunito Sans"/>
                  <a:cs typeface="Nunito Sans"/>
                  <a:sym typeface="Nunito Sans"/>
                </a:rPr>
                <a:t>Visualize the ideal customer for which your solutions are intended.</a:t>
              </a:r>
              <a:endParaRPr/>
            </a:p>
          </p:txBody>
        </p:sp>
      </p:grpSp>
      <p:grpSp>
        <p:nvGrpSpPr>
          <p:cNvPr id="1575" name="Google Shape;1575;p24"/>
          <p:cNvGrpSpPr/>
          <p:nvPr/>
        </p:nvGrpSpPr>
        <p:grpSpPr>
          <a:xfrm>
            <a:off x="12175774" y="3413813"/>
            <a:ext cx="5723899" cy="6583753"/>
            <a:chOff x="0" y="0"/>
            <a:chExt cx="1590276" cy="1731456"/>
          </a:xfrm>
        </p:grpSpPr>
        <p:sp>
          <p:nvSpPr>
            <p:cNvPr id="1576" name="Google Shape;1576;p24"/>
            <p:cNvSpPr/>
            <p:nvPr/>
          </p:nvSpPr>
          <p:spPr>
            <a:xfrm>
              <a:off x="0" y="0"/>
              <a:ext cx="1589424" cy="1731456"/>
            </a:xfrm>
            <a:custGeom>
              <a:avLst/>
              <a:gdLst/>
              <a:ahLst/>
              <a:cxnLst/>
              <a:rect l="l" t="t" r="r" b="b"/>
              <a:pathLst>
                <a:path w="1589424" h="1731456" extrusionOk="0">
                  <a:moveTo>
                    <a:pt x="0" y="0"/>
                  </a:moveTo>
                  <a:lnTo>
                    <a:pt x="1589424" y="0"/>
                  </a:lnTo>
                  <a:lnTo>
                    <a:pt x="1589424" y="1731456"/>
                  </a:lnTo>
                  <a:lnTo>
                    <a:pt x="0" y="1731456"/>
                  </a:lnTo>
                  <a:close/>
                </a:path>
              </a:pathLst>
            </a:custGeom>
            <a:solidFill>
              <a:srgbClr val="7D2AE8"/>
            </a:solidFill>
            <a:ln>
              <a:noFill/>
            </a:ln>
          </p:spPr>
        </p:sp>
        <p:sp>
          <p:nvSpPr>
            <p:cNvPr id="1577" name="Google Shape;1577;p24"/>
            <p:cNvSpPr txBox="1"/>
            <p:nvPr/>
          </p:nvSpPr>
          <p:spPr>
            <a:xfrm>
              <a:off x="32851" y="220194"/>
              <a:ext cx="1557425" cy="1398779"/>
            </a:xfrm>
            <a:prstGeom prst="rect">
              <a:avLst/>
            </a:prstGeom>
            <a:noFill/>
            <a:ln>
              <a:noFill/>
            </a:ln>
          </p:spPr>
          <p:txBody>
            <a:bodyPr spcFirstLastPara="1" wrap="square" lIns="50800" tIns="50800" rIns="50800" bIns="50800" anchor="ctr" anchorCtr="0">
              <a:noAutofit/>
            </a:bodyPr>
            <a:lstStyle/>
            <a:p>
              <a:endParaRPr lang="en-IN" sz="9600" b="1" u="sng" dirty="0">
                <a:solidFill>
                  <a:srgbClr val="DEC0F1"/>
                </a:solidFill>
                <a:latin typeface="Nunito Sans"/>
              </a:endParaRPr>
            </a:p>
            <a:p>
              <a:r>
                <a:rPr lang="en-IN" sz="2800" b="1" u="sng" dirty="0">
                  <a:solidFill>
                    <a:srgbClr val="DEC0F1"/>
                  </a:solidFill>
                </a:rPr>
                <a:t>Stay for weekdays and weekends:</a:t>
              </a:r>
              <a:endParaRPr lang="en-US" sz="2800">
                <a:solidFill>
                  <a:srgbClr val="DEC0F1"/>
                </a:solidFill>
              </a:endParaRPr>
            </a:p>
            <a:p>
              <a:endParaRPr lang="en-IN" sz="5400" b="1" u="sng" dirty="0">
                <a:solidFill>
                  <a:srgbClr val="DEC0F1"/>
                </a:solidFill>
              </a:endParaRPr>
            </a:p>
            <a:p>
              <a:r>
                <a:rPr lang="en-IN" sz="2800" i="1" dirty="0">
                  <a:solidFill>
                    <a:srgbClr val="DEC0F1"/>
                  </a:solidFill>
                </a:rPr>
                <a:t>Most bookings were made both for weekends and weekdays.</a:t>
              </a:r>
              <a:endParaRPr lang="en-IN" sz="2800">
                <a:solidFill>
                  <a:srgbClr val="DEC0F1"/>
                </a:solidFill>
              </a:endParaRPr>
            </a:p>
            <a:p>
              <a:endParaRPr lang="en-IN" sz="5400" b="1" u="sng" dirty="0">
                <a:solidFill>
                  <a:srgbClr val="DEC0F1"/>
                </a:solidFill>
              </a:endParaRPr>
            </a:p>
            <a:p>
              <a:pPr marL="0" marR="0" lvl="0" indent="0">
                <a:spcBef>
                  <a:spcPts val="0"/>
                </a:spcBef>
                <a:spcAft>
                  <a:spcPts val="0"/>
                </a:spcAft>
                <a:buNone/>
              </a:pPr>
              <a:endParaRPr lang="en-IN" sz="5400" b="1" i="0" u="sng" strike="noStrike" cap="none" dirty="0">
                <a:solidFill>
                  <a:srgbClr val="DEC0F1"/>
                </a:solidFill>
                <a:ea typeface="Calibri"/>
              </a:endParaRPr>
            </a:p>
            <a:p>
              <a:pPr>
                <a:lnSpc>
                  <a:spcPct val="180500"/>
                </a:lnSpc>
              </a:pPr>
              <a:endParaRPr lang="en-US" sz="7200" dirty="0">
                <a:solidFill>
                  <a:srgbClr val="DEC0F1"/>
                </a:solidFill>
                <a:latin typeface="Calibri"/>
                <a:ea typeface="Calibri"/>
                <a:cs typeface="Calibri"/>
              </a:endParaRPr>
            </a:p>
          </p:txBody>
        </p:sp>
      </p:grpSp>
      <p:grpSp>
        <p:nvGrpSpPr>
          <p:cNvPr id="1578" name="Google Shape;1578;p24"/>
          <p:cNvGrpSpPr/>
          <p:nvPr/>
        </p:nvGrpSpPr>
        <p:grpSpPr>
          <a:xfrm>
            <a:off x="338770" y="341923"/>
            <a:ext cx="17557836" cy="2485148"/>
            <a:chOff x="0" y="-28575"/>
            <a:chExt cx="4624286" cy="841375"/>
          </a:xfrm>
        </p:grpSpPr>
        <p:sp>
          <p:nvSpPr>
            <p:cNvPr id="1579" name="Google Shape;1579;p24"/>
            <p:cNvSpPr/>
            <p:nvPr/>
          </p:nvSpPr>
          <p:spPr>
            <a:xfrm>
              <a:off x="0" y="0"/>
              <a:ext cx="4624286" cy="812800"/>
            </a:xfrm>
            <a:custGeom>
              <a:avLst/>
              <a:gdLst/>
              <a:ahLst/>
              <a:cxnLst/>
              <a:rect l="l" t="t" r="r" b="b"/>
              <a:pathLst>
                <a:path w="4624286" h="812800" extrusionOk="0">
                  <a:moveTo>
                    <a:pt x="0" y="0"/>
                  </a:moveTo>
                  <a:lnTo>
                    <a:pt x="4624286" y="0"/>
                  </a:lnTo>
                  <a:lnTo>
                    <a:pt x="4624286" y="812800"/>
                  </a:lnTo>
                  <a:lnTo>
                    <a:pt x="0" y="812800"/>
                  </a:lnTo>
                  <a:close/>
                </a:path>
              </a:pathLst>
            </a:custGeom>
            <a:solidFill>
              <a:srgbClr val="7D2AE8"/>
            </a:solidFill>
            <a:ln>
              <a:noFill/>
            </a:ln>
          </p:spPr>
        </p:sp>
        <p:sp>
          <p:nvSpPr>
            <p:cNvPr id="1580" name="Google Shape;1580;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4" name="Google Shape;1594;p24"/>
          <p:cNvGrpSpPr/>
          <p:nvPr/>
        </p:nvGrpSpPr>
        <p:grpSpPr>
          <a:xfrm>
            <a:off x="15743752" y="9505690"/>
            <a:ext cx="549275" cy="568585"/>
            <a:chOff x="0" y="-28575"/>
            <a:chExt cx="812800" cy="841375"/>
          </a:xfrm>
        </p:grpSpPr>
        <p:sp>
          <p:nvSpPr>
            <p:cNvPr id="1595" name="Google Shape;1595;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6" name="Google Shape;1596;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7" name="Google Shape;1597;p24"/>
          <p:cNvGrpSpPr/>
          <p:nvPr/>
        </p:nvGrpSpPr>
        <p:grpSpPr>
          <a:xfrm>
            <a:off x="16755195" y="9505690"/>
            <a:ext cx="549275" cy="568585"/>
            <a:chOff x="0" y="-28575"/>
            <a:chExt cx="812800" cy="841375"/>
          </a:xfrm>
        </p:grpSpPr>
        <p:sp>
          <p:nvSpPr>
            <p:cNvPr id="1598" name="Google Shape;1598;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599" name="Google Shape;1599;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0" name="Google Shape;1600;p24"/>
          <p:cNvGrpSpPr/>
          <p:nvPr/>
        </p:nvGrpSpPr>
        <p:grpSpPr>
          <a:xfrm>
            <a:off x="17766638" y="9505690"/>
            <a:ext cx="549275" cy="568585"/>
            <a:chOff x="0" y="-28575"/>
            <a:chExt cx="812800" cy="841375"/>
          </a:xfrm>
        </p:grpSpPr>
        <p:sp>
          <p:nvSpPr>
            <p:cNvPr id="1601" name="Google Shape;1601;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2" name="Google Shape;1602;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3" name="Google Shape;1603;p24"/>
          <p:cNvGrpSpPr/>
          <p:nvPr/>
        </p:nvGrpSpPr>
        <p:grpSpPr>
          <a:xfrm>
            <a:off x="-257381" y="2593680"/>
            <a:ext cx="549275" cy="568585"/>
            <a:chOff x="0" y="-28575"/>
            <a:chExt cx="812800" cy="841375"/>
          </a:xfrm>
        </p:grpSpPr>
        <p:sp>
          <p:nvSpPr>
            <p:cNvPr id="1604" name="Google Shape;1604;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5" name="Google Shape;1605;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6" name="Google Shape;1606;p24"/>
          <p:cNvGrpSpPr/>
          <p:nvPr/>
        </p:nvGrpSpPr>
        <p:grpSpPr>
          <a:xfrm>
            <a:off x="754063" y="2593680"/>
            <a:ext cx="549275" cy="568585"/>
            <a:chOff x="0" y="-28575"/>
            <a:chExt cx="812800" cy="841375"/>
          </a:xfrm>
        </p:grpSpPr>
        <p:sp>
          <p:nvSpPr>
            <p:cNvPr id="1607" name="Google Shape;1607;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8" name="Google Shape;1608;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9" name="Google Shape;1609;p24"/>
          <p:cNvGrpSpPr/>
          <p:nvPr/>
        </p:nvGrpSpPr>
        <p:grpSpPr>
          <a:xfrm>
            <a:off x="1765506" y="2593680"/>
            <a:ext cx="549275" cy="568585"/>
            <a:chOff x="0" y="-28575"/>
            <a:chExt cx="812800" cy="841375"/>
          </a:xfrm>
        </p:grpSpPr>
        <p:sp>
          <p:nvSpPr>
            <p:cNvPr id="1610" name="Google Shape;1610;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11" name="Google Shape;1611;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 name="Google Shape;1581;p24">
            <a:extLst>
              <a:ext uri="{FF2B5EF4-FFF2-40B4-BE49-F238E27FC236}">
                <a16:creationId xmlns:a16="http://schemas.microsoft.com/office/drawing/2014/main" id="{FA0DFB99-A1A1-49A3-9E75-5586AB83AE46}"/>
              </a:ext>
            </a:extLst>
          </p:cNvPr>
          <p:cNvSpPr txBox="1"/>
          <p:nvPr/>
        </p:nvSpPr>
        <p:spPr>
          <a:xfrm>
            <a:off x="631665" y="847214"/>
            <a:ext cx="16679675" cy="1477328"/>
          </a:xfrm>
          <a:prstGeom prst="rect">
            <a:avLst/>
          </a:prstGeom>
          <a:noFill/>
          <a:ln>
            <a:noFill/>
          </a:ln>
        </p:spPr>
        <p:txBody>
          <a:bodyPr spcFirstLastPara="1" wrap="square" lIns="0" tIns="0" rIns="0" bIns="0" anchor="t" anchorCtr="0">
            <a:spAutoFit/>
          </a:bodyPr>
          <a:lstStyle/>
          <a:p>
            <a:pPr lvl="0" algn="ctr">
              <a:lnSpc>
                <a:spcPct val="120000"/>
              </a:lnSpc>
            </a:pPr>
            <a:r>
              <a:rPr lang="en-US" sz="8000" dirty="0">
                <a:solidFill>
                  <a:srgbClr val="DEC0F1"/>
                </a:solidFill>
                <a:latin typeface="Russo One"/>
                <a:sym typeface="Russo One"/>
              </a:rPr>
              <a:t>Exploratory Data Analysis</a:t>
            </a:r>
          </a:p>
        </p:txBody>
      </p:sp>
    </p:spTree>
    <p:extLst>
      <p:ext uri="{BB962C8B-B14F-4D97-AF65-F5344CB8AC3E}">
        <p14:creationId xmlns:p14="http://schemas.microsoft.com/office/powerpoint/2010/main" val="3380356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560"/>
        <p:cNvGrpSpPr/>
        <p:nvPr/>
      </p:nvGrpSpPr>
      <p:grpSpPr>
        <a:xfrm>
          <a:off x="0" y="0"/>
          <a:ext cx="0" cy="0"/>
          <a:chOff x="0" y="0"/>
          <a:chExt cx="0" cy="0"/>
        </a:xfrm>
      </p:grpSpPr>
      <p:pic>
        <p:nvPicPr>
          <p:cNvPr id="4" name="Picture 4" descr="Chart, bar chart, box and whisker chart&#10;&#10;Description automatically generated">
            <a:extLst>
              <a:ext uri="{FF2B5EF4-FFF2-40B4-BE49-F238E27FC236}">
                <a16:creationId xmlns:a16="http://schemas.microsoft.com/office/drawing/2014/main" id="{29DFDD6A-BED4-3A40-0E02-27EFFFE3D53F}"/>
              </a:ext>
            </a:extLst>
          </p:cNvPr>
          <p:cNvPicPr>
            <a:picLocks noChangeAspect="1"/>
          </p:cNvPicPr>
          <p:nvPr/>
        </p:nvPicPr>
        <p:blipFill>
          <a:blip r:embed="rId3"/>
          <a:stretch>
            <a:fillRect/>
          </a:stretch>
        </p:blipFill>
        <p:spPr>
          <a:xfrm>
            <a:off x="8462142" y="3383431"/>
            <a:ext cx="9423837" cy="6574706"/>
          </a:xfrm>
          <a:prstGeom prst="rect">
            <a:avLst/>
          </a:prstGeom>
        </p:spPr>
      </p:pic>
      <p:pic>
        <p:nvPicPr>
          <p:cNvPr id="2" name="Picture 3" descr="Chart, bar chart&#10;&#10;Description automatically generated">
            <a:extLst>
              <a:ext uri="{FF2B5EF4-FFF2-40B4-BE49-F238E27FC236}">
                <a16:creationId xmlns:a16="http://schemas.microsoft.com/office/drawing/2014/main" id="{F9D34C8D-BF42-A83F-9BC1-D726F04A1E08}"/>
              </a:ext>
            </a:extLst>
          </p:cNvPr>
          <p:cNvPicPr>
            <a:picLocks noChangeAspect="1"/>
          </p:cNvPicPr>
          <p:nvPr/>
        </p:nvPicPr>
        <p:blipFill>
          <a:blip r:embed="rId4"/>
          <a:stretch>
            <a:fillRect/>
          </a:stretch>
        </p:blipFill>
        <p:spPr>
          <a:xfrm>
            <a:off x="382314" y="3382783"/>
            <a:ext cx="7847287" cy="6576002"/>
          </a:xfrm>
          <a:prstGeom prst="rect">
            <a:avLst/>
          </a:prstGeom>
        </p:spPr>
      </p:pic>
      <p:grpSp>
        <p:nvGrpSpPr>
          <p:cNvPr id="1578" name="Google Shape;1578;p24"/>
          <p:cNvGrpSpPr/>
          <p:nvPr/>
        </p:nvGrpSpPr>
        <p:grpSpPr>
          <a:xfrm>
            <a:off x="338770" y="341923"/>
            <a:ext cx="17557836" cy="2485148"/>
            <a:chOff x="0" y="-28575"/>
            <a:chExt cx="4624286" cy="841375"/>
          </a:xfrm>
        </p:grpSpPr>
        <p:sp>
          <p:nvSpPr>
            <p:cNvPr id="1579" name="Google Shape;1579;p24"/>
            <p:cNvSpPr/>
            <p:nvPr/>
          </p:nvSpPr>
          <p:spPr>
            <a:xfrm>
              <a:off x="0" y="0"/>
              <a:ext cx="4624286" cy="812800"/>
            </a:xfrm>
            <a:custGeom>
              <a:avLst/>
              <a:gdLst/>
              <a:ahLst/>
              <a:cxnLst/>
              <a:rect l="l" t="t" r="r" b="b"/>
              <a:pathLst>
                <a:path w="4624286" h="812800" extrusionOk="0">
                  <a:moveTo>
                    <a:pt x="0" y="0"/>
                  </a:moveTo>
                  <a:lnTo>
                    <a:pt x="4624286" y="0"/>
                  </a:lnTo>
                  <a:lnTo>
                    <a:pt x="4624286" y="812800"/>
                  </a:lnTo>
                  <a:lnTo>
                    <a:pt x="0" y="812800"/>
                  </a:lnTo>
                  <a:close/>
                </a:path>
              </a:pathLst>
            </a:custGeom>
            <a:solidFill>
              <a:srgbClr val="7D2AE8"/>
            </a:solidFill>
            <a:ln>
              <a:noFill/>
            </a:ln>
          </p:spPr>
        </p:sp>
        <p:sp>
          <p:nvSpPr>
            <p:cNvPr id="1580" name="Google Shape;1580;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3" name="Google Shape;1603;p24"/>
          <p:cNvGrpSpPr/>
          <p:nvPr/>
        </p:nvGrpSpPr>
        <p:grpSpPr>
          <a:xfrm>
            <a:off x="-257381" y="2593680"/>
            <a:ext cx="549275" cy="568585"/>
            <a:chOff x="0" y="-28575"/>
            <a:chExt cx="812800" cy="841375"/>
          </a:xfrm>
        </p:grpSpPr>
        <p:sp>
          <p:nvSpPr>
            <p:cNvPr id="1604" name="Google Shape;1604;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5" name="Google Shape;1605;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6" name="Google Shape;1606;p24"/>
          <p:cNvGrpSpPr/>
          <p:nvPr/>
        </p:nvGrpSpPr>
        <p:grpSpPr>
          <a:xfrm>
            <a:off x="754063" y="2593680"/>
            <a:ext cx="549275" cy="568585"/>
            <a:chOff x="0" y="-28575"/>
            <a:chExt cx="812800" cy="841375"/>
          </a:xfrm>
        </p:grpSpPr>
        <p:sp>
          <p:nvSpPr>
            <p:cNvPr id="1607" name="Google Shape;1607;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08" name="Google Shape;1608;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9" name="Google Shape;1609;p24"/>
          <p:cNvGrpSpPr/>
          <p:nvPr/>
        </p:nvGrpSpPr>
        <p:grpSpPr>
          <a:xfrm>
            <a:off x="1765506" y="2593680"/>
            <a:ext cx="549275" cy="568585"/>
            <a:chOff x="0" y="-28575"/>
            <a:chExt cx="812800" cy="841375"/>
          </a:xfrm>
        </p:grpSpPr>
        <p:sp>
          <p:nvSpPr>
            <p:cNvPr id="1610" name="Google Shape;1610;p2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611" name="Google Shape;1611;p24"/>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 name="Google Shape;1581;p24">
            <a:extLst>
              <a:ext uri="{FF2B5EF4-FFF2-40B4-BE49-F238E27FC236}">
                <a16:creationId xmlns:a16="http://schemas.microsoft.com/office/drawing/2014/main" id="{AFF12EB8-4E17-4F0C-B92B-F131DA43D96F}"/>
              </a:ext>
            </a:extLst>
          </p:cNvPr>
          <p:cNvSpPr txBox="1"/>
          <p:nvPr/>
        </p:nvSpPr>
        <p:spPr>
          <a:xfrm>
            <a:off x="631665" y="847214"/>
            <a:ext cx="16679675" cy="1477328"/>
          </a:xfrm>
          <a:prstGeom prst="rect">
            <a:avLst/>
          </a:prstGeom>
          <a:noFill/>
          <a:ln>
            <a:noFill/>
          </a:ln>
        </p:spPr>
        <p:txBody>
          <a:bodyPr spcFirstLastPara="1" wrap="square" lIns="0" tIns="0" rIns="0" bIns="0" anchor="t" anchorCtr="0">
            <a:spAutoFit/>
          </a:bodyPr>
          <a:lstStyle/>
          <a:p>
            <a:pPr lvl="0" algn="ctr">
              <a:lnSpc>
                <a:spcPct val="120000"/>
              </a:lnSpc>
            </a:pPr>
            <a:r>
              <a:rPr lang="en-US" sz="8000" dirty="0">
                <a:solidFill>
                  <a:srgbClr val="DEC0F1"/>
                </a:solidFill>
                <a:latin typeface="Russo One"/>
                <a:sym typeface="Russo One"/>
              </a:rPr>
              <a:t>Exploratory Data Analysis</a:t>
            </a:r>
          </a:p>
        </p:txBody>
      </p:sp>
    </p:spTree>
    <p:extLst>
      <p:ext uri="{BB962C8B-B14F-4D97-AF65-F5344CB8AC3E}">
        <p14:creationId xmlns:p14="http://schemas.microsoft.com/office/powerpoint/2010/main" val="2285306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D2AE8"/>
        </a:solidFill>
        <a:effectLst/>
      </p:bgPr>
    </p:bg>
    <p:spTree>
      <p:nvGrpSpPr>
        <p:cNvPr id="1" name="Shape 1670"/>
        <p:cNvGrpSpPr/>
        <p:nvPr/>
      </p:nvGrpSpPr>
      <p:grpSpPr>
        <a:xfrm>
          <a:off x="0" y="0"/>
          <a:ext cx="0" cy="0"/>
          <a:chOff x="0" y="0"/>
          <a:chExt cx="0" cy="0"/>
        </a:xfrm>
      </p:grpSpPr>
      <p:sp>
        <p:nvSpPr>
          <p:cNvPr id="1671" name="Google Shape;1671;p26"/>
          <p:cNvSpPr txBox="1"/>
          <p:nvPr/>
        </p:nvSpPr>
        <p:spPr>
          <a:xfrm>
            <a:off x="564150" y="6853272"/>
            <a:ext cx="130461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800" b="0" i="0" u="none" strike="noStrike" cap="none" dirty="0">
                <a:solidFill>
                  <a:srgbClr val="DEC0F1"/>
                </a:solidFill>
                <a:latin typeface="Russo One"/>
                <a:ea typeface="Russo One"/>
                <a:cs typeface="Russo One"/>
                <a:sym typeface="Russo One"/>
              </a:rPr>
              <a:t>Model Evaluation</a:t>
            </a:r>
            <a:endParaRPr sz="1100" dirty="0"/>
          </a:p>
        </p:txBody>
      </p:sp>
      <p:grpSp>
        <p:nvGrpSpPr>
          <p:cNvPr id="1672" name="Google Shape;1672;p26"/>
          <p:cNvGrpSpPr/>
          <p:nvPr/>
        </p:nvGrpSpPr>
        <p:grpSpPr>
          <a:xfrm rot="5400000">
            <a:off x="14774441" y="6794"/>
            <a:ext cx="3520353" cy="3506765"/>
            <a:chOff x="0" y="0"/>
            <a:chExt cx="4693804" cy="4675687"/>
          </a:xfrm>
        </p:grpSpPr>
        <p:grpSp>
          <p:nvGrpSpPr>
            <p:cNvPr id="1673" name="Google Shape;1673;p26"/>
            <p:cNvGrpSpPr/>
            <p:nvPr/>
          </p:nvGrpSpPr>
          <p:grpSpPr>
            <a:xfrm>
              <a:off x="0" y="0"/>
              <a:ext cx="2346902" cy="2346902"/>
              <a:chOff x="0" y="0"/>
              <a:chExt cx="812800" cy="812800"/>
            </a:xfrm>
          </p:grpSpPr>
          <p:sp>
            <p:nvSpPr>
              <p:cNvPr id="1674" name="Google Shape;1674;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675" name="Google Shape;1675;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6" name="Google Shape;1676;p26"/>
            <p:cNvGrpSpPr/>
            <p:nvPr/>
          </p:nvGrpSpPr>
          <p:grpSpPr>
            <a:xfrm>
              <a:off x="2346902" y="2328785"/>
              <a:ext cx="2346902" cy="2346902"/>
              <a:chOff x="0" y="0"/>
              <a:chExt cx="812800" cy="812800"/>
            </a:xfrm>
          </p:grpSpPr>
          <p:sp>
            <p:nvSpPr>
              <p:cNvPr id="1677" name="Google Shape;1677;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678" name="Google Shape;1678;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9" name="Google Shape;1679;p26"/>
            <p:cNvGrpSpPr/>
            <p:nvPr/>
          </p:nvGrpSpPr>
          <p:grpSpPr>
            <a:xfrm>
              <a:off x="2346902" y="0"/>
              <a:ext cx="2346902" cy="2346902"/>
              <a:chOff x="0" y="0"/>
              <a:chExt cx="812800" cy="812800"/>
            </a:xfrm>
          </p:grpSpPr>
          <p:sp>
            <p:nvSpPr>
              <p:cNvPr id="1680" name="Google Shape;1680;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681" name="Google Shape;1681;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2" name="Google Shape;1682;p26"/>
            <p:cNvGrpSpPr/>
            <p:nvPr/>
          </p:nvGrpSpPr>
          <p:grpSpPr>
            <a:xfrm>
              <a:off x="0" y="2328785"/>
              <a:ext cx="2346902" cy="2346902"/>
              <a:chOff x="0" y="0"/>
              <a:chExt cx="812800" cy="812800"/>
            </a:xfrm>
          </p:grpSpPr>
          <p:sp>
            <p:nvSpPr>
              <p:cNvPr id="1683" name="Google Shape;1683;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684" name="Google Shape;1684;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685" name="Google Shape;1685;p26"/>
          <p:cNvGrpSpPr/>
          <p:nvPr/>
        </p:nvGrpSpPr>
        <p:grpSpPr>
          <a:xfrm rot="5400000">
            <a:off x="14774441" y="3527148"/>
            <a:ext cx="3520353" cy="3506765"/>
            <a:chOff x="0" y="0"/>
            <a:chExt cx="4693804" cy="4675687"/>
          </a:xfrm>
        </p:grpSpPr>
        <p:grpSp>
          <p:nvGrpSpPr>
            <p:cNvPr id="1686" name="Google Shape;1686;p26"/>
            <p:cNvGrpSpPr/>
            <p:nvPr/>
          </p:nvGrpSpPr>
          <p:grpSpPr>
            <a:xfrm>
              <a:off x="0" y="0"/>
              <a:ext cx="2346902" cy="2346902"/>
              <a:chOff x="0" y="0"/>
              <a:chExt cx="812800" cy="812800"/>
            </a:xfrm>
          </p:grpSpPr>
          <p:sp>
            <p:nvSpPr>
              <p:cNvPr id="1687" name="Google Shape;1687;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688" name="Google Shape;1688;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9" name="Google Shape;1689;p26"/>
            <p:cNvGrpSpPr/>
            <p:nvPr/>
          </p:nvGrpSpPr>
          <p:grpSpPr>
            <a:xfrm>
              <a:off x="2346902" y="2328785"/>
              <a:ext cx="2346902" cy="2346902"/>
              <a:chOff x="0" y="0"/>
              <a:chExt cx="812800" cy="812800"/>
            </a:xfrm>
          </p:grpSpPr>
          <p:sp>
            <p:nvSpPr>
              <p:cNvPr id="1690" name="Google Shape;1690;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691" name="Google Shape;1691;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2" name="Google Shape;1692;p26"/>
            <p:cNvGrpSpPr/>
            <p:nvPr/>
          </p:nvGrpSpPr>
          <p:grpSpPr>
            <a:xfrm>
              <a:off x="2346902" y="0"/>
              <a:ext cx="2346902" cy="2346902"/>
              <a:chOff x="0" y="0"/>
              <a:chExt cx="812800" cy="812800"/>
            </a:xfrm>
          </p:grpSpPr>
          <p:sp>
            <p:nvSpPr>
              <p:cNvPr id="1693" name="Google Shape;1693;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694" name="Google Shape;1694;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5" name="Google Shape;1695;p26"/>
            <p:cNvGrpSpPr/>
            <p:nvPr/>
          </p:nvGrpSpPr>
          <p:grpSpPr>
            <a:xfrm>
              <a:off x="0" y="2328785"/>
              <a:ext cx="2346902" cy="2346902"/>
              <a:chOff x="0" y="0"/>
              <a:chExt cx="812800" cy="812800"/>
            </a:xfrm>
          </p:grpSpPr>
          <p:sp>
            <p:nvSpPr>
              <p:cNvPr id="1696" name="Google Shape;1696;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697" name="Google Shape;1697;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698" name="Google Shape;1698;p26"/>
          <p:cNvGrpSpPr/>
          <p:nvPr/>
        </p:nvGrpSpPr>
        <p:grpSpPr>
          <a:xfrm>
            <a:off x="4276241" y="1737194"/>
            <a:ext cx="2873125" cy="2974133"/>
            <a:chOff x="0" y="-28575"/>
            <a:chExt cx="812800" cy="841375"/>
          </a:xfrm>
        </p:grpSpPr>
        <p:sp>
          <p:nvSpPr>
            <p:cNvPr id="1699" name="Google Shape;1699;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00" name="Google Shape;1700;p26"/>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1" name="Google Shape;1701;p26"/>
          <p:cNvGrpSpPr/>
          <p:nvPr/>
        </p:nvGrpSpPr>
        <p:grpSpPr>
          <a:xfrm>
            <a:off x="7988333" y="1737194"/>
            <a:ext cx="2873125" cy="2974133"/>
            <a:chOff x="0" y="-28575"/>
            <a:chExt cx="812800" cy="841375"/>
          </a:xfrm>
        </p:grpSpPr>
        <p:sp>
          <p:nvSpPr>
            <p:cNvPr id="1702" name="Google Shape;1702;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03" name="Google Shape;1703;p26"/>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04" name="Google Shape;1704;p26"/>
          <p:cNvPicPr preferRelativeResize="0"/>
          <p:nvPr/>
        </p:nvPicPr>
        <p:blipFill rotWithShape="1">
          <a:blip r:embed="rId3">
            <a:alphaModFix/>
          </a:blip>
          <a:srcRect/>
          <a:stretch/>
        </p:blipFill>
        <p:spPr>
          <a:xfrm>
            <a:off x="4603697" y="1985543"/>
            <a:ext cx="2218213" cy="2568457"/>
          </a:xfrm>
          <a:prstGeom prst="rect">
            <a:avLst/>
          </a:prstGeom>
          <a:noFill/>
          <a:ln>
            <a:noFill/>
          </a:ln>
        </p:spPr>
      </p:pic>
      <p:grpSp>
        <p:nvGrpSpPr>
          <p:cNvPr id="1705" name="Google Shape;1705;p26"/>
          <p:cNvGrpSpPr/>
          <p:nvPr/>
        </p:nvGrpSpPr>
        <p:grpSpPr>
          <a:xfrm>
            <a:off x="564150" y="1737194"/>
            <a:ext cx="2873125" cy="2974133"/>
            <a:chOff x="0" y="-28575"/>
            <a:chExt cx="812800" cy="841375"/>
          </a:xfrm>
        </p:grpSpPr>
        <p:sp>
          <p:nvSpPr>
            <p:cNvPr id="1706" name="Google Shape;1706;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07" name="Google Shape;1707;p26"/>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08" name="Google Shape;1708;p26"/>
          <p:cNvPicPr preferRelativeResize="0"/>
          <p:nvPr/>
        </p:nvPicPr>
        <p:blipFill rotWithShape="1">
          <a:blip r:embed="rId4">
            <a:alphaModFix/>
          </a:blip>
          <a:srcRect/>
          <a:stretch/>
        </p:blipFill>
        <p:spPr>
          <a:xfrm rot="5400000">
            <a:off x="810452" y="2079511"/>
            <a:ext cx="2380521" cy="2380521"/>
          </a:xfrm>
          <a:prstGeom prst="rect">
            <a:avLst/>
          </a:prstGeom>
          <a:noFill/>
          <a:ln>
            <a:noFill/>
          </a:ln>
        </p:spPr>
      </p:pic>
      <p:grpSp>
        <p:nvGrpSpPr>
          <p:cNvPr id="1709" name="Google Shape;1709;p26"/>
          <p:cNvGrpSpPr/>
          <p:nvPr/>
        </p:nvGrpSpPr>
        <p:grpSpPr>
          <a:xfrm rot="5400000">
            <a:off x="14774441" y="7047501"/>
            <a:ext cx="3520353" cy="3506765"/>
            <a:chOff x="0" y="0"/>
            <a:chExt cx="4693804" cy="4675687"/>
          </a:xfrm>
        </p:grpSpPr>
        <p:grpSp>
          <p:nvGrpSpPr>
            <p:cNvPr id="1710" name="Google Shape;1710;p26"/>
            <p:cNvGrpSpPr/>
            <p:nvPr/>
          </p:nvGrpSpPr>
          <p:grpSpPr>
            <a:xfrm>
              <a:off x="0" y="0"/>
              <a:ext cx="2346902" cy="2346902"/>
              <a:chOff x="0" y="0"/>
              <a:chExt cx="812800" cy="812800"/>
            </a:xfrm>
          </p:grpSpPr>
          <p:sp>
            <p:nvSpPr>
              <p:cNvPr id="1711" name="Google Shape;1711;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712" name="Google Shape;1712;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3" name="Google Shape;1713;p26"/>
            <p:cNvGrpSpPr/>
            <p:nvPr/>
          </p:nvGrpSpPr>
          <p:grpSpPr>
            <a:xfrm>
              <a:off x="2346902" y="2328785"/>
              <a:ext cx="2346902" cy="2346902"/>
              <a:chOff x="0" y="0"/>
              <a:chExt cx="812800" cy="812800"/>
            </a:xfrm>
          </p:grpSpPr>
          <p:sp>
            <p:nvSpPr>
              <p:cNvPr id="1714" name="Google Shape;1714;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715" name="Google Shape;1715;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6" name="Google Shape;1716;p26"/>
            <p:cNvGrpSpPr/>
            <p:nvPr/>
          </p:nvGrpSpPr>
          <p:grpSpPr>
            <a:xfrm>
              <a:off x="2346902" y="0"/>
              <a:ext cx="2346902" cy="2346902"/>
              <a:chOff x="0" y="0"/>
              <a:chExt cx="812800" cy="812800"/>
            </a:xfrm>
          </p:grpSpPr>
          <p:sp>
            <p:nvSpPr>
              <p:cNvPr id="1717" name="Google Shape;1717;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18" name="Google Shape;1718;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9" name="Google Shape;1719;p26"/>
            <p:cNvGrpSpPr/>
            <p:nvPr/>
          </p:nvGrpSpPr>
          <p:grpSpPr>
            <a:xfrm>
              <a:off x="0" y="2328785"/>
              <a:ext cx="2346902" cy="2346902"/>
              <a:chOff x="0" y="0"/>
              <a:chExt cx="812800" cy="812800"/>
            </a:xfrm>
          </p:grpSpPr>
          <p:sp>
            <p:nvSpPr>
              <p:cNvPr id="1720" name="Google Shape;1720;p2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21" name="Google Shape;1721;p26"/>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722" name="Google Shape;1722;p26"/>
          <p:cNvPicPr preferRelativeResize="0"/>
          <p:nvPr/>
        </p:nvPicPr>
        <p:blipFill rotWithShape="1">
          <a:blip r:embed="rId5">
            <a:alphaModFix/>
          </a:blip>
          <a:srcRect/>
          <a:stretch/>
        </p:blipFill>
        <p:spPr>
          <a:xfrm>
            <a:off x="8396365" y="2005841"/>
            <a:ext cx="2057060" cy="2548160"/>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726"/>
        <p:cNvGrpSpPr/>
        <p:nvPr/>
      </p:nvGrpSpPr>
      <p:grpSpPr>
        <a:xfrm>
          <a:off x="0" y="0"/>
          <a:ext cx="0" cy="0"/>
          <a:chOff x="0" y="0"/>
          <a:chExt cx="0" cy="0"/>
        </a:xfrm>
      </p:grpSpPr>
      <p:sp>
        <p:nvSpPr>
          <p:cNvPr id="1727" name="Google Shape;1727;p27"/>
          <p:cNvSpPr txBox="1"/>
          <p:nvPr/>
        </p:nvSpPr>
        <p:spPr>
          <a:xfrm>
            <a:off x="1028700" y="371475"/>
            <a:ext cx="10689300" cy="11541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500" dirty="0">
                <a:solidFill>
                  <a:srgbClr val="DEC0F1"/>
                </a:solidFill>
                <a:latin typeface="Russo One"/>
                <a:ea typeface="Russo One"/>
                <a:cs typeface="Russo One"/>
                <a:sym typeface="Russo One"/>
              </a:rPr>
              <a:t>Logistic Regression</a:t>
            </a:r>
            <a:endParaRPr dirty="0"/>
          </a:p>
        </p:txBody>
      </p:sp>
      <p:grpSp>
        <p:nvGrpSpPr>
          <p:cNvPr id="1729" name="Google Shape;1729;p27"/>
          <p:cNvGrpSpPr/>
          <p:nvPr/>
        </p:nvGrpSpPr>
        <p:grpSpPr>
          <a:xfrm>
            <a:off x="15851069" y="979192"/>
            <a:ext cx="1408231" cy="1457739"/>
            <a:chOff x="0" y="-28575"/>
            <a:chExt cx="812800" cy="841375"/>
          </a:xfrm>
        </p:grpSpPr>
        <p:sp>
          <p:nvSpPr>
            <p:cNvPr id="1730" name="Google Shape;173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1" name="Google Shape;1731;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2" name="Google Shape;1732;p27"/>
          <p:cNvGrpSpPr/>
          <p:nvPr/>
        </p:nvGrpSpPr>
        <p:grpSpPr>
          <a:xfrm>
            <a:off x="-60845" y="9445857"/>
            <a:ext cx="811867" cy="840409"/>
            <a:chOff x="0" y="-28575"/>
            <a:chExt cx="812800" cy="841375"/>
          </a:xfrm>
        </p:grpSpPr>
        <p:sp>
          <p:nvSpPr>
            <p:cNvPr id="1733" name="Google Shape;173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4" name="Google Shape;1734;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5" name="Google Shape;1735;p27"/>
          <p:cNvGrpSpPr/>
          <p:nvPr/>
        </p:nvGrpSpPr>
        <p:grpSpPr>
          <a:xfrm>
            <a:off x="16887159" y="340816"/>
            <a:ext cx="1143000" cy="1183184"/>
            <a:chOff x="0" y="-28575"/>
            <a:chExt cx="812800" cy="841375"/>
          </a:xfrm>
        </p:grpSpPr>
        <p:sp>
          <p:nvSpPr>
            <p:cNvPr id="1736" name="Google Shape;173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37" name="Google Shape;1737;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8" name="Google Shape;1738;p27"/>
          <p:cNvGrpSpPr/>
          <p:nvPr/>
        </p:nvGrpSpPr>
        <p:grpSpPr>
          <a:xfrm>
            <a:off x="536477" y="9077824"/>
            <a:ext cx="658957" cy="682123"/>
            <a:chOff x="0" y="-28575"/>
            <a:chExt cx="812800" cy="841375"/>
          </a:xfrm>
        </p:grpSpPr>
        <p:sp>
          <p:nvSpPr>
            <p:cNvPr id="1739" name="Google Shape;173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40" name="Google Shape;1740;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48EE28C9-C640-4EEB-BE64-309D3B207AFB}"/>
              </a:ext>
            </a:extLst>
          </p:cNvPr>
          <p:cNvSpPr/>
          <p:nvPr/>
        </p:nvSpPr>
        <p:spPr>
          <a:xfrm>
            <a:off x="1028700" y="1878315"/>
            <a:ext cx="9144000" cy="3971857"/>
          </a:xfrm>
          <a:prstGeom prst="rect">
            <a:avLst/>
          </a:prstGeom>
        </p:spPr>
        <p:txBody>
          <a:bodyPr>
            <a:spAutoFit/>
          </a:bodyPr>
          <a:lstStyle/>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Confusion Matrix:</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[[17464  1312]</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[ 4663  6364]]</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Accuracy Score: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0.7995168271650505</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Classification Report: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precision    recall  f1-score   support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0       0.79      0.93      0.85     18776</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1       0.83      0.58      0.68     11027</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accuracy                           0.80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macro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0.81      0.75      0.77     29803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weighted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0.80      0.80      0.79     29803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effectLst/>
              <a:latin typeface="Calibri" panose="020F0502020204030204" pitchFamily="34" charset="0"/>
              <a:ea typeface="Calibri" panose="020F0502020204030204" pitchFamily="34" charset="0"/>
              <a:cs typeface="Mangal"/>
            </a:endParaRPr>
          </a:p>
        </p:txBody>
      </p:sp>
      <p:sp>
        <p:nvSpPr>
          <p:cNvPr id="17" name="Google Shape;1727;p27">
            <a:extLst>
              <a:ext uri="{FF2B5EF4-FFF2-40B4-BE49-F238E27FC236}">
                <a16:creationId xmlns:a16="http://schemas.microsoft.com/office/drawing/2014/main" id="{31F44A93-0695-4897-827A-DCE56C5B256F}"/>
              </a:ext>
            </a:extLst>
          </p:cNvPr>
          <p:cNvSpPr txBox="1"/>
          <p:nvPr/>
        </p:nvSpPr>
        <p:spPr>
          <a:xfrm>
            <a:off x="9877204" y="4714348"/>
            <a:ext cx="6115509" cy="1154162"/>
          </a:xfrm>
          <a:prstGeom prst="rect">
            <a:avLst/>
          </a:prstGeom>
          <a:noFill/>
          <a:ln>
            <a:noFill/>
          </a:ln>
        </p:spPr>
        <p:txBody>
          <a:bodyPr spcFirstLastPara="1" wrap="square" lIns="0" tIns="0" rIns="0" bIns="0" anchor="t" anchorCtr="0">
            <a:spAutoFit/>
          </a:bodyPr>
          <a:lstStyle/>
          <a:p>
            <a:pPr lvl="0"/>
            <a:r>
              <a:rPr lang="en-US" sz="7500" dirty="0">
                <a:solidFill>
                  <a:srgbClr val="DEC0F1"/>
                </a:solidFill>
                <a:latin typeface="Russo One"/>
                <a:ea typeface="Russo One"/>
                <a:cs typeface="Russo One"/>
                <a:sym typeface="Russo One"/>
              </a:rPr>
              <a:t>Naïve Bayes</a:t>
            </a:r>
            <a:endParaRPr dirty="0"/>
          </a:p>
        </p:txBody>
      </p:sp>
      <p:sp>
        <p:nvSpPr>
          <p:cNvPr id="3" name="Rectangle 2">
            <a:extLst>
              <a:ext uri="{FF2B5EF4-FFF2-40B4-BE49-F238E27FC236}">
                <a16:creationId xmlns:a16="http://schemas.microsoft.com/office/drawing/2014/main" id="{8E54C9B3-DE04-4AE5-9F2E-B6E708057329}"/>
              </a:ext>
            </a:extLst>
          </p:cNvPr>
          <p:cNvSpPr/>
          <p:nvPr/>
        </p:nvSpPr>
        <p:spPr>
          <a:xfrm>
            <a:off x="9877204" y="6274196"/>
            <a:ext cx="6312159" cy="3743461"/>
          </a:xfrm>
          <a:prstGeom prst="rect">
            <a:avLst/>
          </a:prstGeom>
        </p:spPr>
        <p:txBody>
          <a:bodyPr wrap="square">
            <a:spAutoFit/>
          </a:bodyPr>
          <a:lstStyle/>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Confusion Matrix:</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[[ 6674 12102]</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  662 10365]]</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Accuracy Score: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0.5717209676878167</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Classification Report: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precision    recall  f1-score   support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0       0.91      0.36      0.51     18776</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1       0.46      0.94      0.62     11027</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accuracy                           0.57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macro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0.69      0.65      0.57     29803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weighted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0.74      0.57      0.55     29803</a:t>
            </a:r>
            <a:endParaRPr lang="en-US" sz="1800" dirty="0">
              <a:solidFill>
                <a:srgbClr val="DEC0F1"/>
              </a:solidFill>
              <a:effectLst/>
              <a:latin typeface="Calibri" panose="020F0502020204030204" pitchFamily="34" charset="0"/>
              <a:ea typeface="Calibri" panose="020F0502020204030204" pitchFamily="34" charset="0"/>
              <a:cs typeface="Manga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726"/>
        <p:cNvGrpSpPr/>
        <p:nvPr/>
      </p:nvGrpSpPr>
      <p:grpSpPr>
        <a:xfrm>
          <a:off x="0" y="0"/>
          <a:ext cx="0" cy="0"/>
          <a:chOff x="0" y="0"/>
          <a:chExt cx="0" cy="0"/>
        </a:xfrm>
      </p:grpSpPr>
      <p:sp>
        <p:nvSpPr>
          <p:cNvPr id="1727" name="Google Shape;1727;p27"/>
          <p:cNvSpPr txBox="1"/>
          <p:nvPr/>
        </p:nvSpPr>
        <p:spPr>
          <a:xfrm>
            <a:off x="1028700" y="371475"/>
            <a:ext cx="10689300" cy="1154162"/>
          </a:xfrm>
          <a:prstGeom prst="rect">
            <a:avLst/>
          </a:prstGeom>
          <a:noFill/>
          <a:ln>
            <a:noFill/>
          </a:ln>
        </p:spPr>
        <p:txBody>
          <a:bodyPr spcFirstLastPara="1" wrap="square" lIns="0" tIns="0" rIns="0" bIns="0" anchor="t" anchorCtr="0">
            <a:spAutoFit/>
          </a:bodyPr>
          <a:lstStyle/>
          <a:p>
            <a:pPr lvl="0"/>
            <a:r>
              <a:rPr lang="en-US" sz="7500" dirty="0">
                <a:solidFill>
                  <a:srgbClr val="DEC0F1"/>
                </a:solidFill>
                <a:latin typeface="Russo One"/>
                <a:ea typeface="Russo One"/>
                <a:cs typeface="Russo One"/>
                <a:sym typeface="Russo One"/>
              </a:rPr>
              <a:t>Random Forest</a:t>
            </a:r>
            <a:endParaRPr dirty="0"/>
          </a:p>
        </p:txBody>
      </p:sp>
      <p:grpSp>
        <p:nvGrpSpPr>
          <p:cNvPr id="1729" name="Google Shape;1729;p27"/>
          <p:cNvGrpSpPr/>
          <p:nvPr/>
        </p:nvGrpSpPr>
        <p:grpSpPr>
          <a:xfrm>
            <a:off x="15851069" y="979192"/>
            <a:ext cx="1408231" cy="1457739"/>
            <a:chOff x="0" y="-28575"/>
            <a:chExt cx="812800" cy="841375"/>
          </a:xfrm>
        </p:grpSpPr>
        <p:sp>
          <p:nvSpPr>
            <p:cNvPr id="1730" name="Google Shape;173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1" name="Google Shape;1731;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2" name="Google Shape;1732;p27"/>
          <p:cNvGrpSpPr/>
          <p:nvPr/>
        </p:nvGrpSpPr>
        <p:grpSpPr>
          <a:xfrm>
            <a:off x="-60845" y="9445857"/>
            <a:ext cx="811867" cy="840409"/>
            <a:chOff x="0" y="-28575"/>
            <a:chExt cx="812800" cy="841375"/>
          </a:xfrm>
        </p:grpSpPr>
        <p:sp>
          <p:nvSpPr>
            <p:cNvPr id="1733" name="Google Shape;173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4" name="Google Shape;1734;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5" name="Google Shape;1735;p27"/>
          <p:cNvGrpSpPr/>
          <p:nvPr/>
        </p:nvGrpSpPr>
        <p:grpSpPr>
          <a:xfrm>
            <a:off x="16887159" y="340816"/>
            <a:ext cx="1143000" cy="1183184"/>
            <a:chOff x="0" y="-28575"/>
            <a:chExt cx="812800" cy="841375"/>
          </a:xfrm>
        </p:grpSpPr>
        <p:sp>
          <p:nvSpPr>
            <p:cNvPr id="1736" name="Google Shape;173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37" name="Google Shape;1737;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8" name="Google Shape;1738;p27"/>
          <p:cNvGrpSpPr/>
          <p:nvPr/>
        </p:nvGrpSpPr>
        <p:grpSpPr>
          <a:xfrm>
            <a:off x="536477" y="9077824"/>
            <a:ext cx="658957" cy="682123"/>
            <a:chOff x="0" y="-28575"/>
            <a:chExt cx="812800" cy="841375"/>
          </a:xfrm>
        </p:grpSpPr>
        <p:sp>
          <p:nvSpPr>
            <p:cNvPr id="1739" name="Google Shape;173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40" name="Google Shape;1740;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48EE28C9-C640-4EEB-BE64-309D3B207AFB}"/>
              </a:ext>
            </a:extLst>
          </p:cNvPr>
          <p:cNvSpPr/>
          <p:nvPr/>
        </p:nvSpPr>
        <p:spPr>
          <a:xfrm>
            <a:off x="978430" y="1840676"/>
            <a:ext cx="9144000" cy="4027834"/>
          </a:xfrm>
          <a:prstGeom prst="rect">
            <a:avLst/>
          </a:prstGeom>
        </p:spPr>
        <p:txBody>
          <a:bodyPr>
            <a:spAutoFit/>
          </a:bodyPr>
          <a:lstStyle/>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Confusion Matrix:</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[[17230  1546]</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[ 2780  8247]]</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Accuracy Score: </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0.8548468275005872</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DEC0F1"/>
              </a:solidFill>
              <a:latin typeface="Courier New" panose="02070309020205020404" pitchFamily="49" charset="0"/>
              <a:ea typeface="Times New Roman" panose="02020603050405020304" pitchFamily="18"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DEC0F1"/>
              </a:solidFill>
              <a:latin typeface="Courier New" panose="02070309020205020404" pitchFamily="49" charset="0"/>
              <a:ea typeface="Times New Roman" panose="02020603050405020304" pitchFamily="18"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Classification Report:</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precision    recall  f1-score   support</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DEC0F1"/>
              </a:solidFill>
              <a:latin typeface="Courier New" panose="02070309020205020404" pitchFamily="49" charset="0"/>
              <a:ea typeface="Times New Roman" panose="02020603050405020304" pitchFamily="18"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0       0.86      0.92      0.89     18776</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1       0.84      0.75      0.79     11027</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DEC0F1"/>
              </a:solidFill>
              <a:latin typeface="Courier New" panose="02070309020205020404" pitchFamily="49" charset="0"/>
              <a:ea typeface="Times New Roman" panose="02020603050405020304" pitchFamily="18"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accuracy                           0.85     29803</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macro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0.85      0.83      0.84     29803</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weighted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0.85      0.85      0.85     29803</a:t>
            </a: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DEC0F1"/>
              </a:solidFill>
              <a:effectLst/>
              <a:latin typeface="Calibri" panose="020F0502020204030204" pitchFamily="34" charset="0"/>
              <a:ea typeface="Calibri" panose="020F0502020204030204" pitchFamily="34" charset="0"/>
              <a:cs typeface="Mangal"/>
            </a:endParaRPr>
          </a:p>
        </p:txBody>
      </p:sp>
      <p:sp>
        <p:nvSpPr>
          <p:cNvPr id="17" name="Google Shape;1727;p27">
            <a:extLst>
              <a:ext uri="{FF2B5EF4-FFF2-40B4-BE49-F238E27FC236}">
                <a16:creationId xmlns:a16="http://schemas.microsoft.com/office/drawing/2014/main" id="{31F44A93-0695-4897-827A-DCE56C5B256F}"/>
              </a:ext>
            </a:extLst>
          </p:cNvPr>
          <p:cNvSpPr txBox="1"/>
          <p:nvPr/>
        </p:nvSpPr>
        <p:spPr>
          <a:xfrm>
            <a:off x="9877204" y="4714348"/>
            <a:ext cx="7271109" cy="1154162"/>
          </a:xfrm>
          <a:prstGeom prst="rect">
            <a:avLst/>
          </a:prstGeom>
          <a:noFill/>
          <a:ln>
            <a:noFill/>
          </a:ln>
        </p:spPr>
        <p:txBody>
          <a:bodyPr spcFirstLastPara="1" wrap="square" lIns="0" tIns="0" rIns="0" bIns="0" anchor="t" anchorCtr="0">
            <a:spAutoFit/>
          </a:bodyPr>
          <a:lstStyle/>
          <a:p>
            <a:pPr lvl="0"/>
            <a:r>
              <a:rPr lang="en-US" sz="7500" dirty="0">
                <a:solidFill>
                  <a:srgbClr val="DEC0F1"/>
                </a:solidFill>
                <a:latin typeface="Russo One"/>
                <a:ea typeface="Russo One"/>
                <a:cs typeface="Russo One"/>
                <a:sym typeface="Russo One"/>
              </a:rPr>
              <a:t>Decision Tree</a:t>
            </a:r>
            <a:endParaRPr dirty="0"/>
          </a:p>
        </p:txBody>
      </p:sp>
      <p:sp>
        <p:nvSpPr>
          <p:cNvPr id="4" name="Rectangle 3">
            <a:extLst>
              <a:ext uri="{FF2B5EF4-FFF2-40B4-BE49-F238E27FC236}">
                <a16:creationId xmlns:a16="http://schemas.microsoft.com/office/drawing/2014/main" id="{16F38CDA-3A67-4563-B522-29A20E81A2B1}"/>
              </a:ext>
            </a:extLst>
          </p:cNvPr>
          <p:cNvSpPr/>
          <p:nvPr/>
        </p:nvSpPr>
        <p:spPr>
          <a:xfrm>
            <a:off x="9877204" y="6052137"/>
            <a:ext cx="7382096" cy="3971857"/>
          </a:xfrm>
          <a:prstGeom prst="rect">
            <a:avLst/>
          </a:prstGeom>
        </p:spPr>
        <p:txBody>
          <a:bodyPr wrap="square">
            <a:spAutoFit/>
          </a:bodyPr>
          <a:lstStyle/>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Confusion Matrix:</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[[15976  2800]</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[ 2675  8352]]</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Accuracy Score: </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0.8162936617119082</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Classification Report:</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precision    recall  f1-score   support</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0       0.86      0.85      0.85     18776</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1       0.75      0.76      0.75     11027</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accuracy                           0.82     29803</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macro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0.80      0.80      0.80     29803</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weighted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0.82      0.82      0.82     29803</a:t>
            </a:r>
            <a:endParaRPr lang="en-US"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dirty="0">
              <a:solidFill>
                <a:srgbClr val="DEC0F1"/>
              </a:solidFill>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4116834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21"/>
        <p:cNvGrpSpPr/>
        <p:nvPr/>
      </p:nvGrpSpPr>
      <p:grpSpPr>
        <a:xfrm>
          <a:off x="0" y="0"/>
          <a:ext cx="0" cy="0"/>
          <a:chOff x="0" y="0"/>
          <a:chExt cx="0" cy="0"/>
        </a:xfrm>
      </p:grpSpPr>
      <p:pic>
        <p:nvPicPr>
          <p:cNvPr id="131" name="Google Shape;131;p14"/>
          <p:cNvPicPr preferRelativeResize="0"/>
          <p:nvPr/>
        </p:nvPicPr>
        <p:blipFill rotWithShape="1">
          <a:blip r:embed="rId3">
            <a:alphaModFix/>
          </a:blip>
          <a:srcRect/>
          <a:stretch/>
        </p:blipFill>
        <p:spPr>
          <a:xfrm>
            <a:off x="15109289" y="-728246"/>
            <a:ext cx="3787936" cy="3787936"/>
          </a:xfrm>
          <a:prstGeom prst="rect">
            <a:avLst/>
          </a:prstGeom>
          <a:noFill/>
          <a:ln>
            <a:noFill/>
          </a:ln>
        </p:spPr>
      </p:pic>
      <p:sp>
        <p:nvSpPr>
          <p:cNvPr id="132" name="Google Shape;132;p14"/>
          <p:cNvSpPr txBox="1"/>
          <p:nvPr/>
        </p:nvSpPr>
        <p:spPr>
          <a:xfrm>
            <a:off x="335435" y="320478"/>
            <a:ext cx="13716000" cy="3693319"/>
          </a:xfrm>
          <a:prstGeom prst="rect">
            <a:avLst/>
          </a:prstGeom>
          <a:noFill/>
          <a:ln>
            <a:noFill/>
          </a:ln>
        </p:spPr>
        <p:txBody>
          <a:bodyPr spcFirstLastPara="1" wrap="square" lIns="0" tIns="0" rIns="0" bIns="0" anchor="t" anchorCtr="0">
            <a:spAutoFit/>
          </a:bodyPr>
          <a:lstStyle/>
          <a:p>
            <a:pPr lvl="0"/>
            <a:r>
              <a:rPr lang="en-US" sz="8000" dirty="0">
                <a:solidFill>
                  <a:srgbClr val="DEC0F1"/>
                </a:solidFill>
                <a:latin typeface="Russo One"/>
                <a:ea typeface="Russo One"/>
                <a:cs typeface="Russo One"/>
                <a:sym typeface="Russo One"/>
              </a:rPr>
              <a:t>Predicting Cancellations Of Hotel Reservations Using AI</a:t>
            </a:r>
            <a:endParaRPr sz="1050" dirty="0"/>
          </a:p>
        </p:txBody>
      </p:sp>
      <p:pic>
        <p:nvPicPr>
          <p:cNvPr id="139" name="Google Shape;139;p14"/>
          <p:cNvPicPr preferRelativeResize="0"/>
          <p:nvPr/>
        </p:nvPicPr>
        <p:blipFill rotWithShape="1">
          <a:blip r:embed="rId3">
            <a:alphaModFix/>
          </a:blip>
          <a:srcRect/>
          <a:stretch/>
        </p:blipFill>
        <p:spPr>
          <a:xfrm>
            <a:off x="13768407" y="1165722"/>
            <a:ext cx="2371775" cy="2371775"/>
          </a:xfrm>
          <a:prstGeom prst="rect">
            <a:avLst/>
          </a:prstGeom>
          <a:noFill/>
          <a:ln>
            <a:noFill/>
          </a:ln>
        </p:spPr>
      </p:pic>
      <p:sp>
        <p:nvSpPr>
          <p:cNvPr id="20" name="Google Shape;132;p14">
            <a:extLst>
              <a:ext uri="{FF2B5EF4-FFF2-40B4-BE49-F238E27FC236}">
                <a16:creationId xmlns:a16="http://schemas.microsoft.com/office/drawing/2014/main" id="{343510BD-3D70-4B1E-AEDB-893FF4E05569}"/>
              </a:ext>
            </a:extLst>
          </p:cNvPr>
          <p:cNvSpPr txBox="1"/>
          <p:nvPr/>
        </p:nvSpPr>
        <p:spPr>
          <a:xfrm>
            <a:off x="335435" y="4795876"/>
            <a:ext cx="17168793" cy="4862870"/>
          </a:xfrm>
          <a:prstGeom prst="rect">
            <a:avLst/>
          </a:prstGeom>
          <a:noFill/>
          <a:ln>
            <a:noFill/>
          </a:ln>
        </p:spPr>
        <p:txBody>
          <a:bodyPr spcFirstLastPara="1" wrap="square" lIns="0" tIns="0" rIns="0" bIns="0" anchor="t" anchorCtr="0">
            <a:spAutoFit/>
          </a:bodyPr>
          <a:lstStyle/>
          <a:p>
            <a:pPr lvl="0"/>
            <a:r>
              <a:rPr lang="en-US" sz="2400" dirty="0">
                <a:solidFill>
                  <a:schemeClr val="bg1"/>
                </a:solidFill>
                <a:latin typeface="Nunito Sans" panose="020B0604020202020204" charset="0"/>
                <a:ea typeface="Russo One"/>
                <a:cs typeface="RomanD" panose="00000400000000000000" pitchFamily="2" charset="0"/>
                <a:sym typeface="Russo One"/>
              </a:rPr>
              <a:t>In this hotel reservations project, we will develop a machine learning model that can forecast whether or not a certain reservation made by a user will be canceled.  </a:t>
            </a:r>
          </a:p>
          <a:p>
            <a:pPr lvl="0"/>
            <a:endParaRPr lang="en-US" sz="2400" dirty="0">
              <a:solidFill>
                <a:schemeClr val="bg1"/>
              </a:solidFill>
              <a:latin typeface="Nunito Sans" panose="020B0604020202020204" charset="0"/>
              <a:ea typeface="Russo One"/>
              <a:cs typeface="RomanD" panose="00000400000000000000" pitchFamily="2" charset="0"/>
              <a:sym typeface="Russo One"/>
            </a:endParaRPr>
          </a:p>
          <a:p>
            <a:pPr lvl="0"/>
            <a:r>
              <a:rPr lang="en-US" sz="2400" dirty="0">
                <a:solidFill>
                  <a:schemeClr val="bg1"/>
                </a:solidFill>
                <a:latin typeface="Nunito Sans" panose="020B0604020202020204" charset="0"/>
                <a:ea typeface="Russo One"/>
                <a:cs typeface="RomanD" panose="00000400000000000000" pitchFamily="2" charset="0"/>
                <a:sym typeface="Russo One"/>
              </a:rPr>
              <a:t>In this project, we will commence with collecting and segregating pertinent datasets.  Followed by basic and advanced data analysis, furthermore, applying the concepts of machine learning to build a functional and optimized machine learning model.  </a:t>
            </a:r>
          </a:p>
          <a:p>
            <a:pPr lvl="0"/>
            <a:endParaRPr lang="en-US" sz="2400" dirty="0">
              <a:solidFill>
                <a:schemeClr val="bg1"/>
              </a:solidFill>
              <a:latin typeface="Nunito Sans" panose="020B0604020202020204" charset="0"/>
              <a:ea typeface="Russo One"/>
              <a:cs typeface="RomanD" panose="00000400000000000000" pitchFamily="2" charset="0"/>
              <a:sym typeface="Russo One"/>
            </a:endParaRPr>
          </a:p>
          <a:p>
            <a:pPr lvl="0"/>
            <a:r>
              <a:rPr lang="en-US" sz="2400" dirty="0">
                <a:solidFill>
                  <a:schemeClr val="bg1"/>
                </a:solidFill>
                <a:latin typeface="Nunito Sans" panose="020B0604020202020204" charset="0"/>
                <a:ea typeface="Russo One"/>
                <a:cs typeface="RomanD" panose="00000400000000000000" pitchFamily="2" charset="0"/>
                <a:sym typeface="Russo One"/>
              </a:rPr>
              <a:t>Some of the domains and platforms where this project can be applied are online traveling and reservation platforms such as MakeMyTrip, </a:t>
            </a:r>
            <a:r>
              <a:rPr lang="en-US" sz="2400" dirty="0" err="1">
                <a:solidFill>
                  <a:schemeClr val="bg1"/>
                </a:solidFill>
                <a:latin typeface="Nunito Sans" panose="020B0604020202020204" charset="0"/>
                <a:ea typeface="Russo One"/>
                <a:cs typeface="RomanD" panose="00000400000000000000" pitchFamily="2" charset="0"/>
                <a:sym typeface="Russo One"/>
              </a:rPr>
              <a:t>GoIbibo</a:t>
            </a:r>
            <a:r>
              <a:rPr lang="en-US" sz="2400" dirty="0">
                <a:solidFill>
                  <a:schemeClr val="bg1"/>
                </a:solidFill>
                <a:latin typeface="Nunito Sans" panose="020B0604020202020204" charset="0"/>
                <a:ea typeface="Russo One"/>
                <a:cs typeface="RomanD" panose="00000400000000000000" pitchFamily="2" charset="0"/>
                <a:sym typeface="Russo One"/>
              </a:rPr>
              <a:t>, </a:t>
            </a:r>
            <a:r>
              <a:rPr lang="en-US" sz="2400" dirty="0" err="1">
                <a:solidFill>
                  <a:schemeClr val="bg1"/>
                </a:solidFill>
                <a:latin typeface="Nunito Sans" panose="020B0604020202020204" charset="0"/>
                <a:ea typeface="Russo One"/>
                <a:cs typeface="RomanD" panose="00000400000000000000" pitchFamily="2" charset="0"/>
                <a:sym typeface="Russo One"/>
              </a:rPr>
              <a:t>EaseMyTrip</a:t>
            </a:r>
            <a:r>
              <a:rPr lang="en-US" sz="2400" dirty="0">
                <a:solidFill>
                  <a:schemeClr val="bg1"/>
                </a:solidFill>
                <a:latin typeface="Nunito Sans" panose="020B0604020202020204" charset="0"/>
                <a:ea typeface="Russo One"/>
                <a:cs typeface="RomanD" panose="00000400000000000000" pitchFamily="2" charset="0"/>
                <a:sym typeface="Russo One"/>
              </a:rPr>
              <a:t>, Airbnb, Oyo, Booking.com, Yatra, Expedia, Agoda, etc. All such platforms shall benefit from this model to predict and project the cancellation of reservations that have been made by the customers. </a:t>
            </a:r>
          </a:p>
          <a:p>
            <a:pPr lvl="0"/>
            <a:endParaRPr lang="en-US" sz="2400" dirty="0">
              <a:solidFill>
                <a:schemeClr val="bg1"/>
              </a:solidFill>
              <a:latin typeface="Nunito Sans" panose="020B0604020202020204" charset="0"/>
              <a:ea typeface="Russo One"/>
              <a:cs typeface="RomanD" panose="00000400000000000000" pitchFamily="2" charset="0"/>
              <a:sym typeface="Russo One"/>
            </a:endParaRPr>
          </a:p>
          <a:p>
            <a:pPr lvl="0"/>
            <a:r>
              <a:rPr lang="en-US" sz="2400" dirty="0">
                <a:solidFill>
                  <a:schemeClr val="bg1"/>
                </a:solidFill>
                <a:latin typeface="Nunito Sans" panose="020B0604020202020204" charset="0"/>
                <a:ea typeface="Russo One"/>
                <a:cs typeface="RomanD" panose="00000400000000000000" pitchFamily="2" charset="0"/>
                <a:sym typeface="Russo One"/>
              </a:rPr>
              <a:t>All of these platforms may anticipate an increase in income by reducing the probability of hotel cancellation with the use of this data science and machine learning initiative</a:t>
            </a:r>
            <a:r>
              <a:rPr lang="en-US" sz="2400">
                <a:solidFill>
                  <a:schemeClr val="bg1"/>
                </a:solidFill>
                <a:latin typeface="RomanD" panose="00000400000000000000" pitchFamily="2" charset="0"/>
                <a:ea typeface="Russo One"/>
                <a:cs typeface="RomanD" panose="00000400000000000000" pitchFamily="2" charset="0"/>
                <a:sym typeface="Russo One"/>
              </a:rPr>
              <a:t>. </a:t>
            </a:r>
          </a:p>
          <a:p>
            <a:pPr lvl="0"/>
            <a:endParaRPr sz="2800"/>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726"/>
        <p:cNvGrpSpPr/>
        <p:nvPr/>
      </p:nvGrpSpPr>
      <p:grpSpPr>
        <a:xfrm>
          <a:off x="0" y="0"/>
          <a:ext cx="0" cy="0"/>
          <a:chOff x="0" y="0"/>
          <a:chExt cx="0" cy="0"/>
        </a:xfrm>
      </p:grpSpPr>
      <p:sp>
        <p:nvSpPr>
          <p:cNvPr id="1727" name="Google Shape;1727;p27"/>
          <p:cNvSpPr txBox="1"/>
          <p:nvPr/>
        </p:nvSpPr>
        <p:spPr>
          <a:xfrm>
            <a:off x="1028700" y="989131"/>
            <a:ext cx="10689300" cy="1154162"/>
          </a:xfrm>
          <a:prstGeom prst="rect">
            <a:avLst/>
          </a:prstGeom>
          <a:noFill/>
          <a:ln>
            <a:noFill/>
          </a:ln>
        </p:spPr>
        <p:txBody>
          <a:bodyPr spcFirstLastPara="1" wrap="square" lIns="0" tIns="0" rIns="0" bIns="0" anchor="t" anchorCtr="0">
            <a:spAutoFit/>
          </a:bodyPr>
          <a:lstStyle/>
          <a:p>
            <a:pPr lvl="0"/>
            <a:r>
              <a:rPr lang="en-US" sz="7500" dirty="0">
                <a:solidFill>
                  <a:srgbClr val="DEC0F1"/>
                </a:solidFill>
                <a:latin typeface="Russo One"/>
                <a:ea typeface="Russo One"/>
                <a:cs typeface="Russo One"/>
                <a:sym typeface="Russo One"/>
              </a:rPr>
              <a:t>KNN</a:t>
            </a:r>
            <a:endParaRPr dirty="0"/>
          </a:p>
        </p:txBody>
      </p:sp>
      <p:grpSp>
        <p:nvGrpSpPr>
          <p:cNvPr id="1729" name="Google Shape;1729;p27"/>
          <p:cNvGrpSpPr/>
          <p:nvPr/>
        </p:nvGrpSpPr>
        <p:grpSpPr>
          <a:xfrm>
            <a:off x="15851069" y="979192"/>
            <a:ext cx="1408231" cy="1457739"/>
            <a:chOff x="0" y="-28575"/>
            <a:chExt cx="812800" cy="841375"/>
          </a:xfrm>
        </p:grpSpPr>
        <p:sp>
          <p:nvSpPr>
            <p:cNvPr id="1730" name="Google Shape;173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1" name="Google Shape;1731;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2" name="Google Shape;1732;p27"/>
          <p:cNvGrpSpPr/>
          <p:nvPr/>
        </p:nvGrpSpPr>
        <p:grpSpPr>
          <a:xfrm>
            <a:off x="-60845" y="9445857"/>
            <a:ext cx="811867" cy="840409"/>
            <a:chOff x="0" y="-28575"/>
            <a:chExt cx="812800" cy="841375"/>
          </a:xfrm>
        </p:grpSpPr>
        <p:sp>
          <p:nvSpPr>
            <p:cNvPr id="1733" name="Google Shape;173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734" name="Google Shape;1734;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5" name="Google Shape;1735;p27"/>
          <p:cNvGrpSpPr/>
          <p:nvPr/>
        </p:nvGrpSpPr>
        <p:grpSpPr>
          <a:xfrm>
            <a:off x="16887159" y="340816"/>
            <a:ext cx="1143000" cy="1183184"/>
            <a:chOff x="0" y="-28575"/>
            <a:chExt cx="812800" cy="841375"/>
          </a:xfrm>
        </p:grpSpPr>
        <p:sp>
          <p:nvSpPr>
            <p:cNvPr id="1736" name="Google Shape;173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37" name="Google Shape;1737;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8" name="Google Shape;1738;p27"/>
          <p:cNvGrpSpPr/>
          <p:nvPr/>
        </p:nvGrpSpPr>
        <p:grpSpPr>
          <a:xfrm>
            <a:off x="536477" y="9077824"/>
            <a:ext cx="658957" cy="682123"/>
            <a:chOff x="0" y="-28575"/>
            <a:chExt cx="812800" cy="841375"/>
          </a:xfrm>
        </p:grpSpPr>
        <p:sp>
          <p:nvSpPr>
            <p:cNvPr id="1739" name="Google Shape;173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DEC0F1"/>
            </a:solidFill>
            <a:ln>
              <a:noFill/>
            </a:ln>
          </p:spPr>
        </p:sp>
        <p:sp>
          <p:nvSpPr>
            <p:cNvPr id="1740" name="Google Shape;1740;p2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Rectangle 2">
            <a:extLst>
              <a:ext uri="{FF2B5EF4-FFF2-40B4-BE49-F238E27FC236}">
                <a16:creationId xmlns:a16="http://schemas.microsoft.com/office/drawing/2014/main" id="{49633595-283A-4E2B-8D93-14C41883150A}"/>
              </a:ext>
            </a:extLst>
          </p:cNvPr>
          <p:cNvSpPr/>
          <p:nvPr/>
        </p:nvSpPr>
        <p:spPr>
          <a:xfrm>
            <a:off x="1028700" y="3271769"/>
            <a:ext cx="9144000" cy="3743461"/>
          </a:xfrm>
          <a:prstGeom prst="rect">
            <a:avLst/>
          </a:prstGeom>
        </p:spPr>
        <p:txBody>
          <a:bodyPr>
            <a:spAutoFit/>
          </a:bodyPr>
          <a:lstStyle/>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Confusion Matrix:</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[[16847  1929]</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[ 3409  7618]]</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Accuracy Score: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0.8208905143777472</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Classification Report: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precision    recall  f1-score   support</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0       0.83      0.90      0.86     18776</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1       0.80      0.69      0.74     11027</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accuracy                           0.82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   macro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0.81      0.79      0.80     29803</a:t>
            </a:r>
            <a:endParaRPr lang="en-US" sz="1800" dirty="0">
              <a:solidFill>
                <a:srgbClr val="DEC0F1"/>
              </a:solidFill>
              <a:latin typeface="Calibri" panose="020F0502020204030204" pitchFamily="34" charset="0"/>
              <a:ea typeface="Calibri" panose="020F0502020204030204" pitchFamily="34" charset="0"/>
              <a:cs typeface="Mangal"/>
            </a:endParaRPr>
          </a:p>
          <a:p>
            <a:pPr fontAlgn="base" latinLnBrk="1">
              <a:lnSpc>
                <a:spcPct val="106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DEC0F1"/>
                </a:solidFill>
                <a:latin typeface="Courier New" panose="02070309020205020404" pitchFamily="49" charset="0"/>
                <a:ea typeface="Times New Roman" panose="02020603050405020304" pitchFamily="18" charset="0"/>
                <a:cs typeface="Mangal"/>
              </a:rPr>
              <a:t>weighted </a:t>
            </a:r>
            <a:r>
              <a:rPr lang="en-IN" dirty="0" err="1">
                <a:solidFill>
                  <a:srgbClr val="DEC0F1"/>
                </a:solidFill>
                <a:latin typeface="Courier New" panose="02070309020205020404" pitchFamily="49" charset="0"/>
                <a:ea typeface="Times New Roman" panose="02020603050405020304" pitchFamily="18" charset="0"/>
                <a:cs typeface="Mangal"/>
              </a:rPr>
              <a:t>avg</a:t>
            </a:r>
            <a:r>
              <a:rPr lang="en-IN" dirty="0">
                <a:solidFill>
                  <a:srgbClr val="DEC0F1"/>
                </a:solidFill>
                <a:latin typeface="Courier New" panose="02070309020205020404" pitchFamily="49" charset="0"/>
                <a:ea typeface="Times New Roman" panose="02020603050405020304" pitchFamily="18" charset="0"/>
                <a:cs typeface="Mangal"/>
              </a:rPr>
              <a:t>       0.82      0.82      0.82     29803</a:t>
            </a:r>
            <a:endParaRPr lang="en-US" sz="1800" dirty="0">
              <a:solidFill>
                <a:srgbClr val="DEC0F1"/>
              </a:solidFill>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366215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D2AE8"/>
        </a:solidFill>
        <a:effectLst/>
      </p:bgPr>
    </p:bg>
    <p:spTree>
      <p:nvGrpSpPr>
        <p:cNvPr id="1" name="Shape 1937"/>
        <p:cNvGrpSpPr/>
        <p:nvPr/>
      </p:nvGrpSpPr>
      <p:grpSpPr>
        <a:xfrm>
          <a:off x="0" y="0"/>
          <a:ext cx="0" cy="0"/>
          <a:chOff x="0" y="0"/>
          <a:chExt cx="0" cy="0"/>
        </a:xfrm>
      </p:grpSpPr>
      <p:pic>
        <p:nvPicPr>
          <p:cNvPr id="1938" name="Google Shape;1938;p30"/>
          <p:cNvPicPr preferRelativeResize="0"/>
          <p:nvPr/>
        </p:nvPicPr>
        <p:blipFill rotWithShape="1">
          <a:blip r:embed="rId3">
            <a:alphaModFix amt="40000"/>
          </a:blip>
          <a:srcRect/>
          <a:stretch/>
        </p:blipFill>
        <p:spPr>
          <a:xfrm>
            <a:off x="383623" y="534578"/>
            <a:ext cx="9580035" cy="9580035"/>
          </a:xfrm>
          <a:prstGeom prst="rect">
            <a:avLst/>
          </a:prstGeom>
          <a:noFill/>
          <a:ln>
            <a:noFill/>
          </a:ln>
        </p:spPr>
      </p:pic>
      <p:pic>
        <p:nvPicPr>
          <p:cNvPr id="1939" name="Google Shape;1939;p30"/>
          <p:cNvPicPr preferRelativeResize="0"/>
          <p:nvPr/>
        </p:nvPicPr>
        <p:blipFill rotWithShape="1">
          <a:blip r:embed="rId3">
            <a:alphaModFix amt="40000"/>
          </a:blip>
          <a:srcRect/>
          <a:stretch/>
        </p:blipFill>
        <p:spPr>
          <a:xfrm>
            <a:off x="10185174" y="534578"/>
            <a:ext cx="9580035" cy="9580035"/>
          </a:xfrm>
          <a:prstGeom prst="rect">
            <a:avLst/>
          </a:prstGeom>
          <a:noFill/>
          <a:ln>
            <a:noFill/>
          </a:ln>
        </p:spPr>
      </p:pic>
      <p:grpSp>
        <p:nvGrpSpPr>
          <p:cNvPr id="1940" name="Google Shape;1940;p30"/>
          <p:cNvGrpSpPr/>
          <p:nvPr/>
        </p:nvGrpSpPr>
        <p:grpSpPr>
          <a:xfrm>
            <a:off x="3336346" y="1171687"/>
            <a:ext cx="14951654" cy="7835130"/>
            <a:chOff x="0" y="-28575"/>
            <a:chExt cx="3937884" cy="2063573"/>
          </a:xfrm>
        </p:grpSpPr>
        <p:sp>
          <p:nvSpPr>
            <p:cNvPr id="1941" name="Google Shape;1941;p30"/>
            <p:cNvSpPr/>
            <p:nvPr/>
          </p:nvSpPr>
          <p:spPr>
            <a:xfrm>
              <a:off x="0" y="0"/>
              <a:ext cx="3937884" cy="2034998"/>
            </a:xfrm>
            <a:custGeom>
              <a:avLst/>
              <a:gdLst/>
              <a:ahLst/>
              <a:cxnLst/>
              <a:rect l="l" t="t" r="r" b="b"/>
              <a:pathLst>
                <a:path w="3937884" h="2034998" extrusionOk="0">
                  <a:moveTo>
                    <a:pt x="0" y="0"/>
                  </a:moveTo>
                  <a:lnTo>
                    <a:pt x="3937884" y="0"/>
                  </a:lnTo>
                  <a:lnTo>
                    <a:pt x="3937884" y="2034998"/>
                  </a:lnTo>
                  <a:lnTo>
                    <a:pt x="0" y="2034998"/>
                  </a:lnTo>
                  <a:close/>
                </a:path>
              </a:pathLst>
            </a:custGeom>
            <a:solidFill>
              <a:srgbClr val="040926"/>
            </a:solidFill>
            <a:ln>
              <a:noFill/>
            </a:ln>
          </p:spPr>
        </p:sp>
        <p:sp>
          <p:nvSpPr>
            <p:cNvPr id="1942" name="Google Shape;1942;p30"/>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D24AB4F-EEB7-40A0-8E14-443F4A35DAF7}"/>
              </a:ext>
            </a:extLst>
          </p:cNvPr>
          <p:cNvSpPr/>
          <p:nvPr/>
        </p:nvSpPr>
        <p:spPr>
          <a:xfrm>
            <a:off x="3716711" y="5003392"/>
            <a:ext cx="13888278" cy="2250360"/>
          </a:xfrm>
          <a:prstGeom prst="rect">
            <a:avLst/>
          </a:prstGeom>
        </p:spPr>
        <p:txBody>
          <a:bodyPr wrap="square">
            <a:spAutoFit/>
          </a:bodyPr>
          <a:lstStyle/>
          <a:p>
            <a:pPr>
              <a:lnSpc>
                <a:spcPct val="106000"/>
              </a:lnSpc>
              <a:spcAft>
                <a:spcPts val="800"/>
              </a:spcAft>
            </a:pPr>
            <a:r>
              <a:rPr lang="en-IN" sz="2000" dirty="0">
                <a:solidFill>
                  <a:srgbClr val="DEC0F1"/>
                </a:solidFill>
                <a:latin typeface="Nunito Sans" panose="020B0604020202020204" charset="0"/>
                <a:ea typeface="Calibri" panose="020F0502020204030204" pitchFamily="34" charset="0"/>
                <a:cs typeface="Mangal"/>
              </a:rPr>
              <a:t>We can conclude with our study, that given 12 features such as </a:t>
            </a:r>
            <a:r>
              <a:rPr lang="en-IN" sz="2000" i="1" dirty="0">
                <a:solidFill>
                  <a:srgbClr val="DEC0F1"/>
                </a:solidFill>
                <a:latin typeface="Nunito Sans" panose="020B0604020202020204" charset="0"/>
                <a:ea typeface="Calibri" panose="020F0502020204030204" pitchFamily="34" charset="0"/>
                <a:cs typeface="Mangal"/>
              </a:rPr>
              <a:t>'country', '</a:t>
            </a:r>
            <a:r>
              <a:rPr lang="en-IN" sz="2000" i="1" dirty="0" err="1">
                <a:solidFill>
                  <a:srgbClr val="DEC0F1"/>
                </a:solidFill>
                <a:latin typeface="Nunito Sans" panose="020B0604020202020204" charset="0"/>
                <a:ea typeface="Calibri" panose="020F0502020204030204" pitchFamily="34" charset="0"/>
                <a:cs typeface="Mangal"/>
              </a:rPr>
              <a:t>lead_time</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previous_cancellations</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previous_bookings_not_canceled</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booking_changes</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days_in_waiting_list</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adr</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required_car_parking_spaces</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total_of_special_requests</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total_customer</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total_nights</a:t>
            </a:r>
            <a:r>
              <a:rPr lang="en-IN" sz="2000" i="1" dirty="0">
                <a:solidFill>
                  <a:srgbClr val="DEC0F1"/>
                </a:solidFill>
                <a:latin typeface="Nunito Sans" panose="020B0604020202020204" charset="0"/>
                <a:ea typeface="Calibri" panose="020F0502020204030204" pitchFamily="34" charset="0"/>
                <a:cs typeface="Mangal"/>
              </a:rPr>
              <a:t>', '</a:t>
            </a:r>
            <a:r>
              <a:rPr lang="en-IN" sz="2000" i="1" dirty="0" err="1">
                <a:solidFill>
                  <a:srgbClr val="DEC0F1"/>
                </a:solidFill>
                <a:latin typeface="Nunito Sans" panose="020B0604020202020204" charset="0"/>
                <a:ea typeface="Calibri" panose="020F0502020204030204" pitchFamily="34" charset="0"/>
                <a:cs typeface="Mangal"/>
              </a:rPr>
              <a:t>deposit_given</a:t>
            </a:r>
            <a:r>
              <a:rPr lang="en-IN" sz="2000" i="1" dirty="0">
                <a:solidFill>
                  <a:srgbClr val="DEC0F1"/>
                </a:solidFill>
                <a:latin typeface="Nunito Sans" panose="020B0604020202020204" charset="0"/>
                <a:ea typeface="Calibri" panose="020F0502020204030204" pitchFamily="34" charset="0"/>
                <a:cs typeface="Mangal"/>
              </a:rPr>
              <a:t>', </a:t>
            </a:r>
            <a:r>
              <a:rPr lang="en-IN" sz="2000" dirty="0">
                <a:solidFill>
                  <a:srgbClr val="DEC0F1"/>
                </a:solidFill>
                <a:latin typeface="Nunito Sans" panose="020B0604020202020204" charset="0"/>
                <a:ea typeface="Calibri" panose="020F0502020204030204" pitchFamily="34" charset="0"/>
                <a:cs typeface="Mangal"/>
              </a:rPr>
              <a:t>we can predict the cancellation of hotel reservations accurately 85% of the times using </a:t>
            </a:r>
            <a:r>
              <a:rPr lang="en-IN" sz="2000" i="1" dirty="0">
                <a:solidFill>
                  <a:srgbClr val="DEC0F1"/>
                </a:solidFill>
                <a:latin typeface="Nunito Sans" panose="020B0604020202020204" charset="0"/>
                <a:ea typeface="Calibri" panose="020F0502020204030204" pitchFamily="34" charset="0"/>
                <a:cs typeface="Mangal"/>
              </a:rPr>
              <a:t>Random Forest Algorithm.</a:t>
            </a:r>
          </a:p>
          <a:p>
            <a:pPr>
              <a:lnSpc>
                <a:spcPct val="106000"/>
              </a:lnSpc>
              <a:spcAft>
                <a:spcPts val="800"/>
              </a:spcAft>
            </a:pPr>
            <a:endParaRPr lang="en-IN" sz="2000" i="1"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2000" dirty="0">
                <a:solidFill>
                  <a:srgbClr val="DEC0F1"/>
                </a:solidFill>
                <a:latin typeface="Nunito Sans" panose="020B0604020202020204" charset="0"/>
                <a:ea typeface="Calibri" panose="020F0502020204030204" pitchFamily="34" charset="0"/>
                <a:cs typeface="Mangal"/>
              </a:rPr>
              <a:t>	</a:t>
            </a:r>
            <a:endParaRPr lang="en-US" sz="1800" dirty="0">
              <a:solidFill>
                <a:srgbClr val="DEC0F1"/>
              </a:solidFill>
              <a:effectLst/>
              <a:latin typeface="Nunito Sans" panose="020B0604020202020204" charset="0"/>
              <a:ea typeface="Calibri" panose="020F0502020204030204" pitchFamily="34" charset="0"/>
              <a:cs typeface="Mangal"/>
            </a:endParaRPr>
          </a:p>
        </p:txBody>
      </p:sp>
      <p:sp>
        <p:nvSpPr>
          <p:cNvPr id="3" name="Rectangle 2">
            <a:extLst>
              <a:ext uri="{FF2B5EF4-FFF2-40B4-BE49-F238E27FC236}">
                <a16:creationId xmlns:a16="http://schemas.microsoft.com/office/drawing/2014/main" id="{B33B2476-46C1-4EF0-9EA5-1925EECF982C}"/>
              </a:ext>
            </a:extLst>
          </p:cNvPr>
          <p:cNvSpPr/>
          <p:nvPr/>
        </p:nvSpPr>
        <p:spPr>
          <a:xfrm>
            <a:off x="3715270" y="2677718"/>
            <a:ext cx="10857459" cy="928139"/>
          </a:xfrm>
          <a:prstGeom prst="rect">
            <a:avLst/>
          </a:prstGeom>
        </p:spPr>
        <p:txBody>
          <a:bodyPr wrap="none">
            <a:spAutoFit/>
          </a:bodyPr>
          <a:lstStyle/>
          <a:p>
            <a:pPr lvl="0">
              <a:lnSpc>
                <a:spcPct val="120000"/>
              </a:lnSpc>
            </a:pPr>
            <a:r>
              <a:rPr lang="en-US" sz="4800" dirty="0">
                <a:solidFill>
                  <a:srgbClr val="DEC0F1"/>
                </a:solidFill>
                <a:latin typeface="Russo One" panose="020B0604020202020204" charset="0"/>
                <a:ea typeface="Nunito Sans"/>
                <a:cs typeface="Nunito Sans"/>
                <a:sym typeface="Nunito Sans"/>
              </a:rPr>
              <a:t>Best Model &amp; Important Variables</a:t>
            </a:r>
            <a:endParaRPr lang="en-US" sz="4800" dirty="0">
              <a:solidFill>
                <a:srgbClr val="DEC0F1"/>
              </a:solidFill>
              <a:latin typeface="Russo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0926"/>
        </a:solidFill>
        <a:effectLst/>
      </p:bgPr>
    </p:bg>
    <p:spTree>
      <p:nvGrpSpPr>
        <p:cNvPr id="1" name="Shape 1967"/>
        <p:cNvGrpSpPr/>
        <p:nvPr/>
      </p:nvGrpSpPr>
      <p:grpSpPr>
        <a:xfrm>
          <a:off x="0" y="0"/>
          <a:ext cx="0" cy="0"/>
          <a:chOff x="0" y="0"/>
          <a:chExt cx="0" cy="0"/>
        </a:xfrm>
      </p:grpSpPr>
      <p:grpSp>
        <p:nvGrpSpPr>
          <p:cNvPr id="1968" name="Google Shape;1968;p31"/>
          <p:cNvGrpSpPr/>
          <p:nvPr/>
        </p:nvGrpSpPr>
        <p:grpSpPr>
          <a:xfrm>
            <a:off x="14767646" y="7013532"/>
            <a:ext cx="3520353" cy="3506765"/>
            <a:chOff x="0" y="0"/>
            <a:chExt cx="4693804" cy="4675687"/>
          </a:xfrm>
        </p:grpSpPr>
        <p:grpSp>
          <p:nvGrpSpPr>
            <p:cNvPr id="1969" name="Google Shape;1969;p31"/>
            <p:cNvGrpSpPr/>
            <p:nvPr/>
          </p:nvGrpSpPr>
          <p:grpSpPr>
            <a:xfrm>
              <a:off x="0" y="0"/>
              <a:ext cx="2346902" cy="2346902"/>
              <a:chOff x="0" y="0"/>
              <a:chExt cx="812800" cy="812800"/>
            </a:xfrm>
          </p:grpSpPr>
          <p:sp>
            <p:nvSpPr>
              <p:cNvPr id="1970" name="Google Shape;1970;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71" name="Google Shape;1971;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2" name="Google Shape;1972;p31"/>
            <p:cNvGrpSpPr/>
            <p:nvPr/>
          </p:nvGrpSpPr>
          <p:grpSpPr>
            <a:xfrm>
              <a:off x="2346902" y="2328785"/>
              <a:ext cx="2346902" cy="2346902"/>
              <a:chOff x="0" y="0"/>
              <a:chExt cx="812800" cy="812800"/>
            </a:xfrm>
          </p:grpSpPr>
          <p:sp>
            <p:nvSpPr>
              <p:cNvPr id="1973" name="Google Shape;1973;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74" name="Google Shape;1974;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5" name="Google Shape;1975;p31"/>
            <p:cNvGrpSpPr/>
            <p:nvPr/>
          </p:nvGrpSpPr>
          <p:grpSpPr>
            <a:xfrm>
              <a:off x="2346902" y="0"/>
              <a:ext cx="2346902" cy="2346902"/>
              <a:chOff x="0" y="0"/>
              <a:chExt cx="812800" cy="812800"/>
            </a:xfrm>
          </p:grpSpPr>
          <p:sp>
            <p:nvSpPr>
              <p:cNvPr id="1976" name="Google Shape;1976;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77" name="Google Shape;1977;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8" name="Google Shape;1978;p31"/>
            <p:cNvGrpSpPr/>
            <p:nvPr/>
          </p:nvGrpSpPr>
          <p:grpSpPr>
            <a:xfrm>
              <a:off x="0" y="2328785"/>
              <a:ext cx="2346902" cy="2346902"/>
              <a:chOff x="0" y="0"/>
              <a:chExt cx="812800" cy="812800"/>
            </a:xfrm>
          </p:grpSpPr>
          <p:sp>
            <p:nvSpPr>
              <p:cNvPr id="1979" name="Google Shape;1979;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80" name="Google Shape;1980;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981" name="Google Shape;1981;p31"/>
          <p:cNvGrpSpPr/>
          <p:nvPr/>
        </p:nvGrpSpPr>
        <p:grpSpPr>
          <a:xfrm>
            <a:off x="14767646" y="3506766"/>
            <a:ext cx="3520353" cy="3506765"/>
            <a:chOff x="0" y="0"/>
            <a:chExt cx="4693804" cy="4675687"/>
          </a:xfrm>
        </p:grpSpPr>
        <p:grpSp>
          <p:nvGrpSpPr>
            <p:cNvPr id="1982" name="Google Shape;1982;p31"/>
            <p:cNvGrpSpPr/>
            <p:nvPr/>
          </p:nvGrpSpPr>
          <p:grpSpPr>
            <a:xfrm>
              <a:off x="0" y="0"/>
              <a:ext cx="2346902" cy="2346902"/>
              <a:chOff x="0" y="0"/>
              <a:chExt cx="812800" cy="812800"/>
            </a:xfrm>
          </p:grpSpPr>
          <p:sp>
            <p:nvSpPr>
              <p:cNvPr id="1983" name="Google Shape;1983;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84" name="Google Shape;1984;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5" name="Google Shape;1985;p31"/>
            <p:cNvGrpSpPr/>
            <p:nvPr/>
          </p:nvGrpSpPr>
          <p:grpSpPr>
            <a:xfrm>
              <a:off x="2346902" y="2328785"/>
              <a:ext cx="2346902" cy="2346902"/>
              <a:chOff x="0" y="0"/>
              <a:chExt cx="812800" cy="812800"/>
            </a:xfrm>
          </p:grpSpPr>
          <p:sp>
            <p:nvSpPr>
              <p:cNvPr id="1986" name="Google Shape;1986;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87" name="Google Shape;1987;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8" name="Google Shape;1988;p31"/>
            <p:cNvGrpSpPr/>
            <p:nvPr/>
          </p:nvGrpSpPr>
          <p:grpSpPr>
            <a:xfrm>
              <a:off x="2346902" y="0"/>
              <a:ext cx="2346902" cy="2346902"/>
              <a:chOff x="0" y="0"/>
              <a:chExt cx="812800" cy="812800"/>
            </a:xfrm>
          </p:grpSpPr>
          <p:sp>
            <p:nvSpPr>
              <p:cNvPr id="1989" name="Google Shape;1989;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90" name="Google Shape;1990;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1" name="Google Shape;1991;p31"/>
            <p:cNvGrpSpPr/>
            <p:nvPr/>
          </p:nvGrpSpPr>
          <p:grpSpPr>
            <a:xfrm>
              <a:off x="0" y="2328785"/>
              <a:ext cx="2346902" cy="2346902"/>
              <a:chOff x="0" y="0"/>
              <a:chExt cx="812800" cy="812800"/>
            </a:xfrm>
          </p:grpSpPr>
          <p:sp>
            <p:nvSpPr>
              <p:cNvPr id="1992" name="Google Shape;1992;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993" name="Google Shape;1993;p31"/>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994" name="Google Shape;1994;p31"/>
          <p:cNvPicPr preferRelativeResize="0"/>
          <p:nvPr/>
        </p:nvPicPr>
        <p:blipFill rotWithShape="1">
          <a:blip r:embed="rId3">
            <a:alphaModFix/>
          </a:blip>
          <a:srcRect/>
          <a:stretch/>
        </p:blipFill>
        <p:spPr>
          <a:xfrm>
            <a:off x="16768250" y="7118121"/>
            <a:ext cx="1327763" cy="1537410"/>
          </a:xfrm>
          <a:prstGeom prst="rect">
            <a:avLst/>
          </a:prstGeom>
          <a:noFill/>
          <a:ln>
            <a:noFill/>
          </a:ln>
        </p:spPr>
      </p:pic>
      <p:pic>
        <p:nvPicPr>
          <p:cNvPr id="1995" name="Google Shape;1995;p31"/>
          <p:cNvPicPr preferRelativeResize="0"/>
          <p:nvPr/>
        </p:nvPicPr>
        <p:blipFill rotWithShape="1">
          <a:blip r:embed="rId4">
            <a:alphaModFix/>
          </a:blip>
          <a:srcRect/>
          <a:stretch/>
        </p:blipFill>
        <p:spPr>
          <a:xfrm>
            <a:off x="13131419" y="8884070"/>
            <a:ext cx="1512278" cy="1512278"/>
          </a:xfrm>
          <a:prstGeom prst="rect">
            <a:avLst/>
          </a:prstGeom>
          <a:noFill/>
          <a:ln>
            <a:noFill/>
          </a:ln>
        </p:spPr>
      </p:pic>
      <p:grpSp>
        <p:nvGrpSpPr>
          <p:cNvPr id="1996" name="Google Shape;1996;p31"/>
          <p:cNvGrpSpPr/>
          <p:nvPr/>
        </p:nvGrpSpPr>
        <p:grpSpPr>
          <a:xfrm>
            <a:off x="14767646" y="0"/>
            <a:ext cx="1760177" cy="1760177"/>
            <a:chOff x="0" y="0"/>
            <a:chExt cx="812800" cy="812800"/>
          </a:xfrm>
        </p:grpSpPr>
        <p:sp>
          <p:nvSpPr>
            <p:cNvPr id="1997" name="Google Shape;1997;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998" name="Google Shape;1998;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999" name="Google Shape;1999;p31"/>
          <p:cNvPicPr preferRelativeResize="0"/>
          <p:nvPr/>
        </p:nvPicPr>
        <p:blipFill rotWithShape="1">
          <a:blip r:embed="rId5">
            <a:alphaModFix/>
          </a:blip>
          <a:srcRect/>
          <a:stretch/>
        </p:blipFill>
        <p:spPr>
          <a:xfrm>
            <a:off x="14973058" y="5395168"/>
            <a:ext cx="1378923" cy="1378923"/>
          </a:xfrm>
          <a:prstGeom prst="rect">
            <a:avLst/>
          </a:prstGeom>
          <a:noFill/>
          <a:ln>
            <a:noFill/>
          </a:ln>
        </p:spPr>
      </p:pic>
      <p:pic>
        <p:nvPicPr>
          <p:cNvPr id="2000" name="Google Shape;2000;p31"/>
          <p:cNvPicPr preferRelativeResize="0"/>
          <p:nvPr/>
        </p:nvPicPr>
        <p:blipFill rotWithShape="1">
          <a:blip r:embed="rId6">
            <a:alphaModFix amt="23000"/>
          </a:blip>
          <a:srcRect/>
          <a:stretch/>
        </p:blipFill>
        <p:spPr>
          <a:xfrm>
            <a:off x="-768631" y="7631340"/>
            <a:ext cx="4381360" cy="5073154"/>
          </a:xfrm>
          <a:prstGeom prst="rect">
            <a:avLst/>
          </a:prstGeom>
          <a:noFill/>
          <a:ln>
            <a:noFill/>
          </a:ln>
        </p:spPr>
      </p:pic>
      <p:sp>
        <p:nvSpPr>
          <p:cNvPr id="2002" name="Google Shape;2002;p31"/>
          <p:cNvSpPr txBox="1"/>
          <p:nvPr/>
        </p:nvSpPr>
        <p:spPr>
          <a:xfrm>
            <a:off x="1028700" y="375182"/>
            <a:ext cx="8628300" cy="138499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000" b="0" i="0" u="none" strike="noStrike" cap="none" dirty="0">
                <a:solidFill>
                  <a:srgbClr val="DEC0F1"/>
                </a:solidFill>
                <a:latin typeface="Russo One"/>
                <a:ea typeface="Russo One"/>
                <a:cs typeface="Russo One"/>
                <a:sym typeface="Russo One"/>
              </a:rPr>
              <a:t>References</a:t>
            </a:r>
            <a:endParaRPr dirty="0"/>
          </a:p>
        </p:txBody>
      </p:sp>
      <p:pic>
        <p:nvPicPr>
          <p:cNvPr id="2003" name="Google Shape;2003;p31"/>
          <p:cNvPicPr preferRelativeResize="0"/>
          <p:nvPr/>
        </p:nvPicPr>
        <p:blipFill rotWithShape="1">
          <a:blip r:embed="rId6">
            <a:alphaModFix amt="23000"/>
          </a:blip>
          <a:srcRect/>
          <a:stretch/>
        </p:blipFill>
        <p:spPr>
          <a:xfrm rot="2814985">
            <a:off x="11477979" y="-2226461"/>
            <a:ext cx="4819157" cy="5580077"/>
          </a:xfrm>
          <a:prstGeom prst="rect">
            <a:avLst/>
          </a:prstGeom>
          <a:noFill/>
          <a:ln>
            <a:noFill/>
          </a:ln>
        </p:spPr>
      </p:pic>
      <p:grpSp>
        <p:nvGrpSpPr>
          <p:cNvPr id="2004" name="Google Shape;2004;p31"/>
          <p:cNvGrpSpPr/>
          <p:nvPr/>
        </p:nvGrpSpPr>
        <p:grpSpPr>
          <a:xfrm>
            <a:off x="13007469" y="7006738"/>
            <a:ext cx="1760177" cy="1760177"/>
            <a:chOff x="0" y="0"/>
            <a:chExt cx="812800" cy="812800"/>
          </a:xfrm>
        </p:grpSpPr>
        <p:sp>
          <p:nvSpPr>
            <p:cNvPr id="2005" name="Google Shape;2005;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06" name="Google Shape;2006;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07" name="Google Shape;2007;p31"/>
          <p:cNvGrpSpPr/>
          <p:nvPr/>
        </p:nvGrpSpPr>
        <p:grpSpPr>
          <a:xfrm>
            <a:off x="11247293" y="8760121"/>
            <a:ext cx="1760177" cy="1760177"/>
            <a:chOff x="0" y="0"/>
            <a:chExt cx="812800" cy="812800"/>
          </a:xfrm>
        </p:grpSpPr>
        <p:sp>
          <p:nvSpPr>
            <p:cNvPr id="2008" name="Google Shape;2008;p3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09" name="Google Shape;2009;p31"/>
            <p:cNvSpPr txBox="1"/>
            <p:nvPr/>
          </p:nvSpPr>
          <p:spPr>
            <a:xfrm>
              <a:off x="0" y="0"/>
              <a:ext cx="812800" cy="812800"/>
            </a:xfrm>
            <a:prstGeom prst="rect">
              <a:avLst/>
            </a:prstGeom>
            <a:noFill/>
            <a:ln>
              <a:noFill/>
            </a:ln>
          </p:spPr>
          <p:txBody>
            <a:bodyPr spcFirstLastPara="1" wrap="square" lIns="72450" tIns="72450" rIns="72450" bIns="72450" anchor="ctr" anchorCtr="0">
              <a:noAutofit/>
            </a:bodyPr>
            <a:lstStyle/>
            <a:p>
              <a:pPr marL="0" marR="0" lvl="0" indent="0" algn="ctr" rtl="0">
                <a:lnSpc>
                  <a:spcPct val="97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359AB86-410F-4595-B790-85ADD95391F6}"/>
              </a:ext>
            </a:extLst>
          </p:cNvPr>
          <p:cNvSpPr/>
          <p:nvPr/>
        </p:nvSpPr>
        <p:spPr>
          <a:xfrm>
            <a:off x="1038896" y="2042764"/>
            <a:ext cx="11738342" cy="6421181"/>
          </a:xfrm>
          <a:prstGeom prst="rect">
            <a:avLst/>
          </a:prstGeom>
        </p:spPr>
        <p:txBody>
          <a:bodyPr wrap="square">
            <a:spAutoFit/>
          </a:bodyPr>
          <a:lstStyle/>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[1] N. Antonio, A. Almeida, L. Nunes, Predicting hotel bookings cancellation with a machine learning classification model, in:</a:t>
            </a: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Proceedings of the 16th IEEE International Conference Machine Learning Application, IEEE, Cancun, </a:t>
            </a:r>
            <a:r>
              <a:rPr lang="en-IN" sz="1600" dirty="0" err="1">
                <a:solidFill>
                  <a:srgbClr val="DEC0F1"/>
                </a:solidFill>
                <a:latin typeface="Nunito Sans" panose="020B0604020202020204" charset="0"/>
                <a:ea typeface="Calibri" panose="020F0502020204030204" pitchFamily="34" charset="0"/>
                <a:cs typeface="Calibri" panose="020F0502020204030204" pitchFamily="34" charset="0"/>
              </a:rPr>
              <a:t>Mexicopp</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1049–1054.</a:t>
            </a: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err="1">
                <a:solidFill>
                  <a:srgbClr val="DEC0F1"/>
                </a:solidFill>
                <a:latin typeface="Nunito Sans" panose="020B0604020202020204" charset="0"/>
                <a:ea typeface="Calibri" panose="020F0502020204030204" pitchFamily="34" charset="0"/>
                <a:cs typeface="Calibri" panose="020F0502020204030204" pitchFamily="34" charset="0"/>
              </a:rPr>
              <a:t>doi</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10.1109/ICMLA.2017.00-11, 2017.</a:t>
            </a:r>
          </a:p>
          <a:p>
            <a:pPr>
              <a:lnSpc>
                <a:spcPct val="106000"/>
              </a:lnSpc>
              <a:spcAft>
                <a:spcPts val="800"/>
              </a:spcAft>
            </a:pP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[2] International Civil Aviation Organization, Guidelines on Passenger Name Record (PNR) data, (2010). </a:t>
            </a: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u="sng" dirty="0">
                <a:solidFill>
                  <a:srgbClr val="DEC0F1"/>
                </a:solidFill>
                <a:latin typeface="Nunito Sans" panose="020B060402020202020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https://www.iata.org/iata/passenger-data-toolkit/assets/doc_library/04-pnr/New%20Doc%209944%201st%20Edition%20PNR.pdf</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(accessed 17 February 2016).</a:t>
            </a:r>
          </a:p>
          <a:p>
            <a:pPr>
              <a:lnSpc>
                <a:spcPct val="106000"/>
              </a:lnSpc>
              <a:spcAft>
                <a:spcPts val="800"/>
              </a:spcAft>
            </a:pP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[3] D. Abbott, Applied Predictive Analytics: Principles and Techniques for the Professional Data Analyst, Wiley, Indianapolis, IN, USA, 2014.</a:t>
            </a:r>
          </a:p>
          <a:p>
            <a:pPr>
              <a:lnSpc>
                <a:spcPct val="106000"/>
              </a:lnSpc>
              <a:spcAft>
                <a:spcPts val="800"/>
              </a:spcAft>
            </a:pP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[4] Microsoft, SQL Server Management Studio (SSMS), (2017). </a:t>
            </a: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u="sng" dirty="0">
                <a:solidFill>
                  <a:srgbClr val="DEC0F1"/>
                </a:solidFill>
                <a:latin typeface="Nunito Sans" panose="020B060402020202020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https://docs.microsoft.com/en-us/sql/ssms/sql-server-management-studio-ssms</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(accessed 24 March 2018).</a:t>
            </a:r>
          </a:p>
          <a:p>
            <a:pPr>
              <a:lnSpc>
                <a:spcPct val="106000"/>
              </a:lnSpc>
              <a:spcAft>
                <a:spcPts val="800"/>
              </a:spcAft>
            </a:pP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[5] American Hotel &amp; Lodging Association, Uniform System of Accounts for the Lodging Industry, 11th Revised edition.</a:t>
            </a: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Educational Institute, New York, 2014.</a:t>
            </a:r>
          </a:p>
          <a:p>
            <a:pPr>
              <a:lnSpc>
                <a:spcPct val="106000"/>
              </a:lnSpc>
              <a:spcAft>
                <a:spcPts val="800"/>
              </a:spcAft>
            </a:pP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[6] International Standards Organization, ISO country codes 3166-3:2013, </a:t>
            </a:r>
            <a:endParaRPr lang="en-US" dirty="0">
              <a:solidFill>
                <a:srgbClr val="DEC0F1"/>
              </a:solidFill>
              <a:latin typeface="Nunito Sans" panose="020B0604020202020204" charset="0"/>
              <a:ea typeface="Calibri" panose="020F0502020204030204" pitchFamily="34" charset="0"/>
              <a:cs typeface="Mangal"/>
            </a:endParaRPr>
          </a:p>
          <a:p>
            <a:pPr>
              <a:lnSpc>
                <a:spcPct val="106000"/>
              </a:lnSpc>
              <a:spcAft>
                <a:spcPts val="800"/>
              </a:spcAft>
            </a:pP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u="sng" dirty="0">
                <a:solidFill>
                  <a:srgbClr val="DEC0F1"/>
                </a:solidFill>
                <a:latin typeface="Nunito Sans" panose="020B060402020202020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https://www.iso.org/obp/ui/#iso:std:iso:3166:-3:ed-2:v1:en,fr</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t>
            </a:r>
            <a:r>
              <a:rPr lang="en-IN" sz="1600" dirty="0">
                <a:solidFill>
                  <a:srgbClr val="DEC0F1"/>
                </a:solidFill>
                <a:latin typeface="Nunito Sans" panose="020B0604020202020204" charset="0"/>
                <a:ea typeface="Calibri" panose="020F0502020204030204" pitchFamily="34" charset="0"/>
                <a:cs typeface="Cambria Math" panose="02040503050406030204" pitchFamily="18" charset="0"/>
              </a:rPr>
              <a:t>〉</a:t>
            </a:r>
            <a:r>
              <a:rPr lang="en-IN" sz="1600" dirty="0">
                <a:solidFill>
                  <a:srgbClr val="DEC0F1"/>
                </a:solidFill>
                <a:latin typeface="Nunito Sans" panose="020B0604020202020204" charset="0"/>
                <a:ea typeface="Calibri" panose="020F0502020204030204" pitchFamily="34" charset="0"/>
                <a:cs typeface="Calibri" panose="020F0502020204030204" pitchFamily="34" charset="0"/>
              </a:rPr>
              <a:t> (accessed 24 March 2018), 2013.</a:t>
            </a:r>
            <a:endParaRPr lang="en-US" dirty="0">
              <a:solidFill>
                <a:srgbClr val="DEC0F1"/>
              </a:solidFill>
              <a:effectLst/>
              <a:latin typeface="Nunito Sans" panose="020B0604020202020204" charset="0"/>
              <a:ea typeface="Calibri" panose="020F0502020204030204" pitchFamily="34" charset="0"/>
              <a:cs typeface="Mangal"/>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030"/>
        <p:cNvGrpSpPr/>
        <p:nvPr/>
      </p:nvGrpSpPr>
      <p:grpSpPr>
        <a:xfrm>
          <a:off x="0" y="0"/>
          <a:ext cx="0" cy="0"/>
          <a:chOff x="0" y="0"/>
          <a:chExt cx="0" cy="0"/>
        </a:xfrm>
      </p:grpSpPr>
      <p:grpSp>
        <p:nvGrpSpPr>
          <p:cNvPr id="2031" name="Google Shape;2031;p33"/>
          <p:cNvGrpSpPr/>
          <p:nvPr/>
        </p:nvGrpSpPr>
        <p:grpSpPr>
          <a:xfrm>
            <a:off x="0" y="-108496"/>
            <a:ext cx="18287996" cy="5522409"/>
            <a:chOff x="0" y="-28575"/>
            <a:chExt cx="4816592" cy="1454462"/>
          </a:xfrm>
        </p:grpSpPr>
        <p:sp>
          <p:nvSpPr>
            <p:cNvPr id="2032" name="Google Shape;2032;p33"/>
            <p:cNvSpPr/>
            <p:nvPr/>
          </p:nvSpPr>
          <p:spPr>
            <a:xfrm>
              <a:off x="0" y="0"/>
              <a:ext cx="4816592" cy="1425887"/>
            </a:xfrm>
            <a:custGeom>
              <a:avLst/>
              <a:gdLst/>
              <a:ahLst/>
              <a:cxnLst/>
              <a:rect l="l" t="t" r="r" b="b"/>
              <a:pathLst>
                <a:path w="4816592" h="1425887" extrusionOk="0">
                  <a:moveTo>
                    <a:pt x="0" y="0"/>
                  </a:moveTo>
                  <a:lnTo>
                    <a:pt x="4816592" y="0"/>
                  </a:lnTo>
                  <a:lnTo>
                    <a:pt x="4816592" y="1425887"/>
                  </a:lnTo>
                  <a:lnTo>
                    <a:pt x="0" y="1425887"/>
                  </a:lnTo>
                  <a:close/>
                </a:path>
              </a:pathLst>
            </a:custGeom>
            <a:solidFill>
              <a:srgbClr val="040926"/>
            </a:solidFill>
            <a:ln>
              <a:noFill/>
            </a:ln>
          </p:spPr>
        </p:sp>
        <p:sp>
          <p:nvSpPr>
            <p:cNvPr id="2033" name="Google Shape;2033;p33"/>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34" name="Google Shape;2034;p33"/>
          <p:cNvSpPr txBox="1"/>
          <p:nvPr/>
        </p:nvSpPr>
        <p:spPr>
          <a:xfrm>
            <a:off x="3729073" y="2139976"/>
            <a:ext cx="10829854" cy="1676400"/>
          </a:xfrm>
          <a:prstGeom prst="rect">
            <a:avLst/>
          </a:prstGeom>
          <a:noFill/>
          <a:ln>
            <a:noFill/>
          </a:ln>
        </p:spPr>
        <p:txBody>
          <a:bodyPr spcFirstLastPara="1" wrap="square" lIns="0" tIns="0" rIns="0" bIns="0" anchor="t" anchorCtr="0">
            <a:spAutoFit/>
          </a:bodyPr>
          <a:lstStyle/>
          <a:p>
            <a:pPr marL="0" marR="0" lvl="0" indent="0" algn="ctr" rtl="0">
              <a:lnSpc>
                <a:spcPct val="119998"/>
              </a:lnSpc>
              <a:spcBef>
                <a:spcPts val="0"/>
              </a:spcBef>
              <a:spcAft>
                <a:spcPts val="0"/>
              </a:spcAft>
              <a:buNone/>
            </a:pPr>
            <a:r>
              <a:rPr lang="en-US" sz="11036" b="0" i="0" u="none" strike="noStrike" cap="none">
                <a:solidFill>
                  <a:srgbClr val="DEC0F1"/>
                </a:solidFill>
                <a:latin typeface="Russo One"/>
                <a:ea typeface="Russo One"/>
                <a:cs typeface="Russo One"/>
                <a:sym typeface="Russo One"/>
              </a:rPr>
              <a:t>Thank you!</a:t>
            </a:r>
            <a:endParaRPr/>
          </a:p>
        </p:txBody>
      </p:sp>
      <p:sp>
        <p:nvSpPr>
          <p:cNvPr id="2035" name="Google Shape;2035;p33"/>
          <p:cNvSpPr txBox="1"/>
          <p:nvPr/>
        </p:nvSpPr>
        <p:spPr>
          <a:xfrm>
            <a:off x="5927470" y="8686985"/>
            <a:ext cx="6433055" cy="1400383"/>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dirty="0">
                <a:solidFill>
                  <a:srgbClr val="040926"/>
                </a:solidFill>
                <a:latin typeface="Nunito Sans"/>
                <a:sym typeface="Nunito Sans"/>
              </a:rPr>
              <a:t>RIYA MITTAL (106120098)</a:t>
            </a:r>
          </a:p>
          <a:p>
            <a:pPr marL="0" marR="0" lvl="0" indent="0" algn="ctr" rtl="0">
              <a:lnSpc>
                <a:spcPct val="130000"/>
              </a:lnSpc>
              <a:spcBef>
                <a:spcPts val="0"/>
              </a:spcBef>
              <a:spcAft>
                <a:spcPts val="0"/>
              </a:spcAft>
              <a:buNone/>
            </a:pPr>
            <a:r>
              <a:rPr lang="en-US" sz="3500" dirty="0">
                <a:solidFill>
                  <a:srgbClr val="040926"/>
                </a:solidFill>
                <a:latin typeface="Nunito Sans"/>
                <a:sym typeface="Nunito Sans"/>
              </a:rPr>
              <a:t>YASH SINGHVI (106120148)</a:t>
            </a:r>
            <a:endParaRPr dirty="0"/>
          </a:p>
        </p:txBody>
      </p:sp>
      <p:grpSp>
        <p:nvGrpSpPr>
          <p:cNvPr id="2036" name="Google Shape;2036;p33"/>
          <p:cNvGrpSpPr/>
          <p:nvPr/>
        </p:nvGrpSpPr>
        <p:grpSpPr>
          <a:xfrm>
            <a:off x="6982916" y="4578376"/>
            <a:ext cx="1671075" cy="1671075"/>
            <a:chOff x="0" y="0"/>
            <a:chExt cx="812800" cy="812800"/>
          </a:xfrm>
        </p:grpSpPr>
        <p:sp>
          <p:nvSpPr>
            <p:cNvPr id="2037" name="Google Shape;2037;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38" name="Google Shape;2038;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39" name="Google Shape;2039;p33"/>
          <p:cNvGrpSpPr/>
          <p:nvPr/>
        </p:nvGrpSpPr>
        <p:grpSpPr>
          <a:xfrm>
            <a:off x="4219083" y="4578376"/>
            <a:ext cx="1671075" cy="1671075"/>
            <a:chOff x="0" y="0"/>
            <a:chExt cx="812800" cy="812800"/>
          </a:xfrm>
        </p:grpSpPr>
        <p:sp>
          <p:nvSpPr>
            <p:cNvPr id="2040" name="Google Shape;2040;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1" name="Google Shape;2041;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2" name="Google Shape;2042;p33"/>
          <p:cNvGrpSpPr/>
          <p:nvPr/>
        </p:nvGrpSpPr>
        <p:grpSpPr>
          <a:xfrm>
            <a:off x="9746748" y="4578376"/>
            <a:ext cx="1671075" cy="1671075"/>
            <a:chOff x="0" y="0"/>
            <a:chExt cx="812800" cy="812800"/>
          </a:xfrm>
        </p:grpSpPr>
        <p:sp>
          <p:nvSpPr>
            <p:cNvPr id="2043" name="Google Shape;2043;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4" name="Google Shape;2044;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045" name="Google Shape;2045;p33"/>
          <p:cNvPicPr preferRelativeResize="0"/>
          <p:nvPr/>
        </p:nvPicPr>
        <p:blipFill rotWithShape="1">
          <a:blip r:embed="rId3">
            <a:alphaModFix/>
          </a:blip>
          <a:srcRect/>
          <a:stretch/>
        </p:blipFill>
        <p:spPr>
          <a:xfrm>
            <a:off x="4377504" y="4722790"/>
            <a:ext cx="1260550" cy="1459585"/>
          </a:xfrm>
          <a:prstGeom prst="rect">
            <a:avLst/>
          </a:prstGeom>
          <a:noFill/>
          <a:ln>
            <a:noFill/>
          </a:ln>
        </p:spPr>
      </p:pic>
      <p:pic>
        <p:nvPicPr>
          <p:cNvPr id="2046" name="Google Shape;2046;p33"/>
          <p:cNvPicPr preferRelativeResize="0"/>
          <p:nvPr/>
        </p:nvPicPr>
        <p:blipFill rotWithShape="1">
          <a:blip r:embed="rId4">
            <a:alphaModFix/>
          </a:blip>
          <a:srcRect/>
          <a:stretch/>
        </p:blipFill>
        <p:spPr>
          <a:xfrm>
            <a:off x="9878459" y="4718924"/>
            <a:ext cx="1435725" cy="1435725"/>
          </a:xfrm>
          <a:prstGeom prst="rect">
            <a:avLst/>
          </a:prstGeom>
          <a:noFill/>
          <a:ln>
            <a:noFill/>
          </a:ln>
        </p:spPr>
      </p:pic>
      <p:pic>
        <p:nvPicPr>
          <p:cNvPr id="2047" name="Google Shape;2047;p33"/>
          <p:cNvPicPr preferRelativeResize="0"/>
          <p:nvPr/>
        </p:nvPicPr>
        <p:blipFill rotWithShape="1">
          <a:blip r:embed="rId5">
            <a:alphaModFix/>
          </a:blip>
          <a:srcRect/>
          <a:stretch/>
        </p:blipFill>
        <p:spPr>
          <a:xfrm>
            <a:off x="7283381" y="4751098"/>
            <a:ext cx="1070145" cy="1325630"/>
          </a:xfrm>
          <a:prstGeom prst="rect">
            <a:avLst/>
          </a:prstGeom>
          <a:noFill/>
          <a:ln>
            <a:noFill/>
          </a:ln>
        </p:spPr>
      </p:pic>
      <p:grpSp>
        <p:nvGrpSpPr>
          <p:cNvPr id="2048" name="Google Shape;2048;p33"/>
          <p:cNvGrpSpPr/>
          <p:nvPr/>
        </p:nvGrpSpPr>
        <p:grpSpPr>
          <a:xfrm>
            <a:off x="12397842" y="4578376"/>
            <a:ext cx="1671075" cy="1671075"/>
            <a:chOff x="0" y="0"/>
            <a:chExt cx="812800" cy="812800"/>
          </a:xfrm>
        </p:grpSpPr>
        <p:sp>
          <p:nvSpPr>
            <p:cNvPr id="2049" name="Google Shape;2049;p3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50" name="Google Shape;2050;p33"/>
            <p:cNvSpPr txBox="1"/>
            <p:nvPr/>
          </p:nvSpPr>
          <p:spPr>
            <a:xfrm>
              <a:off x="0" y="0"/>
              <a:ext cx="812800" cy="812800"/>
            </a:xfrm>
            <a:prstGeom prst="rect">
              <a:avLst/>
            </a:prstGeom>
            <a:noFill/>
            <a:ln>
              <a:noFill/>
            </a:ln>
          </p:spPr>
          <p:txBody>
            <a:bodyPr spcFirstLastPara="1" wrap="square" lIns="68800" tIns="68800" rIns="68800" bIns="68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051" name="Google Shape;2051;p33"/>
          <p:cNvPicPr preferRelativeResize="0"/>
          <p:nvPr/>
        </p:nvPicPr>
        <p:blipFill rotWithShape="1">
          <a:blip r:embed="rId6">
            <a:alphaModFix/>
          </a:blip>
          <a:srcRect/>
          <a:stretch/>
        </p:blipFill>
        <p:spPr>
          <a:xfrm>
            <a:off x="12617688" y="4674533"/>
            <a:ext cx="1231383" cy="1402196"/>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43"/>
        <p:cNvGrpSpPr/>
        <p:nvPr/>
      </p:nvGrpSpPr>
      <p:grpSpPr>
        <a:xfrm>
          <a:off x="0" y="0"/>
          <a:ext cx="0" cy="0"/>
          <a:chOff x="0" y="0"/>
          <a:chExt cx="0" cy="0"/>
        </a:xfrm>
      </p:grpSpPr>
      <p:grpSp>
        <p:nvGrpSpPr>
          <p:cNvPr id="144" name="Google Shape;144;p15"/>
          <p:cNvGrpSpPr/>
          <p:nvPr/>
        </p:nvGrpSpPr>
        <p:grpSpPr>
          <a:xfrm>
            <a:off x="10910894" y="-108496"/>
            <a:ext cx="7377102" cy="10395496"/>
            <a:chOff x="0" y="-28575"/>
            <a:chExt cx="1942941" cy="2737908"/>
          </a:xfrm>
        </p:grpSpPr>
        <p:sp>
          <p:nvSpPr>
            <p:cNvPr id="145" name="Google Shape;145;p15"/>
            <p:cNvSpPr/>
            <p:nvPr/>
          </p:nvSpPr>
          <p:spPr>
            <a:xfrm>
              <a:off x="0" y="0"/>
              <a:ext cx="1942941" cy="2709333"/>
            </a:xfrm>
            <a:custGeom>
              <a:avLst/>
              <a:gdLst/>
              <a:ahLst/>
              <a:cxnLst/>
              <a:rect l="l" t="t" r="r" b="b"/>
              <a:pathLst>
                <a:path w="1942941" h="2709333" extrusionOk="0">
                  <a:moveTo>
                    <a:pt x="0" y="0"/>
                  </a:moveTo>
                  <a:lnTo>
                    <a:pt x="1942941" y="0"/>
                  </a:lnTo>
                  <a:lnTo>
                    <a:pt x="1942941" y="2709333"/>
                  </a:lnTo>
                  <a:lnTo>
                    <a:pt x="0" y="2709333"/>
                  </a:lnTo>
                  <a:close/>
                </a:path>
              </a:pathLst>
            </a:custGeom>
            <a:solidFill>
              <a:srgbClr val="040926"/>
            </a:solidFill>
            <a:ln>
              <a:noFill/>
            </a:ln>
          </p:spPr>
        </p:sp>
        <p:sp>
          <p:nvSpPr>
            <p:cNvPr id="146" name="Google Shape;146;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47" name="Google Shape;147;p15"/>
          <p:cNvPicPr preferRelativeResize="0"/>
          <p:nvPr/>
        </p:nvPicPr>
        <p:blipFill rotWithShape="1">
          <a:blip r:embed="rId3">
            <a:alphaModFix/>
          </a:blip>
          <a:srcRect/>
          <a:stretch/>
        </p:blipFill>
        <p:spPr>
          <a:xfrm>
            <a:off x="12753650" y="282250"/>
            <a:ext cx="10180603" cy="10180603"/>
          </a:xfrm>
          <a:prstGeom prst="rect">
            <a:avLst/>
          </a:prstGeom>
          <a:noFill/>
          <a:ln>
            <a:noFill/>
          </a:ln>
        </p:spPr>
      </p:pic>
      <p:grpSp>
        <p:nvGrpSpPr>
          <p:cNvPr id="148" name="Google Shape;148;p15"/>
          <p:cNvGrpSpPr/>
          <p:nvPr/>
        </p:nvGrpSpPr>
        <p:grpSpPr>
          <a:xfrm>
            <a:off x="658660" y="3609970"/>
            <a:ext cx="493387" cy="510733"/>
            <a:chOff x="0" y="-28575"/>
            <a:chExt cx="812800" cy="841375"/>
          </a:xfrm>
        </p:grpSpPr>
        <p:sp>
          <p:nvSpPr>
            <p:cNvPr id="149" name="Google Shape;149;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50" name="Google Shape;150;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1" name="Google Shape;151;p15"/>
          <p:cNvSpPr txBox="1"/>
          <p:nvPr/>
        </p:nvSpPr>
        <p:spPr>
          <a:xfrm>
            <a:off x="658660" y="585051"/>
            <a:ext cx="5415569" cy="2253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dirty="0"/>
          </a:p>
          <a:p>
            <a:pPr marL="0" marR="0" lvl="0" indent="0" algn="l" rtl="0">
              <a:lnSpc>
                <a:spcPct val="119998"/>
              </a:lnSpc>
              <a:spcBef>
                <a:spcPts val="0"/>
              </a:spcBef>
              <a:spcAft>
                <a:spcPts val="0"/>
              </a:spcAft>
              <a:buNone/>
            </a:pPr>
            <a:r>
              <a:rPr lang="en-US" sz="11036" b="0" i="0" u="none" strike="noStrike" cap="none" dirty="0">
                <a:solidFill>
                  <a:srgbClr val="040926"/>
                </a:solidFill>
                <a:latin typeface="Russo One"/>
                <a:ea typeface="Russo One"/>
                <a:cs typeface="Russo One"/>
                <a:sym typeface="Russo One"/>
              </a:rPr>
              <a:t>Agenda</a:t>
            </a:r>
            <a:endParaRPr dirty="0"/>
          </a:p>
        </p:txBody>
      </p:sp>
      <p:sp>
        <p:nvSpPr>
          <p:cNvPr id="152" name="Google Shape;152;p15"/>
          <p:cNvSpPr txBox="1"/>
          <p:nvPr/>
        </p:nvSpPr>
        <p:spPr>
          <a:xfrm>
            <a:off x="1515695" y="3485057"/>
            <a:ext cx="9156595" cy="830997"/>
          </a:xfrm>
          <a:prstGeom prst="rect">
            <a:avLst/>
          </a:prstGeom>
          <a:noFill/>
          <a:ln>
            <a:noFill/>
          </a:ln>
        </p:spPr>
        <p:txBody>
          <a:bodyPr spcFirstLastPara="1" wrap="square" lIns="0" tIns="0" rIns="0" bIns="0" anchor="t" anchorCtr="0">
            <a:spAutoFit/>
          </a:bodyPr>
          <a:lstStyle/>
          <a:p>
            <a:pPr lvl="0">
              <a:lnSpc>
                <a:spcPct val="120000"/>
              </a:lnSpc>
            </a:pPr>
            <a:r>
              <a:rPr lang="en-US" sz="4500" dirty="0">
                <a:solidFill>
                  <a:srgbClr val="040926"/>
                </a:solidFill>
                <a:latin typeface="Nunito Sans"/>
                <a:sym typeface="Nunito Sans"/>
              </a:rPr>
              <a:t>Problem Statement &amp; </a:t>
            </a:r>
            <a:r>
              <a:rPr lang="en-US" sz="4500" dirty="0">
                <a:solidFill>
                  <a:srgbClr val="040926"/>
                </a:solidFill>
                <a:latin typeface="Nunito Sans"/>
                <a:ea typeface="Nunito Sans"/>
                <a:cs typeface="Nunito Sans"/>
                <a:sym typeface="Nunito Sans"/>
              </a:rPr>
              <a:t>Objectives</a:t>
            </a:r>
            <a:r>
              <a:rPr lang="en-US" sz="4500" dirty="0">
                <a:solidFill>
                  <a:srgbClr val="040926"/>
                </a:solidFill>
                <a:latin typeface="Nunito Sans"/>
                <a:sym typeface="Nunito Sans"/>
              </a:rPr>
              <a:t> </a:t>
            </a:r>
            <a:endParaRPr dirty="0"/>
          </a:p>
        </p:txBody>
      </p:sp>
      <p:grpSp>
        <p:nvGrpSpPr>
          <p:cNvPr id="153" name="Google Shape;153;p15"/>
          <p:cNvGrpSpPr/>
          <p:nvPr/>
        </p:nvGrpSpPr>
        <p:grpSpPr>
          <a:xfrm>
            <a:off x="658660" y="4650466"/>
            <a:ext cx="493387" cy="510733"/>
            <a:chOff x="0" y="-28575"/>
            <a:chExt cx="812800" cy="841375"/>
          </a:xfrm>
        </p:grpSpPr>
        <p:sp>
          <p:nvSpPr>
            <p:cNvPr id="154" name="Google Shape;154;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55" name="Google Shape;155;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6" name="Google Shape;156;p15"/>
          <p:cNvSpPr txBox="1"/>
          <p:nvPr/>
        </p:nvSpPr>
        <p:spPr>
          <a:xfrm>
            <a:off x="1515695" y="4547320"/>
            <a:ext cx="9156595" cy="830997"/>
          </a:xfrm>
          <a:prstGeom prst="rect">
            <a:avLst/>
          </a:prstGeom>
          <a:noFill/>
          <a:ln>
            <a:noFill/>
          </a:ln>
        </p:spPr>
        <p:txBody>
          <a:bodyPr spcFirstLastPara="1" wrap="square" lIns="0" tIns="0" rIns="0" bIns="0" anchor="t" anchorCtr="0">
            <a:spAutoFit/>
          </a:bodyPr>
          <a:lstStyle/>
          <a:p>
            <a:pPr lvl="0">
              <a:lnSpc>
                <a:spcPct val="120000"/>
              </a:lnSpc>
            </a:pPr>
            <a:r>
              <a:rPr lang="en-US" sz="4500" dirty="0">
                <a:solidFill>
                  <a:srgbClr val="040926"/>
                </a:solidFill>
                <a:latin typeface="Nunito Sans"/>
                <a:ea typeface="Nunito Sans"/>
                <a:cs typeface="Nunito Sans"/>
                <a:sym typeface="Nunito Sans"/>
              </a:rPr>
              <a:t>Data Description</a:t>
            </a:r>
          </a:p>
        </p:txBody>
      </p:sp>
      <p:grpSp>
        <p:nvGrpSpPr>
          <p:cNvPr id="157" name="Google Shape;157;p15"/>
          <p:cNvGrpSpPr/>
          <p:nvPr/>
        </p:nvGrpSpPr>
        <p:grpSpPr>
          <a:xfrm>
            <a:off x="658660" y="5690962"/>
            <a:ext cx="493387" cy="510733"/>
            <a:chOff x="0" y="-28575"/>
            <a:chExt cx="812800" cy="841375"/>
          </a:xfrm>
        </p:grpSpPr>
        <p:sp>
          <p:nvSpPr>
            <p:cNvPr id="158" name="Google Shape;158;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59" name="Google Shape;159;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0" name="Google Shape;160;p15"/>
          <p:cNvSpPr txBox="1"/>
          <p:nvPr/>
        </p:nvSpPr>
        <p:spPr>
          <a:xfrm>
            <a:off x="1515695" y="5566052"/>
            <a:ext cx="9156595" cy="8309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500" b="0" i="0" u="none" strike="noStrike" cap="none">
                <a:solidFill>
                  <a:srgbClr val="040926"/>
                </a:solidFill>
                <a:latin typeface="Nunito Sans"/>
                <a:ea typeface="Nunito Sans"/>
                <a:cs typeface="Nunito Sans"/>
                <a:sym typeface="Nunito Sans"/>
              </a:rPr>
              <a:t>Exploratory Data Analysis</a:t>
            </a:r>
            <a:endParaRPr/>
          </a:p>
        </p:txBody>
      </p:sp>
      <p:grpSp>
        <p:nvGrpSpPr>
          <p:cNvPr id="161" name="Google Shape;161;p15"/>
          <p:cNvGrpSpPr/>
          <p:nvPr/>
        </p:nvGrpSpPr>
        <p:grpSpPr>
          <a:xfrm>
            <a:off x="658660" y="6731459"/>
            <a:ext cx="493387" cy="510733"/>
            <a:chOff x="0" y="-28575"/>
            <a:chExt cx="812800" cy="841375"/>
          </a:xfrm>
        </p:grpSpPr>
        <p:sp>
          <p:nvSpPr>
            <p:cNvPr id="162" name="Google Shape;162;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163" name="Google Shape;163;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4" name="Google Shape;164;p15"/>
          <p:cNvSpPr txBox="1"/>
          <p:nvPr/>
        </p:nvSpPr>
        <p:spPr>
          <a:xfrm>
            <a:off x="1515695" y="6650086"/>
            <a:ext cx="9156595" cy="8309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500" b="0" i="0" u="none" strike="noStrike" cap="none" dirty="0">
                <a:solidFill>
                  <a:srgbClr val="040926"/>
                </a:solidFill>
                <a:latin typeface="Nunito Sans"/>
                <a:ea typeface="Nunito Sans"/>
                <a:cs typeface="Nunito Sans"/>
                <a:sym typeface="Nunito Sans"/>
              </a:rPr>
              <a:t>Model Evaluation</a:t>
            </a:r>
            <a:endParaRPr dirty="0"/>
          </a:p>
        </p:txBody>
      </p:sp>
      <p:grpSp>
        <p:nvGrpSpPr>
          <p:cNvPr id="165" name="Google Shape;165;p15"/>
          <p:cNvGrpSpPr/>
          <p:nvPr/>
        </p:nvGrpSpPr>
        <p:grpSpPr>
          <a:xfrm>
            <a:off x="658660" y="7771955"/>
            <a:ext cx="493387" cy="510733"/>
            <a:chOff x="0" y="-28575"/>
            <a:chExt cx="812800" cy="841375"/>
          </a:xfrm>
        </p:grpSpPr>
        <p:sp>
          <p:nvSpPr>
            <p:cNvPr id="166" name="Google Shape;166;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167" name="Google Shape;167;p15"/>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8" name="Google Shape;168;p15"/>
          <p:cNvSpPr txBox="1"/>
          <p:nvPr/>
        </p:nvSpPr>
        <p:spPr>
          <a:xfrm>
            <a:off x="1515695" y="7625267"/>
            <a:ext cx="9156595" cy="8309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500" b="0" i="0" u="none" strike="noStrike" cap="none" dirty="0">
                <a:solidFill>
                  <a:srgbClr val="040926"/>
                </a:solidFill>
                <a:latin typeface="Nunito Sans"/>
                <a:ea typeface="Nunito Sans"/>
                <a:cs typeface="Nunito Sans"/>
                <a:sym typeface="Nunito Sans"/>
              </a:rPr>
              <a:t>Best Model &amp; Important Variables</a:t>
            </a:r>
            <a:endParaRPr dirty="0"/>
          </a:p>
        </p:txBody>
      </p:sp>
      <p:grpSp>
        <p:nvGrpSpPr>
          <p:cNvPr id="27" name="Google Shape;161;p15">
            <a:extLst>
              <a:ext uri="{FF2B5EF4-FFF2-40B4-BE49-F238E27FC236}">
                <a16:creationId xmlns:a16="http://schemas.microsoft.com/office/drawing/2014/main" id="{DD1D68E5-F616-46B2-A97A-118F659A330E}"/>
              </a:ext>
            </a:extLst>
          </p:cNvPr>
          <p:cNvGrpSpPr/>
          <p:nvPr/>
        </p:nvGrpSpPr>
        <p:grpSpPr>
          <a:xfrm>
            <a:off x="658660" y="8777967"/>
            <a:ext cx="493387" cy="510733"/>
            <a:chOff x="0" y="-28575"/>
            <a:chExt cx="812800" cy="841375"/>
          </a:xfrm>
        </p:grpSpPr>
        <p:sp>
          <p:nvSpPr>
            <p:cNvPr id="28" name="Google Shape;162;p15">
              <a:extLst>
                <a:ext uri="{FF2B5EF4-FFF2-40B4-BE49-F238E27FC236}">
                  <a16:creationId xmlns:a16="http://schemas.microsoft.com/office/drawing/2014/main" id="{B67907F0-A62B-45CD-8E84-51C796B85DB5}"/>
                </a:ext>
              </a:extLst>
            </p:cNvPr>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9" name="Google Shape;163;p15">
              <a:extLst>
                <a:ext uri="{FF2B5EF4-FFF2-40B4-BE49-F238E27FC236}">
                  <a16:creationId xmlns:a16="http://schemas.microsoft.com/office/drawing/2014/main" id="{142E1948-5645-4AB9-9A72-6695A4638A02}"/>
                </a:ext>
              </a:extLst>
            </p:cNvPr>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 name="Google Shape;168;p15">
            <a:extLst>
              <a:ext uri="{FF2B5EF4-FFF2-40B4-BE49-F238E27FC236}">
                <a16:creationId xmlns:a16="http://schemas.microsoft.com/office/drawing/2014/main" id="{4E8787F9-67BE-4FD0-87DE-FF4350DB6CF2}"/>
              </a:ext>
            </a:extLst>
          </p:cNvPr>
          <p:cNvSpPr txBox="1"/>
          <p:nvPr/>
        </p:nvSpPr>
        <p:spPr>
          <a:xfrm>
            <a:off x="1515695" y="8626507"/>
            <a:ext cx="9156595" cy="8309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500" dirty="0">
                <a:solidFill>
                  <a:srgbClr val="040926"/>
                </a:solidFill>
                <a:latin typeface="Nunito Sans"/>
                <a:sym typeface="Nunito Sans"/>
              </a:rPr>
              <a:t>References</a:t>
            </a:r>
            <a:endParaRPr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95"/>
        <p:cNvGrpSpPr/>
        <p:nvPr/>
      </p:nvGrpSpPr>
      <p:grpSpPr>
        <a:xfrm>
          <a:off x="0" y="0"/>
          <a:ext cx="0" cy="0"/>
          <a:chOff x="0" y="0"/>
          <a:chExt cx="0" cy="0"/>
        </a:xfrm>
      </p:grpSpPr>
      <p:grpSp>
        <p:nvGrpSpPr>
          <p:cNvPr id="196" name="Google Shape;196;p17"/>
          <p:cNvGrpSpPr/>
          <p:nvPr/>
        </p:nvGrpSpPr>
        <p:grpSpPr>
          <a:xfrm>
            <a:off x="0" y="2832059"/>
            <a:ext cx="18287996" cy="7454941"/>
            <a:chOff x="0" y="-28575"/>
            <a:chExt cx="4816592" cy="1963441"/>
          </a:xfrm>
        </p:grpSpPr>
        <p:sp>
          <p:nvSpPr>
            <p:cNvPr id="197" name="Google Shape;197;p17"/>
            <p:cNvSpPr/>
            <p:nvPr/>
          </p:nvSpPr>
          <p:spPr>
            <a:xfrm>
              <a:off x="0" y="0"/>
              <a:ext cx="4816592" cy="1934866"/>
            </a:xfrm>
            <a:custGeom>
              <a:avLst/>
              <a:gdLst/>
              <a:ahLst/>
              <a:cxnLst/>
              <a:rect l="l" t="t" r="r" b="b"/>
              <a:pathLst>
                <a:path w="4816592" h="1934866" extrusionOk="0">
                  <a:moveTo>
                    <a:pt x="0" y="0"/>
                  </a:moveTo>
                  <a:lnTo>
                    <a:pt x="4816592" y="0"/>
                  </a:lnTo>
                  <a:lnTo>
                    <a:pt x="4816592" y="1934866"/>
                  </a:lnTo>
                  <a:lnTo>
                    <a:pt x="0" y="1934866"/>
                  </a:lnTo>
                  <a:close/>
                </a:path>
              </a:pathLst>
            </a:custGeom>
            <a:solidFill>
              <a:srgbClr val="040926"/>
            </a:solidFill>
            <a:ln>
              <a:noFill/>
            </a:ln>
          </p:spPr>
        </p:sp>
        <p:sp>
          <p:nvSpPr>
            <p:cNvPr id="198" name="Google Shape;198;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0" name="Google Shape;200;p17"/>
          <p:cNvSpPr txBox="1"/>
          <p:nvPr/>
        </p:nvSpPr>
        <p:spPr>
          <a:xfrm>
            <a:off x="1395930" y="981805"/>
            <a:ext cx="12579000" cy="11541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500" b="0" i="0" u="none" strike="noStrike" cap="none" dirty="0">
                <a:solidFill>
                  <a:srgbClr val="040926"/>
                </a:solidFill>
                <a:latin typeface="Russo One"/>
                <a:ea typeface="Russo One"/>
                <a:cs typeface="Russo One"/>
                <a:sym typeface="Russo One"/>
              </a:rPr>
              <a:t>Problem Statement</a:t>
            </a:r>
            <a:endParaRPr dirty="0"/>
          </a:p>
        </p:txBody>
      </p:sp>
      <p:grpSp>
        <p:nvGrpSpPr>
          <p:cNvPr id="201" name="Google Shape;201;p17"/>
          <p:cNvGrpSpPr/>
          <p:nvPr/>
        </p:nvGrpSpPr>
        <p:grpSpPr>
          <a:xfrm>
            <a:off x="16324390" y="-34517"/>
            <a:ext cx="1963611" cy="1998127"/>
            <a:chOff x="0" y="-46022"/>
            <a:chExt cx="2618148" cy="2664170"/>
          </a:xfrm>
        </p:grpSpPr>
        <p:grpSp>
          <p:nvGrpSpPr>
            <p:cNvPr id="202" name="Google Shape;202;p17"/>
            <p:cNvGrpSpPr/>
            <p:nvPr/>
          </p:nvGrpSpPr>
          <p:grpSpPr>
            <a:xfrm>
              <a:off x="0" y="-46022"/>
              <a:ext cx="1309074" cy="1355096"/>
              <a:chOff x="0" y="-28575"/>
              <a:chExt cx="812800" cy="841375"/>
            </a:xfrm>
          </p:grpSpPr>
          <p:sp>
            <p:nvSpPr>
              <p:cNvPr id="203" name="Google Shape;20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04" name="Google Shape;204;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p17"/>
            <p:cNvGrpSpPr/>
            <p:nvPr/>
          </p:nvGrpSpPr>
          <p:grpSpPr>
            <a:xfrm>
              <a:off x="1309074" y="1263052"/>
              <a:ext cx="1309074" cy="1355096"/>
              <a:chOff x="0" y="-28575"/>
              <a:chExt cx="812800" cy="841375"/>
            </a:xfrm>
          </p:grpSpPr>
          <p:sp>
            <p:nvSpPr>
              <p:cNvPr id="206" name="Google Shape;206;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07" name="Google Shape;207;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08" name="Google Shape;208;p17"/>
          <p:cNvGrpSpPr/>
          <p:nvPr/>
        </p:nvGrpSpPr>
        <p:grpSpPr>
          <a:xfrm>
            <a:off x="14360779" y="-34517"/>
            <a:ext cx="1963611" cy="1998127"/>
            <a:chOff x="0" y="-46022"/>
            <a:chExt cx="2618148" cy="2664170"/>
          </a:xfrm>
        </p:grpSpPr>
        <p:grpSp>
          <p:nvGrpSpPr>
            <p:cNvPr id="209" name="Google Shape;209;p17"/>
            <p:cNvGrpSpPr/>
            <p:nvPr/>
          </p:nvGrpSpPr>
          <p:grpSpPr>
            <a:xfrm>
              <a:off x="0" y="-46022"/>
              <a:ext cx="1309074" cy="1355096"/>
              <a:chOff x="0" y="-28575"/>
              <a:chExt cx="812800" cy="841375"/>
            </a:xfrm>
          </p:grpSpPr>
          <p:sp>
            <p:nvSpPr>
              <p:cNvPr id="210" name="Google Shape;210;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11" name="Google Shape;211;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2" name="Google Shape;212;p17"/>
            <p:cNvGrpSpPr/>
            <p:nvPr/>
          </p:nvGrpSpPr>
          <p:grpSpPr>
            <a:xfrm>
              <a:off x="1309074" y="1263052"/>
              <a:ext cx="1309074" cy="1355096"/>
              <a:chOff x="0" y="-28575"/>
              <a:chExt cx="812800" cy="841375"/>
            </a:xfrm>
          </p:grpSpPr>
          <p:sp>
            <p:nvSpPr>
              <p:cNvPr id="213" name="Google Shape;21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14" name="Google Shape;214;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15" name="Google Shape;215;p17"/>
          <p:cNvGrpSpPr/>
          <p:nvPr/>
        </p:nvGrpSpPr>
        <p:grpSpPr>
          <a:xfrm>
            <a:off x="16324390" y="1929093"/>
            <a:ext cx="1963611" cy="1998127"/>
            <a:chOff x="0" y="-46022"/>
            <a:chExt cx="2618148" cy="2664170"/>
          </a:xfrm>
        </p:grpSpPr>
        <p:grpSp>
          <p:nvGrpSpPr>
            <p:cNvPr id="216" name="Google Shape;216;p17"/>
            <p:cNvGrpSpPr/>
            <p:nvPr/>
          </p:nvGrpSpPr>
          <p:grpSpPr>
            <a:xfrm>
              <a:off x="0" y="-46022"/>
              <a:ext cx="1309074" cy="1355096"/>
              <a:chOff x="0" y="-28575"/>
              <a:chExt cx="812800" cy="841375"/>
            </a:xfrm>
          </p:grpSpPr>
          <p:sp>
            <p:nvSpPr>
              <p:cNvPr id="217" name="Google Shape;217;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18" name="Google Shape;218;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7"/>
            <p:cNvGrpSpPr/>
            <p:nvPr/>
          </p:nvGrpSpPr>
          <p:grpSpPr>
            <a:xfrm>
              <a:off x="1309074" y="1263052"/>
              <a:ext cx="1309074" cy="1355096"/>
              <a:chOff x="0" y="-28575"/>
              <a:chExt cx="812800" cy="841375"/>
            </a:xfrm>
          </p:grpSpPr>
          <p:sp>
            <p:nvSpPr>
              <p:cNvPr id="220" name="Google Shape;220;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21" name="Google Shape;221;p17"/>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22" name="Google Shape;222;p17"/>
          <p:cNvGrpSpPr/>
          <p:nvPr/>
        </p:nvGrpSpPr>
        <p:grpSpPr>
          <a:xfrm>
            <a:off x="14360779" y="1929093"/>
            <a:ext cx="981805" cy="1016322"/>
            <a:chOff x="0" y="-28575"/>
            <a:chExt cx="812800" cy="841375"/>
          </a:xfrm>
        </p:grpSpPr>
        <p:sp>
          <p:nvSpPr>
            <p:cNvPr id="223" name="Google Shape;223;p1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24" name="Google Shape;224;p17"/>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aphicFrame>
        <p:nvGraphicFramePr>
          <p:cNvPr id="3" name="Diagram 2">
            <a:extLst>
              <a:ext uri="{FF2B5EF4-FFF2-40B4-BE49-F238E27FC236}">
                <a16:creationId xmlns:a16="http://schemas.microsoft.com/office/drawing/2014/main" id="{B1134E94-25D0-44FF-9CDA-F7E5E8F77B60}"/>
              </a:ext>
            </a:extLst>
          </p:cNvPr>
          <p:cNvGraphicFramePr/>
          <p:nvPr>
            <p:extLst>
              <p:ext uri="{D42A27DB-BD31-4B8C-83A1-F6EECF244321}">
                <p14:modId xmlns:p14="http://schemas.microsoft.com/office/powerpoint/2010/main" val="533854422"/>
              </p:ext>
            </p:extLst>
          </p:nvPr>
        </p:nvGraphicFramePr>
        <p:xfrm>
          <a:off x="3311879" y="2910898"/>
          <a:ext cx="10823121" cy="7085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Warning">
            <a:extLst>
              <a:ext uri="{FF2B5EF4-FFF2-40B4-BE49-F238E27FC236}">
                <a16:creationId xmlns:a16="http://schemas.microsoft.com/office/drawing/2014/main" id="{51DEF2B5-95DE-4EA3-A330-180863E02D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97839" y="5208813"/>
            <a:ext cx="1780492" cy="1780492"/>
          </a:xfrm>
          <a:prstGeom prst="rect">
            <a:avLst/>
          </a:prstGeom>
        </p:spPr>
      </p:pic>
      <p:pic>
        <p:nvPicPr>
          <p:cNvPr id="7" name="Graphic 6" descr="Money">
            <a:extLst>
              <a:ext uri="{FF2B5EF4-FFF2-40B4-BE49-F238E27FC236}">
                <a16:creationId xmlns:a16="http://schemas.microsoft.com/office/drawing/2014/main" id="{F741A51A-401A-402C-99C0-1011A0BDC5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78837" y="3922176"/>
            <a:ext cx="914400" cy="914400"/>
          </a:xfrm>
          <a:prstGeom prst="rect">
            <a:avLst/>
          </a:prstGeom>
        </p:spPr>
      </p:pic>
      <p:pic>
        <p:nvPicPr>
          <p:cNvPr id="9" name="Graphic 8" descr="Wallet">
            <a:extLst>
              <a:ext uri="{FF2B5EF4-FFF2-40B4-BE49-F238E27FC236}">
                <a16:creationId xmlns:a16="http://schemas.microsoft.com/office/drawing/2014/main" id="{4A015F42-D7D5-4840-B865-78F0D803DE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00608" y="8136023"/>
            <a:ext cx="914400" cy="914400"/>
          </a:xfrm>
          <a:prstGeom prst="rect">
            <a:avLst/>
          </a:prstGeom>
        </p:spPr>
      </p:pic>
      <p:pic>
        <p:nvPicPr>
          <p:cNvPr id="11" name="Graphic 10" descr="Bar chart RTL">
            <a:extLst>
              <a:ext uri="{FF2B5EF4-FFF2-40B4-BE49-F238E27FC236}">
                <a16:creationId xmlns:a16="http://schemas.microsoft.com/office/drawing/2014/main" id="{8437B450-D865-44C3-94CF-31ED13C206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62805" y="5996443"/>
            <a:ext cx="914400" cy="914400"/>
          </a:xfrm>
          <a:prstGeom prst="rect">
            <a:avLst/>
          </a:prstGeom>
        </p:spPr>
      </p:pic>
      <p:sp>
        <p:nvSpPr>
          <p:cNvPr id="41" name="Google Shape;200;p17">
            <a:extLst>
              <a:ext uri="{FF2B5EF4-FFF2-40B4-BE49-F238E27FC236}">
                <a16:creationId xmlns:a16="http://schemas.microsoft.com/office/drawing/2014/main" id="{72CBA34A-E795-42ED-B511-F5E2B854A352}"/>
              </a:ext>
            </a:extLst>
          </p:cNvPr>
          <p:cNvSpPr txBox="1"/>
          <p:nvPr/>
        </p:nvSpPr>
        <p:spPr>
          <a:xfrm>
            <a:off x="6043630" y="7013441"/>
            <a:ext cx="125790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0" i="0" u="none" strike="noStrike" cap="none" dirty="0">
                <a:solidFill>
                  <a:srgbClr val="040926"/>
                </a:solidFill>
                <a:latin typeface="Russo One"/>
                <a:ea typeface="Russo One"/>
                <a:cs typeface="Russo One"/>
                <a:sym typeface="Russo One"/>
              </a:rPr>
              <a:t>Impacts</a:t>
            </a:r>
            <a:endParaRPr sz="1100"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67"/>
        <p:cNvGrpSpPr/>
        <p:nvPr/>
      </p:nvGrpSpPr>
      <p:grpSpPr>
        <a:xfrm>
          <a:off x="0" y="0"/>
          <a:ext cx="0" cy="0"/>
          <a:chOff x="0" y="0"/>
          <a:chExt cx="0" cy="0"/>
        </a:xfrm>
      </p:grpSpPr>
      <p:grpSp>
        <p:nvGrpSpPr>
          <p:cNvPr id="314" name="Google Shape;314;p19"/>
          <p:cNvGrpSpPr/>
          <p:nvPr/>
        </p:nvGrpSpPr>
        <p:grpSpPr>
          <a:xfrm>
            <a:off x="1963610" y="1929093"/>
            <a:ext cx="981805" cy="1016322"/>
            <a:chOff x="0" y="-28575"/>
            <a:chExt cx="812800" cy="841375"/>
          </a:xfrm>
        </p:grpSpPr>
        <p:sp>
          <p:nvSpPr>
            <p:cNvPr id="315" name="Google Shape;315;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316" name="Google Shape;316;p19"/>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7" name="Google Shape;317;p19"/>
          <p:cNvGrpSpPr/>
          <p:nvPr/>
        </p:nvGrpSpPr>
        <p:grpSpPr>
          <a:xfrm>
            <a:off x="0" y="1929093"/>
            <a:ext cx="981805" cy="1016322"/>
            <a:chOff x="0" y="-28575"/>
            <a:chExt cx="812800" cy="841375"/>
          </a:xfrm>
        </p:grpSpPr>
        <p:sp>
          <p:nvSpPr>
            <p:cNvPr id="318" name="Google Shape;318;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319" name="Google Shape;319;p19"/>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8" name="Google Shape;268;p19"/>
          <p:cNvGrpSpPr/>
          <p:nvPr/>
        </p:nvGrpSpPr>
        <p:grpSpPr>
          <a:xfrm>
            <a:off x="2945415" y="2910898"/>
            <a:ext cx="981805" cy="1016322"/>
            <a:chOff x="0" y="-28575"/>
            <a:chExt cx="812800" cy="841375"/>
          </a:xfrm>
        </p:grpSpPr>
        <p:sp>
          <p:nvSpPr>
            <p:cNvPr id="269" name="Google Shape;269;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70" name="Google Shape;270;p19"/>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1" name="Google Shape;271;p19"/>
          <p:cNvGrpSpPr/>
          <p:nvPr/>
        </p:nvGrpSpPr>
        <p:grpSpPr>
          <a:xfrm>
            <a:off x="1004819" y="2910898"/>
            <a:ext cx="981805" cy="1016322"/>
            <a:chOff x="0" y="-28575"/>
            <a:chExt cx="812800" cy="841375"/>
          </a:xfrm>
        </p:grpSpPr>
        <p:sp>
          <p:nvSpPr>
            <p:cNvPr id="272" name="Google Shape;272;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73" name="Google Shape;273;p19"/>
            <p:cNvSpPr txBox="1"/>
            <p:nvPr/>
          </p:nvSpPr>
          <p:spPr>
            <a:xfrm>
              <a:off x="0" y="-28575"/>
              <a:ext cx="812800" cy="841375"/>
            </a:xfrm>
            <a:prstGeom prst="rect">
              <a:avLst/>
            </a:prstGeom>
            <a:noFill/>
            <a:ln>
              <a:noFill/>
            </a:ln>
          </p:spPr>
          <p:txBody>
            <a:bodyPr spcFirstLastPara="1" wrap="square" lIns="39950" tIns="39950" rIns="39950" bIns="3995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4" name="Google Shape;274;p19"/>
          <p:cNvGrpSpPr/>
          <p:nvPr/>
        </p:nvGrpSpPr>
        <p:grpSpPr>
          <a:xfrm>
            <a:off x="0" y="2429739"/>
            <a:ext cx="18288007" cy="6681726"/>
            <a:chOff x="0" y="-28575"/>
            <a:chExt cx="2513810" cy="841375"/>
          </a:xfrm>
        </p:grpSpPr>
        <p:sp>
          <p:nvSpPr>
            <p:cNvPr id="275" name="Google Shape;275;p19"/>
            <p:cNvSpPr/>
            <p:nvPr/>
          </p:nvSpPr>
          <p:spPr>
            <a:xfrm>
              <a:off x="0" y="0"/>
              <a:ext cx="2513810" cy="812800"/>
            </a:xfrm>
            <a:custGeom>
              <a:avLst/>
              <a:gdLst/>
              <a:ahLst/>
              <a:cxnLst/>
              <a:rect l="l" t="t" r="r" b="b"/>
              <a:pathLst>
                <a:path w="2513810" h="812800" extrusionOk="0">
                  <a:moveTo>
                    <a:pt x="0" y="0"/>
                  </a:moveTo>
                  <a:lnTo>
                    <a:pt x="2513810" y="0"/>
                  </a:lnTo>
                  <a:lnTo>
                    <a:pt x="2513810" y="812800"/>
                  </a:lnTo>
                  <a:lnTo>
                    <a:pt x="0" y="812800"/>
                  </a:lnTo>
                  <a:close/>
                </a:path>
              </a:pathLst>
            </a:custGeom>
            <a:solidFill>
              <a:srgbClr val="040926"/>
            </a:solidFill>
            <a:ln>
              <a:noFill/>
            </a:ln>
          </p:spPr>
        </p:sp>
        <p:sp>
          <p:nvSpPr>
            <p:cNvPr id="276" name="Google Shape;276;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7" name="Google Shape;277;p19"/>
          <p:cNvGrpSpPr/>
          <p:nvPr/>
        </p:nvGrpSpPr>
        <p:grpSpPr>
          <a:xfrm>
            <a:off x="1602535" y="3797721"/>
            <a:ext cx="2530983" cy="2650733"/>
            <a:chOff x="0" y="0"/>
            <a:chExt cx="812800" cy="812800"/>
          </a:xfrm>
        </p:grpSpPr>
        <p:sp>
          <p:nvSpPr>
            <p:cNvPr id="278" name="Google Shape;278;p19"/>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279" name="Google Shape;279;p19"/>
            <p:cNvSpPr txBox="1"/>
            <p:nvPr/>
          </p:nvSpPr>
          <p:spPr>
            <a:xfrm>
              <a:off x="139700" y="111125"/>
              <a:ext cx="533400" cy="561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0" name="Google Shape;280;p19"/>
          <p:cNvGrpSpPr/>
          <p:nvPr/>
        </p:nvGrpSpPr>
        <p:grpSpPr>
          <a:xfrm>
            <a:off x="6063660" y="3737388"/>
            <a:ext cx="2530983" cy="2650733"/>
            <a:chOff x="0" y="0"/>
            <a:chExt cx="812800" cy="812800"/>
          </a:xfrm>
        </p:grpSpPr>
        <p:sp>
          <p:nvSpPr>
            <p:cNvPr id="281" name="Google Shape;281;p19"/>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282" name="Google Shape;282;p19"/>
            <p:cNvSpPr txBox="1"/>
            <p:nvPr/>
          </p:nvSpPr>
          <p:spPr>
            <a:xfrm>
              <a:off x="139700" y="111125"/>
              <a:ext cx="533400" cy="561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3" name="Google Shape;283;p19"/>
          <p:cNvGrpSpPr/>
          <p:nvPr/>
        </p:nvGrpSpPr>
        <p:grpSpPr>
          <a:xfrm>
            <a:off x="10229761" y="3797721"/>
            <a:ext cx="2530983" cy="2650733"/>
            <a:chOff x="0" y="0"/>
            <a:chExt cx="812800" cy="812800"/>
          </a:xfrm>
        </p:grpSpPr>
        <p:sp>
          <p:nvSpPr>
            <p:cNvPr id="284" name="Google Shape;284;p19"/>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285" name="Google Shape;285;p19"/>
            <p:cNvSpPr txBox="1"/>
            <p:nvPr/>
          </p:nvSpPr>
          <p:spPr>
            <a:xfrm>
              <a:off x="139700" y="111125"/>
              <a:ext cx="533400" cy="561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6" name="Google Shape;286;p19"/>
          <p:cNvGrpSpPr/>
          <p:nvPr/>
        </p:nvGrpSpPr>
        <p:grpSpPr>
          <a:xfrm>
            <a:off x="1963610" y="-34517"/>
            <a:ext cx="1963611" cy="1998127"/>
            <a:chOff x="0" y="-46022"/>
            <a:chExt cx="2618148" cy="2664170"/>
          </a:xfrm>
        </p:grpSpPr>
        <p:grpSp>
          <p:nvGrpSpPr>
            <p:cNvPr id="287" name="Google Shape;287;p19"/>
            <p:cNvGrpSpPr/>
            <p:nvPr/>
          </p:nvGrpSpPr>
          <p:grpSpPr>
            <a:xfrm>
              <a:off x="0" y="-46022"/>
              <a:ext cx="1309074" cy="1355096"/>
              <a:chOff x="0" y="-28575"/>
              <a:chExt cx="812800" cy="841375"/>
            </a:xfrm>
          </p:grpSpPr>
          <p:sp>
            <p:nvSpPr>
              <p:cNvPr id="288" name="Google Shape;288;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89" name="Google Shape;289;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0" name="Google Shape;290;p19"/>
            <p:cNvGrpSpPr/>
            <p:nvPr/>
          </p:nvGrpSpPr>
          <p:grpSpPr>
            <a:xfrm>
              <a:off x="1309074" y="1263052"/>
              <a:ext cx="1309074" cy="1355096"/>
              <a:chOff x="0" y="-28575"/>
              <a:chExt cx="812800" cy="841375"/>
            </a:xfrm>
          </p:grpSpPr>
          <p:sp>
            <p:nvSpPr>
              <p:cNvPr id="291" name="Google Shape;291;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92" name="Google Shape;292;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93" name="Google Shape;293;p19"/>
          <p:cNvGrpSpPr/>
          <p:nvPr/>
        </p:nvGrpSpPr>
        <p:grpSpPr>
          <a:xfrm>
            <a:off x="16619593" y="9076947"/>
            <a:ext cx="1963611" cy="1998127"/>
            <a:chOff x="0" y="-46022"/>
            <a:chExt cx="2618148" cy="2664170"/>
          </a:xfrm>
        </p:grpSpPr>
        <p:grpSp>
          <p:nvGrpSpPr>
            <p:cNvPr id="294" name="Google Shape;294;p19"/>
            <p:cNvGrpSpPr/>
            <p:nvPr/>
          </p:nvGrpSpPr>
          <p:grpSpPr>
            <a:xfrm>
              <a:off x="0" y="-46022"/>
              <a:ext cx="1309074" cy="1355096"/>
              <a:chOff x="0" y="-28575"/>
              <a:chExt cx="812800" cy="841375"/>
            </a:xfrm>
          </p:grpSpPr>
          <p:sp>
            <p:nvSpPr>
              <p:cNvPr id="295" name="Google Shape;295;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96" name="Google Shape;296;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7" name="Google Shape;297;p19"/>
            <p:cNvGrpSpPr/>
            <p:nvPr/>
          </p:nvGrpSpPr>
          <p:grpSpPr>
            <a:xfrm>
              <a:off x="1309074" y="1263052"/>
              <a:ext cx="1309074" cy="1355096"/>
              <a:chOff x="0" y="-28575"/>
              <a:chExt cx="812800" cy="841375"/>
            </a:xfrm>
          </p:grpSpPr>
          <p:sp>
            <p:nvSpPr>
              <p:cNvPr id="298" name="Google Shape;298;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99" name="Google Shape;299;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00" name="Google Shape;300;p19"/>
          <p:cNvGrpSpPr/>
          <p:nvPr/>
        </p:nvGrpSpPr>
        <p:grpSpPr>
          <a:xfrm>
            <a:off x="0" y="-34517"/>
            <a:ext cx="1963611" cy="1998127"/>
            <a:chOff x="0" y="-46022"/>
            <a:chExt cx="2618148" cy="2664170"/>
          </a:xfrm>
        </p:grpSpPr>
        <p:grpSp>
          <p:nvGrpSpPr>
            <p:cNvPr id="301" name="Google Shape;301;p19"/>
            <p:cNvGrpSpPr/>
            <p:nvPr/>
          </p:nvGrpSpPr>
          <p:grpSpPr>
            <a:xfrm>
              <a:off x="0" y="-46022"/>
              <a:ext cx="1309074" cy="1355096"/>
              <a:chOff x="0" y="-28575"/>
              <a:chExt cx="812800" cy="841375"/>
            </a:xfrm>
          </p:grpSpPr>
          <p:sp>
            <p:nvSpPr>
              <p:cNvPr id="302" name="Google Shape;302;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303" name="Google Shape;303;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4" name="Google Shape;304;p19"/>
            <p:cNvGrpSpPr/>
            <p:nvPr/>
          </p:nvGrpSpPr>
          <p:grpSpPr>
            <a:xfrm>
              <a:off x="1309074" y="1263052"/>
              <a:ext cx="1309074" cy="1355096"/>
              <a:chOff x="0" y="-28575"/>
              <a:chExt cx="812800" cy="841375"/>
            </a:xfrm>
          </p:grpSpPr>
          <p:sp>
            <p:nvSpPr>
              <p:cNvPr id="305" name="Google Shape;305;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306" name="Google Shape;306;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07" name="Google Shape;307;p19"/>
          <p:cNvGrpSpPr/>
          <p:nvPr/>
        </p:nvGrpSpPr>
        <p:grpSpPr>
          <a:xfrm>
            <a:off x="14655983" y="9076947"/>
            <a:ext cx="1963611" cy="1998127"/>
            <a:chOff x="0" y="-46022"/>
            <a:chExt cx="2618148" cy="2664170"/>
          </a:xfrm>
        </p:grpSpPr>
        <p:grpSp>
          <p:nvGrpSpPr>
            <p:cNvPr id="308" name="Google Shape;308;p19"/>
            <p:cNvGrpSpPr/>
            <p:nvPr/>
          </p:nvGrpSpPr>
          <p:grpSpPr>
            <a:xfrm>
              <a:off x="0" y="-46022"/>
              <a:ext cx="1309074" cy="1355096"/>
              <a:chOff x="0" y="-28575"/>
              <a:chExt cx="812800" cy="841375"/>
            </a:xfrm>
          </p:grpSpPr>
          <p:sp>
            <p:nvSpPr>
              <p:cNvPr id="309" name="Google Shape;309;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310" name="Google Shape;310;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1" name="Google Shape;311;p19"/>
            <p:cNvGrpSpPr/>
            <p:nvPr/>
          </p:nvGrpSpPr>
          <p:grpSpPr>
            <a:xfrm>
              <a:off x="1309074" y="1263052"/>
              <a:ext cx="1309074" cy="1355096"/>
              <a:chOff x="0" y="-28575"/>
              <a:chExt cx="812800" cy="841375"/>
            </a:xfrm>
          </p:grpSpPr>
          <p:sp>
            <p:nvSpPr>
              <p:cNvPr id="312" name="Google Shape;312;p19"/>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313" name="Google Shape;313;p19"/>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20" name="Google Shape;320;p19"/>
          <p:cNvSpPr txBox="1"/>
          <p:nvPr/>
        </p:nvSpPr>
        <p:spPr>
          <a:xfrm>
            <a:off x="7407143" y="473644"/>
            <a:ext cx="10570127" cy="162506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8800" dirty="0">
                <a:solidFill>
                  <a:srgbClr val="040926"/>
                </a:solidFill>
                <a:latin typeface="Russo One"/>
                <a:sym typeface="Russo One"/>
              </a:rPr>
              <a:t>Project objectives</a:t>
            </a:r>
            <a:endParaRPr lang="en-US" sz="1100" dirty="0"/>
          </a:p>
        </p:txBody>
      </p:sp>
      <p:sp>
        <p:nvSpPr>
          <p:cNvPr id="322" name="Google Shape;322;p19"/>
          <p:cNvSpPr txBox="1"/>
          <p:nvPr/>
        </p:nvSpPr>
        <p:spPr>
          <a:xfrm>
            <a:off x="530598" y="6675478"/>
            <a:ext cx="4558697" cy="1280351"/>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DESCRIPTIVE ANALYSIS</a:t>
            </a:r>
            <a:endParaRPr/>
          </a:p>
        </p:txBody>
      </p:sp>
      <p:sp>
        <p:nvSpPr>
          <p:cNvPr id="324" name="Google Shape;324;p19"/>
          <p:cNvSpPr txBox="1"/>
          <p:nvPr/>
        </p:nvSpPr>
        <p:spPr>
          <a:xfrm>
            <a:off x="4887353" y="6596005"/>
            <a:ext cx="4558697" cy="1920526"/>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a:solidFill>
                  <a:srgbClr val="DEC0F1"/>
                </a:solidFill>
                <a:latin typeface="Nunito Sans"/>
                <a:sym typeface="Nunito Sans"/>
              </a:rPr>
              <a:t>CUSTOMER SEGMENTATION &amp; SEASONALITY</a:t>
            </a:r>
            <a:endParaRPr/>
          </a:p>
        </p:txBody>
      </p:sp>
      <p:sp>
        <p:nvSpPr>
          <p:cNvPr id="326" name="Google Shape;326;p19"/>
          <p:cNvSpPr txBox="1"/>
          <p:nvPr/>
        </p:nvSpPr>
        <p:spPr>
          <a:xfrm>
            <a:off x="10450876" y="6637938"/>
            <a:ext cx="2081203" cy="1280351"/>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MODEL BUILDING</a:t>
            </a:r>
            <a:endParaRPr/>
          </a:p>
        </p:txBody>
      </p:sp>
      <p:grpSp>
        <p:nvGrpSpPr>
          <p:cNvPr id="61" name="Google Shape;283;p19">
            <a:extLst>
              <a:ext uri="{FF2B5EF4-FFF2-40B4-BE49-F238E27FC236}">
                <a16:creationId xmlns:a16="http://schemas.microsoft.com/office/drawing/2014/main" id="{811E3019-1B91-403E-B0D8-E7F61E947D88}"/>
              </a:ext>
            </a:extLst>
          </p:cNvPr>
          <p:cNvGrpSpPr/>
          <p:nvPr/>
        </p:nvGrpSpPr>
        <p:grpSpPr>
          <a:xfrm>
            <a:off x="14395862" y="3768446"/>
            <a:ext cx="2530983" cy="2650733"/>
            <a:chOff x="0" y="0"/>
            <a:chExt cx="812800" cy="812800"/>
          </a:xfrm>
        </p:grpSpPr>
        <p:sp>
          <p:nvSpPr>
            <p:cNvPr id="62" name="Google Shape;284;p19">
              <a:extLst>
                <a:ext uri="{FF2B5EF4-FFF2-40B4-BE49-F238E27FC236}">
                  <a16:creationId xmlns:a16="http://schemas.microsoft.com/office/drawing/2014/main" id="{77AE848A-4214-45F9-A554-8732261A766E}"/>
                </a:ext>
              </a:extLst>
            </p:cNvPr>
            <p:cNvSpPr/>
            <p:nvPr/>
          </p:nvSpPr>
          <p:spPr>
            <a:xfrm>
              <a:off x="0" y="0"/>
              <a:ext cx="812800" cy="812800"/>
            </a:xfrm>
            <a:custGeom>
              <a:avLst/>
              <a:gdLst/>
              <a:ahLst/>
              <a:cxnLst/>
              <a:rect l="l" t="t" r="r" b="b"/>
              <a:pathLst>
                <a:path w="812800" h="812800" extrusionOk="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7D2AE8"/>
            </a:solidFill>
            <a:ln>
              <a:noFill/>
            </a:ln>
          </p:spPr>
        </p:sp>
        <p:sp>
          <p:nvSpPr>
            <p:cNvPr id="63" name="Google Shape;285;p19">
              <a:extLst>
                <a:ext uri="{FF2B5EF4-FFF2-40B4-BE49-F238E27FC236}">
                  <a16:creationId xmlns:a16="http://schemas.microsoft.com/office/drawing/2014/main" id="{D2664B9A-79F6-4A20-A051-2DF4FD12E03C}"/>
                </a:ext>
              </a:extLst>
            </p:cNvPr>
            <p:cNvSpPr txBox="1"/>
            <p:nvPr/>
          </p:nvSpPr>
          <p:spPr>
            <a:xfrm>
              <a:off x="139700" y="111125"/>
              <a:ext cx="533400" cy="5619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4" name="Google Shape;326;p19">
            <a:extLst>
              <a:ext uri="{FF2B5EF4-FFF2-40B4-BE49-F238E27FC236}">
                <a16:creationId xmlns:a16="http://schemas.microsoft.com/office/drawing/2014/main" id="{A9D1CD9D-0D5B-470A-A668-7A078A547E50}"/>
              </a:ext>
            </a:extLst>
          </p:cNvPr>
          <p:cNvSpPr txBox="1"/>
          <p:nvPr/>
        </p:nvSpPr>
        <p:spPr>
          <a:xfrm>
            <a:off x="14008109" y="6627063"/>
            <a:ext cx="3275072" cy="1280351"/>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i="0" u="none" strike="noStrike" cap="none">
                <a:solidFill>
                  <a:srgbClr val="DEC0F1"/>
                </a:solidFill>
                <a:latin typeface="Nunito Sans"/>
                <a:ea typeface="Nunito Sans"/>
                <a:cs typeface="Nunito Sans"/>
                <a:sym typeface="Nunito Sans"/>
              </a:rPr>
              <a:t>ACTIONALBE INSIGHTS</a:t>
            </a:r>
            <a:endParaRPr/>
          </a:p>
        </p:txBody>
      </p:sp>
      <p:pic>
        <p:nvPicPr>
          <p:cNvPr id="3" name="Graphic 2" descr="Upward trend">
            <a:extLst>
              <a:ext uri="{FF2B5EF4-FFF2-40B4-BE49-F238E27FC236}">
                <a16:creationId xmlns:a16="http://schemas.microsoft.com/office/drawing/2014/main" id="{0AD8491F-9D4D-4250-880B-A5EA280BA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0709" y="4665887"/>
            <a:ext cx="914400" cy="914400"/>
          </a:xfrm>
          <a:prstGeom prst="rect">
            <a:avLst/>
          </a:prstGeom>
        </p:spPr>
      </p:pic>
      <p:pic>
        <p:nvPicPr>
          <p:cNvPr id="5" name="Graphic 4" descr="Puzzle pieces">
            <a:extLst>
              <a:ext uri="{FF2B5EF4-FFF2-40B4-BE49-F238E27FC236}">
                <a16:creationId xmlns:a16="http://schemas.microsoft.com/office/drawing/2014/main" id="{3C7BAD81-ABBC-4A25-A908-65774CB3A3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943" y="4622345"/>
            <a:ext cx="914400" cy="914400"/>
          </a:xfrm>
          <a:prstGeom prst="rect">
            <a:avLst/>
          </a:prstGeom>
        </p:spPr>
      </p:pic>
      <p:pic>
        <p:nvPicPr>
          <p:cNvPr id="7" name="Graphic 6" descr="Head with gears">
            <a:extLst>
              <a:ext uri="{FF2B5EF4-FFF2-40B4-BE49-F238E27FC236}">
                <a16:creationId xmlns:a16="http://schemas.microsoft.com/office/drawing/2014/main" id="{136BAFA5-EB20-44FE-9140-69272B2406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66504" y="4699019"/>
            <a:ext cx="914400" cy="914400"/>
          </a:xfrm>
          <a:prstGeom prst="rect">
            <a:avLst/>
          </a:prstGeom>
        </p:spPr>
      </p:pic>
      <p:pic>
        <p:nvPicPr>
          <p:cNvPr id="9" name="Graphic 8" descr="Lightbulb and gear">
            <a:extLst>
              <a:ext uri="{FF2B5EF4-FFF2-40B4-BE49-F238E27FC236}">
                <a16:creationId xmlns:a16="http://schemas.microsoft.com/office/drawing/2014/main" id="{F653F3D9-11C6-4B8B-A466-AC3EF88BC5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204153" y="4649193"/>
            <a:ext cx="914400" cy="91440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228"/>
        <p:cNvGrpSpPr/>
        <p:nvPr/>
      </p:nvGrpSpPr>
      <p:grpSpPr>
        <a:xfrm>
          <a:off x="0" y="0"/>
          <a:ext cx="0" cy="0"/>
          <a:chOff x="0" y="0"/>
          <a:chExt cx="0" cy="0"/>
        </a:xfrm>
      </p:grpSpPr>
      <p:pic>
        <p:nvPicPr>
          <p:cNvPr id="229" name="Google Shape;229;p18"/>
          <p:cNvPicPr preferRelativeResize="0"/>
          <p:nvPr/>
        </p:nvPicPr>
        <p:blipFill>
          <a:blip r:embed="rId3">
            <a:extLst>
              <a:ext uri="{837473B0-CC2E-450A-ABE3-18F120FF3D39}">
                <a1611:picAttrSrcUrl xmlns:a1611="http://schemas.microsoft.com/office/drawing/2016/11/main" r:id="rId4"/>
              </a:ext>
            </a:extLst>
          </a:blip>
          <a:stretch>
            <a:fillRect/>
          </a:stretch>
        </p:blipFill>
        <p:spPr>
          <a:xfrm>
            <a:off x="0" y="5562261"/>
            <a:ext cx="5583813" cy="4724739"/>
          </a:xfrm>
          <a:prstGeom prst="rect">
            <a:avLst/>
          </a:prstGeom>
          <a:noFill/>
          <a:ln>
            <a:noFill/>
          </a:ln>
        </p:spPr>
      </p:pic>
      <p:grpSp>
        <p:nvGrpSpPr>
          <p:cNvPr id="230" name="Google Shape;230;p18"/>
          <p:cNvGrpSpPr/>
          <p:nvPr/>
        </p:nvGrpSpPr>
        <p:grpSpPr>
          <a:xfrm>
            <a:off x="0" y="0"/>
            <a:ext cx="5583813" cy="5562261"/>
            <a:chOff x="0" y="0"/>
            <a:chExt cx="7445084" cy="7416347"/>
          </a:xfrm>
        </p:grpSpPr>
        <p:grpSp>
          <p:nvGrpSpPr>
            <p:cNvPr id="231" name="Google Shape;231;p18"/>
            <p:cNvGrpSpPr/>
            <p:nvPr/>
          </p:nvGrpSpPr>
          <p:grpSpPr>
            <a:xfrm>
              <a:off x="0" y="0"/>
              <a:ext cx="3722542" cy="3722542"/>
              <a:chOff x="0" y="0"/>
              <a:chExt cx="812800" cy="812800"/>
            </a:xfrm>
          </p:grpSpPr>
          <p:sp>
            <p:nvSpPr>
              <p:cNvPr id="232" name="Google Shape;232;p1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33" name="Google Shape;233;p18"/>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4" name="Google Shape;234;p18"/>
            <p:cNvGrpSpPr/>
            <p:nvPr/>
          </p:nvGrpSpPr>
          <p:grpSpPr>
            <a:xfrm>
              <a:off x="3722542" y="3693805"/>
              <a:ext cx="3722542" cy="3722542"/>
              <a:chOff x="0" y="0"/>
              <a:chExt cx="812800" cy="812800"/>
            </a:xfrm>
          </p:grpSpPr>
          <p:sp>
            <p:nvSpPr>
              <p:cNvPr id="235" name="Google Shape;235;p1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40926"/>
              </a:solidFill>
              <a:ln>
                <a:noFill/>
              </a:ln>
            </p:spPr>
          </p:sp>
          <p:sp>
            <p:nvSpPr>
              <p:cNvPr id="236" name="Google Shape;236;p18"/>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7" name="Google Shape;237;p18"/>
            <p:cNvGrpSpPr/>
            <p:nvPr/>
          </p:nvGrpSpPr>
          <p:grpSpPr>
            <a:xfrm>
              <a:off x="3722542" y="0"/>
              <a:ext cx="3722542" cy="3722542"/>
              <a:chOff x="0" y="0"/>
              <a:chExt cx="812800" cy="812800"/>
            </a:xfrm>
          </p:grpSpPr>
          <p:sp>
            <p:nvSpPr>
              <p:cNvPr id="238" name="Google Shape;238;p1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39" name="Google Shape;239;p18"/>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0" name="Google Shape;240;p18"/>
            <p:cNvGrpSpPr/>
            <p:nvPr/>
          </p:nvGrpSpPr>
          <p:grpSpPr>
            <a:xfrm>
              <a:off x="0" y="3693805"/>
              <a:ext cx="3722542" cy="3722542"/>
              <a:chOff x="0" y="0"/>
              <a:chExt cx="812800" cy="812800"/>
            </a:xfrm>
          </p:grpSpPr>
          <p:sp>
            <p:nvSpPr>
              <p:cNvPr id="241" name="Google Shape;241;p18"/>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7D2AE8"/>
              </a:solidFill>
              <a:ln>
                <a:noFill/>
              </a:ln>
            </p:spPr>
          </p:sp>
          <p:sp>
            <p:nvSpPr>
              <p:cNvPr id="242" name="Google Shape;242;p18"/>
              <p:cNvSpPr txBox="1"/>
              <p:nvPr/>
            </p:nvSpPr>
            <p:spPr>
              <a:xfrm>
                <a:off x="0" y="0"/>
                <a:ext cx="8128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97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243" name="Google Shape;243;p18"/>
          <p:cNvPicPr preferRelativeResize="0"/>
          <p:nvPr/>
        </p:nvPicPr>
        <p:blipFill rotWithShape="1">
          <a:blip r:embed="rId5">
            <a:alphaModFix/>
          </a:blip>
          <a:srcRect/>
          <a:stretch/>
        </p:blipFill>
        <p:spPr>
          <a:xfrm>
            <a:off x="3056584" y="241276"/>
            <a:ext cx="2106033" cy="2438564"/>
          </a:xfrm>
          <a:prstGeom prst="rect">
            <a:avLst/>
          </a:prstGeom>
          <a:noFill/>
          <a:ln>
            <a:noFill/>
          </a:ln>
        </p:spPr>
      </p:pic>
      <p:pic>
        <p:nvPicPr>
          <p:cNvPr id="244" name="Google Shape;244;p18"/>
          <p:cNvPicPr preferRelativeResize="0"/>
          <p:nvPr/>
        </p:nvPicPr>
        <p:blipFill rotWithShape="1">
          <a:blip r:embed="rId6">
            <a:alphaModFix/>
          </a:blip>
          <a:srcRect/>
          <a:stretch/>
        </p:blipFill>
        <p:spPr>
          <a:xfrm>
            <a:off x="220052" y="3005172"/>
            <a:ext cx="2398702" cy="2398702"/>
          </a:xfrm>
          <a:prstGeom prst="rect">
            <a:avLst/>
          </a:prstGeom>
          <a:noFill/>
          <a:ln>
            <a:noFill/>
          </a:ln>
        </p:spPr>
      </p:pic>
      <p:grpSp>
        <p:nvGrpSpPr>
          <p:cNvPr id="245" name="Google Shape;245;p18"/>
          <p:cNvGrpSpPr/>
          <p:nvPr/>
        </p:nvGrpSpPr>
        <p:grpSpPr>
          <a:xfrm>
            <a:off x="16715511" y="-72399"/>
            <a:ext cx="2756617" cy="10359399"/>
            <a:chOff x="0" y="-28575"/>
            <a:chExt cx="812800" cy="3054512"/>
          </a:xfrm>
        </p:grpSpPr>
        <p:sp>
          <p:nvSpPr>
            <p:cNvPr id="246" name="Google Shape;246;p18"/>
            <p:cNvSpPr/>
            <p:nvPr/>
          </p:nvSpPr>
          <p:spPr>
            <a:xfrm>
              <a:off x="0" y="0"/>
              <a:ext cx="463655" cy="3025937"/>
            </a:xfrm>
            <a:custGeom>
              <a:avLst/>
              <a:gdLst/>
              <a:ahLst/>
              <a:cxnLst/>
              <a:rect l="l" t="t" r="r" b="b"/>
              <a:pathLst>
                <a:path w="463655" h="3025937" extrusionOk="0">
                  <a:moveTo>
                    <a:pt x="0" y="0"/>
                  </a:moveTo>
                  <a:lnTo>
                    <a:pt x="463655" y="0"/>
                  </a:lnTo>
                  <a:lnTo>
                    <a:pt x="463655" y="3025937"/>
                  </a:lnTo>
                  <a:lnTo>
                    <a:pt x="0" y="3025937"/>
                  </a:lnTo>
                  <a:close/>
                </a:path>
              </a:pathLst>
            </a:custGeom>
            <a:solidFill>
              <a:srgbClr val="040926"/>
            </a:solidFill>
            <a:ln>
              <a:noFill/>
            </a:ln>
          </p:spPr>
        </p:sp>
        <p:sp>
          <p:nvSpPr>
            <p:cNvPr id="247" name="Google Shape;247;p18"/>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8" name="Google Shape;248;p18"/>
          <p:cNvSpPr txBox="1"/>
          <p:nvPr/>
        </p:nvSpPr>
        <p:spPr>
          <a:xfrm>
            <a:off x="6733352" y="884736"/>
            <a:ext cx="876274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b="0" i="0" u="none" strike="noStrike" cap="none">
                <a:solidFill>
                  <a:srgbClr val="040926"/>
                </a:solidFill>
                <a:latin typeface="Russo One"/>
                <a:ea typeface="Russo One"/>
                <a:cs typeface="Russo One"/>
                <a:sym typeface="Russo One"/>
              </a:rPr>
              <a:t>Data Description</a:t>
            </a:r>
            <a:endParaRPr sz="1100"/>
          </a:p>
        </p:txBody>
      </p:sp>
      <p:grpSp>
        <p:nvGrpSpPr>
          <p:cNvPr id="249" name="Google Shape;249;p18"/>
          <p:cNvGrpSpPr/>
          <p:nvPr/>
        </p:nvGrpSpPr>
        <p:grpSpPr>
          <a:xfrm>
            <a:off x="6813710" y="2983741"/>
            <a:ext cx="7559277" cy="2463051"/>
            <a:chOff x="0" y="-28575"/>
            <a:chExt cx="10079035" cy="3284068"/>
          </a:xfrm>
        </p:grpSpPr>
        <p:sp>
          <p:nvSpPr>
            <p:cNvPr id="250" name="Google Shape;250;p18"/>
            <p:cNvSpPr txBox="1"/>
            <p:nvPr/>
          </p:nvSpPr>
          <p:spPr>
            <a:xfrm>
              <a:off x="0" y="1015649"/>
              <a:ext cx="10079035" cy="2239844"/>
            </a:xfrm>
            <a:prstGeom prst="rect">
              <a:avLst/>
            </a:prstGeom>
            <a:noFill/>
            <a:ln>
              <a:noFill/>
            </a:ln>
          </p:spPr>
          <p:txBody>
            <a:bodyPr spcFirstLastPara="1" wrap="square" lIns="0" tIns="0" rIns="0" bIns="0" anchor="t" anchorCtr="0">
              <a:spAutoFit/>
            </a:bodyPr>
            <a:lstStyle/>
            <a:p>
              <a:pPr marL="604519" marR="0" lvl="1" indent="-302260" algn="l" rtl="0">
                <a:lnSpc>
                  <a:spcPct val="130010"/>
                </a:lnSpc>
                <a:spcBef>
                  <a:spcPts val="0"/>
                </a:spcBef>
                <a:spcAft>
                  <a:spcPts val="0"/>
                </a:spcAft>
                <a:buClr>
                  <a:srgbClr val="040926"/>
                </a:buClr>
                <a:buSzPts val="2799"/>
                <a:buFont typeface="Arial"/>
                <a:buChar char="•"/>
              </a:pPr>
              <a:r>
                <a:rPr lang="en-US" sz="2799" b="0" i="0" u="none" strike="noStrike" cap="none" dirty="0">
                  <a:solidFill>
                    <a:srgbClr val="040926"/>
                  </a:solidFill>
                  <a:latin typeface="Nunito Sans"/>
                  <a:ea typeface="Nunito Sans"/>
                  <a:cs typeface="Nunito Sans"/>
                  <a:sym typeface="Nunito Sans"/>
                </a:rPr>
                <a:t>Data for 119390 bookings.</a:t>
              </a:r>
            </a:p>
            <a:p>
              <a:pPr marL="604519" marR="0" lvl="1" indent="-302260" algn="l" rtl="0">
                <a:lnSpc>
                  <a:spcPct val="130010"/>
                </a:lnSpc>
                <a:spcBef>
                  <a:spcPts val="0"/>
                </a:spcBef>
                <a:spcAft>
                  <a:spcPts val="0"/>
                </a:spcAft>
                <a:buClr>
                  <a:srgbClr val="040926"/>
                </a:buClr>
                <a:buSzPts val="2799"/>
                <a:buFont typeface="Arial"/>
                <a:buChar char="•"/>
              </a:pPr>
              <a:r>
                <a:rPr lang="en-US" sz="2799" dirty="0">
                  <a:solidFill>
                    <a:srgbClr val="040926"/>
                  </a:solidFill>
                  <a:latin typeface="Nunito Sans"/>
                  <a:ea typeface="Nunito Sans"/>
                  <a:cs typeface="Nunito Sans"/>
                  <a:sym typeface="Nunito Sans"/>
                </a:rPr>
                <a:t>25 variables (11 categorical and 14 numerical)</a:t>
              </a:r>
              <a:r>
                <a:rPr lang="en-US" sz="2799" b="0" i="0" u="none" strike="noStrike" cap="none" dirty="0">
                  <a:solidFill>
                    <a:srgbClr val="040926"/>
                  </a:solidFill>
                  <a:latin typeface="Nunito Sans"/>
                  <a:ea typeface="Nunito Sans"/>
                  <a:cs typeface="Nunito Sans"/>
                  <a:sym typeface="Nunito Sans"/>
                </a:rPr>
                <a:t> </a:t>
              </a:r>
              <a:endParaRPr dirty="0"/>
            </a:p>
          </p:txBody>
        </p:sp>
        <p:sp>
          <p:nvSpPr>
            <p:cNvPr id="251" name="Google Shape;251;p18"/>
            <p:cNvSpPr txBox="1"/>
            <p:nvPr/>
          </p:nvSpPr>
          <p:spPr>
            <a:xfrm>
              <a:off x="0" y="-28575"/>
              <a:ext cx="10079035" cy="373436"/>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p>
          </p:txBody>
        </p:sp>
      </p:grpSp>
      <p:sp>
        <p:nvSpPr>
          <p:cNvPr id="253" name="Google Shape;253;p18"/>
          <p:cNvSpPr txBox="1"/>
          <p:nvPr/>
        </p:nvSpPr>
        <p:spPr>
          <a:xfrm>
            <a:off x="6813710" y="6364905"/>
            <a:ext cx="7559277" cy="559961"/>
          </a:xfrm>
          <a:prstGeom prst="rect">
            <a:avLst/>
          </a:prstGeom>
          <a:noFill/>
          <a:ln>
            <a:noFill/>
          </a:ln>
        </p:spPr>
        <p:txBody>
          <a:bodyPr spcFirstLastPara="1" wrap="square" lIns="0" tIns="0" rIns="0" bIns="0" anchor="t" anchorCtr="0">
            <a:spAutoFit/>
          </a:bodyPr>
          <a:lstStyle/>
          <a:p>
            <a:pPr marL="604519" marR="0" lvl="1" indent="-302260" algn="l" rtl="0">
              <a:lnSpc>
                <a:spcPct val="130010"/>
              </a:lnSpc>
              <a:spcBef>
                <a:spcPts val="0"/>
              </a:spcBef>
              <a:spcAft>
                <a:spcPts val="0"/>
              </a:spcAft>
              <a:buClr>
                <a:srgbClr val="040926"/>
              </a:buClr>
              <a:buSzPts val="2799"/>
              <a:buFont typeface="Arial"/>
              <a:buChar char="•"/>
            </a:pPr>
            <a:r>
              <a:rPr lang="en-US" sz="2799" b="0" i="0" u="none" strike="noStrike" cap="none">
                <a:solidFill>
                  <a:srgbClr val="040926"/>
                </a:solidFill>
                <a:latin typeface="Nunito Sans"/>
                <a:ea typeface="Nunito Sans"/>
                <a:cs typeface="Nunito Sans"/>
                <a:sym typeface="Nunito Sans"/>
              </a:rPr>
              <a:t>Target variable ‘</a:t>
            </a:r>
            <a:r>
              <a:rPr lang="en-US" sz="2799" b="0" i="0" u="none" strike="noStrike" cap="none" err="1">
                <a:solidFill>
                  <a:srgbClr val="040926"/>
                </a:solidFill>
                <a:latin typeface="Nunito Sans"/>
                <a:ea typeface="Nunito Sans"/>
                <a:cs typeface="Nunito Sans"/>
                <a:sym typeface="Nunito Sans"/>
              </a:rPr>
              <a:t>is_canceled</a:t>
            </a:r>
            <a:r>
              <a:rPr lang="en-US" sz="2799" b="0" i="0" u="none" strike="noStrike" cap="none">
                <a:solidFill>
                  <a:srgbClr val="040926"/>
                </a:solidFill>
                <a:latin typeface="Nunito Sans"/>
                <a:ea typeface="Nunito Sans"/>
                <a:cs typeface="Nunito Sans"/>
                <a:sym typeface="Nunito Sans"/>
              </a:rPr>
              <a:t>’ </a:t>
            </a:r>
            <a:endParaRPr lang="en-US"/>
          </a:p>
        </p:txBody>
      </p:sp>
      <p:pic>
        <p:nvPicPr>
          <p:cNvPr id="258" name="Google Shape;258;p18"/>
          <p:cNvPicPr preferRelativeResize="0"/>
          <p:nvPr/>
        </p:nvPicPr>
        <p:blipFill rotWithShape="1">
          <a:blip r:embed="rId7">
            <a:alphaModFix/>
          </a:blip>
          <a:srcRect/>
          <a:stretch/>
        </p:blipFill>
        <p:spPr>
          <a:xfrm>
            <a:off x="15997648" y="2556015"/>
            <a:ext cx="1435725" cy="1435725"/>
          </a:xfrm>
          <a:prstGeom prst="rect">
            <a:avLst/>
          </a:prstGeom>
          <a:noFill/>
          <a:ln>
            <a:noFill/>
          </a:ln>
        </p:spPr>
      </p:pic>
      <p:cxnSp>
        <p:nvCxnSpPr>
          <p:cNvPr id="259" name="Google Shape;259;p18"/>
          <p:cNvCxnSpPr/>
          <p:nvPr/>
        </p:nvCxnSpPr>
        <p:spPr>
          <a:xfrm>
            <a:off x="9067258" y="3207203"/>
            <a:ext cx="6492240" cy="0"/>
          </a:xfrm>
          <a:prstGeom prst="straightConnector1">
            <a:avLst/>
          </a:prstGeom>
          <a:noFill/>
          <a:ln w="66675" cap="flat" cmpd="sng">
            <a:solidFill>
              <a:srgbClr val="7D2AE8"/>
            </a:solidFill>
            <a:prstDash val="solid"/>
            <a:round/>
            <a:headEnd type="none" w="sm" len="sm"/>
            <a:tailEnd type="none" w="sm" len="sm"/>
          </a:ln>
        </p:spPr>
      </p:cxnSp>
      <p:pic>
        <p:nvPicPr>
          <p:cNvPr id="260" name="Google Shape;260;p18"/>
          <p:cNvPicPr preferRelativeResize="0"/>
          <p:nvPr/>
        </p:nvPicPr>
        <p:blipFill rotWithShape="1">
          <a:blip r:embed="rId7">
            <a:alphaModFix/>
          </a:blip>
          <a:srcRect/>
          <a:stretch/>
        </p:blipFill>
        <p:spPr>
          <a:xfrm>
            <a:off x="15997648" y="5143500"/>
            <a:ext cx="1435725" cy="1435725"/>
          </a:xfrm>
          <a:prstGeom prst="rect">
            <a:avLst/>
          </a:prstGeom>
          <a:noFill/>
          <a:ln>
            <a:noFill/>
          </a:ln>
        </p:spPr>
      </p:pic>
      <p:cxnSp>
        <p:nvCxnSpPr>
          <p:cNvPr id="261" name="Google Shape;261;p18"/>
          <p:cNvCxnSpPr/>
          <p:nvPr/>
        </p:nvCxnSpPr>
        <p:spPr>
          <a:xfrm>
            <a:off x="9067258" y="5794688"/>
            <a:ext cx="6492240" cy="0"/>
          </a:xfrm>
          <a:prstGeom prst="straightConnector1">
            <a:avLst/>
          </a:prstGeom>
          <a:noFill/>
          <a:ln w="66675" cap="flat" cmpd="sng">
            <a:solidFill>
              <a:srgbClr val="7D2AE8"/>
            </a:solidFill>
            <a:prstDash val="solid"/>
            <a:round/>
            <a:headEnd type="none" w="sm" len="sm"/>
            <a:tailEnd type="none" w="sm" len="sm"/>
          </a:ln>
        </p:spPr>
      </p:cxnSp>
      <p:pic>
        <p:nvPicPr>
          <p:cNvPr id="262" name="Google Shape;262;p18"/>
          <p:cNvPicPr preferRelativeResize="0"/>
          <p:nvPr/>
        </p:nvPicPr>
        <p:blipFill rotWithShape="1">
          <a:blip r:embed="rId7">
            <a:alphaModFix/>
          </a:blip>
          <a:srcRect/>
          <a:stretch/>
        </p:blipFill>
        <p:spPr>
          <a:xfrm>
            <a:off x="15997648" y="7674750"/>
            <a:ext cx="1435725" cy="1435725"/>
          </a:xfrm>
          <a:prstGeom prst="rect">
            <a:avLst/>
          </a:prstGeom>
          <a:noFill/>
          <a:ln>
            <a:noFill/>
          </a:ln>
        </p:spPr>
      </p:pic>
      <p:cxnSp>
        <p:nvCxnSpPr>
          <p:cNvPr id="263" name="Google Shape;263;p18"/>
          <p:cNvCxnSpPr/>
          <p:nvPr/>
        </p:nvCxnSpPr>
        <p:spPr>
          <a:xfrm>
            <a:off x="9067258" y="8325938"/>
            <a:ext cx="6492240" cy="0"/>
          </a:xfrm>
          <a:prstGeom prst="straightConnector1">
            <a:avLst/>
          </a:prstGeom>
          <a:noFill/>
          <a:ln w="66675" cap="flat" cmpd="sng">
            <a:solidFill>
              <a:srgbClr val="7D2AE8"/>
            </a:solidFill>
            <a:prstDash val="solid"/>
            <a:round/>
            <a:headEnd type="none" w="sm" len="sm"/>
            <a:tailEnd type="none" w="sm" len="sm"/>
          </a:ln>
        </p:spPr>
      </p:cxnSp>
      <p:sp>
        <p:nvSpPr>
          <p:cNvPr id="37" name="Google Shape;253;p18">
            <a:extLst>
              <a:ext uri="{FF2B5EF4-FFF2-40B4-BE49-F238E27FC236}">
                <a16:creationId xmlns:a16="http://schemas.microsoft.com/office/drawing/2014/main" id="{C922FC19-9010-4D75-B901-CF6BEBFAEE27}"/>
              </a:ext>
            </a:extLst>
          </p:cNvPr>
          <p:cNvSpPr txBox="1"/>
          <p:nvPr/>
        </p:nvSpPr>
        <p:spPr>
          <a:xfrm>
            <a:off x="6813710" y="8660339"/>
            <a:ext cx="7559277" cy="1399999"/>
          </a:xfrm>
          <a:prstGeom prst="rect">
            <a:avLst/>
          </a:prstGeom>
          <a:noFill/>
          <a:ln>
            <a:noFill/>
          </a:ln>
        </p:spPr>
        <p:txBody>
          <a:bodyPr spcFirstLastPara="1" wrap="square" lIns="0" tIns="0" rIns="0" bIns="0" anchor="t" anchorCtr="0">
            <a:spAutoFit/>
          </a:bodyPr>
          <a:lstStyle/>
          <a:p>
            <a:pPr marL="604519" marR="0" lvl="1" indent="-302260" algn="l" rtl="0">
              <a:lnSpc>
                <a:spcPct val="130010"/>
              </a:lnSpc>
              <a:spcBef>
                <a:spcPts val="0"/>
              </a:spcBef>
              <a:spcAft>
                <a:spcPts val="0"/>
              </a:spcAft>
              <a:buClr>
                <a:srgbClr val="040926"/>
              </a:buClr>
              <a:buSzPts val="2799"/>
              <a:buFont typeface="Arial"/>
              <a:buChar char="•"/>
            </a:pPr>
            <a:r>
              <a:rPr lang="en-US" sz="2799" dirty="0">
                <a:solidFill>
                  <a:srgbClr val="040926"/>
                </a:solidFill>
                <a:latin typeface="Nunito Sans"/>
                <a:ea typeface="Nunito Sans"/>
                <a:cs typeface="Nunito Sans"/>
                <a:sym typeface="Nunito Sans"/>
              </a:rPr>
              <a:t>Time </a:t>
            </a:r>
            <a:r>
              <a:rPr lang="en-US" sz="2799" b="0" i="0" u="none" strike="noStrike" cap="none" dirty="0">
                <a:solidFill>
                  <a:srgbClr val="040926"/>
                </a:solidFill>
                <a:latin typeface="Nunito Sans"/>
                <a:ea typeface="Nunito Sans"/>
                <a:cs typeface="Nunito Sans"/>
                <a:sym typeface="Nunito Sans"/>
              </a:rPr>
              <a:t>Period of the dataset used :</a:t>
            </a:r>
          </a:p>
          <a:p>
            <a:pPr marL="302259" marR="0" lvl="1" algn="l" rtl="0">
              <a:lnSpc>
                <a:spcPct val="130010"/>
              </a:lnSpc>
              <a:spcBef>
                <a:spcPts val="0"/>
              </a:spcBef>
              <a:spcAft>
                <a:spcPts val="0"/>
              </a:spcAft>
              <a:buClr>
                <a:srgbClr val="040926"/>
              </a:buClr>
              <a:buSzPts val="2799"/>
            </a:pPr>
            <a:r>
              <a:rPr lang="en-US" sz="2799" dirty="0">
                <a:solidFill>
                  <a:srgbClr val="040926"/>
                </a:solidFill>
                <a:latin typeface="Nunito Sans"/>
                <a:ea typeface="Nunito Sans"/>
                <a:cs typeface="Nunito Sans"/>
                <a:sym typeface="Nunito Sans"/>
              </a:rPr>
              <a:t>    </a:t>
            </a:r>
            <a:r>
              <a:rPr lang="en-US" sz="2799" b="0" i="0" u="none" strike="noStrike" cap="none" dirty="0">
                <a:solidFill>
                  <a:srgbClr val="040926"/>
                </a:solidFill>
                <a:latin typeface="Nunito Sans"/>
                <a:ea typeface="Nunito Sans"/>
                <a:cs typeface="Nunito Sans"/>
                <a:sym typeface="Nunito Sans"/>
              </a:rPr>
              <a:t>2015-2017</a:t>
            </a:r>
          </a:p>
          <a:p>
            <a:pPr marL="604519" marR="0" lvl="1" indent="-302260" algn="l" rtl="0">
              <a:lnSpc>
                <a:spcPct val="130010"/>
              </a:lnSpc>
              <a:spcBef>
                <a:spcPts val="0"/>
              </a:spcBef>
              <a:spcAft>
                <a:spcPts val="0"/>
              </a:spcAft>
              <a:buClr>
                <a:srgbClr val="040926"/>
              </a:buClr>
              <a:buSzPts val="2799"/>
              <a:buFont typeface="Arial"/>
              <a:buChar char="•"/>
            </a:pPr>
            <a:endParaRPr dirty="0"/>
          </a:p>
        </p:txBody>
      </p:sp>
      <p:sp>
        <p:nvSpPr>
          <p:cNvPr id="4" name="TextBox 3">
            <a:extLst>
              <a:ext uri="{FF2B5EF4-FFF2-40B4-BE49-F238E27FC236}">
                <a16:creationId xmlns:a16="http://schemas.microsoft.com/office/drawing/2014/main" id="{FC1E3026-B2F6-4C17-A999-85676ADE20F5}"/>
              </a:ext>
            </a:extLst>
          </p:cNvPr>
          <p:cNvSpPr txBox="1"/>
          <p:nvPr/>
        </p:nvSpPr>
        <p:spPr>
          <a:xfrm>
            <a:off x="1352617" y="13918141"/>
            <a:ext cx="7620000" cy="230832"/>
          </a:xfrm>
          <a:prstGeom prst="rect">
            <a:avLst/>
          </a:prstGeom>
          <a:noFill/>
        </p:spPr>
        <p:txBody>
          <a:bodyPr wrap="square" rtlCol="0">
            <a:spAutoFit/>
          </a:bodyPr>
          <a:lstStyle/>
          <a:p>
            <a:r>
              <a:rPr lang="en-US" sz="900">
                <a:hlinkClick r:id="rId4" tooltip="https://www.propublica.org/article/can-you-fight-poverty-with-a-five-star-hotel"/>
              </a:rPr>
              <a:t>This Photo</a:t>
            </a:r>
            <a:r>
              <a:rPr lang="en-US" sz="900"/>
              <a:t> by Unknown Author is licensed under </a:t>
            </a:r>
            <a:r>
              <a:rPr lang="en-US" sz="900">
                <a:hlinkClick r:id="rId8" tooltip="https://creativecommons.org/licenses/by-nc-nd/3.0/"/>
              </a:rPr>
              <a:t>CC BY-NC-ND</a:t>
            </a:r>
            <a:endParaRPr lang="en-US" sz="90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523"/>
        <p:cNvGrpSpPr/>
        <p:nvPr/>
      </p:nvGrpSpPr>
      <p:grpSpPr>
        <a:xfrm>
          <a:off x="0" y="0"/>
          <a:ext cx="0" cy="0"/>
          <a:chOff x="0" y="0"/>
          <a:chExt cx="0" cy="0"/>
        </a:xfrm>
      </p:grpSpPr>
      <p:grpSp>
        <p:nvGrpSpPr>
          <p:cNvPr id="1524" name="Google Shape;1524;p23"/>
          <p:cNvGrpSpPr/>
          <p:nvPr/>
        </p:nvGrpSpPr>
        <p:grpSpPr>
          <a:xfrm>
            <a:off x="4" y="-103922"/>
            <a:ext cx="18287996" cy="2317035"/>
            <a:chOff x="0" y="-28575"/>
            <a:chExt cx="4816592" cy="1142167"/>
          </a:xfrm>
        </p:grpSpPr>
        <p:sp>
          <p:nvSpPr>
            <p:cNvPr id="1525" name="Google Shape;1525;p23"/>
            <p:cNvSpPr/>
            <p:nvPr/>
          </p:nvSpPr>
          <p:spPr>
            <a:xfrm>
              <a:off x="0" y="0"/>
              <a:ext cx="4816592" cy="1113592"/>
            </a:xfrm>
            <a:custGeom>
              <a:avLst/>
              <a:gdLst/>
              <a:ahLst/>
              <a:cxnLst/>
              <a:rect l="l" t="t" r="r" b="b"/>
              <a:pathLst>
                <a:path w="4816592" h="1113592" extrusionOk="0">
                  <a:moveTo>
                    <a:pt x="0" y="0"/>
                  </a:moveTo>
                  <a:lnTo>
                    <a:pt x="4816592" y="0"/>
                  </a:lnTo>
                  <a:lnTo>
                    <a:pt x="4816592" y="1113592"/>
                  </a:lnTo>
                  <a:lnTo>
                    <a:pt x="0" y="1113592"/>
                  </a:lnTo>
                  <a:close/>
                </a:path>
              </a:pathLst>
            </a:custGeom>
            <a:solidFill>
              <a:srgbClr val="040926"/>
            </a:solidFill>
            <a:ln>
              <a:noFill/>
            </a:ln>
          </p:spPr>
        </p:sp>
        <p:sp>
          <p:nvSpPr>
            <p:cNvPr id="1526" name="Google Shape;1526;p23"/>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43" name="Google Shape;1543;p23"/>
          <p:cNvSpPr txBox="1"/>
          <p:nvPr/>
        </p:nvSpPr>
        <p:spPr>
          <a:xfrm>
            <a:off x="597205" y="286947"/>
            <a:ext cx="14383796" cy="1477328"/>
          </a:xfrm>
          <a:prstGeom prst="rect">
            <a:avLst/>
          </a:prstGeom>
          <a:noFill/>
          <a:ln>
            <a:noFill/>
          </a:ln>
        </p:spPr>
        <p:txBody>
          <a:bodyPr spcFirstLastPara="1" wrap="square" lIns="0" tIns="0" rIns="0" bIns="0" anchor="t" anchorCtr="0">
            <a:spAutoFit/>
          </a:bodyPr>
          <a:lstStyle/>
          <a:p>
            <a:pPr>
              <a:lnSpc>
                <a:spcPct val="120000"/>
              </a:lnSpc>
            </a:pPr>
            <a:r>
              <a:rPr lang="en-US" sz="8000" dirty="0">
                <a:solidFill>
                  <a:srgbClr val="DEC0F1"/>
                </a:solidFill>
                <a:latin typeface="Russo One"/>
                <a:sym typeface="Russo One"/>
              </a:rPr>
              <a:t>Steps of Implementation</a:t>
            </a:r>
            <a:endParaRPr lang="en-US" sz="8000" dirty="0">
              <a:solidFill>
                <a:srgbClr val="DEC0F1"/>
              </a:solidFill>
            </a:endParaRPr>
          </a:p>
        </p:txBody>
      </p:sp>
      <p:sp>
        <p:nvSpPr>
          <p:cNvPr id="1551" name="Google Shape;1551;p23"/>
          <p:cNvSpPr txBox="1"/>
          <p:nvPr/>
        </p:nvSpPr>
        <p:spPr>
          <a:xfrm>
            <a:off x="12822430" y="8033706"/>
            <a:ext cx="4571932" cy="646331"/>
          </a:xfrm>
          <a:prstGeom prst="rect">
            <a:avLst/>
          </a:prstGeom>
          <a:noFill/>
          <a:ln>
            <a:noFill/>
          </a:ln>
        </p:spPr>
        <p:txBody>
          <a:bodyPr spcFirstLastPara="1" wrap="square" lIns="0" tIns="0" rIns="0" bIns="0" anchor="t" anchorCtr="0">
            <a:spAutoFit/>
          </a:bodyPr>
          <a:lstStyle/>
          <a:p>
            <a:pPr>
              <a:lnSpc>
                <a:spcPct val="120000"/>
              </a:lnSpc>
            </a:pPr>
            <a:endParaRPr lang="en-US" sz="3500" b="1">
              <a:solidFill>
                <a:srgbClr val="040926"/>
              </a:solidFill>
              <a:latin typeface="Nunito Sans"/>
            </a:endParaRPr>
          </a:p>
        </p:txBody>
      </p:sp>
      <p:pic>
        <p:nvPicPr>
          <p:cNvPr id="1556" name="Google Shape;1556;p23"/>
          <p:cNvPicPr preferRelativeResize="0"/>
          <p:nvPr/>
        </p:nvPicPr>
        <p:blipFill rotWithShape="1">
          <a:blip r:embed="rId3">
            <a:alphaModFix/>
          </a:blip>
          <a:srcRect/>
          <a:stretch/>
        </p:blipFill>
        <p:spPr>
          <a:xfrm>
            <a:off x="16105944" y="-103922"/>
            <a:ext cx="3517814" cy="2259067"/>
          </a:xfrm>
          <a:prstGeom prst="rect">
            <a:avLst/>
          </a:prstGeom>
          <a:noFill/>
          <a:ln>
            <a:noFill/>
          </a:ln>
        </p:spPr>
      </p:pic>
      <p:sp>
        <p:nvSpPr>
          <p:cNvPr id="2" name="TextBox 1">
            <a:extLst>
              <a:ext uri="{FF2B5EF4-FFF2-40B4-BE49-F238E27FC236}">
                <a16:creationId xmlns:a16="http://schemas.microsoft.com/office/drawing/2014/main" id="{840429C7-204D-1B4E-CC14-6CBF9359086E}"/>
              </a:ext>
            </a:extLst>
          </p:cNvPr>
          <p:cNvSpPr txBox="1"/>
          <p:nvPr/>
        </p:nvSpPr>
        <p:spPr>
          <a:xfrm>
            <a:off x="867101" y="2595335"/>
            <a:ext cx="16553793"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lvl="0" indent="-457200">
              <a:buFont typeface="+mj-lt"/>
              <a:buAutoNum type="arabicPeriod"/>
            </a:pPr>
            <a:r>
              <a:rPr lang="en-IN" sz="2400" dirty="0">
                <a:latin typeface="Nunito Sans"/>
              </a:rPr>
              <a:t>Importing the data from the dataset (</a:t>
            </a:r>
            <a:r>
              <a:rPr lang="en-IN" sz="2400" u="sng" dirty="0">
                <a:latin typeface="Nunito Sans"/>
                <a:hlinkClick r:id="rId4"/>
              </a:rPr>
              <a:t>hotel_bookings.csv</a:t>
            </a:r>
            <a:r>
              <a:rPr lang="en-IN" sz="2400" u="sng" dirty="0">
                <a:latin typeface="Nunito Sans"/>
              </a:rPr>
              <a:t>)</a:t>
            </a:r>
            <a:endParaRPr lang="en-US" sz="2000" dirty="0">
              <a:latin typeface="Nunito Sans"/>
            </a:endParaRPr>
          </a:p>
          <a:p>
            <a:r>
              <a:rPr lang="en-IN" sz="2400" dirty="0">
                <a:latin typeface="Nunito Sans"/>
              </a:rPr>
              <a:t>	-The following data set was </a:t>
            </a:r>
            <a:r>
              <a:rPr lang="en-IN" sz="2400" dirty="0"/>
              <a:t>imported from Kaggle.  </a:t>
            </a:r>
            <a:endParaRPr lang="en-US" sz="1200" dirty="0"/>
          </a:p>
          <a:p>
            <a:pPr lvl="0"/>
            <a:endParaRPr lang="en-US" sz="2400" dirty="0">
              <a:latin typeface="Nunito Sans" panose="020B0604020202020204" charset="0"/>
            </a:endParaRPr>
          </a:p>
          <a:p>
            <a:pPr lvl="0"/>
            <a:r>
              <a:rPr lang="en-IN" sz="2400" dirty="0">
                <a:latin typeface="Nunito Sans" panose="020B0604020202020204" charset="0"/>
              </a:rPr>
              <a:t>2. Cleaning the data</a:t>
            </a:r>
            <a:endParaRPr lang="en-US" sz="2400" dirty="0">
              <a:latin typeface="Nunito Sans" panose="020B0604020202020204" charset="0"/>
            </a:endParaRPr>
          </a:p>
          <a:p>
            <a:pPr lvl="5"/>
            <a:r>
              <a:rPr lang="en-IN" sz="2400" dirty="0">
                <a:latin typeface="Nunito Sans"/>
              </a:rPr>
              <a:t>	-We checked for null valued features.</a:t>
            </a:r>
            <a:endParaRPr lang="en-US" sz="2400" dirty="0">
              <a:latin typeface="Nunito Sans"/>
            </a:endParaRPr>
          </a:p>
          <a:p>
            <a:pPr lvl="5"/>
            <a:r>
              <a:rPr lang="en-IN" sz="2400" dirty="0">
                <a:latin typeface="Nunito Sans"/>
              </a:rPr>
              <a:t>	-Features that contained fewer null entries were imputed by replacing it with mode (i.e. COUNTRY).</a:t>
            </a:r>
            <a:endParaRPr lang="en-US" sz="2400" dirty="0">
              <a:latin typeface="Nunito Sans"/>
            </a:endParaRPr>
          </a:p>
          <a:p>
            <a:pPr lvl="5"/>
            <a:r>
              <a:rPr lang="en-IN" sz="2400" dirty="0">
                <a:latin typeface="Nunito Sans"/>
              </a:rPr>
              <a:t>	-Features that contained a lot of null entries were completely dropped from the data set (i.e. AGENT and 	 	  COMPANY).</a:t>
            </a:r>
            <a:endParaRPr lang="en-US" sz="2400" dirty="0">
              <a:latin typeface="Nunito Sans"/>
            </a:endParaRPr>
          </a:p>
          <a:p>
            <a:pPr lvl="5"/>
            <a:r>
              <a:rPr lang="en-IN" sz="2400" dirty="0">
                <a:latin typeface="Nunito Sans"/>
              </a:rPr>
              <a:t>	-The records in the dataset that consisted of booking for 0 adults and 0 children, and 0 babies were dropped. 	  (INVALID ENTRIES)</a:t>
            </a:r>
            <a:endParaRPr lang="en-US" sz="2400" dirty="0">
              <a:latin typeface="Nunito Sans"/>
            </a:endParaRPr>
          </a:p>
          <a:p>
            <a:pPr lvl="5"/>
            <a:endParaRPr lang="en-US" sz="2400" dirty="0">
              <a:latin typeface="Nunito Sans" panose="020B0604020202020204" charset="0"/>
            </a:endParaRPr>
          </a:p>
          <a:p>
            <a:r>
              <a:rPr lang="en-IN" sz="2400" dirty="0">
                <a:latin typeface="Nunito Sans" panose="020B0604020202020204" charset="0"/>
              </a:rPr>
              <a:t> 3. Classifying the nationalities of the guests</a:t>
            </a:r>
            <a:endParaRPr lang="en-US" sz="2400" dirty="0">
              <a:latin typeface="Nunito Sans" panose="020B0604020202020204" charset="0"/>
            </a:endParaRPr>
          </a:p>
          <a:p>
            <a:r>
              <a:rPr lang="en-IN" sz="2400" dirty="0">
                <a:latin typeface="Nunito Sans"/>
              </a:rPr>
              <a:t>	-We calculated the mode of the guests that did not cancel their reservations with respect to their country and 	  replaced the country with a numeric value.</a:t>
            </a:r>
            <a:endParaRPr lang="en-US" sz="2400" dirty="0">
              <a:latin typeface="Nunito Sans"/>
            </a:endParaRPr>
          </a:p>
          <a:p>
            <a:r>
              <a:rPr lang="en-IN" sz="2400" dirty="0">
                <a:latin typeface="Nunito Sans" panose="020B0604020202020204" charset="0"/>
              </a:rPr>
              <a:t>	-This was further analysed with the total cumulative value of guests that turned up for their reservations.</a:t>
            </a:r>
            <a:endParaRPr lang="en-US" sz="2400" dirty="0">
              <a:latin typeface="Nunito Sans" panose="020B0604020202020204" charset="0"/>
            </a:endParaRPr>
          </a:p>
          <a:p>
            <a:endParaRPr lang="en-US" sz="2400" dirty="0">
              <a:latin typeface="Nunito Sans" panose="020B0604020202020204" charset="0"/>
            </a:endParaRPr>
          </a:p>
          <a:p>
            <a:pPr lvl="0"/>
            <a:r>
              <a:rPr lang="en-IN" sz="2400" dirty="0">
                <a:latin typeface="Nunito Sans" panose="020B0604020202020204" charset="0"/>
              </a:rPr>
              <a:t>4. Calculating how much guests pay for a room per night</a:t>
            </a:r>
            <a:endParaRPr lang="en-US" sz="2400" dirty="0">
              <a:latin typeface="Nunito Sans" panose="020B0604020202020204" charset="0"/>
            </a:endParaRPr>
          </a:p>
          <a:p>
            <a:pPr lvl="0"/>
            <a:r>
              <a:rPr lang="en-IN" sz="2400" dirty="0">
                <a:latin typeface="Nunito Sans"/>
              </a:rPr>
              <a:t>	-Bookings which weren’t </a:t>
            </a:r>
            <a:r>
              <a:rPr lang="en-IN" sz="2400" dirty="0" err="1">
                <a:latin typeface="Nunito Sans"/>
              </a:rPr>
              <a:t>canceled</a:t>
            </a:r>
            <a:r>
              <a:rPr lang="en-IN" sz="2400" dirty="0">
                <a:latin typeface="Nunito Sans"/>
              </a:rPr>
              <a:t>, were examined based on the hotel type. (i.e. RESORT and CITY HOTEL)</a:t>
            </a:r>
            <a:endParaRPr lang="en-US" sz="2400" dirty="0">
              <a:latin typeface="Nunito Sans"/>
            </a:endParaRPr>
          </a:p>
          <a:p>
            <a:pPr lvl="0"/>
            <a:r>
              <a:rPr lang="en-IN" sz="2400" dirty="0">
                <a:latin typeface="Nunito Sans" panose="020B0604020202020204" charset="0"/>
              </a:rPr>
              <a:t>	-Followed by distribution based on room types and their Average Daily Rate. </a:t>
            </a:r>
            <a:endParaRPr lang="en-US" sz="2400" dirty="0">
              <a:latin typeface="Nunito Sans" panose="020B0604020202020204" charset="0"/>
            </a:endParaRPr>
          </a:p>
          <a:p>
            <a:endParaRPr lang="en-US" sz="2400" dirty="0">
              <a:latin typeface="Nunito Sans" panose="020B0604020202020204" charset="0"/>
            </a:endParaRPr>
          </a:p>
          <a:p>
            <a:pPr marL="457200" indent="-457200">
              <a:buAutoNum type="arabicPeriod"/>
            </a:pPr>
            <a:endParaRPr lang="en-US" sz="2400" dirty="0">
              <a:latin typeface="Nunito Sans"/>
            </a:endParaRPr>
          </a:p>
          <a:p>
            <a:pPr marL="457200" indent="-457200">
              <a:buAutoNum type="arabicPeriod"/>
            </a:pPr>
            <a:endParaRPr lang="en-US" sz="2400" dirty="0">
              <a:latin typeface="Nunito Sans"/>
            </a:endParaRPr>
          </a:p>
        </p:txBody>
      </p:sp>
    </p:spTree>
    <p:extLst>
      <p:ext uri="{BB962C8B-B14F-4D97-AF65-F5344CB8AC3E}">
        <p14:creationId xmlns:p14="http://schemas.microsoft.com/office/powerpoint/2010/main" val="131556173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523"/>
        <p:cNvGrpSpPr/>
        <p:nvPr/>
      </p:nvGrpSpPr>
      <p:grpSpPr>
        <a:xfrm>
          <a:off x="0" y="0"/>
          <a:ext cx="0" cy="0"/>
          <a:chOff x="0" y="0"/>
          <a:chExt cx="0" cy="0"/>
        </a:xfrm>
      </p:grpSpPr>
      <p:sp>
        <p:nvSpPr>
          <p:cNvPr id="1551" name="Google Shape;1551;p23"/>
          <p:cNvSpPr txBox="1"/>
          <p:nvPr/>
        </p:nvSpPr>
        <p:spPr>
          <a:xfrm>
            <a:off x="12822430" y="8033706"/>
            <a:ext cx="4571932" cy="646331"/>
          </a:xfrm>
          <a:prstGeom prst="rect">
            <a:avLst/>
          </a:prstGeom>
          <a:noFill/>
          <a:ln>
            <a:noFill/>
          </a:ln>
        </p:spPr>
        <p:txBody>
          <a:bodyPr spcFirstLastPara="1" wrap="square" lIns="0" tIns="0" rIns="0" bIns="0" anchor="t" anchorCtr="0">
            <a:spAutoFit/>
          </a:bodyPr>
          <a:lstStyle/>
          <a:p>
            <a:pPr>
              <a:lnSpc>
                <a:spcPct val="120000"/>
              </a:lnSpc>
            </a:pPr>
            <a:endParaRPr lang="en-US" sz="3500" b="1">
              <a:solidFill>
                <a:srgbClr val="040926"/>
              </a:solidFill>
              <a:latin typeface="Nunito Sans"/>
            </a:endParaRPr>
          </a:p>
        </p:txBody>
      </p:sp>
      <p:sp>
        <p:nvSpPr>
          <p:cNvPr id="2" name="TextBox 1">
            <a:extLst>
              <a:ext uri="{FF2B5EF4-FFF2-40B4-BE49-F238E27FC236}">
                <a16:creationId xmlns:a16="http://schemas.microsoft.com/office/drawing/2014/main" id="{840429C7-204D-1B4E-CC14-6CBF9359086E}"/>
              </a:ext>
            </a:extLst>
          </p:cNvPr>
          <p:cNvSpPr txBox="1"/>
          <p:nvPr/>
        </p:nvSpPr>
        <p:spPr>
          <a:xfrm>
            <a:off x="840569" y="1928897"/>
            <a:ext cx="16553793"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5. Calculation of the busiest months in a year</a:t>
            </a:r>
            <a:endParaRPr lang="en-US" sz="2400" dirty="0">
              <a:latin typeface="Nunito Sans" panose="020B0604020202020204" charset="0"/>
            </a:endParaRPr>
          </a:p>
          <a:p>
            <a:pPr lvl="3"/>
            <a:r>
              <a:rPr lang="en-IN" sz="2400" dirty="0">
                <a:latin typeface="Nunito Sans" panose="020B0604020202020204" charset="0"/>
              </a:rPr>
              <a:t>	-We calculated the total rush in both the types of hotels by the number of guests that turned up each month.</a:t>
            </a:r>
            <a:endParaRPr lang="en-US" sz="2400" dirty="0">
              <a:latin typeface="Nunito Sans" panose="020B0604020202020204" charset="0"/>
            </a:endParaRPr>
          </a:p>
          <a:p>
            <a:pPr lvl="0"/>
            <a:r>
              <a:rPr lang="en-IN" sz="2400" dirty="0">
                <a:latin typeface="Nunito Sans" panose="020B0604020202020204" charset="0"/>
              </a:rPr>
              <a:t>	-This gave us the season for maximum bookings of the hotel and maximum footfall.</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6. Calculation of the highest average daily rate classified by months</a:t>
            </a:r>
            <a:endParaRPr lang="en-US" sz="2400" dirty="0">
              <a:latin typeface="Nunito Sans" panose="020B0604020202020204" charset="0"/>
            </a:endParaRPr>
          </a:p>
          <a:p>
            <a:pPr lvl="0"/>
            <a:r>
              <a:rPr lang="en-IN" sz="2400" dirty="0">
                <a:latin typeface="Nunito Sans" panose="020B0604020202020204" charset="0"/>
              </a:rPr>
              <a:t>	-We compared the Average Daily Rate of bookings that were cancelled and not cancelled.</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7. Analysis of whether bookings were made only for weekdays or for weekends or for both</a:t>
            </a:r>
            <a:endParaRPr lang="en-US" sz="2400" dirty="0">
              <a:latin typeface="Nunito Sans" panose="020B0604020202020204" charset="0"/>
            </a:endParaRPr>
          </a:p>
          <a:p>
            <a:pPr lvl="0"/>
            <a:r>
              <a:rPr lang="en-IN" sz="2400" dirty="0">
                <a:latin typeface="Nunito Sans" panose="020B0604020202020204" charset="0"/>
              </a:rPr>
              <a:t>	-The data was then further classified into bookings that were made only for weekdays, only weekends and both.</a:t>
            </a:r>
            <a:endParaRPr lang="en-US" sz="2400" dirty="0">
              <a:latin typeface="Nunito Sans" panose="020B0604020202020204" charset="0"/>
            </a:endParaRPr>
          </a:p>
          <a:p>
            <a:pPr lvl="0"/>
            <a:r>
              <a:rPr lang="en-IN" sz="2400" dirty="0">
                <a:latin typeface="Nunito Sans" panose="020B0604020202020204" charset="0"/>
              </a:rPr>
              <a:t>	-Some data that did not fit into these 3 categories were marked as UNDEFINED (entries that had more than 5 	weekday bookings but 0 weekend bookings, etc.)</a:t>
            </a:r>
            <a:endParaRPr lang="en-US" sz="2400" dirty="0">
              <a:latin typeface="Nunito Sans" panose="020B0604020202020204" charset="0"/>
            </a:endParaRPr>
          </a:p>
          <a:p>
            <a:pPr lvl="0"/>
            <a:r>
              <a:rPr lang="en-IN" sz="2400" dirty="0">
                <a:latin typeface="Nunito Sans" panose="020B0604020202020204" charset="0"/>
              </a:rPr>
              <a:t>	-Data was sorted with respect to count and grouped by month.</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8. Creating some more features</a:t>
            </a:r>
            <a:endParaRPr lang="en-US" sz="2400" dirty="0">
              <a:latin typeface="Nunito Sans" panose="020B0604020202020204" charset="0"/>
            </a:endParaRPr>
          </a:p>
          <a:p>
            <a:pPr lvl="0"/>
            <a:r>
              <a:rPr lang="en-IN" sz="2400" dirty="0">
                <a:latin typeface="Nunito Sans" panose="020B0604020202020204" charset="0"/>
              </a:rPr>
              <a:t>	Four new features were added:</a:t>
            </a:r>
            <a:endParaRPr lang="en-US" sz="2400" dirty="0">
              <a:latin typeface="Nunito Sans" panose="020B0604020202020204" charset="0"/>
            </a:endParaRPr>
          </a:p>
          <a:p>
            <a:pPr lvl="3"/>
            <a:r>
              <a:rPr lang="en-IN" sz="2400" i="1" dirty="0">
                <a:latin typeface="Nunito Sans" panose="020B0604020202020204" charset="0"/>
              </a:rPr>
              <a:t>	-Family</a:t>
            </a:r>
            <a:r>
              <a:rPr lang="en-IN" sz="2400" dirty="0">
                <a:latin typeface="Nunito Sans" panose="020B0604020202020204" charset="0"/>
              </a:rPr>
              <a:t>: Booking that were made with at least one adult and at least one child or baby was defined as a family. 		This way three features were reduced to one, which helped refined the data set.</a:t>
            </a:r>
            <a:endParaRPr lang="en-US" sz="2400" dirty="0">
              <a:latin typeface="Nunito Sans" panose="020B0604020202020204" charset="0"/>
            </a:endParaRPr>
          </a:p>
          <a:p>
            <a:pPr lvl="3"/>
            <a:r>
              <a:rPr lang="en-IN" sz="2400" i="1" dirty="0">
                <a:latin typeface="Nunito Sans" panose="020B0604020202020204" charset="0"/>
              </a:rPr>
              <a:t>	-Total customers: </a:t>
            </a:r>
            <a:r>
              <a:rPr lang="en-IN" sz="2400" dirty="0">
                <a:latin typeface="Nunito Sans" panose="020B0604020202020204" charset="0"/>
              </a:rPr>
              <a:t>Sum of adults, children and babies were put into this feature.</a:t>
            </a:r>
            <a:endParaRPr lang="en-US" sz="2400" dirty="0">
              <a:latin typeface="Nunito Sans" panose="020B0604020202020204" charset="0"/>
            </a:endParaRPr>
          </a:p>
          <a:p>
            <a:pPr lvl="3"/>
            <a:r>
              <a:rPr lang="en-IN" sz="2400" dirty="0">
                <a:latin typeface="Nunito Sans" panose="020B0604020202020204" charset="0"/>
              </a:rPr>
              <a:t>	-Total nights: The data from the reservations for weekdays and weekends were summed into this feature.</a:t>
            </a:r>
            <a:endParaRPr lang="en-US" sz="2400" dirty="0">
              <a:latin typeface="Nunito Sans" panose="020B0604020202020204" charset="0"/>
            </a:endParaRPr>
          </a:p>
          <a:p>
            <a:pPr lvl="3"/>
            <a:r>
              <a:rPr lang="en-IN" sz="2400" i="1" dirty="0">
                <a:latin typeface="Nunito Sans" panose="020B0604020202020204" charset="0"/>
              </a:rPr>
              <a:t>	-Deposit type: No Deposit, Non Refund, Refundable </a:t>
            </a:r>
            <a:r>
              <a:rPr lang="en-IN" sz="2400" dirty="0">
                <a:latin typeface="Nunito Sans" panose="020B0604020202020204" charset="0"/>
              </a:rPr>
              <a:t>were mapped to 0, 1 and 0 respectively to help analyse the 	  data better.</a:t>
            </a:r>
            <a:endParaRPr lang="en-US" sz="2400" dirty="0">
              <a:latin typeface="Nunito Sans" panose="020B0604020202020204" charset="0"/>
            </a:endParaRPr>
          </a:p>
        </p:txBody>
      </p:sp>
      <p:grpSp>
        <p:nvGrpSpPr>
          <p:cNvPr id="9" name="Google Shape;1524;p23">
            <a:extLst>
              <a:ext uri="{FF2B5EF4-FFF2-40B4-BE49-F238E27FC236}">
                <a16:creationId xmlns:a16="http://schemas.microsoft.com/office/drawing/2014/main" id="{8BAC3BFB-D944-449B-9E2E-4B55498B00C1}"/>
              </a:ext>
            </a:extLst>
          </p:cNvPr>
          <p:cNvGrpSpPr/>
          <p:nvPr/>
        </p:nvGrpSpPr>
        <p:grpSpPr>
          <a:xfrm>
            <a:off x="4" y="-103922"/>
            <a:ext cx="18287996" cy="2317035"/>
            <a:chOff x="0" y="-28575"/>
            <a:chExt cx="4816592" cy="1142167"/>
          </a:xfrm>
        </p:grpSpPr>
        <p:sp>
          <p:nvSpPr>
            <p:cNvPr id="10" name="Google Shape;1525;p23">
              <a:extLst>
                <a:ext uri="{FF2B5EF4-FFF2-40B4-BE49-F238E27FC236}">
                  <a16:creationId xmlns:a16="http://schemas.microsoft.com/office/drawing/2014/main" id="{C480B7A4-7AF2-4385-A23B-0BFFEB60A7D9}"/>
                </a:ext>
              </a:extLst>
            </p:cNvPr>
            <p:cNvSpPr/>
            <p:nvPr/>
          </p:nvSpPr>
          <p:spPr>
            <a:xfrm>
              <a:off x="0" y="0"/>
              <a:ext cx="4816592" cy="1113592"/>
            </a:xfrm>
            <a:custGeom>
              <a:avLst/>
              <a:gdLst/>
              <a:ahLst/>
              <a:cxnLst/>
              <a:rect l="l" t="t" r="r" b="b"/>
              <a:pathLst>
                <a:path w="4816592" h="1113592" extrusionOk="0">
                  <a:moveTo>
                    <a:pt x="0" y="0"/>
                  </a:moveTo>
                  <a:lnTo>
                    <a:pt x="4816592" y="0"/>
                  </a:lnTo>
                  <a:lnTo>
                    <a:pt x="4816592" y="1113592"/>
                  </a:lnTo>
                  <a:lnTo>
                    <a:pt x="0" y="1113592"/>
                  </a:lnTo>
                  <a:close/>
                </a:path>
              </a:pathLst>
            </a:custGeom>
            <a:solidFill>
              <a:srgbClr val="040926"/>
            </a:solidFill>
            <a:ln>
              <a:noFill/>
            </a:ln>
          </p:spPr>
        </p:sp>
        <p:sp>
          <p:nvSpPr>
            <p:cNvPr id="11" name="Google Shape;1526;p23">
              <a:extLst>
                <a:ext uri="{FF2B5EF4-FFF2-40B4-BE49-F238E27FC236}">
                  <a16:creationId xmlns:a16="http://schemas.microsoft.com/office/drawing/2014/main" id="{36CC9295-64F8-4C36-9CF4-AC268EEC790B}"/>
                </a:ext>
              </a:extLst>
            </p:cNvPr>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1543;p23">
            <a:extLst>
              <a:ext uri="{FF2B5EF4-FFF2-40B4-BE49-F238E27FC236}">
                <a16:creationId xmlns:a16="http://schemas.microsoft.com/office/drawing/2014/main" id="{EC51715B-1390-4DCE-84FB-A1C4469B5D9C}"/>
              </a:ext>
            </a:extLst>
          </p:cNvPr>
          <p:cNvSpPr txBox="1"/>
          <p:nvPr/>
        </p:nvSpPr>
        <p:spPr>
          <a:xfrm>
            <a:off x="597205" y="286947"/>
            <a:ext cx="14383796" cy="1477328"/>
          </a:xfrm>
          <a:prstGeom prst="rect">
            <a:avLst/>
          </a:prstGeom>
          <a:noFill/>
          <a:ln>
            <a:noFill/>
          </a:ln>
        </p:spPr>
        <p:txBody>
          <a:bodyPr spcFirstLastPara="1" wrap="square" lIns="0" tIns="0" rIns="0" bIns="0" anchor="t" anchorCtr="0">
            <a:spAutoFit/>
          </a:bodyPr>
          <a:lstStyle/>
          <a:p>
            <a:pPr>
              <a:lnSpc>
                <a:spcPct val="120000"/>
              </a:lnSpc>
            </a:pPr>
            <a:r>
              <a:rPr lang="en-US" sz="8000" dirty="0">
                <a:solidFill>
                  <a:srgbClr val="DEC0F1"/>
                </a:solidFill>
                <a:latin typeface="Russo One"/>
                <a:sym typeface="Russo One"/>
              </a:rPr>
              <a:t>Steps of Implementation</a:t>
            </a:r>
            <a:endParaRPr lang="en-US" sz="8000" dirty="0">
              <a:solidFill>
                <a:srgbClr val="DEC0F1"/>
              </a:solidFill>
            </a:endParaRPr>
          </a:p>
        </p:txBody>
      </p:sp>
      <p:pic>
        <p:nvPicPr>
          <p:cNvPr id="13" name="Google Shape;1556;p23">
            <a:extLst>
              <a:ext uri="{FF2B5EF4-FFF2-40B4-BE49-F238E27FC236}">
                <a16:creationId xmlns:a16="http://schemas.microsoft.com/office/drawing/2014/main" id="{89290C0C-D0AD-41E5-9A05-DEA9F5E8538B}"/>
              </a:ext>
            </a:extLst>
          </p:cNvPr>
          <p:cNvPicPr preferRelativeResize="0"/>
          <p:nvPr/>
        </p:nvPicPr>
        <p:blipFill rotWithShape="1">
          <a:blip r:embed="rId3">
            <a:alphaModFix/>
          </a:blip>
          <a:srcRect/>
          <a:stretch/>
        </p:blipFill>
        <p:spPr>
          <a:xfrm>
            <a:off x="16105944" y="-103922"/>
            <a:ext cx="3517814" cy="2259067"/>
          </a:xfrm>
          <a:prstGeom prst="rect">
            <a:avLst/>
          </a:prstGeom>
          <a:noFill/>
          <a:ln>
            <a:noFill/>
          </a:ln>
        </p:spPr>
      </p:pic>
    </p:spTree>
    <p:extLst>
      <p:ext uri="{BB962C8B-B14F-4D97-AF65-F5344CB8AC3E}">
        <p14:creationId xmlns:p14="http://schemas.microsoft.com/office/powerpoint/2010/main" val="2014972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C0F1"/>
        </a:solidFill>
        <a:effectLst/>
      </p:bgPr>
    </p:bg>
    <p:spTree>
      <p:nvGrpSpPr>
        <p:cNvPr id="1" name="Shape 1523"/>
        <p:cNvGrpSpPr/>
        <p:nvPr/>
      </p:nvGrpSpPr>
      <p:grpSpPr>
        <a:xfrm>
          <a:off x="0" y="0"/>
          <a:ext cx="0" cy="0"/>
          <a:chOff x="0" y="0"/>
          <a:chExt cx="0" cy="0"/>
        </a:xfrm>
      </p:grpSpPr>
      <p:sp>
        <p:nvSpPr>
          <p:cNvPr id="1551" name="Google Shape;1551;p23"/>
          <p:cNvSpPr txBox="1"/>
          <p:nvPr/>
        </p:nvSpPr>
        <p:spPr>
          <a:xfrm>
            <a:off x="12822430" y="8033706"/>
            <a:ext cx="4571932" cy="646331"/>
          </a:xfrm>
          <a:prstGeom prst="rect">
            <a:avLst/>
          </a:prstGeom>
          <a:noFill/>
          <a:ln>
            <a:noFill/>
          </a:ln>
        </p:spPr>
        <p:txBody>
          <a:bodyPr spcFirstLastPara="1" wrap="square" lIns="0" tIns="0" rIns="0" bIns="0" anchor="t" anchorCtr="0">
            <a:spAutoFit/>
          </a:bodyPr>
          <a:lstStyle/>
          <a:p>
            <a:pPr>
              <a:lnSpc>
                <a:spcPct val="120000"/>
              </a:lnSpc>
            </a:pPr>
            <a:endParaRPr lang="en-US" sz="3500" b="1">
              <a:solidFill>
                <a:srgbClr val="040926"/>
              </a:solidFill>
              <a:latin typeface="Nunito Sans"/>
            </a:endParaRPr>
          </a:p>
        </p:txBody>
      </p:sp>
      <p:sp>
        <p:nvSpPr>
          <p:cNvPr id="2" name="TextBox 1">
            <a:extLst>
              <a:ext uri="{FF2B5EF4-FFF2-40B4-BE49-F238E27FC236}">
                <a16:creationId xmlns:a16="http://schemas.microsoft.com/office/drawing/2014/main" id="{840429C7-204D-1B4E-CC14-6CBF9359086E}"/>
              </a:ext>
            </a:extLst>
          </p:cNvPr>
          <p:cNvSpPr txBox="1"/>
          <p:nvPr/>
        </p:nvSpPr>
        <p:spPr>
          <a:xfrm>
            <a:off x="867101" y="2595335"/>
            <a:ext cx="16553793"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IN" sz="2400" dirty="0">
                <a:latin typeface="Nunito Sans" panose="020B0604020202020204" charset="0"/>
              </a:rPr>
              <a:t>9. Feature encoding of data</a:t>
            </a:r>
            <a:endParaRPr lang="en-US" sz="2400" dirty="0">
              <a:latin typeface="Nunito Sans" panose="020B0604020202020204" charset="0"/>
            </a:endParaRPr>
          </a:p>
          <a:p>
            <a:pPr lvl="0"/>
            <a:r>
              <a:rPr lang="en-IN" sz="2400" dirty="0">
                <a:latin typeface="Nunito Sans" panose="020B0604020202020204" charset="0"/>
              </a:rPr>
              <a:t>	-We converted all different categorical data types to numeric values.</a:t>
            </a:r>
            <a:endParaRPr lang="en-US" sz="2400" dirty="0">
              <a:latin typeface="Nunito Sans" panose="020B0604020202020204" charset="0"/>
            </a:endParaRPr>
          </a:p>
          <a:p>
            <a:pPr lvl="0"/>
            <a:r>
              <a:rPr lang="en-IN" sz="2400" dirty="0">
                <a:latin typeface="Nunito Sans" panose="020B0604020202020204" charset="0"/>
              </a:rPr>
              <a:t>	-This was achieved by using mean encoding. Mean encoding represents a probability of your target variable, 	 conditional on each value of the feature.</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10. Handling the outliers in the dataset</a:t>
            </a:r>
            <a:endParaRPr lang="en-US" sz="2400" dirty="0">
              <a:latin typeface="Nunito Sans" panose="020B0604020202020204" charset="0"/>
            </a:endParaRPr>
          </a:p>
          <a:p>
            <a:pPr lvl="0"/>
            <a:r>
              <a:rPr lang="en-IN" sz="2400" dirty="0">
                <a:latin typeface="Nunito Sans" panose="020B0604020202020204" charset="0"/>
              </a:rPr>
              <a:t>	-Generally, normal and gaussian distribution is best suited for an ML model.	</a:t>
            </a:r>
            <a:endParaRPr lang="en-US" sz="2400" dirty="0">
              <a:latin typeface="Nunito Sans" panose="020B0604020202020204" charset="0"/>
            </a:endParaRPr>
          </a:p>
          <a:p>
            <a:pPr lvl="0"/>
            <a:r>
              <a:rPr lang="en-IN" sz="2400" dirty="0">
                <a:latin typeface="Nunito Sans" panose="020B0604020202020204" charset="0"/>
              </a:rPr>
              <a:t>	-To do so, we must handle the outliers which disrupt the distribution of the data.</a:t>
            </a:r>
            <a:endParaRPr lang="en-US" sz="2400" dirty="0">
              <a:latin typeface="Nunito Sans" panose="020B0604020202020204" charset="0"/>
            </a:endParaRPr>
          </a:p>
          <a:p>
            <a:pPr lvl="0"/>
            <a:r>
              <a:rPr lang="en-IN" sz="2400" dirty="0">
                <a:latin typeface="Nunito Sans" panose="020B0604020202020204" charset="0"/>
              </a:rPr>
              <a:t>	-To handle the negative entries in some records, we used log(x+1) instead of log(x).</a:t>
            </a:r>
            <a:endParaRPr lang="en-US" sz="2400" dirty="0">
              <a:latin typeface="Nunito Sans" panose="020B0604020202020204" charset="0"/>
            </a:endParaRPr>
          </a:p>
          <a:p>
            <a:pPr lvl="0"/>
            <a:r>
              <a:rPr lang="en-IN" sz="2400" dirty="0">
                <a:latin typeface="Nunito Sans" panose="020B0604020202020204" charset="0"/>
              </a:rPr>
              <a:t>	-We further dropped all records that had null values after applying logarithmic function.</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11. Selecting important features using co-relation &amp; univariate analysis</a:t>
            </a:r>
            <a:endParaRPr lang="en-US" sz="2400" dirty="0">
              <a:latin typeface="Nunito Sans" panose="020B0604020202020204" charset="0"/>
            </a:endParaRPr>
          </a:p>
          <a:p>
            <a:pPr lvl="0"/>
            <a:r>
              <a:rPr lang="en-IN" sz="2400" dirty="0">
                <a:latin typeface="Nunito Sans" panose="020B0604020202020204" charset="0"/>
              </a:rPr>
              <a:t>	-If there is a high correlation between two features, it is OVERFITTING and is not suitable for data analysis.</a:t>
            </a:r>
            <a:endParaRPr lang="en-US" sz="2400" dirty="0">
              <a:latin typeface="Nunito Sans" panose="020B0604020202020204" charset="0"/>
            </a:endParaRPr>
          </a:p>
          <a:p>
            <a:pPr lvl="0"/>
            <a:r>
              <a:rPr lang="en-IN" sz="2400" dirty="0">
                <a:latin typeface="Nunito Sans" panose="020B0604020202020204" charset="0"/>
              </a:rPr>
              <a:t>	-If there is a low correlation between two features, it is UNDERFITTING and is not suitable for data analysis.</a:t>
            </a:r>
            <a:endParaRPr lang="en-US" sz="2400" dirty="0">
              <a:latin typeface="Nunito Sans" panose="020B0604020202020204" charset="0"/>
            </a:endParaRPr>
          </a:p>
          <a:p>
            <a:pPr lvl="0"/>
            <a:r>
              <a:rPr lang="en-IN" sz="2400" dirty="0">
                <a:latin typeface="Nunito Sans" panose="020B0604020202020204" charset="0"/>
              </a:rPr>
              <a:t>	-So, we drop all features that had OVERFITTING or UNDERFITTING with </a:t>
            </a:r>
            <a:r>
              <a:rPr lang="en-IN" sz="2400" i="1" dirty="0" err="1">
                <a:latin typeface="Nunito Sans" panose="020B0604020202020204" charset="0"/>
              </a:rPr>
              <a:t>is_canceled</a:t>
            </a:r>
            <a:r>
              <a:rPr lang="en-IN" sz="2400" dirty="0">
                <a:latin typeface="Nunito Sans" panose="020B0604020202020204" charset="0"/>
              </a:rPr>
              <a:t> feature of the data set.</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lvl="0"/>
            <a:r>
              <a:rPr lang="en-IN" sz="2400" dirty="0">
                <a:latin typeface="Nunito Sans" panose="020B0604020202020204" charset="0"/>
              </a:rPr>
              <a:t>12. Finding important features for model building</a:t>
            </a:r>
            <a:endParaRPr lang="en-US" sz="2400" dirty="0">
              <a:latin typeface="Nunito Sans" panose="020B0604020202020204" charset="0"/>
            </a:endParaRPr>
          </a:p>
          <a:p>
            <a:r>
              <a:rPr lang="en-IN" sz="2400" dirty="0">
                <a:latin typeface="Nunito Sans" panose="020B0604020202020204" charset="0"/>
              </a:rPr>
              <a:t>	-The features were classified as DEPENDENT and INDEPENDENT using alpha values in lasso learning model.</a:t>
            </a:r>
            <a:endParaRPr lang="en-US" sz="2400" dirty="0">
              <a:latin typeface="Nunito Sans" panose="020B0604020202020204" charset="0"/>
            </a:endParaRPr>
          </a:p>
          <a:p>
            <a:r>
              <a:rPr lang="en-IN" sz="2400" dirty="0">
                <a:latin typeface="Nunito Sans" panose="020B0604020202020204" charset="0"/>
              </a:rPr>
              <a:t>	-The bigger the alpha value the fewer features that will be selected.</a:t>
            </a:r>
            <a:endParaRPr lang="en-US" sz="2400" dirty="0">
              <a:latin typeface="Nunito Sans" panose="020B0604020202020204" charset="0"/>
            </a:endParaRPr>
          </a:p>
          <a:p>
            <a:r>
              <a:rPr lang="en-IN" sz="2400" dirty="0">
                <a:latin typeface="Nunito Sans" panose="020B0604020202020204" charset="0"/>
              </a:rPr>
              <a:t> </a:t>
            </a:r>
            <a:endParaRPr lang="en-US" sz="2400" dirty="0">
              <a:latin typeface="Nunito Sans" panose="020B0604020202020204" charset="0"/>
            </a:endParaRPr>
          </a:p>
          <a:p>
            <a:pPr marL="457200" indent="-457200">
              <a:buAutoNum type="arabicPeriod"/>
            </a:pPr>
            <a:endParaRPr lang="en-US" sz="2400" dirty="0">
              <a:latin typeface="Nunito Sans"/>
            </a:endParaRPr>
          </a:p>
        </p:txBody>
      </p:sp>
      <p:grpSp>
        <p:nvGrpSpPr>
          <p:cNvPr id="14" name="Google Shape;1524;p23">
            <a:extLst>
              <a:ext uri="{FF2B5EF4-FFF2-40B4-BE49-F238E27FC236}">
                <a16:creationId xmlns:a16="http://schemas.microsoft.com/office/drawing/2014/main" id="{E0518B91-FC43-478C-A0FB-C1CC096E64E1}"/>
              </a:ext>
            </a:extLst>
          </p:cNvPr>
          <p:cNvGrpSpPr/>
          <p:nvPr/>
        </p:nvGrpSpPr>
        <p:grpSpPr>
          <a:xfrm>
            <a:off x="4" y="-103922"/>
            <a:ext cx="18287996" cy="2317035"/>
            <a:chOff x="0" y="-28575"/>
            <a:chExt cx="4816592" cy="1142167"/>
          </a:xfrm>
        </p:grpSpPr>
        <p:sp>
          <p:nvSpPr>
            <p:cNvPr id="15" name="Google Shape;1525;p23">
              <a:extLst>
                <a:ext uri="{FF2B5EF4-FFF2-40B4-BE49-F238E27FC236}">
                  <a16:creationId xmlns:a16="http://schemas.microsoft.com/office/drawing/2014/main" id="{EC390C7A-4F8E-47C9-B1CA-B41910A99472}"/>
                </a:ext>
              </a:extLst>
            </p:cNvPr>
            <p:cNvSpPr/>
            <p:nvPr/>
          </p:nvSpPr>
          <p:spPr>
            <a:xfrm>
              <a:off x="0" y="0"/>
              <a:ext cx="4816592" cy="1113592"/>
            </a:xfrm>
            <a:custGeom>
              <a:avLst/>
              <a:gdLst/>
              <a:ahLst/>
              <a:cxnLst/>
              <a:rect l="l" t="t" r="r" b="b"/>
              <a:pathLst>
                <a:path w="4816592" h="1113592" extrusionOk="0">
                  <a:moveTo>
                    <a:pt x="0" y="0"/>
                  </a:moveTo>
                  <a:lnTo>
                    <a:pt x="4816592" y="0"/>
                  </a:lnTo>
                  <a:lnTo>
                    <a:pt x="4816592" y="1113592"/>
                  </a:lnTo>
                  <a:lnTo>
                    <a:pt x="0" y="1113592"/>
                  </a:lnTo>
                  <a:close/>
                </a:path>
              </a:pathLst>
            </a:custGeom>
            <a:solidFill>
              <a:srgbClr val="040926"/>
            </a:solidFill>
            <a:ln>
              <a:noFill/>
            </a:ln>
          </p:spPr>
        </p:sp>
        <p:sp>
          <p:nvSpPr>
            <p:cNvPr id="16" name="Google Shape;1526;p23">
              <a:extLst>
                <a:ext uri="{FF2B5EF4-FFF2-40B4-BE49-F238E27FC236}">
                  <a16:creationId xmlns:a16="http://schemas.microsoft.com/office/drawing/2014/main" id="{6C4029AC-C132-436F-AC1A-98C6F64A0EE9}"/>
                </a:ext>
              </a:extLst>
            </p:cNvPr>
            <p:cNvSpPr txBox="1"/>
            <p:nvPr/>
          </p:nvSpPr>
          <p:spPr>
            <a:xfrm>
              <a:off x="0" y="-28575"/>
              <a:ext cx="812800" cy="841375"/>
            </a:xfrm>
            <a:prstGeom prst="rect">
              <a:avLst/>
            </a:prstGeom>
            <a:noFill/>
            <a:ln>
              <a:noFill/>
            </a:ln>
          </p:spPr>
          <p:txBody>
            <a:bodyPr spcFirstLastPara="1" wrap="square" lIns="50800" tIns="50800" rIns="50800" bIns="50800" anchor="ctr" anchorCtr="0">
              <a:noAutofit/>
            </a:bodyPr>
            <a:lstStyle/>
            <a:p>
              <a:pPr marL="0" marR="0" lvl="0" indent="0" algn="ctr" rtl="0">
                <a:lnSpc>
                  <a:spcPct val="180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Google Shape;1543;p23">
            <a:extLst>
              <a:ext uri="{FF2B5EF4-FFF2-40B4-BE49-F238E27FC236}">
                <a16:creationId xmlns:a16="http://schemas.microsoft.com/office/drawing/2014/main" id="{591E25A6-17C0-447A-9813-DD3315AA062E}"/>
              </a:ext>
            </a:extLst>
          </p:cNvPr>
          <p:cNvSpPr txBox="1"/>
          <p:nvPr/>
        </p:nvSpPr>
        <p:spPr>
          <a:xfrm>
            <a:off x="597205" y="286947"/>
            <a:ext cx="14383796" cy="1477328"/>
          </a:xfrm>
          <a:prstGeom prst="rect">
            <a:avLst/>
          </a:prstGeom>
          <a:noFill/>
          <a:ln>
            <a:noFill/>
          </a:ln>
        </p:spPr>
        <p:txBody>
          <a:bodyPr spcFirstLastPara="1" wrap="square" lIns="0" tIns="0" rIns="0" bIns="0" anchor="t" anchorCtr="0">
            <a:spAutoFit/>
          </a:bodyPr>
          <a:lstStyle/>
          <a:p>
            <a:pPr>
              <a:lnSpc>
                <a:spcPct val="120000"/>
              </a:lnSpc>
            </a:pPr>
            <a:r>
              <a:rPr lang="en-US" sz="8000" dirty="0">
                <a:solidFill>
                  <a:srgbClr val="DEC0F1"/>
                </a:solidFill>
                <a:latin typeface="Russo One"/>
                <a:sym typeface="Russo One"/>
              </a:rPr>
              <a:t>Steps of Implementation</a:t>
            </a:r>
            <a:endParaRPr lang="en-US" sz="8000" dirty="0">
              <a:solidFill>
                <a:srgbClr val="DEC0F1"/>
              </a:solidFill>
            </a:endParaRPr>
          </a:p>
        </p:txBody>
      </p:sp>
      <p:pic>
        <p:nvPicPr>
          <p:cNvPr id="18" name="Google Shape;1556;p23">
            <a:extLst>
              <a:ext uri="{FF2B5EF4-FFF2-40B4-BE49-F238E27FC236}">
                <a16:creationId xmlns:a16="http://schemas.microsoft.com/office/drawing/2014/main" id="{CF0031F2-21C8-4E5F-B0D2-C05A0633EF2C}"/>
              </a:ext>
            </a:extLst>
          </p:cNvPr>
          <p:cNvPicPr preferRelativeResize="0"/>
          <p:nvPr/>
        </p:nvPicPr>
        <p:blipFill rotWithShape="1">
          <a:blip r:embed="rId3">
            <a:alphaModFix/>
          </a:blip>
          <a:srcRect/>
          <a:stretch/>
        </p:blipFill>
        <p:spPr>
          <a:xfrm>
            <a:off x="16105944" y="-103922"/>
            <a:ext cx="3517814" cy="2259067"/>
          </a:xfrm>
          <a:prstGeom prst="rect">
            <a:avLst/>
          </a:prstGeom>
          <a:noFill/>
          <a:ln>
            <a:noFill/>
          </a:ln>
        </p:spPr>
      </p:pic>
    </p:spTree>
    <p:extLst>
      <p:ext uri="{BB962C8B-B14F-4D97-AF65-F5344CB8AC3E}">
        <p14:creationId xmlns:p14="http://schemas.microsoft.com/office/powerpoint/2010/main" val="2882751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2172</Words>
  <Application>Microsoft Office PowerPoint</Application>
  <PresentationFormat>Custom</PresentationFormat>
  <Paragraphs>269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Courier New</vt:lpstr>
      <vt:lpstr>Mangal</vt:lpstr>
      <vt:lpstr>Calibri</vt:lpstr>
      <vt:lpstr>Cambria Math</vt:lpstr>
      <vt:lpstr>Nunito Sans</vt:lpstr>
      <vt:lpstr>Arial</vt:lpstr>
      <vt:lpstr>Russo One</vt:lpstr>
      <vt:lpstr>RomanD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PANKAJ SINGHVI</dc:creator>
  <cp:lastModifiedBy>YASH PANKAJ SINGHVI</cp:lastModifiedBy>
  <cp:revision>147</cp:revision>
  <dcterms:modified xsi:type="dcterms:W3CDTF">2023-04-19T06:55:28Z</dcterms:modified>
</cp:coreProperties>
</file>