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109" autoAdjust="0"/>
  </p:normalViewPr>
  <p:slideViewPr>
    <p:cSldViewPr snapToGrid="0">
      <p:cViewPr varScale="1">
        <p:scale>
          <a:sx n="58" d="100"/>
          <a:sy n="58" d="100"/>
        </p:scale>
        <p:origin x="-3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4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DB54-D134-4672-A412-0EAD0E2B0577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E98-B71C-478A-94B8-E36A9ABD7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/>
          <p:cNvCxnSpPr/>
          <p:nvPr/>
        </p:nvCxnSpPr>
        <p:spPr>
          <a:xfrm>
            <a:off x="2938577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25210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017897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19770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97218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099091" y="2359403"/>
            <a:ext cx="543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388009" y="997077"/>
            <a:ext cx="2079321" cy="576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67330" y="997077"/>
            <a:ext cx="2079321" cy="576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546651" y="997077"/>
            <a:ext cx="2079321" cy="576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3168006" y="1100510"/>
                <a:ext cx="5193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6" y="1100510"/>
                <a:ext cx="51932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5247326" y="1100510"/>
                <a:ext cx="5193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326" y="1100510"/>
                <a:ext cx="5193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326647" y="1100510"/>
                <a:ext cx="5193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47" y="1100510"/>
                <a:ext cx="51932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388009" y="1999161"/>
            <a:ext cx="779997" cy="70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481636" y="1999161"/>
            <a:ext cx="688931" cy="7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cxnSp>
        <p:nvCxnSpPr>
          <p:cNvPr id="42" name="直接箭头连接符 41"/>
          <p:cNvCxnSpPr>
            <a:endCxn id="40" idx="1"/>
          </p:cNvCxnSpPr>
          <p:nvPr/>
        </p:nvCxnSpPr>
        <p:spPr>
          <a:xfrm flipV="1">
            <a:off x="2004295" y="2349889"/>
            <a:ext cx="383714" cy="9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67329" y="1999161"/>
            <a:ext cx="779997" cy="70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560956" y="1999161"/>
            <a:ext cx="688931" cy="7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5" name="矩形 44"/>
          <p:cNvSpPr/>
          <p:nvPr/>
        </p:nvSpPr>
        <p:spPr>
          <a:xfrm>
            <a:off x="6546650" y="1999161"/>
            <a:ext cx="779997" cy="70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7640277" y="1999161"/>
            <a:ext cx="688931" cy="7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cxnSp>
        <p:nvCxnSpPr>
          <p:cNvPr id="47" name="直接箭头连接符 46"/>
          <p:cNvCxnSpPr>
            <a:endCxn id="40" idx="0"/>
          </p:cNvCxnSpPr>
          <p:nvPr/>
        </p:nvCxnSpPr>
        <p:spPr>
          <a:xfrm>
            <a:off x="2778007" y="1573275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57326" y="1565957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967128" y="1586277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826100" y="2700617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905421" y="2685829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006788" y="2694684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810859" y="3140437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890180" y="3162929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991548" y="3148736"/>
            <a:ext cx="1" cy="425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817285" y="3709797"/>
            <a:ext cx="2063349" cy="576198"/>
            <a:chOff x="3160004" y="4655089"/>
            <a:chExt cx="2063349" cy="576198"/>
          </a:xfrm>
        </p:grpSpPr>
        <p:sp>
          <p:nvSpPr>
            <p:cNvPr id="87" name="矩形 86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82525" y="3710735"/>
            <a:ext cx="2063349" cy="576198"/>
            <a:chOff x="3160004" y="4655089"/>
            <a:chExt cx="2063349" cy="576198"/>
          </a:xfrm>
        </p:grpSpPr>
        <p:sp>
          <p:nvSpPr>
            <p:cNvPr id="84" name="矩形 83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49205" y="3715006"/>
            <a:ext cx="2063349" cy="576198"/>
            <a:chOff x="3160004" y="4655089"/>
            <a:chExt cx="2063349" cy="576198"/>
          </a:xfrm>
        </p:grpSpPr>
        <p:sp>
          <p:nvSpPr>
            <p:cNvPr id="81" name="矩形 80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9</a:t>
              </a:r>
              <a:endParaRPr lang="zh-CN" altLang="en-US" baseline="-25000" dirty="0"/>
            </a:p>
          </p:txBody>
        </p:sp>
      </p:grpSp>
      <p:sp>
        <p:nvSpPr>
          <p:cNvPr id="59" name="剪去同侧角的矩形 58"/>
          <p:cNvSpPr/>
          <p:nvPr/>
        </p:nvSpPr>
        <p:spPr>
          <a:xfrm>
            <a:off x="2824905" y="3155417"/>
            <a:ext cx="2063349" cy="55044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RNG</a:t>
            </a:r>
            <a:endParaRPr lang="zh-CN" altLang="en-US" dirty="0"/>
          </a:p>
        </p:txBody>
      </p:sp>
      <p:sp>
        <p:nvSpPr>
          <p:cNvPr id="60" name="剪去同侧角的矩形 59"/>
          <p:cNvSpPr/>
          <p:nvPr/>
        </p:nvSpPr>
        <p:spPr>
          <a:xfrm>
            <a:off x="4891159" y="3148701"/>
            <a:ext cx="2054715" cy="55044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RNG</a:t>
            </a:r>
            <a:endParaRPr lang="zh-CN" altLang="en-US" dirty="0"/>
          </a:p>
        </p:txBody>
      </p:sp>
      <p:sp>
        <p:nvSpPr>
          <p:cNvPr id="61" name="剪去同侧角的矩形 60"/>
          <p:cNvSpPr/>
          <p:nvPr/>
        </p:nvSpPr>
        <p:spPr>
          <a:xfrm>
            <a:off x="6956399" y="3147798"/>
            <a:ext cx="2056155" cy="560208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RNG</a:t>
            </a:r>
            <a:endParaRPr lang="zh-CN" altLang="en-US" dirty="0"/>
          </a:p>
        </p:txBody>
      </p:sp>
      <p:sp>
        <p:nvSpPr>
          <p:cNvPr id="62" name="文本框 93"/>
          <p:cNvSpPr txBox="1"/>
          <p:nvPr/>
        </p:nvSpPr>
        <p:spPr>
          <a:xfrm>
            <a:off x="8763235" y="1023579"/>
            <a:ext cx="10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  <p:sp>
        <p:nvSpPr>
          <p:cNvPr id="63" name="文本框 97"/>
          <p:cNvSpPr txBox="1"/>
          <p:nvPr/>
        </p:nvSpPr>
        <p:spPr>
          <a:xfrm>
            <a:off x="8788022" y="2119056"/>
            <a:ext cx="10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  <p:sp>
        <p:nvSpPr>
          <p:cNvPr id="64" name="文本框 98"/>
          <p:cNvSpPr txBox="1"/>
          <p:nvPr/>
        </p:nvSpPr>
        <p:spPr>
          <a:xfrm>
            <a:off x="9105666" y="3698246"/>
            <a:ext cx="10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  <p:grpSp>
        <p:nvGrpSpPr>
          <p:cNvPr id="65" name="组合 64"/>
          <p:cNvGrpSpPr/>
          <p:nvPr/>
        </p:nvGrpSpPr>
        <p:grpSpPr>
          <a:xfrm>
            <a:off x="2817285" y="5279517"/>
            <a:ext cx="2063349" cy="576198"/>
            <a:chOff x="3160004" y="4655089"/>
            <a:chExt cx="2063349" cy="576198"/>
          </a:xfrm>
        </p:grpSpPr>
        <p:sp>
          <p:nvSpPr>
            <p:cNvPr id="78" name="矩形 77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882525" y="5280455"/>
            <a:ext cx="2063349" cy="576198"/>
            <a:chOff x="3160004" y="4655089"/>
            <a:chExt cx="2063349" cy="576198"/>
          </a:xfrm>
        </p:grpSpPr>
        <p:sp>
          <p:nvSpPr>
            <p:cNvPr id="75" name="矩形 74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949205" y="5284726"/>
            <a:ext cx="2063349" cy="576198"/>
            <a:chOff x="3160004" y="4655089"/>
            <a:chExt cx="2063349" cy="576198"/>
          </a:xfrm>
        </p:grpSpPr>
        <p:sp>
          <p:nvSpPr>
            <p:cNvPr id="72" name="矩形 71"/>
            <p:cNvSpPr/>
            <p:nvPr/>
          </p:nvSpPr>
          <p:spPr>
            <a:xfrm>
              <a:off x="3160004" y="4655089"/>
              <a:ext cx="664297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24301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523827" y="4655089"/>
              <a:ext cx="699526" cy="576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9</a:t>
              </a:r>
              <a:endParaRPr lang="zh-CN" altLang="en-US" baseline="-25000" dirty="0"/>
            </a:p>
          </p:txBody>
        </p:sp>
      </p:grpSp>
      <p:sp>
        <p:nvSpPr>
          <p:cNvPr id="68" name="下箭头 67"/>
          <p:cNvSpPr/>
          <p:nvPr/>
        </p:nvSpPr>
        <p:spPr>
          <a:xfrm>
            <a:off x="5623795" y="4285995"/>
            <a:ext cx="533400" cy="21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873984" y="4499866"/>
            <a:ext cx="4131920" cy="570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MAPPER</a:t>
            </a:r>
            <a:endParaRPr lang="zh-CN" altLang="en-US" dirty="0"/>
          </a:p>
        </p:txBody>
      </p:sp>
      <p:sp>
        <p:nvSpPr>
          <p:cNvPr id="70" name="下箭头 69"/>
          <p:cNvSpPr/>
          <p:nvPr/>
        </p:nvSpPr>
        <p:spPr>
          <a:xfrm>
            <a:off x="5630605" y="4285995"/>
            <a:ext cx="533400" cy="21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5614792" y="5079995"/>
            <a:ext cx="533400" cy="21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117"/>
          <p:cNvSpPr txBox="1"/>
          <p:nvPr/>
        </p:nvSpPr>
        <p:spPr>
          <a:xfrm>
            <a:off x="9105666" y="5277436"/>
            <a:ext cx="10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...</a:t>
            </a:r>
            <a:endParaRPr lang="zh-CN" altLang="en-US" sz="2400" dirty="0"/>
          </a:p>
        </p:txBody>
      </p:sp>
      <p:sp>
        <p:nvSpPr>
          <p:cNvPr id="90" name="椭圆 89"/>
          <p:cNvSpPr/>
          <p:nvPr/>
        </p:nvSpPr>
        <p:spPr>
          <a:xfrm>
            <a:off x="1294929" y="2012163"/>
            <a:ext cx="688931" cy="70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61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96875" y="868485"/>
            <a:ext cx="12636145" cy="4734418"/>
            <a:chOff x="96875" y="868485"/>
            <a:chExt cx="12636145" cy="473441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31157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2017790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110477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112350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189798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191671" y="2230811"/>
              <a:ext cx="5430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80589" y="868485"/>
              <a:ext cx="2079321" cy="5761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59910" y="868485"/>
              <a:ext cx="2079321" cy="5761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9231" y="868485"/>
              <a:ext cx="2079321" cy="5761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260586" y="971918"/>
                  <a:ext cx="5193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86" y="971918"/>
                  <a:ext cx="51932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339906" y="971918"/>
                  <a:ext cx="5193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906" y="971918"/>
                  <a:ext cx="5193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419227" y="971918"/>
                  <a:ext cx="5193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227" y="971918"/>
                  <a:ext cx="51932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480589" y="1870569"/>
              <a:ext cx="779997" cy="701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574216" y="1870569"/>
              <a:ext cx="688931" cy="701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96875" y="2221297"/>
              <a:ext cx="383714" cy="95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559909" y="1870569"/>
              <a:ext cx="779997" cy="701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53536" y="1870569"/>
              <a:ext cx="688931" cy="701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39230" y="1870569"/>
              <a:ext cx="779997" cy="701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732857" y="1870569"/>
              <a:ext cx="688931" cy="701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cxnSp>
          <p:nvCxnSpPr>
            <p:cNvPr id="24" name="直接箭头连接符 23"/>
            <p:cNvCxnSpPr>
              <a:endCxn id="17" idx="0"/>
            </p:cNvCxnSpPr>
            <p:nvPr/>
          </p:nvCxnSpPr>
          <p:spPr>
            <a:xfrm>
              <a:off x="870587" y="1444683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49906" y="1437365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059708" y="1457685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918680" y="2572025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998001" y="2557237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099368" y="2566092"/>
              <a:ext cx="1" cy="4258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480565" y="3552134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1,1</a:t>
              </a:r>
              <a:endParaRPr lang="zh-CN" altLang="en-US" baseline="-25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80565" y="4251530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r</a:t>
              </a:r>
              <a:r>
                <a:rPr lang="en-US" altLang="zh-CN" baseline="-25000" dirty="0"/>
                <a:t>1,2</a:t>
              </a:r>
              <a:endParaRPr lang="zh-CN" altLang="en-US" baseline="-25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80565" y="4922854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1,3</a:t>
              </a:r>
              <a:endParaRPr lang="zh-CN" altLang="en-US" baseline="-25000" dirty="0"/>
            </a:p>
          </p:txBody>
        </p:sp>
        <p:sp>
          <p:nvSpPr>
            <p:cNvPr id="36" name="剪去同侧角的矩形 35"/>
            <p:cNvSpPr/>
            <p:nvPr/>
          </p:nvSpPr>
          <p:spPr>
            <a:xfrm>
              <a:off x="1480565" y="2998256"/>
              <a:ext cx="897850" cy="550449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RNG</a:t>
              </a:r>
              <a:endParaRPr lang="zh-CN" altLang="en-US" dirty="0"/>
            </a:p>
          </p:txBody>
        </p:sp>
        <p:sp>
          <p:nvSpPr>
            <p:cNvPr id="39" name="文本框 93"/>
            <p:cNvSpPr txBox="1"/>
            <p:nvPr/>
          </p:nvSpPr>
          <p:spPr>
            <a:xfrm>
              <a:off x="6855815" y="894987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...</a:t>
              </a:r>
              <a:endParaRPr lang="zh-CN" altLang="en-US" sz="2400" dirty="0"/>
            </a:p>
          </p:txBody>
        </p:sp>
        <p:sp>
          <p:nvSpPr>
            <p:cNvPr id="40" name="文本框 97"/>
            <p:cNvSpPr txBox="1"/>
            <p:nvPr/>
          </p:nvSpPr>
          <p:spPr>
            <a:xfrm>
              <a:off x="6880602" y="1990464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...</a:t>
              </a:r>
              <a:endParaRPr lang="zh-CN" altLang="en-US" sz="2400" dirty="0"/>
            </a:p>
          </p:txBody>
        </p:sp>
        <p:sp>
          <p:nvSpPr>
            <p:cNvPr id="41" name="文本框 98"/>
            <p:cNvSpPr txBox="1"/>
            <p:nvPr/>
          </p:nvSpPr>
          <p:spPr>
            <a:xfrm>
              <a:off x="6832486" y="3569654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...</a:t>
              </a:r>
              <a:endParaRPr lang="zh-CN" altLang="en-US" sz="2400" dirty="0"/>
            </a:p>
          </p:txBody>
        </p:sp>
        <p:sp>
          <p:nvSpPr>
            <p:cNvPr id="49" name="文本框 117"/>
            <p:cNvSpPr txBox="1"/>
            <p:nvPr/>
          </p:nvSpPr>
          <p:spPr>
            <a:xfrm>
              <a:off x="6798196" y="5080264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...</a:t>
              </a:r>
              <a:endParaRPr lang="zh-CN" altLang="en-US" sz="2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549076" y="3545856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2,1</a:t>
              </a:r>
              <a:endParaRPr lang="zh-CN" altLang="en-US" baseline="-250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3549076" y="4250967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2,2</a:t>
              </a:r>
              <a:endParaRPr lang="zh-CN" altLang="en-US" baseline="-250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3549076" y="4924196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2,3</a:t>
              </a:r>
              <a:endParaRPr lang="zh-CN" altLang="en-US" baseline="-25000" dirty="0"/>
            </a:p>
          </p:txBody>
        </p:sp>
        <p:sp>
          <p:nvSpPr>
            <p:cNvPr id="72" name="剪去同侧角的矩形 71"/>
            <p:cNvSpPr/>
            <p:nvPr/>
          </p:nvSpPr>
          <p:spPr>
            <a:xfrm>
              <a:off x="3549076" y="2991978"/>
              <a:ext cx="897850" cy="550449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RNG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5650443" y="3548821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3,1</a:t>
              </a:r>
              <a:endParaRPr lang="zh-CN" altLang="en-US" baseline="-25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650443" y="4252662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3,2</a:t>
              </a:r>
              <a:endParaRPr lang="zh-CN" altLang="en-US" baseline="-250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50443" y="4929066"/>
              <a:ext cx="897850" cy="6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3,3</a:t>
              </a:r>
              <a:endParaRPr lang="zh-CN" altLang="en-US" baseline="-25000" dirty="0"/>
            </a:p>
          </p:txBody>
        </p:sp>
        <p:sp>
          <p:nvSpPr>
            <p:cNvPr id="76" name="剪去同侧角的矩形 75"/>
            <p:cNvSpPr/>
            <p:nvPr/>
          </p:nvSpPr>
          <p:spPr>
            <a:xfrm>
              <a:off x="5650443" y="2994943"/>
              <a:ext cx="897850" cy="550449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RNG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778926" y="4165749"/>
              <a:ext cx="5966054" cy="902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8838696" y="4222694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1,3</a:t>
              </a:r>
              <a:endParaRPr lang="zh-CN" altLang="en-US" baseline="-25000" dirty="0"/>
            </a:p>
          </p:txBody>
        </p:sp>
        <p:sp>
          <p:nvSpPr>
            <p:cNvPr id="85" name="文本框 98"/>
            <p:cNvSpPr txBox="1"/>
            <p:nvPr/>
          </p:nvSpPr>
          <p:spPr>
            <a:xfrm>
              <a:off x="11650980" y="4311534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...</a:t>
              </a:r>
              <a:endParaRPr lang="zh-CN" altLang="en-US" sz="24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9743628" y="4223190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2,3</a:t>
              </a:r>
              <a:endParaRPr lang="zh-CN" altLang="en-US" baseline="-250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648560" y="4223246"/>
              <a:ext cx="897850" cy="699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x</a:t>
              </a:r>
              <a:r>
                <a:rPr lang="en-US" altLang="zh-CN" baseline="-25000" dirty="0" smtClean="0"/>
                <a:t>3,3</a:t>
              </a:r>
              <a:endParaRPr lang="zh-CN" altLang="en-US" baseline="-25000" dirty="0"/>
            </a:p>
          </p:txBody>
        </p:sp>
        <p:sp>
          <p:nvSpPr>
            <p:cNvPr id="78" name="右箭头 77"/>
            <p:cNvSpPr/>
            <p:nvPr/>
          </p:nvSpPr>
          <p:spPr>
            <a:xfrm>
              <a:off x="7569180" y="4428470"/>
              <a:ext cx="386307" cy="230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66452" y="3419602"/>
              <a:ext cx="462987" cy="2112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</a:p>
            <a:p>
              <a:pPr algn="ctr"/>
              <a:r>
                <a:rPr lang="en-US" altLang="zh-CN" dirty="0" smtClean="0"/>
                <a:t>A</a:t>
              </a:r>
            </a:p>
            <a:p>
              <a:pPr algn="ctr"/>
              <a:r>
                <a:rPr lang="en-US" altLang="zh-CN" dirty="0" smtClean="0"/>
                <a:t>P</a:t>
              </a:r>
            </a:p>
            <a:p>
              <a:pPr algn="ctr"/>
              <a:r>
                <a:rPr lang="en-US" altLang="zh-CN" dirty="0" smtClean="0"/>
                <a:t>P</a:t>
              </a:r>
            </a:p>
            <a:p>
              <a:pPr algn="ctr"/>
              <a:r>
                <a:rPr lang="en-US" altLang="zh-CN" dirty="0" smtClean="0"/>
                <a:t>E</a:t>
              </a:r>
              <a:br>
                <a:rPr lang="en-US" altLang="zh-CN" dirty="0" smtClean="0"/>
              </a:br>
              <a:r>
                <a:rPr lang="en-US" altLang="zh-CN" dirty="0" smtClean="0"/>
                <a:t>R</a:t>
              </a:r>
            </a:p>
          </p:txBody>
        </p:sp>
        <p:sp>
          <p:nvSpPr>
            <p:cNvPr id="84" name="右箭头 83"/>
            <p:cNvSpPr/>
            <p:nvPr/>
          </p:nvSpPr>
          <p:spPr>
            <a:xfrm>
              <a:off x="8452102" y="4409975"/>
              <a:ext cx="386307" cy="230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9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76</Words>
  <Application>Microsoft Office PowerPoint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Yupeng Tai</dc:creator>
  <cp:lastModifiedBy>Yupeng Tai</cp:lastModifiedBy>
  <cp:revision>10</cp:revision>
  <dcterms:created xsi:type="dcterms:W3CDTF">2016-05-23T13:45:12Z</dcterms:created>
  <dcterms:modified xsi:type="dcterms:W3CDTF">2016-05-27T16:35:14Z</dcterms:modified>
</cp:coreProperties>
</file>