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62" r:id="rId2"/>
    <p:sldId id="263" r:id="rId3"/>
    <p:sldId id="264" r:id="rId4"/>
    <p:sldId id="266" r:id="rId5"/>
    <p:sldId id="269" r:id="rId6"/>
    <p:sldId id="267" r:id="rId7"/>
    <p:sldId id="268" r:id="rId8"/>
    <p:sldId id="265" r:id="rId9"/>
  </p:sldIdLst>
  <p:sldSz cx="12192000" cy="6858000"/>
  <p:notesSz cx="6858000" cy="9144000"/>
  <p:embeddedFontLst>
    <p:embeddedFont>
      <p:font typeface="Wingdings 2" panose="05020102010507070707" pitchFamily="18" charset="2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61Lh1EPHOy66CuvdaUrwKo1g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22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7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75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8139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0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2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67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83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20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70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79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09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20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21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6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38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2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gldev.org/www/tutorial38/tutorial38.html" TargetMode="External"/><Relationship Id="rId4" Type="http://schemas.openxmlformats.org/officeDocument/2006/relationships/hyperlink" Target="https://learnopengl.com/Guest-Articles/2020/Skeletal-Ani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44EBF-1513-EDC7-7301-5B5360AF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5BF5BF-1783-8FD5-8EB2-E70DDC65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75169"/>
            <a:ext cx="9440034" cy="1967960"/>
          </a:xfrm>
        </p:spPr>
        <p:txBody>
          <a:bodyPr>
            <a:normAutofit/>
          </a:bodyPr>
          <a:lstStyle/>
          <a:p>
            <a:r>
              <a:rPr lang="zh-TW" altLang="en-US" dirty="0"/>
              <a:t>陳柏志 </a:t>
            </a:r>
            <a:r>
              <a:rPr lang="en-US" altLang="zh-TW" dirty="0"/>
              <a:t>P76104710@gs.ncku.edu.tw</a:t>
            </a:r>
          </a:p>
          <a:p>
            <a:r>
              <a:rPr lang="zh-TW" altLang="en-US" dirty="0"/>
              <a:t>張浩綸 </a:t>
            </a:r>
            <a:r>
              <a:rPr lang="en-US" altLang="zh-TW" dirty="0"/>
              <a:t>P76114074 @gs.ncku.edu.tw</a:t>
            </a:r>
          </a:p>
          <a:p>
            <a:r>
              <a:rPr lang="zh-TW" altLang="en-US" dirty="0"/>
              <a:t>實驗室：資訊新館</a:t>
            </a:r>
            <a:r>
              <a:rPr lang="en-US" altLang="zh-TW"/>
              <a:t>65701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7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3A4D2-497E-7419-5934-C67A00C9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6D815-CDD1-C7CE-C36B-BD4E150C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096605" cy="4058751"/>
          </a:xfrm>
        </p:spPr>
        <p:txBody>
          <a:bodyPr/>
          <a:lstStyle/>
          <a:p>
            <a:r>
              <a:rPr lang="zh-TW" altLang="en-US" dirty="0"/>
              <a:t>撰寫</a:t>
            </a:r>
            <a:r>
              <a:rPr lang="en-US" altLang="zh-TW" dirty="0"/>
              <a:t>OpenGL</a:t>
            </a:r>
            <a:r>
              <a:rPr lang="zh-TW" altLang="en-US" dirty="0"/>
              <a:t>程式並可以：</a:t>
            </a:r>
            <a:endParaRPr lang="en-US" altLang="zh-TW" dirty="0"/>
          </a:p>
          <a:p>
            <a:pPr lvl="1"/>
            <a:r>
              <a:rPr lang="zh-TW" altLang="en-US" dirty="0"/>
              <a:t>載入並渲染出</a:t>
            </a:r>
            <a:r>
              <a:rPr lang="en-US" altLang="zh-TW" dirty="0"/>
              <a:t>3D Model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3D Model</a:t>
            </a:r>
            <a:r>
              <a:rPr lang="zh-TW" altLang="en-US" dirty="0"/>
              <a:t>必須有</a:t>
            </a:r>
            <a:r>
              <a:rPr lang="en-US" altLang="zh-TW" dirty="0"/>
              <a:t>Texture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可以修改範例程式</a:t>
            </a:r>
            <a:r>
              <a:rPr lang="en-US" altLang="zh-TW" dirty="0"/>
              <a:t>(</a:t>
            </a:r>
            <a:r>
              <a:rPr lang="zh-TW" altLang="en-US" dirty="0"/>
              <a:t>填空並寫入報告</a:t>
            </a:r>
            <a:r>
              <a:rPr lang="en-US" altLang="zh-TW" dirty="0"/>
              <a:t>)</a:t>
            </a:r>
            <a:r>
              <a:rPr lang="zh-TW" altLang="en-US" dirty="0"/>
              <a:t>，或</a:t>
            </a:r>
            <a:br>
              <a:rPr lang="en-US" altLang="zh-TW" dirty="0"/>
            </a:br>
            <a:r>
              <a:rPr lang="zh-TW" altLang="en-US" dirty="0"/>
              <a:t>撰寫自己的程式。</a:t>
            </a:r>
            <a:endParaRPr lang="en-US" altLang="zh-TW" dirty="0"/>
          </a:p>
          <a:p>
            <a:r>
              <a:rPr lang="zh-TW" altLang="en-US" dirty="0"/>
              <a:t>不限制作業系統。</a:t>
            </a:r>
          </a:p>
        </p:txBody>
      </p:sp>
      <p:pic>
        <p:nvPicPr>
          <p:cNvPr id="4" name="Google Shape;85;p3">
            <a:extLst>
              <a:ext uri="{FF2B5EF4-FFF2-40B4-BE49-F238E27FC236}">
                <a16:creationId xmlns:a16="http://schemas.microsoft.com/office/drawing/2014/main" id="{BDBF798E-8535-1AAC-5CE8-88A6C037C6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0400" y="2774745"/>
            <a:ext cx="5181600" cy="4083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09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15BA-173F-6688-7753-79DD2D34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9AC05-CA81-3F60-8B9A-F5B3E4DD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zh-TW" altLang="en-US" dirty="0"/>
              <a:t>將需要繳交的檔案做成壓縮檔，檔名</a:t>
            </a:r>
            <a:r>
              <a:rPr lang="en-US" altLang="zh-TW" dirty="0">
                <a:solidFill>
                  <a:srgbClr val="FF0000"/>
                </a:solidFill>
              </a:rPr>
              <a:t>&lt;student ID&gt;_hw1.zip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en-US" altLang="zh-TW" dirty="0"/>
              <a:t>e.g., p76114074_hw1.zip</a:t>
            </a:r>
          </a:p>
          <a:p>
            <a:r>
              <a:rPr lang="zh-TW" altLang="en-US" dirty="0"/>
              <a:t>壓縮檔內需包含：</a:t>
            </a:r>
            <a:endParaRPr lang="en-US" altLang="zh-TW" dirty="0"/>
          </a:p>
          <a:p>
            <a:pPr lvl="1"/>
            <a:r>
              <a:rPr lang="zh-TW" altLang="en-US" dirty="0"/>
              <a:t>執行檔</a:t>
            </a:r>
            <a:endParaRPr lang="en-US" altLang="zh-TW" dirty="0"/>
          </a:p>
          <a:p>
            <a:pPr lvl="1"/>
            <a:r>
              <a:rPr lang="zh-TW" altLang="en-US" dirty="0"/>
              <a:t>原始碼</a:t>
            </a:r>
            <a:endParaRPr lang="en-US" altLang="zh-TW" dirty="0"/>
          </a:p>
          <a:p>
            <a:pPr lvl="1"/>
            <a:r>
              <a:rPr lang="zh-TW" altLang="en-US" dirty="0"/>
              <a:t>報告</a:t>
            </a:r>
            <a:r>
              <a:rPr lang="en-US" altLang="zh-TW" dirty="0"/>
              <a:t>(pdf file):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(1)Environment, (2)Method description,</a:t>
            </a:r>
            <a:br>
              <a:rPr lang="en-US" altLang="zh-TW" dirty="0"/>
            </a:br>
            <a:r>
              <a:rPr lang="en-US" altLang="zh-TW" dirty="0"/>
              <a:t>(3)How to run the program?,</a:t>
            </a:r>
            <a:br>
              <a:rPr lang="en-US" altLang="zh-TW" dirty="0"/>
            </a:br>
            <a:r>
              <a:rPr lang="en-US" altLang="zh-TW" dirty="0"/>
              <a:t>(4)Results (Screenshots or Video)</a:t>
            </a:r>
          </a:p>
          <a:p>
            <a:r>
              <a:rPr lang="zh-TW" altLang="en-US" dirty="0"/>
              <a:t>將壓縮檔繳交至</a:t>
            </a:r>
            <a:r>
              <a:rPr lang="en-US" altLang="zh-TW" dirty="0"/>
              <a:t>Moodle</a:t>
            </a:r>
          </a:p>
          <a:p>
            <a:r>
              <a:rPr lang="en-US" altLang="zh-TW" dirty="0"/>
              <a:t>Deadline: </a:t>
            </a:r>
            <a:r>
              <a:rPr lang="en-US" altLang="zh-TW" dirty="0">
                <a:solidFill>
                  <a:srgbClr val="FF0000"/>
                </a:solidFill>
              </a:rPr>
              <a:t>2022/10/3(</a:t>
            </a:r>
            <a:r>
              <a:rPr lang="zh-TW" altLang="en-US" dirty="0">
                <a:solidFill>
                  <a:srgbClr val="FF0000"/>
                </a:solidFill>
              </a:rPr>
              <a:t>一</a:t>
            </a:r>
            <a:r>
              <a:rPr lang="en-US" altLang="zh-TW" dirty="0">
                <a:solidFill>
                  <a:srgbClr val="FF0000"/>
                </a:solidFill>
              </a:rPr>
              <a:t>) 23:55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E84C7-F2F0-B011-352C-9D6BD5C1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27" y="2213538"/>
            <a:ext cx="5539273" cy="45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9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439C9-CE89-CB4A-EBD1-B732DC9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8D552-FA63-854C-1E1D-431DE403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</a:t>
            </a:r>
            <a:r>
              <a:rPr lang="en-US" altLang="zh-TW" u="sng" dirty="0">
                <a:solidFill>
                  <a:srgbClr val="E980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https://learnopengl.com/</a:t>
            </a:r>
            <a:r>
              <a:rPr lang="zh-TW" altLang="en-US" dirty="0"/>
              <a:t>中的流程，填入範例程式的空格，並將要填入的程式碼在報告中簡短說明。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sz="2000" dirty="0">
                <a:hlinkClick r:id="rId3"/>
              </a:rPr>
              <a:t>https://www.opengl.org/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Document)</a:t>
            </a:r>
          </a:p>
          <a:p>
            <a:endParaRPr lang="en-US" altLang="zh-TW" dirty="0"/>
          </a:p>
          <a:p>
            <a:r>
              <a:rPr lang="zh-TW" altLang="en-US" dirty="0"/>
              <a:t>第二次作業 </a:t>
            </a:r>
            <a:r>
              <a:rPr lang="en-US" altLang="zh-TW" dirty="0"/>
              <a:t>(Feature-Based Image Metamorphosis)</a:t>
            </a:r>
          </a:p>
          <a:p>
            <a:endParaRPr lang="en-US" altLang="zh-TW" dirty="0"/>
          </a:p>
          <a:p>
            <a:r>
              <a:rPr lang="zh-TW" altLang="en-US" dirty="0"/>
              <a:t>第三次作業 </a:t>
            </a:r>
            <a:r>
              <a:rPr lang="en-US" altLang="zh-TW" dirty="0"/>
              <a:t>(Skeletal Animation)</a:t>
            </a:r>
          </a:p>
          <a:p>
            <a:pPr lvl="1"/>
            <a:r>
              <a:rPr lang="en-US" altLang="zh-TW" dirty="0">
                <a:hlinkClick r:id="rId4"/>
              </a:rPr>
              <a:t>https://learnopengl.com/Guest-Articles/2020/Skeletal-Animation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https://ogldev.org/www/tutorial38/tutorial38.html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3206F-8E08-A92F-0A48-A07608F8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/>
              <a:t>Sample code</a:t>
            </a:r>
            <a:r>
              <a:rPr lang="zh-TW" altLang="en-US" sz="4000" dirty="0"/>
              <a:t>說明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ADBD2FF-0840-A725-FE9F-06CC2F91C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6F076-A985-A14B-B938-E975E70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需要修改的檔案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C7D0B-7980-2D57-B99D-98436DEC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已將每個部份整理成</a:t>
            </a:r>
            <a:r>
              <a:rPr lang="en-US" altLang="zh-TW" dirty="0"/>
              <a:t>class</a:t>
            </a:r>
            <a:r>
              <a:rPr lang="zh-TW" altLang="en-US" dirty="0"/>
              <a:t>，並將一些部分挖空，全部填入後就可以成功運行。</a:t>
            </a:r>
            <a:endParaRPr lang="en-US" altLang="zh-TW" dirty="0"/>
          </a:p>
          <a:p>
            <a:r>
              <a:rPr lang="zh-TW" altLang="en-US" dirty="0"/>
              <a:t>需要修改的有以下五個檔案。其他如</a:t>
            </a:r>
            <a:r>
              <a:rPr lang="en-US" altLang="zh-TW" dirty="0"/>
              <a:t>Shader</a:t>
            </a:r>
            <a:r>
              <a:rPr lang="zh-TW" altLang="en-US" dirty="0"/>
              <a:t>、檔案讀寫等部分已包含在</a:t>
            </a:r>
            <a:r>
              <a:rPr lang="en-US" altLang="zh-TW" dirty="0"/>
              <a:t>sample code</a:t>
            </a:r>
            <a:r>
              <a:rPr lang="zh-TW" altLang="en-US" dirty="0"/>
              <a:t>之中。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BAA133-59BF-75F0-AE23-164624B3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43" y="3832544"/>
            <a:ext cx="4629114" cy="24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3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05466-649D-19D6-EF7B-4C7C109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需要修改的地方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2C88B-091D-CF2F-DF2B-EDD0DC6C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找到包含 </a:t>
            </a:r>
            <a:r>
              <a:rPr lang="en-US" altLang="zh-TW" dirty="0">
                <a:solidFill>
                  <a:srgbClr val="00B050"/>
                </a:solidFill>
              </a:rPr>
              <a:t>//Fill in the blank </a:t>
            </a:r>
            <a:r>
              <a:rPr lang="zh-TW" altLang="en-US" dirty="0"/>
              <a:t>的部分</a:t>
            </a:r>
          </a:p>
          <a:p>
            <a:r>
              <a:rPr lang="zh-TW" altLang="en-US" dirty="0"/>
              <a:t>將與此步驟相關的</a:t>
            </a:r>
            <a:r>
              <a:rPr lang="en-US" altLang="zh-TW" dirty="0"/>
              <a:t>OpenGL</a:t>
            </a:r>
            <a:r>
              <a:rPr lang="zh-TW" altLang="en-US" dirty="0"/>
              <a:t>函式填入</a:t>
            </a:r>
          </a:p>
          <a:p>
            <a:r>
              <a:rPr lang="zh-TW" altLang="en-US" dirty="0"/>
              <a:t>每個函式的功能會在同名的</a:t>
            </a:r>
            <a:r>
              <a:rPr lang="en-US" altLang="zh-TW" dirty="0"/>
              <a:t>.</a:t>
            </a:r>
            <a:r>
              <a:rPr lang="en-US" altLang="zh-TW" dirty="0" err="1"/>
              <a:t>hpp</a:t>
            </a:r>
            <a:r>
              <a:rPr lang="zh-TW" altLang="en-US" dirty="0"/>
              <a:t>檔中以註解說明，會用到的</a:t>
            </a:r>
            <a:r>
              <a:rPr lang="en-US" altLang="zh-TW" dirty="0"/>
              <a:t>object id</a:t>
            </a:r>
            <a:r>
              <a:rPr lang="zh-TW" altLang="en-US" dirty="0"/>
              <a:t>也可在</a:t>
            </a:r>
            <a:r>
              <a:rPr lang="en-US" altLang="zh-TW" dirty="0"/>
              <a:t>.</a:t>
            </a:r>
            <a:r>
              <a:rPr lang="en-US" altLang="zh-TW" dirty="0" err="1"/>
              <a:t>hpp</a:t>
            </a:r>
            <a:r>
              <a:rPr lang="zh-TW" altLang="en-US" dirty="0"/>
              <a:t>檔中找到。</a:t>
            </a:r>
            <a:endParaRPr lang="en-US" altLang="zh-TW" dirty="0"/>
          </a:p>
          <a:p>
            <a:pPr lvl="1"/>
            <a:r>
              <a:rPr lang="en-US" altLang="zh-TW" sz="1800" dirty="0"/>
              <a:t>OpenGLShaderProgram.hpp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2ED83E-3D4E-536D-31CB-AAE7D1F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70" y="3556930"/>
            <a:ext cx="7453259" cy="33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CC9D-F441-8167-5877-0C38C5BF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</a:t>
            </a:r>
            <a:r>
              <a:rPr lang="en-US" altLang="zh-TW" sz="4000" dirty="0"/>
              <a:t>(OpenGLShaderProgram.cpp)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D0CC2-760A-3B1B-D25D-8D120FA6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A78D20-B812-4975-5B53-5863B714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2450"/>
            <a:ext cx="6096000" cy="3653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A1439A-2F8B-F5CD-1EDF-AE15E2D2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32448"/>
            <a:ext cx="6085351" cy="41061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4318A0-A39A-186D-36D3-0979B60BEA55}"/>
              </a:ext>
            </a:extLst>
          </p:cNvPr>
          <p:cNvSpPr/>
          <p:nvPr/>
        </p:nvSpPr>
        <p:spPr>
          <a:xfrm>
            <a:off x="6371777" y="2611409"/>
            <a:ext cx="2881279" cy="4311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894288-EBC9-7D87-ED37-5D74EFA8D1CB}"/>
              </a:ext>
            </a:extLst>
          </p:cNvPr>
          <p:cNvSpPr/>
          <p:nvPr/>
        </p:nvSpPr>
        <p:spPr>
          <a:xfrm>
            <a:off x="6371778" y="4258324"/>
            <a:ext cx="2075936" cy="4311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D5FEB8B-A7E4-C7DE-B8C0-899626F32669}"/>
              </a:ext>
            </a:extLst>
          </p:cNvPr>
          <p:cNvSpPr/>
          <p:nvPr/>
        </p:nvSpPr>
        <p:spPr>
          <a:xfrm>
            <a:off x="4979962" y="3353963"/>
            <a:ext cx="1048624" cy="555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6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常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363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Wingdings 2</vt:lpstr>
      <vt:lpstr>石板</vt:lpstr>
      <vt:lpstr>Homework 1</vt:lpstr>
      <vt:lpstr>目標</vt:lpstr>
      <vt:lpstr>繳交</vt:lpstr>
      <vt:lpstr>建議</vt:lpstr>
      <vt:lpstr>Sample code說明</vt:lpstr>
      <vt:lpstr>需要修改的檔案</vt:lpstr>
      <vt:lpstr>需要修改的地方</vt:lpstr>
      <vt:lpstr>修改範例(OpenGLShaderProgram.cpp)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</dc:title>
  <dc:creator>蔡昀臻</dc:creator>
  <cp:lastModifiedBy>張浩綸</cp:lastModifiedBy>
  <cp:revision>8</cp:revision>
  <dcterms:created xsi:type="dcterms:W3CDTF">2020-08-03T02:09:59Z</dcterms:created>
  <dcterms:modified xsi:type="dcterms:W3CDTF">2022-09-15T08:38:27Z</dcterms:modified>
</cp:coreProperties>
</file>