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67EF-C11D-4AC6-936C-EB672F26A9D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771D-5E59-40DB-898B-E3EF61B4E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89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67EF-C11D-4AC6-936C-EB672F26A9D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771D-5E59-40DB-898B-E3EF61B4E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1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67EF-C11D-4AC6-936C-EB672F26A9D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771D-5E59-40DB-898B-E3EF61B4E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149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67EF-C11D-4AC6-936C-EB672F26A9D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771D-5E59-40DB-898B-E3EF61B4E58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0587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67EF-C11D-4AC6-936C-EB672F26A9D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771D-5E59-40DB-898B-E3EF61B4E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744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67EF-C11D-4AC6-936C-EB672F26A9D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771D-5E59-40DB-898B-E3EF61B4E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053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67EF-C11D-4AC6-936C-EB672F26A9D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771D-5E59-40DB-898B-E3EF61B4E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78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67EF-C11D-4AC6-936C-EB672F26A9D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771D-5E59-40DB-898B-E3EF61B4E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07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67EF-C11D-4AC6-936C-EB672F26A9D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771D-5E59-40DB-898B-E3EF61B4E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12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67EF-C11D-4AC6-936C-EB672F26A9D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771D-5E59-40DB-898B-E3EF61B4E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42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67EF-C11D-4AC6-936C-EB672F26A9D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771D-5E59-40DB-898B-E3EF61B4E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50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67EF-C11D-4AC6-936C-EB672F26A9D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771D-5E59-40DB-898B-E3EF61B4E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62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67EF-C11D-4AC6-936C-EB672F26A9D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771D-5E59-40DB-898B-E3EF61B4E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074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67EF-C11D-4AC6-936C-EB672F26A9D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771D-5E59-40DB-898B-E3EF61B4E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81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67EF-C11D-4AC6-936C-EB672F26A9D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771D-5E59-40DB-898B-E3EF61B4E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51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67EF-C11D-4AC6-936C-EB672F26A9D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771D-5E59-40DB-898B-E3EF61B4E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35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67EF-C11D-4AC6-936C-EB672F26A9D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771D-5E59-40DB-898B-E3EF61B4E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15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05567EF-C11D-4AC6-936C-EB672F26A9D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49B771D-5E59-40DB-898B-E3EF61B4E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082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76114074@gs.ncku.edu.tw" TargetMode="External"/><Relationship Id="rId2" Type="http://schemas.openxmlformats.org/officeDocument/2006/relationships/hyperlink" Target="mailto:P76104710@gs.ncku.edu.t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10.1145/133994.13400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63730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686CD2-543C-5EE7-C5C5-DC3C084A89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249A082-21EA-6A28-C2F2-9B1CBF929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390147"/>
            <a:ext cx="9440034" cy="1472762"/>
          </a:xfrm>
        </p:spPr>
        <p:txBody>
          <a:bodyPr>
            <a:normAutofit/>
          </a:bodyPr>
          <a:lstStyle/>
          <a:p>
            <a:r>
              <a:rPr lang="zh-TW" altLang="en-US" dirty="0"/>
              <a:t>陳柏志 </a:t>
            </a:r>
            <a:r>
              <a:rPr lang="en-US" altLang="zh-TW" dirty="0">
                <a:hlinkClick r:id="rId2"/>
              </a:rPr>
              <a:t>P76104710@gs.ncku.edu.tw</a:t>
            </a:r>
            <a:endParaRPr lang="en-US" altLang="zh-TW" dirty="0"/>
          </a:p>
          <a:p>
            <a:r>
              <a:rPr lang="zh-TW" altLang="en-US" dirty="0"/>
              <a:t>張浩綸 </a:t>
            </a:r>
            <a:r>
              <a:rPr lang="en-US" altLang="zh-TW" dirty="0">
                <a:hlinkClick r:id="rId3"/>
              </a:rPr>
              <a:t>P76114074@gs.ncku.edu.tw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682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B16788-E9E0-CBF6-87FE-7DD1DEA2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61C3E0-5D67-8C20-3A4B-FD08E9A6A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Write an Image Morphing program based on the paper</a:t>
            </a:r>
          </a:p>
          <a:p>
            <a:pPr lvl="1"/>
            <a:r>
              <a:rPr lang="en-US" altLang="zh-TW" sz="2000" dirty="0"/>
              <a:t>Feature-based image metamorphosis</a:t>
            </a:r>
          </a:p>
          <a:p>
            <a:pPr lvl="1"/>
            <a:r>
              <a:rPr lang="en-US" altLang="zh-TW" sz="2000" dirty="0">
                <a:hlinkClick r:id="rId2"/>
              </a:rPr>
              <a:t>https://dl.acm.org/doi/10.1145/133994.134003</a:t>
            </a:r>
            <a:endParaRPr lang="en-US" altLang="zh-TW" sz="2000" dirty="0"/>
          </a:p>
          <a:p>
            <a:pPr lvl="1"/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3359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64FB8F-562E-716B-C2F5-6E87EFDF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676400"/>
            <a:ext cx="10353762" cy="518160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Input</a:t>
            </a:r>
          </a:p>
          <a:p>
            <a:pPr lvl="1"/>
            <a:r>
              <a:rPr lang="en-US" altLang="zh-TW" sz="2400" dirty="0"/>
              <a:t>2 or 3 color images. </a:t>
            </a:r>
          </a:p>
          <a:p>
            <a:pPr lvl="1"/>
            <a:r>
              <a:rPr lang="en-US" altLang="zh-TW" sz="2400" dirty="0"/>
              <a:t>Feature line segments</a:t>
            </a:r>
          </a:p>
          <a:p>
            <a:pPr lvl="2"/>
            <a:r>
              <a:rPr lang="en-US" altLang="zh-TW" sz="2000" dirty="0"/>
              <a:t>You can put them in the code or let users draw on the GUI window.</a:t>
            </a:r>
          </a:p>
          <a:p>
            <a:pPr lvl="1"/>
            <a:r>
              <a:rPr lang="en-US" altLang="zh-TW" sz="2400" dirty="0"/>
              <a:t>Alpha value: 0 ~ 1</a:t>
            </a:r>
          </a:p>
          <a:p>
            <a:r>
              <a:rPr lang="en-US" altLang="zh-TW" sz="2800" dirty="0"/>
              <a:t>Output</a:t>
            </a:r>
          </a:p>
          <a:p>
            <a:pPr lvl="1"/>
            <a:r>
              <a:rPr lang="en-US" altLang="zh-TW" sz="2400" dirty="0"/>
              <a:t>Single warped image (Before color blending).</a:t>
            </a:r>
          </a:p>
          <a:p>
            <a:pPr lvl="1"/>
            <a:r>
              <a:rPr lang="en-US" altLang="zh-TW" sz="2400" dirty="0"/>
              <a:t>Final warping result (After color blending).</a:t>
            </a:r>
          </a:p>
        </p:txBody>
      </p:sp>
    </p:spTree>
    <p:extLst>
      <p:ext uri="{BB962C8B-B14F-4D97-AF65-F5344CB8AC3E}">
        <p14:creationId xmlns:p14="http://schemas.microsoft.com/office/powerpoint/2010/main" val="2487023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82FB64-C62F-73C5-6668-2F8C6B41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Additional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D6F5B8-AF04-0E63-65C2-8229B92F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125551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You will receive additional scores if you successfully implement the following features.</a:t>
            </a:r>
          </a:p>
          <a:p>
            <a:pPr lvl="1"/>
            <a:r>
              <a:rPr lang="en-US" altLang="zh-TW" sz="2000" dirty="0"/>
              <a:t>Users can draw feature lines on the window.</a:t>
            </a:r>
          </a:p>
          <a:p>
            <a:pPr lvl="1"/>
            <a:r>
              <a:rPr lang="en-US" altLang="zh-TW" sz="2000" dirty="0"/>
              <a:t>Warping animation.</a:t>
            </a:r>
          </a:p>
          <a:p>
            <a:pPr lvl="2"/>
            <a:r>
              <a:rPr lang="en-US" altLang="zh-TW" sz="1800" dirty="0"/>
              <a:t>Show the morphing result with alpha value from 0 to 1 continuously.</a:t>
            </a:r>
          </a:p>
          <a:p>
            <a:pPr lvl="1"/>
            <a:r>
              <a:rPr lang="en-US" altLang="zh-TW" sz="2000" dirty="0"/>
              <a:t>Multiple image sequentially morphing animation.</a:t>
            </a:r>
          </a:p>
          <a:p>
            <a:pPr lvl="2"/>
            <a:r>
              <a:rPr lang="en-US" altLang="zh-TW" sz="1800" dirty="0"/>
              <a:t>Image A -&gt; Image B -&gt; Image C -&gt; Image A</a:t>
            </a:r>
          </a:p>
          <a:p>
            <a:pPr lvl="1"/>
            <a:r>
              <a:rPr lang="en-US" altLang="zh-TW" sz="2000" dirty="0"/>
              <a:t>Multiple image blending.</a:t>
            </a:r>
          </a:p>
          <a:p>
            <a:pPr lvl="2"/>
            <a:r>
              <a:rPr lang="en-US" altLang="zh-TW" sz="1800" dirty="0"/>
              <a:t>Reference paper: Polymorph: Morphing Among Multiple Images.</a:t>
            </a:r>
          </a:p>
          <a:p>
            <a:pPr lvl="2"/>
            <a:r>
              <a:rPr lang="en-US" altLang="zh-TW" sz="1800" dirty="0">
                <a:hlinkClick r:id="rId2"/>
              </a:rPr>
              <a:t>https://ieeexplore.ieee.org/document/637304</a:t>
            </a:r>
            <a:endParaRPr lang="en-US" altLang="zh-TW" sz="1800" dirty="0"/>
          </a:p>
          <a:p>
            <a:pPr lvl="2"/>
            <a:endParaRPr lang="en-US" altLang="zh-TW" sz="1800" dirty="0"/>
          </a:p>
          <a:p>
            <a:pPr lvl="1"/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3146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C0229-2A1B-153F-4BD5-7A165527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12E1B9-2E95-717B-ABC1-FE643709A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No limitation on Programming Language </a:t>
            </a:r>
            <a:r>
              <a:rPr lang="en-US" altLang="zh-TW" sz="2400"/>
              <a:t>/ OS</a:t>
            </a:r>
            <a:endParaRPr lang="en-US" altLang="zh-TW" sz="2400" dirty="0"/>
          </a:p>
          <a:p>
            <a:pPr lvl="1"/>
            <a:r>
              <a:rPr lang="en-US" altLang="zh-TW" sz="2000" dirty="0"/>
              <a:t>Just make it convenient for me to test your program, thank you.</a:t>
            </a:r>
          </a:p>
          <a:p>
            <a:r>
              <a:rPr lang="en-US" altLang="zh-TW" sz="2400" dirty="0"/>
              <a:t>You </a:t>
            </a:r>
            <a:r>
              <a:rPr lang="en-US" altLang="zh-TW" sz="2400" b="1" dirty="0"/>
              <a:t>MUST</a:t>
            </a:r>
            <a:r>
              <a:rPr lang="en-US" altLang="zh-TW" sz="2400" dirty="0"/>
              <a:t> implement the warping algorithm by yourself.</a:t>
            </a:r>
          </a:p>
          <a:p>
            <a:pPr lvl="1"/>
            <a:r>
              <a:rPr lang="en-US" altLang="zh-TW" sz="2000" dirty="0"/>
              <a:t>No warping function (cv::</a:t>
            </a:r>
            <a:r>
              <a:rPr lang="en-US" altLang="zh-TW" sz="2000" dirty="0" err="1"/>
              <a:t>warpPerspective</a:t>
            </a:r>
            <a:r>
              <a:rPr lang="en-US" altLang="zh-TW" sz="2000" dirty="0"/>
              <a:t>) </a:t>
            </a:r>
          </a:p>
          <a:p>
            <a:r>
              <a:rPr lang="en-US" altLang="zh-TW" sz="2400" dirty="0"/>
              <a:t>You </a:t>
            </a:r>
            <a:r>
              <a:rPr lang="en-US" altLang="zh-TW" sz="2400" b="1" dirty="0"/>
              <a:t>MUST</a:t>
            </a:r>
            <a:r>
              <a:rPr lang="en-US" altLang="zh-TW" sz="2400" dirty="0"/>
              <a:t> implement the </a:t>
            </a:r>
            <a:r>
              <a:rPr lang="en-US" altLang="zh-TW" sz="2400" b="1" dirty="0"/>
              <a:t>feature line </a:t>
            </a:r>
            <a:r>
              <a:rPr lang="en-US" altLang="zh-TW" sz="2400" dirty="0"/>
              <a:t>warping algorithm based on the paper.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4309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006C73-D363-7424-7341-2670231B0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97368B-780D-8401-B54F-A867462A4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125551"/>
          </a:xfrm>
        </p:spPr>
        <p:txBody>
          <a:bodyPr>
            <a:normAutofit/>
          </a:bodyPr>
          <a:lstStyle/>
          <a:p>
            <a:r>
              <a:rPr lang="en-US" altLang="zh-TW" dirty="0"/>
              <a:t>Compress your file into &lt;student ID&gt;_hw2.zip</a:t>
            </a:r>
          </a:p>
          <a:p>
            <a:pPr lvl="1"/>
            <a:r>
              <a:rPr lang="en-US" altLang="zh-TW" dirty="0"/>
              <a:t>E.g., p76114000_hw2.zip</a:t>
            </a:r>
          </a:p>
          <a:p>
            <a:r>
              <a:rPr lang="en-US" altLang="zh-TW" dirty="0"/>
              <a:t>Your .zip file should include:</a:t>
            </a:r>
          </a:p>
          <a:p>
            <a:pPr lvl="1"/>
            <a:r>
              <a:rPr lang="en-US" altLang="zh-TW" dirty="0"/>
              <a:t>Source Code</a:t>
            </a:r>
          </a:p>
          <a:p>
            <a:pPr lvl="1"/>
            <a:r>
              <a:rPr lang="en-US" altLang="zh-TW" dirty="0"/>
              <a:t>Report (.pdf)</a:t>
            </a:r>
          </a:p>
          <a:p>
            <a:pPr lvl="2"/>
            <a:r>
              <a:rPr lang="en-US" altLang="zh-TW" dirty="0"/>
              <a:t>Environment</a:t>
            </a:r>
          </a:p>
          <a:p>
            <a:pPr lvl="2"/>
            <a:r>
              <a:rPr lang="en-US" altLang="zh-TW" dirty="0"/>
              <a:t>Method description</a:t>
            </a:r>
          </a:p>
          <a:p>
            <a:pPr lvl="2"/>
            <a:r>
              <a:rPr lang="en-US" altLang="zh-TW" dirty="0"/>
              <a:t>How to run the program?</a:t>
            </a:r>
          </a:p>
          <a:p>
            <a:pPr lvl="2"/>
            <a:r>
              <a:rPr lang="en-US" altLang="zh-TW" dirty="0"/>
              <a:t>Results (Screenshots or Video)</a:t>
            </a:r>
          </a:p>
          <a:p>
            <a:r>
              <a:rPr lang="en-US" altLang="zh-TW" dirty="0"/>
              <a:t>Upload in Moodle.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Deadline: 2022/11/14(</a:t>
            </a:r>
            <a:r>
              <a:rPr lang="zh-TW" altLang="en-US" b="1" dirty="0">
                <a:solidFill>
                  <a:srgbClr val="FF0000"/>
                </a:solidFill>
              </a:rPr>
              <a:t>一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23:55</a:t>
            </a:r>
          </a:p>
        </p:txBody>
      </p:sp>
    </p:spTree>
    <p:extLst>
      <p:ext uri="{BB962C8B-B14F-4D97-AF65-F5344CB8AC3E}">
        <p14:creationId xmlns:p14="http://schemas.microsoft.com/office/powerpoint/2010/main" val="217106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常用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常用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常用" id="{2FC1898E-0DFF-4B02-84DF-FCE578849718}" vid="{B247BF44-C15B-4241-8CF9-52E9FFBE49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常用</Template>
  <TotalTime>23</TotalTime>
  <Words>289</Words>
  <Application>Microsoft Office PowerPoint</Application>
  <PresentationFormat>寬螢幕</PresentationFormat>
  <Paragraphs>43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Times New Roman</vt:lpstr>
      <vt:lpstr>Wingdings 2</vt:lpstr>
      <vt:lpstr>常用</vt:lpstr>
      <vt:lpstr>HW2</vt:lpstr>
      <vt:lpstr>Objectives</vt:lpstr>
      <vt:lpstr>PowerPoint 簡報</vt:lpstr>
      <vt:lpstr>Additional</vt:lpstr>
      <vt:lpstr>Requirements</vt:lpstr>
      <vt:lpstr>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HW2</dc:title>
  <dc:creator>張浩綸</dc:creator>
  <cp:lastModifiedBy>張浩綸</cp:lastModifiedBy>
  <cp:revision>4</cp:revision>
  <dcterms:created xsi:type="dcterms:W3CDTF">2022-10-17T09:30:04Z</dcterms:created>
  <dcterms:modified xsi:type="dcterms:W3CDTF">2022-10-18T03:54:18Z</dcterms:modified>
</cp:coreProperties>
</file>