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3" r:id="rId5"/>
    <p:sldId id="262" r:id="rId7"/>
    <p:sldId id="261" r:id="rId8"/>
    <p:sldId id="264" r:id="rId9"/>
    <p:sldId id="267" r:id="rId10"/>
    <p:sldId id="269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1DE2-3F19-436E-A7E5-140C8B077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1FA1-8206-4774-8895-BD4D76668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3203848" y="198120"/>
            <a:ext cx="213106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+mj-ea"/>
              </a:rPr>
              <a:t>2017</a:t>
            </a:r>
            <a:r>
              <a:rPr lang="zh-CN" altLang="en-US" sz="1400" b="1" dirty="0">
                <a:latin typeface="+mj-ea"/>
              </a:rPr>
              <a:t>年</a:t>
            </a:r>
            <a:r>
              <a:rPr lang="en-US" altLang="zh-CN" sz="1400" b="1" dirty="0">
                <a:latin typeface="+mj-ea"/>
              </a:rPr>
              <a:t>5</a:t>
            </a:r>
            <a:r>
              <a:rPr lang="zh-CN" altLang="en-US" sz="1400" b="1" dirty="0">
                <a:latin typeface="+mj-ea"/>
              </a:rPr>
              <a:t>月</a:t>
            </a:r>
            <a:r>
              <a:rPr lang="en-US" altLang="zh-CN" sz="1400" b="1" dirty="0">
                <a:latin typeface="+mj-ea"/>
              </a:rPr>
              <a:t>10</a:t>
            </a:r>
            <a:r>
              <a:rPr lang="zh-CN" altLang="en-US" sz="1400" b="1" dirty="0">
                <a:latin typeface="+mj-ea"/>
              </a:rPr>
              <a:t>日  星期三</a:t>
            </a:r>
            <a:endParaRPr lang="zh-CN" altLang="en-US" sz="14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3575" y="2670175"/>
            <a:ext cx="396240" cy="1524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1400" b="1">
                <a:solidFill>
                  <a:srgbClr val="FF0000"/>
                </a:solidFill>
              </a:rPr>
              <a:t>金股期鸣：邢老师</a:t>
            </a:r>
            <a:endParaRPr lang="zh-CN" altLang="zh-CN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016125" y="478155"/>
            <a:ext cx="67513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股综述：市场尾盘跳水杀跌 两市仅银行板块收红</a:t>
            </a:r>
            <a:endParaRPr lang="zh-CN" altLang="en-US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52195" y="1297940"/>
            <a:ext cx="751141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297940"/>
            <a:ext cx="7520940" cy="347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186940" y="210185"/>
            <a:ext cx="64115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股消息：一带一路峰会周日召开</a:t>
            </a:r>
            <a:endParaRPr sz="2000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93570" y="1282700"/>
            <a:ext cx="6704965" cy="2562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FF0000"/>
                </a:solidFill>
              </a:rPr>
              <a:t>【新华社：“一带一路”倡议彰显新一轮改革开放的顶层设计】财联社10日讯，新华社发布共建“一带一路”系列述评之三：镌刻对外开放的新坐标。文章称，“一带一路”倡议彰显新一轮改革开放的顶层设计，凸显中国打造全方位开放格局和开放型经济的郑重选择。“一带一路”将持续释放中国开放的红利。跨境电商、智慧城市、高速列车等多领域合作，将深刻影响沿线国家的经济社会发展和现代化进程。随着“一带一路”倡议的深入落实，中国对外投资规模和领域将继续拓宽，中国企业走出去的步伐更快，中国优质产能和发展经验将与沿线国家实现精准对接，优势互补。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1867188" y="411510"/>
            <a:ext cx="9525000" cy="39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板块解析：两市仅银行板块收红</a:t>
            </a:r>
            <a:endParaRPr lang="zh-CN" altLang="en-US" sz="2000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60" y="1131570"/>
            <a:ext cx="2646680" cy="393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123728" y="411510"/>
            <a:ext cx="9525000" cy="335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16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个股评述：横盘震荡个股如何选择</a:t>
            </a:r>
            <a:endParaRPr lang="zh-CN" altLang="en-US" sz="1600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48715" y="1450975"/>
            <a:ext cx="7081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1560195"/>
            <a:ext cx="8866505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123728" y="411510"/>
            <a:ext cx="9525000" cy="640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36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期货战绩回顾</a:t>
            </a:r>
            <a:endParaRPr lang="zh-CN" altLang="en-US" sz="3600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1214120"/>
            <a:ext cx="4010025" cy="379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123440" y="411480"/>
            <a:ext cx="625094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行情解说</a:t>
            </a:r>
            <a:endParaRPr lang="en-US" altLang="zh-CN" sz="2400" b="1" dirty="0">
              <a:solidFill>
                <a:srgbClr val="FF0000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48815" y="1131570"/>
            <a:ext cx="65779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期货市场的趋势延续，少则一周，多则几个月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1658620"/>
            <a:ext cx="8952230" cy="3302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123728" y="411510"/>
            <a:ext cx="9525000" cy="640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3600" b="1" dirty="0">
                <a:effectLst/>
                <a:latin typeface="Calibri" panose="020F0502020204030204" charset="0"/>
                <a:ea typeface="宋体" panose="02010600030101010101" pitchFamily="2" charset="-122"/>
              </a:rPr>
              <a:t>活动介绍</a:t>
            </a:r>
            <a:endParaRPr lang="zh-CN" altLang="en-US" sz="3600" b="1" dirty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16125" y="1101870"/>
            <a:ext cx="7127875" cy="29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顺势而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5" y="1222375"/>
            <a:ext cx="2597785" cy="3914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23928" y="2028785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谢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88825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谢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全屏显示(16:9)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45</cp:revision>
  <dcterms:created xsi:type="dcterms:W3CDTF">2017-03-19T08:00:00Z</dcterms:created>
  <dcterms:modified xsi:type="dcterms:W3CDTF">2017-05-10T07:29:59Z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