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576"/>
    <a:srgbClr val="595959"/>
    <a:srgbClr val="F9BF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67"/>
    <p:restoredTop sz="94593"/>
  </p:normalViewPr>
  <p:slideViewPr>
    <p:cSldViewPr snapToGrid="0">
      <p:cViewPr>
        <p:scale>
          <a:sx n="102" d="100"/>
          <a:sy n="102" d="100"/>
        </p:scale>
        <p:origin x="96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442BB-A197-F6E9-0D38-DAA25048B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674344-A297-3413-2522-2EDB3176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DA32C-CCFC-E648-FF0B-A1E4F17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6D52C-A5E4-49E6-95C7-127CE1ED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E8ABF-5223-BBCB-D384-440712C1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3415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5C6AE-46BC-C361-E8DB-4E803FD2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347B8-68FD-84E7-47C4-4197A39B7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1F292-D721-E6F4-7D23-95413648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252C2-8489-51D6-9796-2B671400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21529-5FEA-69DA-0E64-0C5AE7B76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792234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E4EE83-D9A8-74FD-EFAE-515061050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F7717-7D56-8E5E-1903-F754DDEE1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A8FF5-20D3-C88A-22B9-EADE9D00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667644-D998-54E6-CBA3-035F34E1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6D63A-945F-FB4B-DCCF-35567F27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61129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D0A90-23D7-2402-2002-F51B6CB3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3C93A-63FC-B9CC-AA92-E1BFEF32E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0D2F85-9777-CF16-F30C-D3A6B4D1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3A8C8-EE60-468E-5340-B4E6A795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C6999-F029-FA34-270F-C3F3CA93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43053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5143E-E198-AABB-2EF7-183ED874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26255-E0C8-60AD-3D10-1C9216CB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CC1CB-2410-0754-9B28-13B0719B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1963E-D476-0A2C-A0F3-4A95BA9E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0649F-73AA-EB45-21DF-35D06806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0935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D8DDB-706A-4EBD-03F2-FCC3771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5EB96-867B-A5E9-5856-31A45F6F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3B3081-7B6D-8A24-838F-B7C626157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0E74F-5AB6-7D06-A5DA-A900CB18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4368E-80E7-C6E2-3277-8B49AC3F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5C5437-59F3-01AD-7F27-7553B81B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80995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8944E-DAE6-C5A7-A955-471414C6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7EDA6-EAD8-7EE7-5A18-D9C70A463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42105-75A0-3FB8-370D-290561098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A0FE43-2181-6AC0-7079-DA49AA107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7063BC-7100-4A0E-FE0C-4CF69DBF5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249B60-638A-27DE-68DF-EF6792EF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F22FB3-4797-B046-2F5A-0609AD19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B4AB5E-BE68-AEFC-59C8-34A27106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8394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E2987-056A-DE97-951A-8A2F9228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0577AF-82EF-6940-B1F8-D11273DC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8BCAA9-B5D9-4998-29FC-8CC6A2F3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0BFB25-E6CA-06E5-52BE-88914B58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16566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4AB684-DE4B-AFF9-DF62-375F8E62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AE3CDE-517D-6112-8D68-930CF3E9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96004-05F1-FC8E-B8C3-02767262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89040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2624A-6596-ACD9-4C6C-FB2EC2B7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110EE-65CF-4852-3D3B-0947CA13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17C7C5-30F9-97C7-E02A-E1A2526CB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9ACB78-5CC6-A720-4609-96C11F64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D0691-A901-B8F4-55B1-E775DD0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D27BC7-D11C-D3F7-DD49-C4761041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2459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EFB6-E4D3-9717-560A-A3D3E540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312DC3-B545-2B42-6BEF-3820E3FB4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121667-9DCC-9B69-3137-6A1B5846C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ADDB2-BFCC-EFC0-A14A-68472D2E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5ADA5-BF0A-3F0B-EB01-D3CC33BD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8A1C1-F066-14B8-7044-9E42EAC6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89945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0CBCE9-882F-E584-AD6A-3E3A040F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930B6-10F0-61DF-31CE-235618BE6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6CF9C-F95A-4AF2-DC5E-92A233D7E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0334F-57BF-B24F-9DF4-94A6081303C9}" type="datetimeFigureOut">
              <a:rPr kumimoji="1" lang="zh-SG" altLang="en-US" smtClean="0"/>
              <a:t>21/01/25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529BE-B808-5E62-9559-3ACD3CA1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813A8-5D07-3B96-A5B5-7728F1C8F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2AE4-C29D-1B40-BCFA-C8682334D1C2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8243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B6E5BC8-B845-8E40-FD4C-21D55B29CC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BF12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48600F-B7DA-9357-561F-1CD3F52D9793}"/>
              </a:ext>
            </a:extLst>
          </p:cNvPr>
          <p:cNvSpPr txBox="1"/>
          <p:nvPr/>
        </p:nvSpPr>
        <p:spPr>
          <a:xfrm>
            <a:off x="2023110" y="1227455"/>
            <a:ext cx="733488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</a:p>
        </p:txBody>
      </p:sp>
      <p:cxnSp>
        <p:nvCxnSpPr>
          <p:cNvPr id="5" name="直接连接符 22">
            <a:extLst>
              <a:ext uri="{FF2B5EF4-FFF2-40B4-BE49-F238E27FC236}">
                <a16:creationId xmlns:a16="http://schemas.microsoft.com/office/drawing/2014/main" id="{67A36EBD-3B74-A0F0-99EB-57FD238C4566}"/>
              </a:ext>
            </a:extLst>
          </p:cNvPr>
          <p:cNvCxnSpPr/>
          <p:nvPr/>
        </p:nvCxnSpPr>
        <p:spPr>
          <a:xfrm>
            <a:off x="1654107" y="1421080"/>
            <a:ext cx="0" cy="4015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78C060C-9CF0-F1EC-3154-C14B6648DC18}"/>
              </a:ext>
            </a:extLst>
          </p:cNvPr>
          <p:cNvSpPr txBox="1"/>
          <p:nvPr/>
        </p:nvSpPr>
        <p:spPr>
          <a:xfrm>
            <a:off x="2023352" y="2623230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速通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B2E190-8955-965B-F950-A4C28815CBDC}"/>
              </a:ext>
            </a:extLst>
          </p:cNvPr>
          <p:cNvSpPr/>
          <p:nvPr/>
        </p:nvSpPr>
        <p:spPr>
          <a:xfrm>
            <a:off x="2198452" y="4552546"/>
            <a:ext cx="1721796" cy="36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74605B-69BC-5CD8-F278-23C700652DDE}"/>
              </a:ext>
            </a:extLst>
          </p:cNvPr>
          <p:cNvSpPr txBox="1"/>
          <p:nvPr/>
        </p:nvSpPr>
        <p:spPr>
          <a:xfrm>
            <a:off x="2333029" y="4562274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SG" sz="1400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LLM</a:t>
            </a:r>
            <a:r>
              <a:rPr lang="zh-SG" altLang="en-US" sz="1400" dirty="0">
                <a:latin typeface="Segoe UI" panose="020B0502040204020203" pitchFamily="34" charset="0"/>
                <a:cs typeface="Segoe UI" panose="020B0502040204020203" pitchFamily="34" charset="0"/>
                <a:sym typeface="+mn-ea"/>
              </a:rPr>
              <a:t>实战速成班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191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DC038F7-95E4-D7DA-2636-375A3565196A}"/>
              </a:ext>
            </a:extLst>
          </p:cNvPr>
          <p:cNvSpPr/>
          <p:nvPr/>
        </p:nvSpPr>
        <p:spPr>
          <a:xfrm>
            <a:off x="0" y="0"/>
            <a:ext cx="5374005" cy="752475"/>
          </a:xfrm>
          <a:prstGeom prst="rect">
            <a:avLst/>
          </a:prstGeom>
          <a:solidFill>
            <a:srgbClr val="F9BF12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D095FD-6CC9-F50F-52FE-9E162C626773}"/>
              </a:ext>
            </a:extLst>
          </p:cNvPr>
          <p:cNvSpPr txBox="1"/>
          <p:nvPr/>
        </p:nvSpPr>
        <p:spPr>
          <a:xfrm>
            <a:off x="-966956" y="155575"/>
            <a:ext cx="4813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zh-CN" altLang="en-US" sz="2400" dirty="0">
                <a:latin typeface="Segoe UI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安装</a:t>
            </a:r>
            <a:endParaRPr lang="zh-CN" alt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F74463A9-3F78-47BA-357D-F56FBF065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11" y="908050"/>
            <a:ext cx="2057193" cy="2749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760DEB-F146-BF78-DC54-B2953E718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556" y="908050"/>
            <a:ext cx="2057193" cy="2749550"/>
          </a:xfrm>
          <a:prstGeom prst="rect">
            <a:avLst/>
          </a:prstGeom>
        </p:spPr>
      </p:pic>
      <p:pic>
        <p:nvPicPr>
          <p:cNvPr id="9" name="图片 8" descr="图形用户界面, 文本, 应用程序&#10;&#10;描述已自动生成">
            <a:extLst>
              <a:ext uri="{FF2B5EF4-FFF2-40B4-BE49-F238E27FC236}">
                <a16:creationId xmlns:a16="http://schemas.microsoft.com/office/drawing/2014/main" id="{D3E051D0-4120-ED50-268F-BF12D02E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2401" y="908050"/>
            <a:ext cx="2057193" cy="2749549"/>
          </a:xfrm>
          <a:prstGeom prst="rect">
            <a:avLst/>
          </a:prstGeom>
        </p:spPr>
      </p:pic>
      <p:pic>
        <p:nvPicPr>
          <p:cNvPr id="11" name="图片 10" descr="图形用户界面, 文本, 应用程序&#10;&#10;描述已自动生成">
            <a:extLst>
              <a:ext uri="{FF2B5EF4-FFF2-40B4-BE49-F238E27FC236}">
                <a16:creationId xmlns:a16="http://schemas.microsoft.com/office/drawing/2014/main" id="{93C0BDA5-A5B0-DE3D-37D0-C25815431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711" y="3813174"/>
            <a:ext cx="2057193" cy="2749549"/>
          </a:xfrm>
          <a:prstGeom prst="rect">
            <a:avLst/>
          </a:prstGeom>
        </p:spPr>
      </p:pic>
      <p:pic>
        <p:nvPicPr>
          <p:cNvPr id="14" name="图片 13" descr="图形用户界面, 应用程序&#10;&#10;描述已自动生成">
            <a:extLst>
              <a:ext uri="{FF2B5EF4-FFF2-40B4-BE49-F238E27FC236}">
                <a16:creationId xmlns:a16="http://schemas.microsoft.com/office/drawing/2014/main" id="{531BEE4B-B1B8-D555-F4A0-0FD34BBE0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556" y="3813174"/>
            <a:ext cx="2057193" cy="2749549"/>
          </a:xfrm>
          <a:prstGeom prst="rect">
            <a:avLst/>
          </a:prstGeom>
        </p:spPr>
      </p:pic>
      <p:pic>
        <p:nvPicPr>
          <p:cNvPr id="16" name="图片 15" descr="图形用户界面, 网站&#10;&#10;描述已自动生成">
            <a:extLst>
              <a:ext uri="{FF2B5EF4-FFF2-40B4-BE49-F238E27FC236}">
                <a16:creationId xmlns:a16="http://schemas.microsoft.com/office/drawing/2014/main" id="{2B7F073B-DF8B-0A89-BF7F-F59B0A883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4490" y="3813174"/>
            <a:ext cx="2057193" cy="27495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98C1934-1D54-8348-D28F-5DB56D6A4DAC}"/>
              </a:ext>
            </a:extLst>
          </p:cNvPr>
          <p:cNvSpPr txBox="1"/>
          <p:nvPr/>
        </p:nvSpPr>
        <p:spPr>
          <a:xfrm>
            <a:off x="2732711" y="3288267"/>
            <a:ext cx="506775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SG" dirty="0">
                <a:solidFill>
                  <a:schemeClr val="bg1"/>
                </a:solidFill>
              </a:rPr>
              <a:t>1</a:t>
            </a:r>
            <a:endParaRPr kumimoji="1" lang="zh-SG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647FE5-66B2-E768-96DC-E9C6C41AF0C7}"/>
              </a:ext>
            </a:extLst>
          </p:cNvPr>
          <p:cNvSpPr txBox="1"/>
          <p:nvPr/>
        </p:nvSpPr>
        <p:spPr>
          <a:xfrm>
            <a:off x="4907556" y="3288267"/>
            <a:ext cx="506775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2</a:t>
            </a:r>
            <a:endParaRPr kumimoji="1" lang="zh-SG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723C229-B6BF-401D-216B-2E4D6E90434C}"/>
              </a:ext>
            </a:extLst>
          </p:cNvPr>
          <p:cNvSpPr txBox="1"/>
          <p:nvPr/>
        </p:nvSpPr>
        <p:spPr>
          <a:xfrm>
            <a:off x="7082401" y="3288267"/>
            <a:ext cx="506775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3</a:t>
            </a:r>
            <a:endParaRPr kumimoji="1" lang="zh-SG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C31035-962E-C995-9BA2-33E7A155EF84}"/>
              </a:ext>
            </a:extLst>
          </p:cNvPr>
          <p:cNvSpPr txBox="1"/>
          <p:nvPr/>
        </p:nvSpPr>
        <p:spPr>
          <a:xfrm>
            <a:off x="2732711" y="6193391"/>
            <a:ext cx="506775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4</a:t>
            </a:r>
            <a:endParaRPr kumimoji="1" lang="zh-SG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685B905-5689-70E9-AB12-89A67EDA60D4}"/>
              </a:ext>
            </a:extLst>
          </p:cNvPr>
          <p:cNvSpPr txBox="1"/>
          <p:nvPr/>
        </p:nvSpPr>
        <p:spPr>
          <a:xfrm>
            <a:off x="4907556" y="6193391"/>
            <a:ext cx="506775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5</a:t>
            </a:r>
            <a:endParaRPr kumimoji="1" lang="zh-SG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D39BCF-DB3B-79BD-9D28-C37A53B73423}"/>
              </a:ext>
            </a:extLst>
          </p:cNvPr>
          <p:cNvSpPr txBox="1"/>
          <p:nvPr/>
        </p:nvSpPr>
        <p:spPr>
          <a:xfrm>
            <a:off x="7082401" y="6193391"/>
            <a:ext cx="506775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6</a:t>
            </a:r>
            <a:endParaRPr kumimoji="1" lang="zh-SG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72A1059-1105-EF8E-9880-2669BA6F7152}"/>
              </a:ext>
            </a:extLst>
          </p:cNvPr>
          <p:cNvSpPr txBox="1"/>
          <p:nvPr/>
        </p:nvSpPr>
        <p:spPr>
          <a:xfrm>
            <a:off x="5936152" y="281005"/>
            <a:ext cx="658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SG" altLang="en-US" dirty="0"/>
              <a:t>https://www.python.org/downloads/</a:t>
            </a:r>
          </a:p>
        </p:txBody>
      </p:sp>
    </p:spTree>
    <p:extLst>
      <p:ext uri="{BB962C8B-B14F-4D97-AF65-F5344CB8AC3E}">
        <p14:creationId xmlns:p14="http://schemas.microsoft.com/office/powerpoint/2010/main" val="138145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8</cp:revision>
  <dcterms:created xsi:type="dcterms:W3CDTF">2025-01-21T09:21:51Z</dcterms:created>
  <dcterms:modified xsi:type="dcterms:W3CDTF">2025-01-21T15:52:48Z</dcterms:modified>
</cp:coreProperties>
</file>