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 id="275" r:id="rId8"/>
    <p:sldId id="274" r:id="rId9"/>
    <p:sldId id="264" r:id="rId10"/>
    <p:sldId id="265" r:id="rId11"/>
    <p:sldId id="266" r:id="rId12"/>
    <p:sldId id="267" r:id="rId13"/>
    <p:sldId id="268" r:id="rId14"/>
    <p:sldId id="269" r:id="rId15"/>
    <p:sldId id="270" r:id="rId16"/>
    <p:sldId id="271" r:id="rId17"/>
    <p:sldId id="262" r:id="rId18"/>
    <p:sldId id="272" r:id="rId19"/>
    <p:sldId id="273" r:id="rId20"/>
    <p:sldId id="263"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990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80EB1D-0BA9-420C-A2F4-FF7100FADF74}" type="doc">
      <dgm:prSet loTypeId="urn:microsoft.com/office/officeart/2005/8/layout/radial5" loCatId="cycle" qsTypeId="urn:microsoft.com/office/officeart/2005/8/quickstyle/simple4" qsCatId="simple" csTypeId="urn:microsoft.com/office/officeart/2005/8/colors/accent0_1" csCatId="mainScheme" phldr="1"/>
      <dgm:spPr/>
      <dgm:t>
        <a:bodyPr/>
        <a:lstStyle/>
        <a:p>
          <a:endParaRPr lang="zh-CN" altLang="en-US"/>
        </a:p>
      </dgm:t>
    </dgm:pt>
    <dgm:pt modelId="{111012AD-72BF-4648-B1F0-AF8B8EBD5F1C}">
      <dgm:prSet phldrT="[文本]"/>
      <dgm:spPr/>
      <dgm:t>
        <a:bodyPr/>
        <a:lstStyle/>
        <a:p>
          <a:r>
            <a:rPr lang="en-US" altLang="en-US" dirty="0" smtClean="0"/>
            <a:t>Email</a:t>
          </a:r>
          <a:r>
            <a:rPr lang="zh-CN" altLang="en-US" dirty="0" smtClean="0"/>
            <a:t>营销</a:t>
          </a:r>
          <a:endParaRPr lang="zh-CN" altLang="en-US" dirty="0"/>
        </a:p>
      </dgm:t>
    </dgm:pt>
    <dgm:pt modelId="{BA610DD0-1C75-4F8A-BE64-0722EE249B57}" type="parTrans" cxnId="{DB5CF6FC-5AAF-4465-B3BC-87D239111AE2}">
      <dgm:prSet/>
      <dgm:spPr/>
      <dgm:t>
        <a:bodyPr/>
        <a:lstStyle/>
        <a:p>
          <a:endParaRPr lang="zh-CN" altLang="en-US"/>
        </a:p>
      </dgm:t>
    </dgm:pt>
    <dgm:pt modelId="{97D9B846-1FB2-499C-A789-87223F96B070}" type="sibTrans" cxnId="{DB5CF6FC-5AAF-4465-B3BC-87D239111AE2}">
      <dgm:prSet/>
      <dgm:spPr/>
      <dgm:t>
        <a:bodyPr/>
        <a:lstStyle/>
        <a:p>
          <a:endParaRPr lang="zh-CN" altLang="en-US"/>
        </a:p>
      </dgm:t>
    </dgm:pt>
    <dgm:pt modelId="{8D9ADE42-8C42-46BF-AFBA-D115E05DBB1A}">
      <dgm:prSet phldrT="[文本]"/>
      <dgm:spPr/>
      <dgm:t>
        <a:bodyPr/>
        <a:lstStyle/>
        <a:p>
          <a:r>
            <a:rPr lang="zh-CN" altLang="en-US" dirty="0" smtClean="0"/>
            <a:t>事件营销</a:t>
          </a:r>
          <a:endParaRPr lang="zh-CN" altLang="en-US" dirty="0"/>
        </a:p>
      </dgm:t>
    </dgm:pt>
    <dgm:pt modelId="{89D63B11-D102-483A-BF6D-B1300E4472E6}" type="parTrans" cxnId="{74779FB4-91C3-4726-B7DF-0E883B5EE910}">
      <dgm:prSet/>
      <dgm:spPr/>
      <dgm:t>
        <a:bodyPr/>
        <a:lstStyle/>
        <a:p>
          <a:endParaRPr lang="zh-CN" altLang="en-US"/>
        </a:p>
      </dgm:t>
    </dgm:pt>
    <dgm:pt modelId="{9C46E97E-6075-4801-90AC-278D82D76ABD}" type="sibTrans" cxnId="{74779FB4-91C3-4726-B7DF-0E883B5EE910}">
      <dgm:prSet/>
      <dgm:spPr/>
      <dgm:t>
        <a:bodyPr/>
        <a:lstStyle/>
        <a:p>
          <a:endParaRPr lang="zh-CN" altLang="en-US"/>
        </a:p>
      </dgm:t>
    </dgm:pt>
    <dgm:pt modelId="{D1D3C533-202F-4676-8591-4364ED16FE34}">
      <dgm:prSet phldrT="[文本]"/>
      <dgm:spPr/>
      <dgm:t>
        <a:bodyPr/>
        <a:lstStyle/>
        <a:p>
          <a:r>
            <a:rPr lang="zh-CN" altLang="en-US" dirty="0" smtClean="0"/>
            <a:t>病毒式营销</a:t>
          </a:r>
          <a:endParaRPr lang="zh-CN" altLang="en-US" dirty="0"/>
        </a:p>
      </dgm:t>
    </dgm:pt>
    <dgm:pt modelId="{DD482974-A6E9-45BE-9DCF-41195A7A025E}" type="parTrans" cxnId="{5617DE05-9E88-4F4D-9796-884A4E068CDB}">
      <dgm:prSet/>
      <dgm:spPr/>
      <dgm:t>
        <a:bodyPr/>
        <a:lstStyle/>
        <a:p>
          <a:endParaRPr lang="zh-CN" altLang="en-US"/>
        </a:p>
      </dgm:t>
    </dgm:pt>
    <dgm:pt modelId="{778AC30F-71D0-4FB9-9FC1-3B25CB9B1883}" type="sibTrans" cxnId="{5617DE05-9E88-4F4D-9796-884A4E068CDB}">
      <dgm:prSet/>
      <dgm:spPr/>
      <dgm:t>
        <a:bodyPr/>
        <a:lstStyle/>
        <a:p>
          <a:endParaRPr lang="zh-CN" altLang="en-US"/>
        </a:p>
      </dgm:t>
    </dgm:pt>
    <dgm:pt modelId="{9418163F-5531-4D16-AD89-9A89751B092D}">
      <dgm:prSet phldrT="[文本]"/>
      <dgm:spPr/>
      <dgm:t>
        <a:bodyPr/>
        <a:lstStyle/>
        <a:p>
          <a:r>
            <a:rPr lang="zh-CN" altLang="en-US" dirty="0" smtClean="0"/>
            <a:t>媒体营销</a:t>
          </a:r>
          <a:endParaRPr lang="zh-CN" altLang="en-US" dirty="0"/>
        </a:p>
      </dgm:t>
    </dgm:pt>
    <dgm:pt modelId="{5D271134-3CD0-4794-BDD7-934D7ACEEA8E}" type="parTrans" cxnId="{3791F48D-8198-471F-876D-7EBD97CC330A}">
      <dgm:prSet/>
      <dgm:spPr/>
      <dgm:t>
        <a:bodyPr/>
        <a:lstStyle/>
        <a:p>
          <a:endParaRPr lang="zh-CN" altLang="en-US"/>
        </a:p>
      </dgm:t>
    </dgm:pt>
    <dgm:pt modelId="{3362E6D4-9CA1-47DC-8E34-3CED2BAF12C3}" type="sibTrans" cxnId="{3791F48D-8198-471F-876D-7EBD97CC330A}">
      <dgm:prSet/>
      <dgm:spPr/>
      <dgm:t>
        <a:bodyPr/>
        <a:lstStyle/>
        <a:p>
          <a:endParaRPr lang="zh-CN" altLang="en-US"/>
        </a:p>
      </dgm:t>
    </dgm:pt>
    <dgm:pt modelId="{D689AE30-0F6E-4AFB-BDCB-5583C4C5CD4D}">
      <dgm:prSet phldrT="[文本]"/>
      <dgm:spPr/>
      <dgm:t>
        <a:bodyPr/>
        <a:lstStyle/>
        <a:p>
          <a:r>
            <a:rPr lang="zh-CN" altLang="en-US" dirty="0" smtClean="0"/>
            <a:t>搜索引擎优化（</a:t>
          </a:r>
          <a:r>
            <a:rPr lang="en-US" altLang="zh-CN" dirty="0" smtClean="0"/>
            <a:t>SEO</a:t>
          </a:r>
          <a:r>
            <a:rPr lang="zh-CN" altLang="en-US" dirty="0" smtClean="0"/>
            <a:t>）</a:t>
          </a:r>
          <a:endParaRPr lang="zh-CN" altLang="en-US" dirty="0"/>
        </a:p>
      </dgm:t>
    </dgm:pt>
    <dgm:pt modelId="{04C4417B-3623-461D-9C36-9507FC32F6E3}" type="parTrans" cxnId="{56A640AF-CDA0-4657-8E42-7853429E063F}">
      <dgm:prSet/>
      <dgm:spPr/>
      <dgm:t>
        <a:bodyPr/>
        <a:lstStyle/>
        <a:p>
          <a:endParaRPr lang="zh-CN" altLang="en-US"/>
        </a:p>
      </dgm:t>
    </dgm:pt>
    <dgm:pt modelId="{A5A74F06-7EF3-4651-98D6-746D2092BD5D}" type="sibTrans" cxnId="{56A640AF-CDA0-4657-8E42-7853429E063F}">
      <dgm:prSet/>
      <dgm:spPr/>
      <dgm:t>
        <a:bodyPr/>
        <a:lstStyle/>
        <a:p>
          <a:endParaRPr lang="zh-CN" altLang="en-US"/>
        </a:p>
      </dgm:t>
    </dgm:pt>
    <dgm:pt modelId="{FC8626C0-77EF-4D64-A106-6CCE78A44FA5}">
      <dgm:prSet phldrT="[文本]"/>
      <dgm:spPr/>
      <dgm:t>
        <a:bodyPr/>
        <a:lstStyle/>
        <a:p>
          <a:r>
            <a:rPr lang="zh-CN" altLang="en-US" dirty="0" smtClean="0"/>
            <a:t>搜索引擎营销（</a:t>
          </a:r>
          <a:r>
            <a:rPr lang="en-US" altLang="en-US" dirty="0" smtClean="0"/>
            <a:t>SEM</a:t>
          </a:r>
          <a:r>
            <a:rPr lang="zh-CN" altLang="en-US" dirty="0" smtClean="0"/>
            <a:t>）</a:t>
          </a:r>
          <a:endParaRPr lang="zh-CN" altLang="en-US" dirty="0"/>
        </a:p>
      </dgm:t>
    </dgm:pt>
    <dgm:pt modelId="{B4C76CD1-C45F-488A-96E1-CCEC43C82EC8}" type="parTrans" cxnId="{606E5A21-7014-40DB-B864-13E142AA3FC0}">
      <dgm:prSet/>
      <dgm:spPr/>
      <dgm:t>
        <a:bodyPr/>
        <a:lstStyle/>
        <a:p>
          <a:endParaRPr lang="zh-CN" altLang="en-US"/>
        </a:p>
      </dgm:t>
    </dgm:pt>
    <dgm:pt modelId="{DFFF3194-9C52-49AA-A166-9600E8213684}" type="sibTrans" cxnId="{606E5A21-7014-40DB-B864-13E142AA3FC0}">
      <dgm:prSet/>
      <dgm:spPr/>
      <dgm:t>
        <a:bodyPr/>
        <a:lstStyle/>
        <a:p>
          <a:endParaRPr lang="zh-CN" altLang="en-US"/>
        </a:p>
      </dgm:t>
    </dgm:pt>
    <dgm:pt modelId="{F8E60743-7022-4176-AB4E-008CC6EFECA8}">
      <dgm:prSet phldrT="[文本]"/>
      <dgm:spPr/>
      <dgm:t>
        <a:bodyPr/>
        <a:lstStyle/>
        <a:p>
          <a:r>
            <a:rPr lang="zh-CN" altLang="en-US" dirty="0" smtClean="0"/>
            <a:t>博客营销</a:t>
          </a:r>
          <a:endParaRPr lang="zh-CN" altLang="en-US" dirty="0"/>
        </a:p>
      </dgm:t>
    </dgm:pt>
    <dgm:pt modelId="{B5881F13-E791-47D7-B302-AE411A01BE91}" type="parTrans" cxnId="{B34B2525-E782-4112-A020-593588FB6BC1}">
      <dgm:prSet/>
      <dgm:spPr/>
      <dgm:t>
        <a:bodyPr/>
        <a:lstStyle/>
        <a:p>
          <a:endParaRPr lang="zh-CN" altLang="en-US"/>
        </a:p>
      </dgm:t>
    </dgm:pt>
    <dgm:pt modelId="{D18CACDA-EDDD-4A1F-BDDA-56368D81C50C}" type="sibTrans" cxnId="{B34B2525-E782-4112-A020-593588FB6BC1}">
      <dgm:prSet/>
      <dgm:spPr/>
      <dgm:t>
        <a:bodyPr/>
        <a:lstStyle/>
        <a:p>
          <a:endParaRPr lang="zh-CN" altLang="en-US"/>
        </a:p>
      </dgm:t>
    </dgm:pt>
    <dgm:pt modelId="{4AFF0D47-BC5C-4FB7-BF60-48EFB27E0C9D}">
      <dgm:prSet phldrT="[文本]"/>
      <dgm:spPr/>
      <dgm:t>
        <a:bodyPr/>
        <a:lstStyle/>
        <a:p>
          <a:r>
            <a:rPr lang="zh-CN" altLang="en-US" dirty="0" smtClean="0"/>
            <a:t>微博营销</a:t>
          </a:r>
          <a:endParaRPr lang="zh-CN" altLang="en-US" dirty="0"/>
        </a:p>
      </dgm:t>
    </dgm:pt>
    <dgm:pt modelId="{0270C1E4-1485-4657-A0C2-4481EDE82A43}" type="parTrans" cxnId="{77F40FEC-3DF8-4164-A714-80A762C1690A}">
      <dgm:prSet/>
      <dgm:spPr/>
      <dgm:t>
        <a:bodyPr/>
        <a:lstStyle/>
        <a:p>
          <a:endParaRPr lang="zh-CN" altLang="en-US"/>
        </a:p>
      </dgm:t>
    </dgm:pt>
    <dgm:pt modelId="{AEDE956A-B200-4402-8902-042548969B43}" type="sibTrans" cxnId="{77F40FEC-3DF8-4164-A714-80A762C1690A}">
      <dgm:prSet/>
      <dgm:spPr/>
      <dgm:t>
        <a:bodyPr/>
        <a:lstStyle/>
        <a:p>
          <a:endParaRPr lang="zh-CN" altLang="en-US"/>
        </a:p>
      </dgm:t>
    </dgm:pt>
    <dgm:pt modelId="{6C647CE3-EE2F-4026-8A71-C0D5B0F3DA78}">
      <dgm:prSet phldrT="[文本]"/>
      <dgm:spPr/>
      <dgm:t>
        <a:bodyPr/>
        <a:lstStyle/>
        <a:p>
          <a:r>
            <a:rPr lang="zh-CN" altLang="en-US" dirty="0" smtClean="0"/>
            <a:t>社会化媒体营销</a:t>
          </a:r>
          <a:endParaRPr lang="zh-CN" altLang="en-US" dirty="0"/>
        </a:p>
      </dgm:t>
    </dgm:pt>
    <dgm:pt modelId="{031520E4-F25C-4828-A2F9-14517453BFD8}" type="parTrans" cxnId="{F8DFBB25-7FF2-4455-914F-601B88A7CE7E}">
      <dgm:prSet/>
      <dgm:spPr/>
      <dgm:t>
        <a:bodyPr/>
        <a:lstStyle/>
        <a:p>
          <a:endParaRPr lang="zh-CN" altLang="en-US"/>
        </a:p>
      </dgm:t>
    </dgm:pt>
    <dgm:pt modelId="{B02DF109-510E-472B-9525-4B4DB6F5337C}" type="sibTrans" cxnId="{F8DFBB25-7FF2-4455-914F-601B88A7CE7E}">
      <dgm:prSet/>
      <dgm:spPr/>
      <dgm:t>
        <a:bodyPr/>
        <a:lstStyle/>
        <a:p>
          <a:endParaRPr lang="zh-CN" altLang="en-US"/>
        </a:p>
      </dgm:t>
    </dgm:pt>
    <dgm:pt modelId="{6CEA9EAF-2585-4C50-8F6C-1555A4E51871}">
      <dgm:prSet phldrT="[文本]"/>
      <dgm:spPr/>
      <dgm:t>
        <a:bodyPr/>
        <a:lstStyle/>
        <a:p>
          <a:r>
            <a:rPr lang="zh-CN" altLang="en-US" dirty="0" smtClean="0"/>
            <a:t>论坛营销</a:t>
          </a:r>
          <a:endParaRPr lang="zh-CN" altLang="en-US" dirty="0"/>
        </a:p>
      </dgm:t>
    </dgm:pt>
    <dgm:pt modelId="{2E30CD53-B435-4DBA-858C-ECF4EC895F39}" type="parTrans" cxnId="{3EB1B26F-A855-4744-BE90-4A4EA6F1B953}">
      <dgm:prSet/>
      <dgm:spPr/>
      <dgm:t>
        <a:bodyPr/>
        <a:lstStyle/>
        <a:p>
          <a:endParaRPr lang="zh-CN" altLang="en-US"/>
        </a:p>
      </dgm:t>
    </dgm:pt>
    <dgm:pt modelId="{52464AC3-E440-4D09-A5B3-09AF408D3B61}" type="sibTrans" cxnId="{3EB1B26F-A855-4744-BE90-4A4EA6F1B953}">
      <dgm:prSet/>
      <dgm:spPr/>
      <dgm:t>
        <a:bodyPr/>
        <a:lstStyle/>
        <a:p>
          <a:endParaRPr lang="zh-CN" altLang="en-US"/>
        </a:p>
      </dgm:t>
    </dgm:pt>
    <dgm:pt modelId="{A4D655B4-39C3-486C-B0AD-5FBC7C8C4268}">
      <dgm:prSet phldrT="[文本]"/>
      <dgm:spPr/>
      <dgm:t>
        <a:bodyPr/>
        <a:lstStyle/>
        <a:p>
          <a:r>
            <a:rPr lang="zh-CN" altLang="en-US" dirty="0" smtClean="0"/>
            <a:t>网络广告</a:t>
          </a:r>
          <a:endParaRPr lang="zh-CN" altLang="en-US" dirty="0"/>
        </a:p>
      </dgm:t>
    </dgm:pt>
    <dgm:pt modelId="{5B4908C4-5E4E-4974-9F77-A11CC461EBFD}" type="sibTrans" cxnId="{B1F28CE9-6C92-4251-9F55-FBB0CA5EDEAB}">
      <dgm:prSet/>
      <dgm:spPr/>
      <dgm:t>
        <a:bodyPr/>
        <a:lstStyle/>
        <a:p>
          <a:endParaRPr lang="zh-CN" altLang="en-US"/>
        </a:p>
      </dgm:t>
    </dgm:pt>
    <dgm:pt modelId="{4DA6478D-37DF-4D5B-B9EA-AE49685F94FC}" type="parTrans" cxnId="{B1F28CE9-6C92-4251-9F55-FBB0CA5EDEAB}">
      <dgm:prSet/>
      <dgm:spPr/>
      <dgm:t>
        <a:bodyPr/>
        <a:lstStyle/>
        <a:p>
          <a:endParaRPr lang="zh-CN" altLang="en-US"/>
        </a:p>
      </dgm:t>
    </dgm:pt>
    <dgm:pt modelId="{818C8D15-1B82-4FE6-AD53-41818BF14287}">
      <dgm:prSet phldrT="[文本]"/>
      <dgm:spPr/>
      <dgm:t>
        <a:bodyPr/>
        <a:lstStyle/>
        <a:p>
          <a:r>
            <a:rPr lang="zh-CN" altLang="en-US" dirty="0" smtClean="0"/>
            <a:t>口碑营销</a:t>
          </a:r>
          <a:endParaRPr lang="zh-CN" altLang="en-US" dirty="0"/>
        </a:p>
      </dgm:t>
    </dgm:pt>
    <dgm:pt modelId="{CCE5AA5D-2906-4FDE-9519-CD3A693F4294}" type="sibTrans" cxnId="{5EFEAAB2-969C-433A-B607-9EF50F490B51}">
      <dgm:prSet/>
      <dgm:spPr/>
      <dgm:t>
        <a:bodyPr/>
        <a:lstStyle/>
        <a:p>
          <a:endParaRPr lang="zh-CN" altLang="en-US"/>
        </a:p>
      </dgm:t>
    </dgm:pt>
    <dgm:pt modelId="{57C05068-68CC-444E-8508-F49246ABA5CB}" type="parTrans" cxnId="{5EFEAAB2-969C-433A-B607-9EF50F490B51}">
      <dgm:prSet/>
      <dgm:spPr/>
      <dgm:t>
        <a:bodyPr/>
        <a:lstStyle/>
        <a:p>
          <a:endParaRPr lang="zh-CN" altLang="en-US"/>
        </a:p>
      </dgm:t>
    </dgm:pt>
    <dgm:pt modelId="{5F1FB8C4-1449-4CC3-9EBF-10717FCF15F6}">
      <dgm:prSet phldrT="[文本]"/>
      <dgm:spPr/>
      <dgm:t>
        <a:bodyPr/>
        <a:lstStyle/>
        <a:p>
          <a:r>
            <a:rPr lang="zh-CN" altLang="en-US" dirty="0" smtClean="0"/>
            <a:t>网络营销</a:t>
          </a:r>
          <a:endParaRPr lang="zh-CN" altLang="en-US" dirty="0"/>
        </a:p>
      </dgm:t>
    </dgm:pt>
    <dgm:pt modelId="{19C55543-26C6-48F8-972B-4E3C31D4BC8F}" type="sibTrans" cxnId="{FF9AEF47-85E7-47BD-8F5A-3050F4EB6A55}">
      <dgm:prSet/>
      <dgm:spPr/>
      <dgm:t>
        <a:bodyPr/>
        <a:lstStyle/>
        <a:p>
          <a:endParaRPr lang="zh-CN" altLang="en-US"/>
        </a:p>
      </dgm:t>
    </dgm:pt>
    <dgm:pt modelId="{3B99C19F-AC34-4B57-BB63-253E00A1E7C9}" type="parTrans" cxnId="{FF9AEF47-85E7-47BD-8F5A-3050F4EB6A55}">
      <dgm:prSet/>
      <dgm:spPr/>
      <dgm:t>
        <a:bodyPr/>
        <a:lstStyle/>
        <a:p>
          <a:endParaRPr lang="zh-CN" altLang="en-US"/>
        </a:p>
      </dgm:t>
    </dgm:pt>
    <dgm:pt modelId="{3FD7C730-B9A3-4319-8DE5-EFA7BD98E683}" type="pres">
      <dgm:prSet presAssocID="{4B80EB1D-0BA9-420C-A2F4-FF7100FADF74}" presName="Name0" presStyleCnt="0">
        <dgm:presLayoutVars>
          <dgm:chMax val="1"/>
          <dgm:dir/>
          <dgm:animLvl val="ctr"/>
          <dgm:resizeHandles val="exact"/>
        </dgm:presLayoutVars>
      </dgm:prSet>
      <dgm:spPr/>
      <dgm:t>
        <a:bodyPr/>
        <a:lstStyle/>
        <a:p>
          <a:endParaRPr lang="zh-CN" altLang="en-US"/>
        </a:p>
      </dgm:t>
    </dgm:pt>
    <dgm:pt modelId="{6CF078A8-C26F-47D1-8142-FB8AF4B7DCCC}" type="pres">
      <dgm:prSet presAssocID="{5F1FB8C4-1449-4CC3-9EBF-10717FCF15F6}" presName="centerShape" presStyleLbl="node0" presStyleIdx="0" presStyleCnt="1"/>
      <dgm:spPr/>
      <dgm:t>
        <a:bodyPr/>
        <a:lstStyle/>
        <a:p>
          <a:endParaRPr lang="zh-CN" altLang="en-US"/>
        </a:p>
      </dgm:t>
    </dgm:pt>
    <dgm:pt modelId="{E8652CD4-E3B7-4B0D-88A2-4556C4A64DFC}" type="pres">
      <dgm:prSet presAssocID="{57C05068-68CC-444E-8508-F49246ABA5CB}" presName="parTrans" presStyleLbl="sibTrans2D1" presStyleIdx="0" presStyleCnt="12"/>
      <dgm:spPr/>
      <dgm:t>
        <a:bodyPr/>
        <a:lstStyle/>
        <a:p>
          <a:endParaRPr lang="zh-CN" altLang="en-US"/>
        </a:p>
      </dgm:t>
    </dgm:pt>
    <dgm:pt modelId="{22A53C61-21F4-4C7E-85A5-FE0D9650E82B}" type="pres">
      <dgm:prSet presAssocID="{57C05068-68CC-444E-8508-F49246ABA5CB}" presName="connectorText" presStyleLbl="sibTrans2D1" presStyleIdx="0" presStyleCnt="12"/>
      <dgm:spPr/>
      <dgm:t>
        <a:bodyPr/>
        <a:lstStyle/>
        <a:p>
          <a:endParaRPr lang="zh-CN" altLang="en-US"/>
        </a:p>
      </dgm:t>
    </dgm:pt>
    <dgm:pt modelId="{9413CE82-AB0A-47BA-8EB2-1FDC290EE950}" type="pres">
      <dgm:prSet presAssocID="{818C8D15-1B82-4FE6-AD53-41818BF14287}" presName="node" presStyleLbl="node1" presStyleIdx="0" presStyleCnt="12" custScaleX="118188" custScaleY="118188">
        <dgm:presLayoutVars>
          <dgm:bulletEnabled val="1"/>
        </dgm:presLayoutVars>
      </dgm:prSet>
      <dgm:spPr/>
      <dgm:t>
        <a:bodyPr/>
        <a:lstStyle/>
        <a:p>
          <a:endParaRPr lang="zh-CN" altLang="en-US"/>
        </a:p>
      </dgm:t>
    </dgm:pt>
    <dgm:pt modelId="{44CAEA54-47D1-4AB0-9886-F72821B120F6}" type="pres">
      <dgm:prSet presAssocID="{4DA6478D-37DF-4D5B-B9EA-AE49685F94FC}" presName="parTrans" presStyleLbl="sibTrans2D1" presStyleIdx="1" presStyleCnt="12"/>
      <dgm:spPr/>
      <dgm:t>
        <a:bodyPr/>
        <a:lstStyle/>
        <a:p>
          <a:endParaRPr lang="zh-CN" altLang="en-US"/>
        </a:p>
      </dgm:t>
    </dgm:pt>
    <dgm:pt modelId="{953F7BCE-84A3-4C64-8AEF-080F4225E4BC}" type="pres">
      <dgm:prSet presAssocID="{4DA6478D-37DF-4D5B-B9EA-AE49685F94FC}" presName="connectorText" presStyleLbl="sibTrans2D1" presStyleIdx="1" presStyleCnt="12"/>
      <dgm:spPr/>
      <dgm:t>
        <a:bodyPr/>
        <a:lstStyle/>
        <a:p>
          <a:endParaRPr lang="zh-CN" altLang="en-US"/>
        </a:p>
      </dgm:t>
    </dgm:pt>
    <dgm:pt modelId="{87AB8320-F749-4DAB-95D3-9D42FFF57E4C}" type="pres">
      <dgm:prSet presAssocID="{A4D655B4-39C3-486C-B0AD-5FBC7C8C4268}" presName="node" presStyleLbl="node1" presStyleIdx="1" presStyleCnt="12" custScaleX="115022" custScaleY="115022">
        <dgm:presLayoutVars>
          <dgm:bulletEnabled val="1"/>
        </dgm:presLayoutVars>
      </dgm:prSet>
      <dgm:spPr/>
      <dgm:t>
        <a:bodyPr/>
        <a:lstStyle/>
        <a:p>
          <a:endParaRPr lang="zh-CN" altLang="en-US"/>
        </a:p>
      </dgm:t>
    </dgm:pt>
    <dgm:pt modelId="{5CEA3C4C-A604-494F-9038-420186478CA7}" type="pres">
      <dgm:prSet presAssocID="{5D271134-3CD0-4794-BDD7-934D7ACEEA8E}" presName="parTrans" presStyleLbl="sibTrans2D1" presStyleIdx="2" presStyleCnt="12"/>
      <dgm:spPr/>
      <dgm:t>
        <a:bodyPr/>
        <a:lstStyle/>
        <a:p>
          <a:endParaRPr lang="zh-CN" altLang="en-US"/>
        </a:p>
      </dgm:t>
    </dgm:pt>
    <dgm:pt modelId="{91BCF32A-077D-42FE-AB76-B8E70BAC6A5B}" type="pres">
      <dgm:prSet presAssocID="{5D271134-3CD0-4794-BDD7-934D7ACEEA8E}" presName="connectorText" presStyleLbl="sibTrans2D1" presStyleIdx="2" presStyleCnt="12"/>
      <dgm:spPr/>
      <dgm:t>
        <a:bodyPr/>
        <a:lstStyle/>
        <a:p>
          <a:endParaRPr lang="zh-CN" altLang="en-US"/>
        </a:p>
      </dgm:t>
    </dgm:pt>
    <dgm:pt modelId="{A69E0143-680E-4A29-A3A6-0440321E6DB1}" type="pres">
      <dgm:prSet presAssocID="{9418163F-5531-4D16-AD89-9A89751B092D}" presName="node" presStyleLbl="node1" presStyleIdx="2" presStyleCnt="12" custScaleX="117159" custScaleY="117159">
        <dgm:presLayoutVars>
          <dgm:bulletEnabled val="1"/>
        </dgm:presLayoutVars>
      </dgm:prSet>
      <dgm:spPr/>
      <dgm:t>
        <a:bodyPr/>
        <a:lstStyle/>
        <a:p>
          <a:endParaRPr lang="zh-CN" altLang="en-US"/>
        </a:p>
      </dgm:t>
    </dgm:pt>
    <dgm:pt modelId="{07B6B815-D213-4C50-A3D0-DEB6519E57B1}" type="pres">
      <dgm:prSet presAssocID="{04C4417B-3623-461D-9C36-9507FC32F6E3}" presName="parTrans" presStyleLbl="sibTrans2D1" presStyleIdx="3" presStyleCnt="12"/>
      <dgm:spPr/>
      <dgm:t>
        <a:bodyPr/>
        <a:lstStyle/>
        <a:p>
          <a:endParaRPr lang="zh-CN" altLang="en-US"/>
        </a:p>
      </dgm:t>
    </dgm:pt>
    <dgm:pt modelId="{539DD6AB-9B56-437C-AD48-7EB8C8BF961B}" type="pres">
      <dgm:prSet presAssocID="{04C4417B-3623-461D-9C36-9507FC32F6E3}" presName="connectorText" presStyleLbl="sibTrans2D1" presStyleIdx="3" presStyleCnt="12"/>
      <dgm:spPr/>
      <dgm:t>
        <a:bodyPr/>
        <a:lstStyle/>
        <a:p>
          <a:endParaRPr lang="zh-CN" altLang="en-US"/>
        </a:p>
      </dgm:t>
    </dgm:pt>
    <dgm:pt modelId="{B9F91B64-3D84-414B-AF85-5701C7A99E73}" type="pres">
      <dgm:prSet presAssocID="{D689AE30-0F6E-4AFB-BDCB-5583C4C5CD4D}" presName="node" presStyleLbl="node1" presStyleIdx="3" presStyleCnt="12" custScaleX="120589" custScaleY="120589">
        <dgm:presLayoutVars>
          <dgm:bulletEnabled val="1"/>
        </dgm:presLayoutVars>
      </dgm:prSet>
      <dgm:spPr/>
      <dgm:t>
        <a:bodyPr/>
        <a:lstStyle/>
        <a:p>
          <a:endParaRPr lang="zh-CN" altLang="en-US"/>
        </a:p>
      </dgm:t>
    </dgm:pt>
    <dgm:pt modelId="{E65509DA-0E63-4149-99D5-962140F7685A}" type="pres">
      <dgm:prSet presAssocID="{B4C76CD1-C45F-488A-96E1-CCEC43C82EC8}" presName="parTrans" presStyleLbl="sibTrans2D1" presStyleIdx="4" presStyleCnt="12"/>
      <dgm:spPr/>
      <dgm:t>
        <a:bodyPr/>
        <a:lstStyle/>
        <a:p>
          <a:endParaRPr lang="zh-CN" altLang="en-US"/>
        </a:p>
      </dgm:t>
    </dgm:pt>
    <dgm:pt modelId="{05431907-85E6-4ED3-B38A-A261F4A15187}" type="pres">
      <dgm:prSet presAssocID="{B4C76CD1-C45F-488A-96E1-CCEC43C82EC8}" presName="connectorText" presStyleLbl="sibTrans2D1" presStyleIdx="4" presStyleCnt="12"/>
      <dgm:spPr/>
      <dgm:t>
        <a:bodyPr/>
        <a:lstStyle/>
        <a:p>
          <a:endParaRPr lang="zh-CN" altLang="en-US"/>
        </a:p>
      </dgm:t>
    </dgm:pt>
    <dgm:pt modelId="{904A041D-7AD2-43B4-B6D0-D7BB58499D94}" type="pres">
      <dgm:prSet presAssocID="{FC8626C0-77EF-4D64-A106-6CCE78A44FA5}" presName="node" presStyleLbl="node1" presStyleIdx="4" presStyleCnt="12">
        <dgm:presLayoutVars>
          <dgm:bulletEnabled val="1"/>
        </dgm:presLayoutVars>
      </dgm:prSet>
      <dgm:spPr/>
      <dgm:t>
        <a:bodyPr/>
        <a:lstStyle/>
        <a:p>
          <a:endParaRPr lang="zh-CN" altLang="en-US"/>
        </a:p>
      </dgm:t>
    </dgm:pt>
    <dgm:pt modelId="{3B912688-42B9-4C58-A27D-A5D3BD130EDC}" type="pres">
      <dgm:prSet presAssocID="{BA610DD0-1C75-4F8A-BE64-0722EE249B57}" presName="parTrans" presStyleLbl="sibTrans2D1" presStyleIdx="5" presStyleCnt="12"/>
      <dgm:spPr/>
      <dgm:t>
        <a:bodyPr/>
        <a:lstStyle/>
        <a:p>
          <a:endParaRPr lang="zh-CN" altLang="en-US"/>
        </a:p>
      </dgm:t>
    </dgm:pt>
    <dgm:pt modelId="{7A9A6D42-F43B-4E4B-8F2B-3A40BCBC12B9}" type="pres">
      <dgm:prSet presAssocID="{BA610DD0-1C75-4F8A-BE64-0722EE249B57}" presName="connectorText" presStyleLbl="sibTrans2D1" presStyleIdx="5" presStyleCnt="12"/>
      <dgm:spPr/>
      <dgm:t>
        <a:bodyPr/>
        <a:lstStyle/>
        <a:p>
          <a:endParaRPr lang="zh-CN" altLang="en-US"/>
        </a:p>
      </dgm:t>
    </dgm:pt>
    <dgm:pt modelId="{3C42FA32-1374-459D-BCFD-76B088587F65}" type="pres">
      <dgm:prSet presAssocID="{111012AD-72BF-4648-B1F0-AF8B8EBD5F1C}" presName="node" presStyleLbl="node1" presStyleIdx="5" presStyleCnt="12" custScaleX="121618" custScaleY="121618">
        <dgm:presLayoutVars>
          <dgm:bulletEnabled val="1"/>
        </dgm:presLayoutVars>
      </dgm:prSet>
      <dgm:spPr/>
      <dgm:t>
        <a:bodyPr/>
        <a:lstStyle/>
        <a:p>
          <a:endParaRPr lang="zh-CN" altLang="en-US"/>
        </a:p>
      </dgm:t>
    </dgm:pt>
    <dgm:pt modelId="{C09380ED-3555-4084-8ACA-054765EC2429}" type="pres">
      <dgm:prSet presAssocID="{89D63B11-D102-483A-BF6D-B1300E4472E6}" presName="parTrans" presStyleLbl="sibTrans2D1" presStyleIdx="6" presStyleCnt="12"/>
      <dgm:spPr/>
      <dgm:t>
        <a:bodyPr/>
        <a:lstStyle/>
        <a:p>
          <a:endParaRPr lang="zh-CN" altLang="en-US"/>
        </a:p>
      </dgm:t>
    </dgm:pt>
    <dgm:pt modelId="{0F57D91A-DC99-4232-B572-A608384F3934}" type="pres">
      <dgm:prSet presAssocID="{89D63B11-D102-483A-BF6D-B1300E4472E6}" presName="connectorText" presStyleLbl="sibTrans2D1" presStyleIdx="6" presStyleCnt="12"/>
      <dgm:spPr/>
      <dgm:t>
        <a:bodyPr/>
        <a:lstStyle/>
        <a:p>
          <a:endParaRPr lang="zh-CN" altLang="en-US"/>
        </a:p>
      </dgm:t>
    </dgm:pt>
    <dgm:pt modelId="{C964C0B9-7785-4BE8-8297-EE64207E485D}" type="pres">
      <dgm:prSet presAssocID="{8D9ADE42-8C42-46BF-AFBA-D115E05DBB1A}" presName="node" presStyleLbl="node1" presStyleIdx="6" presStyleCnt="12" custScaleX="122813" custScaleY="122813">
        <dgm:presLayoutVars>
          <dgm:bulletEnabled val="1"/>
        </dgm:presLayoutVars>
      </dgm:prSet>
      <dgm:spPr/>
      <dgm:t>
        <a:bodyPr/>
        <a:lstStyle/>
        <a:p>
          <a:endParaRPr lang="zh-CN" altLang="en-US"/>
        </a:p>
      </dgm:t>
    </dgm:pt>
    <dgm:pt modelId="{FD23A862-B0F5-4651-BEEB-D138C6722C54}" type="pres">
      <dgm:prSet presAssocID="{DD482974-A6E9-45BE-9DCF-41195A7A025E}" presName="parTrans" presStyleLbl="sibTrans2D1" presStyleIdx="7" presStyleCnt="12"/>
      <dgm:spPr/>
      <dgm:t>
        <a:bodyPr/>
        <a:lstStyle/>
        <a:p>
          <a:endParaRPr lang="zh-CN" altLang="en-US"/>
        </a:p>
      </dgm:t>
    </dgm:pt>
    <dgm:pt modelId="{B448A674-9655-4257-BB03-F31A98A16867}" type="pres">
      <dgm:prSet presAssocID="{DD482974-A6E9-45BE-9DCF-41195A7A025E}" presName="connectorText" presStyleLbl="sibTrans2D1" presStyleIdx="7" presStyleCnt="12"/>
      <dgm:spPr/>
      <dgm:t>
        <a:bodyPr/>
        <a:lstStyle/>
        <a:p>
          <a:endParaRPr lang="zh-CN" altLang="en-US"/>
        </a:p>
      </dgm:t>
    </dgm:pt>
    <dgm:pt modelId="{4A8D085A-FDD7-4F02-B2A4-4802155E04F6}" type="pres">
      <dgm:prSet presAssocID="{D1D3C533-202F-4676-8591-4364ED16FE34}" presName="node" presStyleLbl="node1" presStyleIdx="7" presStyleCnt="12" custScaleX="128630" custScaleY="128630">
        <dgm:presLayoutVars>
          <dgm:bulletEnabled val="1"/>
        </dgm:presLayoutVars>
      </dgm:prSet>
      <dgm:spPr/>
      <dgm:t>
        <a:bodyPr/>
        <a:lstStyle/>
        <a:p>
          <a:endParaRPr lang="zh-CN" altLang="en-US"/>
        </a:p>
      </dgm:t>
    </dgm:pt>
    <dgm:pt modelId="{710A1CEA-473D-4830-807E-2915E3D1E79A}" type="pres">
      <dgm:prSet presAssocID="{B5881F13-E791-47D7-B302-AE411A01BE91}" presName="parTrans" presStyleLbl="sibTrans2D1" presStyleIdx="8" presStyleCnt="12"/>
      <dgm:spPr/>
      <dgm:t>
        <a:bodyPr/>
        <a:lstStyle/>
        <a:p>
          <a:endParaRPr lang="zh-CN" altLang="en-US"/>
        </a:p>
      </dgm:t>
    </dgm:pt>
    <dgm:pt modelId="{1D19F01A-ABEA-4CF3-BF09-0D2C684CCD25}" type="pres">
      <dgm:prSet presAssocID="{B5881F13-E791-47D7-B302-AE411A01BE91}" presName="connectorText" presStyleLbl="sibTrans2D1" presStyleIdx="8" presStyleCnt="12"/>
      <dgm:spPr/>
      <dgm:t>
        <a:bodyPr/>
        <a:lstStyle/>
        <a:p>
          <a:endParaRPr lang="zh-CN" altLang="en-US"/>
        </a:p>
      </dgm:t>
    </dgm:pt>
    <dgm:pt modelId="{7C374782-700E-4236-BD34-E6F4FF41EE67}" type="pres">
      <dgm:prSet presAssocID="{F8E60743-7022-4176-AB4E-008CC6EFECA8}" presName="node" presStyleLbl="node1" presStyleIdx="8" presStyleCnt="12" custScaleX="119647" custScaleY="119647">
        <dgm:presLayoutVars>
          <dgm:bulletEnabled val="1"/>
        </dgm:presLayoutVars>
      </dgm:prSet>
      <dgm:spPr/>
      <dgm:t>
        <a:bodyPr/>
        <a:lstStyle/>
        <a:p>
          <a:endParaRPr lang="zh-CN" altLang="en-US"/>
        </a:p>
      </dgm:t>
    </dgm:pt>
    <dgm:pt modelId="{694B68FE-BCAB-4A78-BB9A-AFAF089A2659}" type="pres">
      <dgm:prSet presAssocID="{2E30CD53-B435-4DBA-858C-ECF4EC895F39}" presName="parTrans" presStyleLbl="sibTrans2D1" presStyleIdx="9" presStyleCnt="12"/>
      <dgm:spPr/>
      <dgm:t>
        <a:bodyPr/>
        <a:lstStyle/>
        <a:p>
          <a:endParaRPr lang="zh-CN" altLang="en-US"/>
        </a:p>
      </dgm:t>
    </dgm:pt>
    <dgm:pt modelId="{E3A22F29-3826-401C-81B1-8865BE616AC7}" type="pres">
      <dgm:prSet presAssocID="{2E30CD53-B435-4DBA-858C-ECF4EC895F39}" presName="connectorText" presStyleLbl="sibTrans2D1" presStyleIdx="9" presStyleCnt="12"/>
      <dgm:spPr/>
      <dgm:t>
        <a:bodyPr/>
        <a:lstStyle/>
        <a:p>
          <a:endParaRPr lang="zh-CN" altLang="en-US"/>
        </a:p>
      </dgm:t>
    </dgm:pt>
    <dgm:pt modelId="{95171983-CE23-4C2F-92C2-2F202C96D9F1}" type="pres">
      <dgm:prSet presAssocID="{6CEA9EAF-2585-4C50-8F6C-1555A4E51871}" presName="node" presStyleLbl="node1" presStyleIdx="9" presStyleCnt="12" custScaleX="116480" custScaleY="116480">
        <dgm:presLayoutVars>
          <dgm:bulletEnabled val="1"/>
        </dgm:presLayoutVars>
      </dgm:prSet>
      <dgm:spPr/>
      <dgm:t>
        <a:bodyPr/>
        <a:lstStyle/>
        <a:p>
          <a:endParaRPr lang="zh-CN" altLang="en-US"/>
        </a:p>
      </dgm:t>
    </dgm:pt>
    <dgm:pt modelId="{E70A5FBE-DF81-425C-9996-67D23B1CA4AE}" type="pres">
      <dgm:prSet presAssocID="{0270C1E4-1485-4657-A0C2-4481EDE82A43}" presName="parTrans" presStyleLbl="sibTrans2D1" presStyleIdx="10" presStyleCnt="12"/>
      <dgm:spPr/>
      <dgm:t>
        <a:bodyPr/>
        <a:lstStyle/>
        <a:p>
          <a:endParaRPr lang="zh-CN" altLang="en-US"/>
        </a:p>
      </dgm:t>
    </dgm:pt>
    <dgm:pt modelId="{8D2B3EFA-1937-4DF9-98C0-7C56C43531B6}" type="pres">
      <dgm:prSet presAssocID="{0270C1E4-1485-4657-A0C2-4481EDE82A43}" presName="connectorText" presStyleLbl="sibTrans2D1" presStyleIdx="10" presStyleCnt="12"/>
      <dgm:spPr/>
      <dgm:t>
        <a:bodyPr/>
        <a:lstStyle/>
        <a:p>
          <a:endParaRPr lang="zh-CN" altLang="en-US"/>
        </a:p>
      </dgm:t>
    </dgm:pt>
    <dgm:pt modelId="{8E6C462D-C15F-40D7-858F-D83E23AD0863}" type="pres">
      <dgm:prSet presAssocID="{4AFF0D47-BC5C-4FB7-BF60-48EFB27E0C9D}" presName="node" presStyleLbl="node1" presStyleIdx="10" presStyleCnt="12" custScaleX="119217" custScaleY="119217">
        <dgm:presLayoutVars>
          <dgm:bulletEnabled val="1"/>
        </dgm:presLayoutVars>
      </dgm:prSet>
      <dgm:spPr/>
      <dgm:t>
        <a:bodyPr/>
        <a:lstStyle/>
        <a:p>
          <a:endParaRPr lang="zh-CN" altLang="en-US"/>
        </a:p>
      </dgm:t>
    </dgm:pt>
    <dgm:pt modelId="{275495F4-400A-40A2-A06C-58AC85AD5EA3}" type="pres">
      <dgm:prSet presAssocID="{031520E4-F25C-4828-A2F9-14517453BFD8}" presName="parTrans" presStyleLbl="sibTrans2D1" presStyleIdx="11" presStyleCnt="12"/>
      <dgm:spPr/>
      <dgm:t>
        <a:bodyPr/>
        <a:lstStyle/>
        <a:p>
          <a:endParaRPr lang="zh-CN" altLang="en-US"/>
        </a:p>
      </dgm:t>
    </dgm:pt>
    <dgm:pt modelId="{9D013AE1-9ABD-4D2D-8A8A-1D66CA5A035B}" type="pres">
      <dgm:prSet presAssocID="{031520E4-F25C-4828-A2F9-14517453BFD8}" presName="connectorText" presStyleLbl="sibTrans2D1" presStyleIdx="11" presStyleCnt="12"/>
      <dgm:spPr/>
      <dgm:t>
        <a:bodyPr/>
        <a:lstStyle/>
        <a:p>
          <a:endParaRPr lang="zh-CN" altLang="en-US"/>
        </a:p>
      </dgm:t>
    </dgm:pt>
    <dgm:pt modelId="{2A376A33-FB64-4485-9624-0867325CE06F}" type="pres">
      <dgm:prSet presAssocID="{6C647CE3-EE2F-4026-8A71-C0D5B0F3DA78}" presName="node" presStyleLbl="node1" presStyleIdx="11" presStyleCnt="12" custScaleX="115451" custScaleY="115451">
        <dgm:presLayoutVars>
          <dgm:bulletEnabled val="1"/>
        </dgm:presLayoutVars>
      </dgm:prSet>
      <dgm:spPr/>
      <dgm:t>
        <a:bodyPr/>
        <a:lstStyle/>
        <a:p>
          <a:endParaRPr lang="zh-CN" altLang="en-US"/>
        </a:p>
      </dgm:t>
    </dgm:pt>
  </dgm:ptLst>
  <dgm:cxnLst>
    <dgm:cxn modelId="{218283C8-DC51-4000-8079-8CB7E81D4705}" type="presOf" srcId="{0270C1E4-1485-4657-A0C2-4481EDE82A43}" destId="{E70A5FBE-DF81-425C-9996-67D23B1CA4AE}" srcOrd="0" destOrd="0" presId="urn:microsoft.com/office/officeart/2005/8/layout/radial5"/>
    <dgm:cxn modelId="{8AF5617F-1CF4-47BD-8CF4-683F53C3F583}" type="presOf" srcId="{2E30CD53-B435-4DBA-858C-ECF4EC895F39}" destId="{E3A22F29-3826-401C-81B1-8865BE616AC7}" srcOrd="1" destOrd="0" presId="urn:microsoft.com/office/officeart/2005/8/layout/radial5"/>
    <dgm:cxn modelId="{517AABFF-1EE5-4EC7-955A-552113EAD1E8}" type="presOf" srcId="{111012AD-72BF-4648-B1F0-AF8B8EBD5F1C}" destId="{3C42FA32-1374-459D-BCFD-76B088587F65}" srcOrd="0" destOrd="0" presId="urn:microsoft.com/office/officeart/2005/8/layout/radial5"/>
    <dgm:cxn modelId="{F8DFBB25-7FF2-4455-914F-601B88A7CE7E}" srcId="{5F1FB8C4-1449-4CC3-9EBF-10717FCF15F6}" destId="{6C647CE3-EE2F-4026-8A71-C0D5B0F3DA78}" srcOrd="11" destOrd="0" parTransId="{031520E4-F25C-4828-A2F9-14517453BFD8}" sibTransId="{B02DF109-510E-472B-9525-4B4DB6F5337C}"/>
    <dgm:cxn modelId="{4A42F6DC-80F0-4415-B862-1561B3C9944C}" type="presOf" srcId="{818C8D15-1B82-4FE6-AD53-41818BF14287}" destId="{9413CE82-AB0A-47BA-8EB2-1FDC290EE950}" srcOrd="0" destOrd="0" presId="urn:microsoft.com/office/officeart/2005/8/layout/radial5"/>
    <dgm:cxn modelId="{A577B743-9BBC-4B0F-93C9-3063F2915411}" type="presOf" srcId="{04C4417B-3623-461D-9C36-9507FC32F6E3}" destId="{07B6B815-D213-4C50-A3D0-DEB6519E57B1}" srcOrd="0" destOrd="0" presId="urn:microsoft.com/office/officeart/2005/8/layout/radial5"/>
    <dgm:cxn modelId="{D5F45401-4D31-45D2-A151-B254754569E7}" type="presOf" srcId="{6CEA9EAF-2585-4C50-8F6C-1555A4E51871}" destId="{95171983-CE23-4C2F-92C2-2F202C96D9F1}" srcOrd="0" destOrd="0" presId="urn:microsoft.com/office/officeart/2005/8/layout/radial5"/>
    <dgm:cxn modelId="{A3AB6CB1-EED6-4E6A-B8B1-9188D289B389}" type="presOf" srcId="{D689AE30-0F6E-4AFB-BDCB-5583C4C5CD4D}" destId="{B9F91B64-3D84-414B-AF85-5701C7A99E73}" srcOrd="0" destOrd="0" presId="urn:microsoft.com/office/officeart/2005/8/layout/radial5"/>
    <dgm:cxn modelId="{3791F48D-8198-471F-876D-7EBD97CC330A}" srcId="{5F1FB8C4-1449-4CC3-9EBF-10717FCF15F6}" destId="{9418163F-5531-4D16-AD89-9A89751B092D}" srcOrd="2" destOrd="0" parTransId="{5D271134-3CD0-4794-BDD7-934D7ACEEA8E}" sibTransId="{3362E6D4-9CA1-47DC-8E34-3CED2BAF12C3}"/>
    <dgm:cxn modelId="{0D147942-86A8-491A-B96E-6895C6487C55}" type="presOf" srcId="{DD482974-A6E9-45BE-9DCF-41195A7A025E}" destId="{B448A674-9655-4257-BB03-F31A98A16867}" srcOrd="1" destOrd="0" presId="urn:microsoft.com/office/officeart/2005/8/layout/radial5"/>
    <dgm:cxn modelId="{FF9AEF47-85E7-47BD-8F5A-3050F4EB6A55}" srcId="{4B80EB1D-0BA9-420C-A2F4-FF7100FADF74}" destId="{5F1FB8C4-1449-4CC3-9EBF-10717FCF15F6}" srcOrd="0" destOrd="0" parTransId="{3B99C19F-AC34-4B57-BB63-253E00A1E7C9}" sibTransId="{19C55543-26C6-48F8-972B-4E3C31D4BC8F}"/>
    <dgm:cxn modelId="{5B3F990B-E72D-4B14-B84B-5F661A3F932F}" type="presOf" srcId="{B5881F13-E791-47D7-B302-AE411A01BE91}" destId="{1D19F01A-ABEA-4CF3-BF09-0D2C684CCD25}" srcOrd="1" destOrd="0" presId="urn:microsoft.com/office/officeart/2005/8/layout/radial5"/>
    <dgm:cxn modelId="{0493B06F-AA4B-4827-915C-3D5BEAFF0817}" type="presOf" srcId="{89D63B11-D102-483A-BF6D-B1300E4472E6}" destId="{0F57D91A-DC99-4232-B572-A608384F3934}" srcOrd="1" destOrd="0" presId="urn:microsoft.com/office/officeart/2005/8/layout/radial5"/>
    <dgm:cxn modelId="{98FE78EA-30DA-4578-AD7A-8DADAE9DB805}" type="presOf" srcId="{57C05068-68CC-444E-8508-F49246ABA5CB}" destId="{22A53C61-21F4-4C7E-85A5-FE0D9650E82B}" srcOrd="1" destOrd="0" presId="urn:microsoft.com/office/officeart/2005/8/layout/radial5"/>
    <dgm:cxn modelId="{278DD649-A7EE-4A05-8B3A-F323595E18AB}" type="presOf" srcId="{5F1FB8C4-1449-4CC3-9EBF-10717FCF15F6}" destId="{6CF078A8-C26F-47D1-8142-FB8AF4B7DCCC}" srcOrd="0" destOrd="0" presId="urn:microsoft.com/office/officeart/2005/8/layout/radial5"/>
    <dgm:cxn modelId="{D216113E-E42D-48D0-A489-9912F13F68B1}" type="presOf" srcId="{0270C1E4-1485-4657-A0C2-4481EDE82A43}" destId="{8D2B3EFA-1937-4DF9-98C0-7C56C43531B6}" srcOrd="1" destOrd="0" presId="urn:microsoft.com/office/officeart/2005/8/layout/radial5"/>
    <dgm:cxn modelId="{AB3F2349-22CD-4099-B598-0ED3ED15AE11}" type="presOf" srcId="{57C05068-68CC-444E-8508-F49246ABA5CB}" destId="{E8652CD4-E3B7-4B0D-88A2-4556C4A64DFC}" srcOrd="0" destOrd="0" presId="urn:microsoft.com/office/officeart/2005/8/layout/radial5"/>
    <dgm:cxn modelId="{9638F80D-0B0E-45C6-A7D6-29C62A4BAD7C}" type="presOf" srcId="{031520E4-F25C-4828-A2F9-14517453BFD8}" destId="{9D013AE1-9ABD-4D2D-8A8A-1D66CA5A035B}" srcOrd="1" destOrd="0" presId="urn:microsoft.com/office/officeart/2005/8/layout/radial5"/>
    <dgm:cxn modelId="{340BC8E7-F49F-42A2-89CD-8873CD5C4509}" type="presOf" srcId="{6C647CE3-EE2F-4026-8A71-C0D5B0F3DA78}" destId="{2A376A33-FB64-4485-9624-0867325CE06F}" srcOrd="0" destOrd="0" presId="urn:microsoft.com/office/officeart/2005/8/layout/radial5"/>
    <dgm:cxn modelId="{3EB1B26F-A855-4744-BE90-4A4EA6F1B953}" srcId="{5F1FB8C4-1449-4CC3-9EBF-10717FCF15F6}" destId="{6CEA9EAF-2585-4C50-8F6C-1555A4E51871}" srcOrd="9" destOrd="0" parTransId="{2E30CD53-B435-4DBA-858C-ECF4EC895F39}" sibTransId="{52464AC3-E440-4D09-A5B3-09AF408D3B61}"/>
    <dgm:cxn modelId="{B24EB8E3-E046-44ED-B6B5-D8B1D5668E94}" type="presOf" srcId="{5D271134-3CD0-4794-BDD7-934D7ACEEA8E}" destId="{5CEA3C4C-A604-494F-9038-420186478CA7}" srcOrd="0" destOrd="0" presId="urn:microsoft.com/office/officeart/2005/8/layout/radial5"/>
    <dgm:cxn modelId="{81D70856-1ED9-48DD-97DA-31735C9700CB}" type="presOf" srcId="{D1D3C533-202F-4676-8591-4364ED16FE34}" destId="{4A8D085A-FDD7-4F02-B2A4-4802155E04F6}" srcOrd="0" destOrd="0" presId="urn:microsoft.com/office/officeart/2005/8/layout/radial5"/>
    <dgm:cxn modelId="{A0A47E38-9D6D-40A8-8CA0-F5E171B8A506}" type="presOf" srcId="{89D63B11-D102-483A-BF6D-B1300E4472E6}" destId="{C09380ED-3555-4084-8ACA-054765EC2429}" srcOrd="0" destOrd="0" presId="urn:microsoft.com/office/officeart/2005/8/layout/radial5"/>
    <dgm:cxn modelId="{5956898D-57C6-4891-9DE1-A698BB815A69}" type="presOf" srcId="{5D271134-3CD0-4794-BDD7-934D7ACEEA8E}" destId="{91BCF32A-077D-42FE-AB76-B8E70BAC6A5B}" srcOrd="1" destOrd="0" presId="urn:microsoft.com/office/officeart/2005/8/layout/radial5"/>
    <dgm:cxn modelId="{5EFEAAB2-969C-433A-B607-9EF50F490B51}" srcId="{5F1FB8C4-1449-4CC3-9EBF-10717FCF15F6}" destId="{818C8D15-1B82-4FE6-AD53-41818BF14287}" srcOrd="0" destOrd="0" parTransId="{57C05068-68CC-444E-8508-F49246ABA5CB}" sibTransId="{CCE5AA5D-2906-4FDE-9519-CD3A693F4294}"/>
    <dgm:cxn modelId="{0386F066-4386-4CCC-A607-ED32DB126A1E}" type="presOf" srcId="{9418163F-5531-4D16-AD89-9A89751B092D}" destId="{A69E0143-680E-4A29-A3A6-0440321E6DB1}" srcOrd="0" destOrd="0" presId="urn:microsoft.com/office/officeart/2005/8/layout/radial5"/>
    <dgm:cxn modelId="{27C0BC93-38C8-4B0F-80FC-1C1054365B79}" type="presOf" srcId="{4B80EB1D-0BA9-420C-A2F4-FF7100FADF74}" destId="{3FD7C730-B9A3-4319-8DE5-EFA7BD98E683}" srcOrd="0" destOrd="0" presId="urn:microsoft.com/office/officeart/2005/8/layout/radial5"/>
    <dgm:cxn modelId="{13CB7DD5-13B9-43CE-A311-46D097358F6C}" type="presOf" srcId="{04C4417B-3623-461D-9C36-9507FC32F6E3}" destId="{539DD6AB-9B56-437C-AD48-7EB8C8BF961B}" srcOrd="1" destOrd="0" presId="urn:microsoft.com/office/officeart/2005/8/layout/radial5"/>
    <dgm:cxn modelId="{B1F28CE9-6C92-4251-9F55-FBB0CA5EDEAB}" srcId="{5F1FB8C4-1449-4CC3-9EBF-10717FCF15F6}" destId="{A4D655B4-39C3-486C-B0AD-5FBC7C8C4268}" srcOrd="1" destOrd="0" parTransId="{4DA6478D-37DF-4D5B-B9EA-AE49685F94FC}" sibTransId="{5B4908C4-5E4E-4974-9F77-A11CC461EBFD}"/>
    <dgm:cxn modelId="{419A86FF-5E67-4CDB-8376-2302ECB7E4FD}" type="presOf" srcId="{031520E4-F25C-4828-A2F9-14517453BFD8}" destId="{275495F4-400A-40A2-A06C-58AC85AD5EA3}" srcOrd="0" destOrd="0" presId="urn:microsoft.com/office/officeart/2005/8/layout/radial5"/>
    <dgm:cxn modelId="{606E5A21-7014-40DB-B864-13E142AA3FC0}" srcId="{5F1FB8C4-1449-4CC3-9EBF-10717FCF15F6}" destId="{FC8626C0-77EF-4D64-A106-6CCE78A44FA5}" srcOrd="4" destOrd="0" parTransId="{B4C76CD1-C45F-488A-96E1-CCEC43C82EC8}" sibTransId="{DFFF3194-9C52-49AA-A166-9600E8213684}"/>
    <dgm:cxn modelId="{BB59EE6C-69A6-410E-B41C-0B8050947559}" type="presOf" srcId="{4DA6478D-37DF-4D5B-B9EA-AE49685F94FC}" destId="{953F7BCE-84A3-4C64-8AEF-080F4225E4BC}" srcOrd="1" destOrd="0" presId="urn:microsoft.com/office/officeart/2005/8/layout/radial5"/>
    <dgm:cxn modelId="{12726362-C913-498F-B4F7-8D945D8C784B}" type="presOf" srcId="{4DA6478D-37DF-4D5B-B9EA-AE49685F94FC}" destId="{44CAEA54-47D1-4AB0-9886-F72821B120F6}" srcOrd="0" destOrd="0" presId="urn:microsoft.com/office/officeart/2005/8/layout/radial5"/>
    <dgm:cxn modelId="{DC6A5EB6-C736-4E7F-87AB-3CD495348842}" type="presOf" srcId="{B4C76CD1-C45F-488A-96E1-CCEC43C82EC8}" destId="{E65509DA-0E63-4149-99D5-962140F7685A}" srcOrd="0" destOrd="0" presId="urn:microsoft.com/office/officeart/2005/8/layout/radial5"/>
    <dgm:cxn modelId="{77F40FEC-3DF8-4164-A714-80A762C1690A}" srcId="{5F1FB8C4-1449-4CC3-9EBF-10717FCF15F6}" destId="{4AFF0D47-BC5C-4FB7-BF60-48EFB27E0C9D}" srcOrd="10" destOrd="0" parTransId="{0270C1E4-1485-4657-A0C2-4481EDE82A43}" sibTransId="{AEDE956A-B200-4402-8902-042548969B43}"/>
    <dgm:cxn modelId="{B1A2D535-09C8-40C9-AAE7-2F6AEB88B696}" type="presOf" srcId="{A4D655B4-39C3-486C-B0AD-5FBC7C8C4268}" destId="{87AB8320-F749-4DAB-95D3-9D42FFF57E4C}" srcOrd="0" destOrd="0" presId="urn:microsoft.com/office/officeart/2005/8/layout/radial5"/>
    <dgm:cxn modelId="{74779FB4-91C3-4726-B7DF-0E883B5EE910}" srcId="{5F1FB8C4-1449-4CC3-9EBF-10717FCF15F6}" destId="{8D9ADE42-8C42-46BF-AFBA-D115E05DBB1A}" srcOrd="6" destOrd="0" parTransId="{89D63B11-D102-483A-BF6D-B1300E4472E6}" sibTransId="{9C46E97E-6075-4801-90AC-278D82D76ABD}"/>
    <dgm:cxn modelId="{7B936998-4AAA-4228-B92C-9C6FD56B3629}" type="presOf" srcId="{BA610DD0-1C75-4F8A-BE64-0722EE249B57}" destId="{7A9A6D42-F43B-4E4B-8F2B-3A40BCBC12B9}" srcOrd="1" destOrd="0" presId="urn:microsoft.com/office/officeart/2005/8/layout/radial5"/>
    <dgm:cxn modelId="{DB5CF6FC-5AAF-4465-B3BC-87D239111AE2}" srcId="{5F1FB8C4-1449-4CC3-9EBF-10717FCF15F6}" destId="{111012AD-72BF-4648-B1F0-AF8B8EBD5F1C}" srcOrd="5" destOrd="0" parTransId="{BA610DD0-1C75-4F8A-BE64-0722EE249B57}" sibTransId="{97D9B846-1FB2-499C-A789-87223F96B070}"/>
    <dgm:cxn modelId="{5617DE05-9E88-4F4D-9796-884A4E068CDB}" srcId="{5F1FB8C4-1449-4CC3-9EBF-10717FCF15F6}" destId="{D1D3C533-202F-4676-8591-4364ED16FE34}" srcOrd="7" destOrd="0" parTransId="{DD482974-A6E9-45BE-9DCF-41195A7A025E}" sibTransId="{778AC30F-71D0-4FB9-9FC1-3B25CB9B1883}"/>
    <dgm:cxn modelId="{D2AEA1AE-7E77-44FF-8AB1-FE3375C78945}" type="presOf" srcId="{DD482974-A6E9-45BE-9DCF-41195A7A025E}" destId="{FD23A862-B0F5-4651-BEEB-D138C6722C54}" srcOrd="0" destOrd="0" presId="urn:microsoft.com/office/officeart/2005/8/layout/radial5"/>
    <dgm:cxn modelId="{56A640AF-CDA0-4657-8E42-7853429E063F}" srcId="{5F1FB8C4-1449-4CC3-9EBF-10717FCF15F6}" destId="{D689AE30-0F6E-4AFB-BDCB-5583C4C5CD4D}" srcOrd="3" destOrd="0" parTransId="{04C4417B-3623-461D-9C36-9507FC32F6E3}" sibTransId="{A5A74F06-7EF3-4651-98D6-746D2092BD5D}"/>
    <dgm:cxn modelId="{6EF89542-8435-4FFA-B97E-60ACF41C37C6}" type="presOf" srcId="{4AFF0D47-BC5C-4FB7-BF60-48EFB27E0C9D}" destId="{8E6C462D-C15F-40D7-858F-D83E23AD0863}" srcOrd="0" destOrd="0" presId="urn:microsoft.com/office/officeart/2005/8/layout/radial5"/>
    <dgm:cxn modelId="{C88C5585-C058-4F63-8765-A81F7DBC104B}" type="presOf" srcId="{BA610DD0-1C75-4F8A-BE64-0722EE249B57}" destId="{3B912688-42B9-4C58-A27D-A5D3BD130EDC}" srcOrd="0" destOrd="0" presId="urn:microsoft.com/office/officeart/2005/8/layout/radial5"/>
    <dgm:cxn modelId="{970FB6E0-A325-4A8F-9BF2-7E2269C2CE09}" type="presOf" srcId="{B5881F13-E791-47D7-B302-AE411A01BE91}" destId="{710A1CEA-473D-4830-807E-2915E3D1E79A}" srcOrd="0" destOrd="0" presId="urn:microsoft.com/office/officeart/2005/8/layout/radial5"/>
    <dgm:cxn modelId="{B4A06677-05BD-4C93-943F-196D622874DE}" type="presOf" srcId="{8D9ADE42-8C42-46BF-AFBA-D115E05DBB1A}" destId="{C964C0B9-7785-4BE8-8297-EE64207E485D}" srcOrd="0" destOrd="0" presId="urn:microsoft.com/office/officeart/2005/8/layout/radial5"/>
    <dgm:cxn modelId="{B34B2525-E782-4112-A020-593588FB6BC1}" srcId="{5F1FB8C4-1449-4CC3-9EBF-10717FCF15F6}" destId="{F8E60743-7022-4176-AB4E-008CC6EFECA8}" srcOrd="8" destOrd="0" parTransId="{B5881F13-E791-47D7-B302-AE411A01BE91}" sibTransId="{D18CACDA-EDDD-4A1F-BDDA-56368D81C50C}"/>
    <dgm:cxn modelId="{A2F3EE57-D06C-40BB-A95A-04D925F2D81A}" type="presOf" srcId="{F8E60743-7022-4176-AB4E-008CC6EFECA8}" destId="{7C374782-700E-4236-BD34-E6F4FF41EE67}" srcOrd="0" destOrd="0" presId="urn:microsoft.com/office/officeart/2005/8/layout/radial5"/>
    <dgm:cxn modelId="{C8E237F5-3CAD-4CB6-AED2-F81F9ACCEE03}" type="presOf" srcId="{B4C76CD1-C45F-488A-96E1-CCEC43C82EC8}" destId="{05431907-85E6-4ED3-B38A-A261F4A15187}" srcOrd="1" destOrd="0" presId="urn:microsoft.com/office/officeart/2005/8/layout/radial5"/>
    <dgm:cxn modelId="{ABD32C5A-227E-497A-883B-D1EF8DE0CF05}" type="presOf" srcId="{2E30CD53-B435-4DBA-858C-ECF4EC895F39}" destId="{694B68FE-BCAB-4A78-BB9A-AFAF089A2659}" srcOrd="0" destOrd="0" presId="urn:microsoft.com/office/officeart/2005/8/layout/radial5"/>
    <dgm:cxn modelId="{B164E40C-E4B7-499F-BF93-03D4B9701CE8}" type="presOf" srcId="{FC8626C0-77EF-4D64-A106-6CCE78A44FA5}" destId="{904A041D-7AD2-43B4-B6D0-D7BB58499D94}" srcOrd="0" destOrd="0" presId="urn:microsoft.com/office/officeart/2005/8/layout/radial5"/>
    <dgm:cxn modelId="{0955B2BD-AEAE-4889-8E52-11052E207BCF}" type="presParOf" srcId="{3FD7C730-B9A3-4319-8DE5-EFA7BD98E683}" destId="{6CF078A8-C26F-47D1-8142-FB8AF4B7DCCC}" srcOrd="0" destOrd="0" presId="urn:microsoft.com/office/officeart/2005/8/layout/radial5"/>
    <dgm:cxn modelId="{683119F1-2164-47C9-93E5-E0771DB0C1E0}" type="presParOf" srcId="{3FD7C730-B9A3-4319-8DE5-EFA7BD98E683}" destId="{E8652CD4-E3B7-4B0D-88A2-4556C4A64DFC}" srcOrd="1" destOrd="0" presId="urn:microsoft.com/office/officeart/2005/8/layout/radial5"/>
    <dgm:cxn modelId="{E9553DF9-FA98-4EDB-8111-DC9FFCE888E2}" type="presParOf" srcId="{E8652CD4-E3B7-4B0D-88A2-4556C4A64DFC}" destId="{22A53C61-21F4-4C7E-85A5-FE0D9650E82B}" srcOrd="0" destOrd="0" presId="urn:microsoft.com/office/officeart/2005/8/layout/radial5"/>
    <dgm:cxn modelId="{C6DFAF0A-CAB2-4AC4-AE96-B37508944D0A}" type="presParOf" srcId="{3FD7C730-B9A3-4319-8DE5-EFA7BD98E683}" destId="{9413CE82-AB0A-47BA-8EB2-1FDC290EE950}" srcOrd="2" destOrd="0" presId="urn:microsoft.com/office/officeart/2005/8/layout/radial5"/>
    <dgm:cxn modelId="{6E0D068E-CF99-427F-86BA-F69537463C31}" type="presParOf" srcId="{3FD7C730-B9A3-4319-8DE5-EFA7BD98E683}" destId="{44CAEA54-47D1-4AB0-9886-F72821B120F6}" srcOrd="3" destOrd="0" presId="urn:microsoft.com/office/officeart/2005/8/layout/radial5"/>
    <dgm:cxn modelId="{70770A7D-4A6D-47FC-8DF5-AB7198F4074F}" type="presParOf" srcId="{44CAEA54-47D1-4AB0-9886-F72821B120F6}" destId="{953F7BCE-84A3-4C64-8AEF-080F4225E4BC}" srcOrd="0" destOrd="0" presId="urn:microsoft.com/office/officeart/2005/8/layout/radial5"/>
    <dgm:cxn modelId="{9BABDCD1-BC13-418F-BBC3-A0F72EFC2C3A}" type="presParOf" srcId="{3FD7C730-B9A3-4319-8DE5-EFA7BD98E683}" destId="{87AB8320-F749-4DAB-95D3-9D42FFF57E4C}" srcOrd="4" destOrd="0" presId="urn:microsoft.com/office/officeart/2005/8/layout/radial5"/>
    <dgm:cxn modelId="{1DF1401F-F383-49D0-A868-9ADADDE45E6F}" type="presParOf" srcId="{3FD7C730-B9A3-4319-8DE5-EFA7BD98E683}" destId="{5CEA3C4C-A604-494F-9038-420186478CA7}" srcOrd="5" destOrd="0" presId="urn:microsoft.com/office/officeart/2005/8/layout/radial5"/>
    <dgm:cxn modelId="{BF4E3686-FC1A-4CB9-A9B8-D3110FA6FD99}" type="presParOf" srcId="{5CEA3C4C-A604-494F-9038-420186478CA7}" destId="{91BCF32A-077D-42FE-AB76-B8E70BAC6A5B}" srcOrd="0" destOrd="0" presId="urn:microsoft.com/office/officeart/2005/8/layout/radial5"/>
    <dgm:cxn modelId="{2AF6024C-6916-48BD-AFB8-FACE991A5F5D}" type="presParOf" srcId="{3FD7C730-B9A3-4319-8DE5-EFA7BD98E683}" destId="{A69E0143-680E-4A29-A3A6-0440321E6DB1}" srcOrd="6" destOrd="0" presId="urn:microsoft.com/office/officeart/2005/8/layout/radial5"/>
    <dgm:cxn modelId="{7BA7DFF3-B54A-4787-944D-77DB0158DCCC}" type="presParOf" srcId="{3FD7C730-B9A3-4319-8DE5-EFA7BD98E683}" destId="{07B6B815-D213-4C50-A3D0-DEB6519E57B1}" srcOrd="7" destOrd="0" presId="urn:microsoft.com/office/officeart/2005/8/layout/radial5"/>
    <dgm:cxn modelId="{C50B64EB-1998-4AE1-82E4-4C7D75DCE9DE}" type="presParOf" srcId="{07B6B815-D213-4C50-A3D0-DEB6519E57B1}" destId="{539DD6AB-9B56-437C-AD48-7EB8C8BF961B}" srcOrd="0" destOrd="0" presId="urn:microsoft.com/office/officeart/2005/8/layout/radial5"/>
    <dgm:cxn modelId="{88DC71C6-F42B-420F-83B7-E48A98B6DAF8}" type="presParOf" srcId="{3FD7C730-B9A3-4319-8DE5-EFA7BD98E683}" destId="{B9F91B64-3D84-414B-AF85-5701C7A99E73}" srcOrd="8" destOrd="0" presId="urn:microsoft.com/office/officeart/2005/8/layout/radial5"/>
    <dgm:cxn modelId="{C16C9E92-2B39-483C-83AE-EB54E19D2B5B}" type="presParOf" srcId="{3FD7C730-B9A3-4319-8DE5-EFA7BD98E683}" destId="{E65509DA-0E63-4149-99D5-962140F7685A}" srcOrd="9" destOrd="0" presId="urn:microsoft.com/office/officeart/2005/8/layout/radial5"/>
    <dgm:cxn modelId="{A4D1D2C0-EE62-4FAE-95FB-E57B8F8FB895}" type="presParOf" srcId="{E65509DA-0E63-4149-99D5-962140F7685A}" destId="{05431907-85E6-4ED3-B38A-A261F4A15187}" srcOrd="0" destOrd="0" presId="urn:microsoft.com/office/officeart/2005/8/layout/radial5"/>
    <dgm:cxn modelId="{33079818-F6A9-4B25-BBF7-049C91DEFFCD}" type="presParOf" srcId="{3FD7C730-B9A3-4319-8DE5-EFA7BD98E683}" destId="{904A041D-7AD2-43B4-B6D0-D7BB58499D94}" srcOrd="10" destOrd="0" presId="urn:microsoft.com/office/officeart/2005/8/layout/radial5"/>
    <dgm:cxn modelId="{DD8196AF-4D85-416F-AB0C-44380D955D14}" type="presParOf" srcId="{3FD7C730-B9A3-4319-8DE5-EFA7BD98E683}" destId="{3B912688-42B9-4C58-A27D-A5D3BD130EDC}" srcOrd="11" destOrd="0" presId="urn:microsoft.com/office/officeart/2005/8/layout/radial5"/>
    <dgm:cxn modelId="{414AB99C-4122-442C-8A22-02F0716CC3E5}" type="presParOf" srcId="{3B912688-42B9-4C58-A27D-A5D3BD130EDC}" destId="{7A9A6D42-F43B-4E4B-8F2B-3A40BCBC12B9}" srcOrd="0" destOrd="0" presId="urn:microsoft.com/office/officeart/2005/8/layout/radial5"/>
    <dgm:cxn modelId="{B0DE7A29-ED83-4161-9097-F17D9909CDD5}" type="presParOf" srcId="{3FD7C730-B9A3-4319-8DE5-EFA7BD98E683}" destId="{3C42FA32-1374-459D-BCFD-76B088587F65}" srcOrd="12" destOrd="0" presId="urn:microsoft.com/office/officeart/2005/8/layout/radial5"/>
    <dgm:cxn modelId="{6225C514-DF92-4F4E-B18D-DDAFABEB2C32}" type="presParOf" srcId="{3FD7C730-B9A3-4319-8DE5-EFA7BD98E683}" destId="{C09380ED-3555-4084-8ACA-054765EC2429}" srcOrd="13" destOrd="0" presId="urn:microsoft.com/office/officeart/2005/8/layout/radial5"/>
    <dgm:cxn modelId="{C8F04528-D8DB-409F-A405-BF84166360D3}" type="presParOf" srcId="{C09380ED-3555-4084-8ACA-054765EC2429}" destId="{0F57D91A-DC99-4232-B572-A608384F3934}" srcOrd="0" destOrd="0" presId="urn:microsoft.com/office/officeart/2005/8/layout/radial5"/>
    <dgm:cxn modelId="{AB20AC01-026E-4923-AC70-99AC2EC22B1D}" type="presParOf" srcId="{3FD7C730-B9A3-4319-8DE5-EFA7BD98E683}" destId="{C964C0B9-7785-4BE8-8297-EE64207E485D}" srcOrd="14" destOrd="0" presId="urn:microsoft.com/office/officeart/2005/8/layout/radial5"/>
    <dgm:cxn modelId="{8FEB08E2-E014-44D6-A7A0-B7677C9A4516}" type="presParOf" srcId="{3FD7C730-B9A3-4319-8DE5-EFA7BD98E683}" destId="{FD23A862-B0F5-4651-BEEB-D138C6722C54}" srcOrd="15" destOrd="0" presId="urn:microsoft.com/office/officeart/2005/8/layout/radial5"/>
    <dgm:cxn modelId="{53D5210D-A22F-49FB-8F50-6A5B8BE13D3B}" type="presParOf" srcId="{FD23A862-B0F5-4651-BEEB-D138C6722C54}" destId="{B448A674-9655-4257-BB03-F31A98A16867}" srcOrd="0" destOrd="0" presId="urn:microsoft.com/office/officeart/2005/8/layout/radial5"/>
    <dgm:cxn modelId="{8DF34528-3135-45C2-BC4E-7BBE21C4AA4F}" type="presParOf" srcId="{3FD7C730-B9A3-4319-8DE5-EFA7BD98E683}" destId="{4A8D085A-FDD7-4F02-B2A4-4802155E04F6}" srcOrd="16" destOrd="0" presId="urn:microsoft.com/office/officeart/2005/8/layout/radial5"/>
    <dgm:cxn modelId="{937C211A-B8BB-4883-970B-9EF277955269}" type="presParOf" srcId="{3FD7C730-B9A3-4319-8DE5-EFA7BD98E683}" destId="{710A1CEA-473D-4830-807E-2915E3D1E79A}" srcOrd="17" destOrd="0" presId="urn:microsoft.com/office/officeart/2005/8/layout/radial5"/>
    <dgm:cxn modelId="{DF959E2D-8B1E-4739-88BE-555B0DA475BE}" type="presParOf" srcId="{710A1CEA-473D-4830-807E-2915E3D1E79A}" destId="{1D19F01A-ABEA-4CF3-BF09-0D2C684CCD25}" srcOrd="0" destOrd="0" presId="urn:microsoft.com/office/officeart/2005/8/layout/radial5"/>
    <dgm:cxn modelId="{7F1B9279-C529-4F6E-B875-27AF7F2F7C16}" type="presParOf" srcId="{3FD7C730-B9A3-4319-8DE5-EFA7BD98E683}" destId="{7C374782-700E-4236-BD34-E6F4FF41EE67}" srcOrd="18" destOrd="0" presId="urn:microsoft.com/office/officeart/2005/8/layout/radial5"/>
    <dgm:cxn modelId="{21CDCC03-8B2E-47F2-BCE5-A32EBBA0BE29}" type="presParOf" srcId="{3FD7C730-B9A3-4319-8DE5-EFA7BD98E683}" destId="{694B68FE-BCAB-4A78-BB9A-AFAF089A2659}" srcOrd="19" destOrd="0" presId="urn:microsoft.com/office/officeart/2005/8/layout/radial5"/>
    <dgm:cxn modelId="{EC9E066D-9D39-441F-83DF-F16F646FA148}" type="presParOf" srcId="{694B68FE-BCAB-4A78-BB9A-AFAF089A2659}" destId="{E3A22F29-3826-401C-81B1-8865BE616AC7}" srcOrd="0" destOrd="0" presId="urn:microsoft.com/office/officeart/2005/8/layout/radial5"/>
    <dgm:cxn modelId="{DCF9E081-052E-46B0-BEDA-1D68D0D18D20}" type="presParOf" srcId="{3FD7C730-B9A3-4319-8DE5-EFA7BD98E683}" destId="{95171983-CE23-4C2F-92C2-2F202C96D9F1}" srcOrd="20" destOrd="0" presId="urn:microsoft.com/office/officeart/2005/8/layout/radial5"/>
    <dgm:cxn modelId="{25B6C021-6546-46F4-B925-6427F40C1BA1}" type="presParOf" srcId="{3FD7C730-B9A3-4319-8DE5-EFA7BD98E683}" destId="{E70A5FBE-DF81-425C-9996-67D23B1CA4AE}" srcOrd="21" destOrd="0" presId="urn:microsoft.com/office/officeart/2005/8/layout/radial5"/>
    <dgm:cxn modelId="{0CA3F1C4-D0A7-4085-96C2-FFF84C1085EF}" type="presParOf" srcId="{E70A5FBE-DF81-425C-9996-67D23B1CA4AE}" destId="{8D2B3EFA-1937-4DF9-98C0-7C56C43531B6}" srcOrd="0" destOrd="0" presId="urn:microsoft.com/office/officeart/2005/8/layout/radial5"/>
    <dgm:cxn modelId="{43FDA928-6F86-4BDA-B805-76229E26DFD0}" type="presParOf" srcId="{3FD7C730-B9A3-4319-8DE5-EFA7BD98E683}" destId="{8E6C462D-C15F-40D7-858F-D83E23AD0863}" srcOrd="22" destOrd="0" presId="urn:microsoft.com/office/officeart/2005/8/layout/radial5"/>
    <dgm:cxn modelId="{46511759-9719-4274-A8E4-56989E950531}" type="presParOf" srcId="{3FD7C730-B9A3-4319-8DE5-EFA7BD98E683}" destId="{275495F4-400A-40A2-A06C-58AC85AD5EA3}" srcOrd="23" destOrd="0" presId="urn:microsoft.com/office/officeart/2005/8/layout/radial5"/>
    <dgm:cxn modelId="{FC41A4C8-C700-49AE-B4DA-E8D10583EF40}" type="presParOf" srcId="{275495F4-400A-40A2-A06C-58AC85AD5EA3}" destId="{9D013AE1-9ABD-4D2D-8A8A-1D66CA5A035B}" srcOrd="0" destOrd="0" presId="urn:microsoft.com/office/officeart/2005/8/layout/radial5"/>
    <dgm:cxn modelId="{5668FE95-DE44-4F36-A058-CE8E9524D574}" type="presParOf" srcId="{3FD7C730-B9A3-4319-8DE5-EFA7BD98E683}" destId="{2A376A33-FB64-4485-9624-0867325CE06F}" srcOrd="2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078A8-C26F-47D1-8142-FB8AF4B7DCCC}">
      <dsp:nvSpPr>
        <dsp:cNvPr id="0" name=""/>
        <dsp:cNvSpPr/>
      </dsp:nvSpPr>
      <dsp:spPr>
        <a:xfrm>
          <a:off x="3561469" y="2050983"/>
          <a:ext cx="1266822" cy="1266822"/>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网络营销</a:t>
          </a:r>
          <a:endParaRPr lang="zh-CN" altLang="en-US" sz="2700" kern="1200" dirty="0"/>
        </a:p>
      </dsp:txBody>
      <dsp:txXfrm>
        <a:off x="3746991" y="2236505"/>
        <a:ext cx="895778" cy="895778"/>
      </dsp:txXfrm>
    </dsp:sp>
    <dsp:sp modelId="{E8652CD4-E3B7-4B0D-88A2-4556C4A64DFC}">
      <dsp:nvSpPr>
        <dsp:cNvPr id="0" name=""/>
        <dsp:cNvSpPr/>
      </dsp:nvSpPr>
      <dsp:spPr>
        <a:xfrm rot="16200000">
          <a:off x="3910653" y="1315433"/>
          <a:ext cx="568455"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975261" y="1466185"/>
        <a:ext cx="439239" cy="258431"/>
      </dsp:txXfrm>
    </dsp:sp>
    <dsp:sp modelId="{9413CE82-AB0A-47BA-8EB2-1FDC290EE950}">
      <dsp:nvSpPr>
        <dsp:cNvPr id="0" name=""/>
        <dsp:cNvSpPr/>
      </dsp:nvSpPr>
      <dsp:spPr>
        <a:xfrm>
          <a:off x="3670849" y="-69636"/>
          <a:ext cx="1048062" cy="1048062"/>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口碑营销</a:t>
          </a:r>
          <a:endParaRPr lang="zh-CN" altLang="en-US" sz="1300" kern="1200" dirty="0"/>
        </a:p>
      </dsp:txBody>
      <dsp:txXfrm>
        <a:off x="3824334" y="83849"/>
        <a:ext cx="741092" cy="741092"/>
      </dsp:txXfrm>
    </dsp:sp>
    <dsp:sp modelId="{44CAEA54-47D1-4AB0-9886-F72821B120F6}">
      <dsp:nvSpPr>
        <dsp:cNvPr id="0" name=""/>
        <dsp:cNvSpPr/>
      </dsp:nvSpPr>
      <dsp:spPr>
        <a:xfrm rot="18000000">
          <a:off x="4487138" y="1464090"/>
          <a:ext cx="575895"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519442" y="1606186"/>
        <a:ext cx="446679" cy="258431"/>
      </dsp:txXfrm>
    </dsp:sp>
    <dsp:sp modelId="{87AB8320-F749-4DAB-95D3-9D42FFF57E4C}">
      <dsp:nvSpPr>
        <dsp:cNvPr id="0" name=""/>
        <dsp:cNvSpPr/>
      </dsp:nvSpPr>
      <dsp:spPr>
        <a:xfrm>
          <a:off x="4799887" y="243164"/>
          <a:ext cx="1019987" cy="1019987"/>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网络广告</a:t>
          </a:r>
          <a:endParaRPr lang="zh-CN" altLang="en-US" sz="1300" kern="1200" dirty="0"/>
        </a:p>
      </dsp:txBody>
      <dsp:txXfrm>
        <a:off x="4949261" y="392538"/>
        <a:ext cx="721239" cy="721239"/>
      </dsp:txXfrm>
    </dsp:sp>
    <dsp:sp modelId="{5CEA3C4C-A604-494F-9038-420186478CA7}">
      <dsp:nvSpPr>
        <dsp:cNvPr id="0" name=""/>
        <dsp:cNvSpPr/>
      </dsp:nvSpPr>
      <dsp:spPr>
        <a:xfrm rot="19800000">
          <a:off x="4910409" y="1891127"/>
          <a:ext cx="570873"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919065" y="2009575"/>
        <a:ext cx="441657" cy="258431"/>
      </dsp:txXfrm>
    </dsp:sp>
    <dsp:sp modelId="{A69E0143-680E-4A29-A3A6-0440321E6DB1}">
      <dsp:nvSpPr>
        <dsp:cNvPr id="0" name=""/>
        <dsp:cNvSpPr/>
      </dsp:nvSpPr>
      <dsp:spPr>
        <a:xfrm>
          <a:off x="5606648" y="1049925"/>
          <a:ext cx="1038937" cy="1038937"/>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媒体营销</a:t>
          </a:r>
          <a:endParaRPr lang="zh-CN" altLang="en-US" sz="1300" kern="1200" dirty="0"/>
        </a:p>
      </dsp:txBody>
      <dsp:txXfrm>
        <a:off x="5758797" y="1202074"/>
        <a:ext cx="734639" cy="734639"/>
      </dsp:txXfrm>
    </dsp:sp>
    <dsp:sp modelId="{07B6B815-D213-4C50-A3D0-DEB6519E57B1}">
      <dsp:nvSpPr>
        <dsp:cNvPr id="0" name=""/>
        <dsp:cNvSpPr/>
      </dsp:nvSpPr>
      <dsp:spPr>
        <a:xfrm>
          <a:off x="5061913" y="2469034"/>
          <a:ext cx="562813"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5061913" y="2555178"/>
        <a:ext cx="433597" cy="258431"/>
      </dsp:txXfrm>
    </dsp:sp>
    <dsp:sp modelId="{B9F91B64-3D84-414B-AF85-5701C7A99E73}">
      <dsp:nvSpPr>
        <dsp:cNvPr id="0" name=""/>
        <dsp:cNvSpPr/>
      </dsp:nvSpPr>
      <dsp:spPr>
        <a:xfrm>
          <a:off x="5890204" y="2149717"/>
          <a:ext cx="1069354" cy="1069354"/>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搜索引擎优化（</a:t>
          </a:r>
          <a:r>
            <a:rPr lang="en-US" altLang="zh-CN" sz="1300" kern="1200" dirty="0" smtClean="0"/>
            <a:t>SEO</a:t>
          </a:r>
          <a:r>
            <a:rPr lang="zh-CN" altLang="en-US" sz="1300" kern="1200" dirty="0" smtClean="0"/>
            <a:t>）</a:t>
          </a:r>
          <a:endParaRPr lang="zh-CN" altLang="en-US" sz="1300" kern="1200" dirty="0"/>
        </a:p>
      </dsp:txBody>
      <dsp:txXfrm>
        <a:off x="6046807" y="2306320"/>
        <a:ext cx="756148" cy="756148"/>
      </dsp:txXfrm>
    </dsp:sp>
    <dsp:sp modelId="{E65509DA-0E63-4149-99D5-962140F7685A}">
      <dsp:nvSpPr>
        <dsp:cNvPr id="0" name=""/>
        <dsp:cNvSpPr/>
      </dsp:nvSpPr>
      <dsp:spPr>
        <a:xfrm rot="1800000">
          <a:off x="4922203" y="3065391"/>
          <a:ext cx="611196"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930859" y="3119231"/>
        <a:ext cx="481980" cy="258431"/>
      </dsp:txXfrm>
    </dsp:sp>
    <dsp:sp modelId="{904A041D-7AD2-43B4-B6D0-D7BB58499D94}">
      <dsp:nvSpPr>
        <dsp:cNvPr id="0" name=""/>
        <dsp:cNvSpPr/>
      </dsp:nvSpPr>
      <dsp:spPr>
        <a:xfrm>
          <a:off x="5682729" y="3356006"/>
          <a:ext cx="886776" cy="88677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搜索引擎营销（</a:t>
          </a:r>
          <a:r>
            <a:rPr lang="en-US" altLang="en-US" sz="1300" kern="1200" dirty="0" smtClean="0"/>
            <a:t>SEM</a:t>
          </a:r>
          <a:r>
            <a:rPr lang="zh-CN" altLang="en-US" sz="1300" kern="1200" dirty="0" smtClean="0"/>
            <a:t>）</a:t>
          </a:r>
          <a:endParaRPr lang="zh-CN" altLang="en-US" sz="1300" kern="1200" dirty="0"/>
        </a:p>
      </dsp:txBody>
      <dsp:txXfrm>
        <a:off x="5812594" y="3485871"/>
        <a:ext cx="627046" cy="627046"/>
      </dsp:txXfrm>
    </dsp:sp>
    <dsp:sp modelId="{3B912688-42B9-4C58-A27D-A5D3BD130EDC}">
      <dsp:nvSpPr>
        <dsp:cNvPr id="0" name=""/>
        <dsp:cNvSpPr/>
      </dsp:nvSpPr>
      <dsp:spPr>
        <a:xfrm rot="3600000">
          <a:off x="4487796" y="3461695"/>
          <a:ext cx="560394"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520100" y="3491887"/>
        <a:ext cx="431178" cy="258431"/>
      </dsp:txXfrm>
    </dsp:sp>
    <dsp:sp modelId="{3C42FA32-1374-459D-BCFD-76B088587F65}">
      <dsp:nvSpPr>
        <dsp:cNvPr id="0" name=""/>
        <dsp:cNvSpPr/>
      </dsp:nvSpPr>
      <dsp:spPr>
        <a:xfrm>
          <a:off x="4770641" y="4076391"/>
          <a:ext cx="1078479" cy="107847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altLang="en-US" sz="1300" kern="1200" dirty="0" smtClean="0"/>
            <a:t>Email</a:t>
          </a:r>
          <a:r>
            <a:rPr lang="zh-CN" altLang="en-US" sz="1300" kern="1200" dirty="0" smtClean="0"/>
            <a:t>营销</a:t>
          </a:r>
          <a:endParaRPr lang="zh-CN" altLang="en-US" sz="1300" kern="1200" dirty="0"/>
        </a:p>
      </dsp:txBody>
      <dsp:txXfrm>
        <a:off x="4928581" y="4234331"/>
        <a:ext cx="762599" cy="762599"/>
      </dsp:txXfrm>
    </dsp:sp>
    <dsp:sp modelId="{C09380ED-3555-4084-8ACA-054765EC2429}">
      <dsp:nvSpPr>
        <dsp:cNvPr id="0" name=""/>
        <dsp:cNvSpPr/>
      </dsp:nvSpPr>
      <dsp:spPr>
        <a:xfrm rot="5400000">
          <a:off x="3916087" y="3612690"/>
          <a:ext cx="557586"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980695" y="3634226"/>
        <a:ext cx="428370" cy="258431"/>
      </dsp:txXfrm>
    </dsp:sp>
    <dsp:sp modelId="{C964C0B9-7785-4BE8-8297-EE64207E485D}">
      <dsp:nvSpPr>
        <dsp:cNvPr id="0" name=""/>
        <dsp:cNvSpPr/>
      </dsp:nvSpPr>
      <dsp:spPr>
        <a:xfrm>
          <a:off x="3650342" y="4369856"/>
          <a:ext cx="1089076" cy="108907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事件营销</a:t>
          </a:r>
          <a:endParaRPr lang="zh-CN" altLang="en-US" sz="1300" kern="1200" dirty="0"/>
        </a:p>
      </dsp:txBody>
      <dsp:txXfrm>
        <a:off x="3809833" y="4529347"/>
        <a:ext cx="770094" cy="770094"/>
      </dsp:txXfrm>
    </dsp:sp>
    <dsp:sp modelId="{FD23A862-B0F5-4651-BEEB-D138C6722C54}">
      <dsp:nvSpPr>
        <dsp:cNvPr id="0" name=""/>
        <dsp:cNvSpPr/>
      </dsp:nvSpPr>
      <dsp:spPr>
        <a:xfrm rot="7200000">
          <a:off x="3357349" y="3448636"/>
          <a:ext cx="543917"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10800000">
        <a:off x="3454261" y="3478828"/>
        <a:ext cx="414701" cy="258431"/>
      </dsp:txXfrm>
    </dsp:sp>
    <dsp:sp modelId="{4A8D085A-FDD7-4F02-B2A4-4802155E04F6}">
      <dsp:nvSpPr>
        <dsp:cNvPr id="0" name=""/>
        <dsp:cNvSpPr/>
      </dsp:nvSpPr>
      <dsp:spPr>
        <a:xfrm>
          <a:off x="2509551" y="4045301"/>
          <a:ext cx="1140660" cy="1140660"/>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病毒式营销</a:t>
          </a:r>
          <a:endParaRPr lang="zh-CN" altLang="en-US" sz="1300" kern="1200" dirty="0"/>
        </a:p>
      </dsp:txBody>
      <dsp:txXfrm>
        <a:off x="2676597" y="4212347"/>
        <a:ext cx="806568" cy="806568"/>
      </dsp:txXfrm>
    </dsp:sp>
    <dsp:sp modelId="{710A1CEA-473D-4830-807E-2915E3D1E79A}">
      <dsp:nvSpPr>
        <dsp:cNvPr id="0" name=""/>
        <dsp:cNvSpPr/>
      </dsp:nvSpPr>
      <dsp:spPr>
        <a:xfrm rot="9000000">
          <a:off x="2916036" y="3044266"/>
          <a:ext cx="565026"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10800000">
        <a:off x="3036596" y="3098106"/>
        <a:ext cx="435810" cy="258431"/>
      </dsp:txXfrm>
    </dsp:sp>
    <dsp:sp modelId="{7C374782-700E-4236-BD34-E6F4FF41EE67}">
      <dsp:nvSpPr>
        <dsp:cNvPr id="0" name=""/>
        <dsp:cNvSpPr/>
      </dsp:nvSpPr>
      <dsp:spPr>
        <a:xfrm>
          <a:off x="1733143" y="3268894"/>
          <a:ext cx="1061000" cy="1061000"/>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博客营销</a:t>
          </a:r>
          <a:endParaRPr lang="zh-CN" altLang="en-US" sz="1300" kern="1200" dirty="0"/>
        </a:p>
      </dsp:txBody>
      <dsp:txXfrm>
        <a:off x="1888523" y="3424274"/>
        <a:ext cx="750240" cy="750240"/>
      </dsp:txXfrm>
    </dsp:sp>
    <dsp:sp modelId="{694B68FE-BCAB-4A78-BB9A-AFAF089A2659}">
      <dsp:nvSpPr>
        <dsp:cNvPr id="0" name=""/>
        <dsp:cNvSpPr/>
      </dsp:nvSpPr>
      <dsp:spPr>
        <a:xfrm rot="10800000">
          <a:off x="2751371" y="2469034"/>
          <a:ext cx="572469"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10800000">
        <a:off x="2880587" y="2555178"/>
        <a:ext cx="443253" cy="258431"/>
      </dsp:txXfrm>
    </dsp:sp>
    <dsp:sp modelId="{95171983-CE23-4C2F-92C2-2F202C96D9F1}">
      <dsp:nvSpPr>
        <dsp:cNvPr id="0" name=""/>
        <dsp:cNvSpPr/>
      </dsp:nvSpPr>
      <dsp:spPr>
        <a:xfrm>
          <a:off x="1448422" y="2167936"/>
          <a:ext cx="1032916" cy="103291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论坛营销</a:t>
          </a:r>
          <a:endParaRPr lang="zh-CN" altLang="en-US" sz="1300" kern="1200" dirty="0"/>
        </a:p>
      </dsp:txBody>
      <dsp:txXfrm>
        <a:off x="1599689" y="2319203"/>
        <a:ext cx="730382" cy="730382"/>
      </dsp:txXfrm>
    </dsp:sp>
    <dsp:sp modelId="{E70A5FBE-DF81-425C-9996-67D23B1CA4AE}">
      <dsp:nvSpPr>
        <dsp:cNvPr id="0" name=""/>
        <dsp:cNvSpPr/>
      </dsp:nvSpPr>
      <dsp:spPr>
        <a:xfrm rot="12600000">
          <a:off x="2914730" y="1893340"/>
          <a:ext cx="566037"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10800000">
        <a:off x="3035290" y="2011788"/>
        <a:ext cx="436821" cy="258431"/>
      </dsp:txXfrm>
    </dsp:sp>
    <dsp:sp modelId="{8E6C462D-C15F-40D7-858F-D83E23AD0863}">
      <dsp:nvSpPr>
        <dsp:cNvPr id="0" name=""/>
        <dsp:cNvSpPr/>
      </dsp:nvSpPr>
      <dsp:spPr>
        <a:xfrm>
          <a:off x="1735050" y="1040800"/>
          <a:ext cx="1057187" cy="1057187"/>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微博营销</a:t>
          </a:r>
          <a:endParaRPr lang="zh-CN" altLang="en-US" sz="1300" kern="1200" dirty="0"/>
        </a:p>
      </dsp:txBody>
      <dsp:txXfrm>
        <a:off x="1889871" y="1195621"/>
        <a:ext cx="747545" cy="747545"/>
      </dsp:txXfrm>
    </dsp:sp>
    <dsp:sp modelId="{275495F4-400A-40A2-A06C-58AC85AD5EA3}">
      <dsp:nvSpPr>
        <dsp:cNvPr id="0" name=""/>
        <dsp:cNvSpPr/>
      </dsp:nvSpPr>
      <dsp:spPr>
        <a:xfrm rot="14400000">
          <a:off x="3327693" y="1464889"/>
          <a:ext cx="574887" cy="430719"/>
        </a:xfrm>
        <a:prstGeom prst="rightArrow">
          <a:avLst>
            <a:gd name="adj1" fmla="val 60000"/>
            <a:gd name="adj2" fmla="val 50000"/>
          </a:avLst>
        </a:prstGeom>
        <a:gradFill rotWithShape="0">
          <a:gsLst>
            <a:gs pos="0">
              <a:schemeClr val="dk1">
                <a:tint val="60000"/>
                <a:hueOff val="0"/>
                <a:satOff val="0"/>
                <a:lumOff val="0"/>
                <a:alphaOff val="0"/>
                <a:shade val="51000"/>
                <a:satMod val="130000"/>
              </a:schemeClr>
            </a:gs>
            <a:gs pos="80000">
              <a:schemeClr val="dk1">
                <a:tint val="60000"/>
                <a:hueOff val="0"/>
                <a:satOff val="0"/>
                <a:lumOff val="0"/>
                <a:alphaOff val="0"/>
                <a:shade val="93000"/>
                <a:satMod val="130000"/>
              </a:schemeClr>
            </a:gs>
            <a:gs pos="100000">
              <a:schemeClr val="dk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10800000">
        <a:off x="3424605" y="1606985"/>
        <a:ext cx="445671" cy="258431"/>
      </dsp:txXfrm>
    </dsp:sp>
    <dsp:sp modelId="{2A376A33-FB64-4485-9624-0867325CE06F}">
      <dsp:nvSpPr>
        <dsp:cNvPr id="0" name=""/>
        <dsp:cNvSpPr/>
      </dsp:nvSpPr>
      <dsp:spPr>
        <a:xfrm>
          <a:off x="2567985" y="241261"/>
          <a:ext cx="1023791" cy="1023791"/>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社会化媒体营销</a:t>
          </a:r>
          <a:endParaRPr lang="zh-CN" altLang="en-US" sz="1300" kern="1200" dirty="0"/>
        </a:p>
      </dsp:txBody>
      <dsp:txXfrm>
        <a:off x="2717916" y="391192"/>
        <a:ext cx="723929" cy="72392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2" descr="1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3"/>
          <p:cNvSpPr>
            <a:spLocks noGrp="1" noChangeArrowheads="1"/>
          </p:cNvSpPr>
          <p:nvPr>
            <p:ph type="ctrTitle"/>
          </p:nvPr>
        </p:nvSpPr>
        <p:spPr>
          <a:xfrm>
            <a:off x="2268538" y="3286125"/>
            <a:ext cx="6477000" cy="1038225"/>
          </a:xfrm>
        </p:spPr>
        <p:txBody>
          <a:bodyPr/>
          <a:lstStyle>
            <a:lvl1pPr>
              <a:defRPr/>
            </a:lvl1pPr>
          </a:lstStyle>
          <a:p>
            <a:pPr lvl="0"/>
            <a:r>
              <a:rPr lang="zh-CN" noProof="0" smtClean="0"/>
              <a:t>单击此处编辑母版标题样式</a:t>
            </a:r>
          </a:p>
        </p:txBody>
      </p:sp>
      <p:sp>
        <p:nvSpPr>
          <p:cNvPr id="2052" name="Rectangle 4"/>
          <p:cNvSpPr>
            <a:spLocks noGrp="1" noChangeArrowheads="1"/>
          </p:cNvSpPr>
          <p:nvPr>
            <p:ph type="subTitle" idx="1"/>
          </p:nvPr>
        </p:nvSpPr>
        <p:spPr>
          <a:xfrm>
            <a:off x="2268538" y="4365625"/>
            <a:ext cx="6400800" cy="766763"/>
          </a:xfrm>
        </p:spPr>
        <p:txBody>
          <a:bodyPr/>
          <a:lstStyle>
            <a:lvl1pPr marL="0" indent="0" algn="r">
              <a:buFontTx/>
              <a:buNone/>
              <a:defRPr/>
            </a:lvl1pPr>
          </a:lstStyle>
          <a:p>
            <a:pPr lvl="0"/>
            <a:r>
              <a:rPr lang="zh-CN" noProof="0" smtClean="0"/>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p:txBody>
          <a:bodyPr/>
          <a:lstStyle>
            <a:lvl1pPr>
              <a:defRPr/>
            </a:lvl1pPr>
          </a:lstStyle>
          <a:p>
            <a:pPr>
              <a:defRPr/>
            </a:pPr>
            <a:fld id="{E0547B1F-4F9F-4F3C-8067-E6A2A81623AC}" type="slidenum">
              <a:rPr lang="zh-CN" altLang="zh-CN"/>
              <a:pPr>
                <a:defRPr/>
              </a:pPr>
              <a:t>‹#›</a:t>
            </a:fld>
            <a:endParaRPr lang="zh-CN" altLang="zh-CN"/>
          </a:p>
        </p:txBody>
      </p:sp>
    </p:spTree>
    <p:extLst>
      <p:ext uri="{BB962C8B-B14F-4D97-AF65-F5344CB8AC3E}">
        <p14:creationId xmlns:p14="http://schemas.microsoft.com/office/powerpoint/2010/main" val="191846386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fld id="{3CE035CA-909D-4AB1-A484-E72030024083}" type="slidenum">
              <a:rPr lang="zh-CN" altLang="zh-CN"/>
              <a:pPr>
                <a:defRPr/>
              </a:pPr>
              <a:t>‹#›</a:t>
            </a:fld>
            <a:endParaRPr lang="zh-CN" altLang="zh-CN"/>
          </a:p>
        </p:txBody>
      </p:sp>
    </p:spTree>
    <p:extLst>
      <p:ext uri="{BB962C8B-B14F-4D97-AF65-F5344CB8AC3E}">
        <p14:creationId xmlns:p14="http://schemas.microsoft.com/office/powerpoint/2010/main" val="25018686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fld id="{B8F41113-76AF-453E-B9F2-144EEB978127}" type="slidenum">
              <a:rPr lang="zh-CN" altLang="zh-CN"/>
              <a:pPr>
                <a:defRPr/>
              </a:pPr>
              <a:t>‹#›</a:t>
            </a:fld>
            <a:endParaRPr lang="zh-CN" altLang="zh-CN"/>
          </a:p>
        </p:txBody>
      </p:sp>
    </p:spTree>
    <p:extLst>
      <p:ext uri="{BB962C8B-B14F-4D97-AF65-F5344CB8AC3E}">
        <p14:creationId xmlns:p14="http://schemas.microsoft.com/office/powerpoint/2010/main" val="287933458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fld id="{3E8DDB13-69E3-4BF5-8AA6-80BA27DB99F7}" type="slidenum">
              <a:rPr lang="zh-CN" altLang="zh-CN"/>
              <a:pPr>
                <a:defRPr/>
              </a:pPr>
              <a:t>‹#›</a:t>
            </a:fld>
            <a:endParaRPr lang="zh-CN" altLang="zh-CN"/>
          </a:p>
        </p:txBody>
      </p:sp>
    </p:spTree>
    <p:extLst>
      <p:ext uri="{BB962C8B-B14F-4D97-AF65-F5344CB8AC3E}">
        <p14:creationId xmlns:p14="http://schemas.microsoft.com/office/powerpoint/2010/main" val="37198121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fld id="{871AF7E1-2F61-4BF0-BE85-59D5A71AB45D}" type="slidenum">
              <a:rPr lang="zh-CN" altLang="zh-CN"/>
              <a:pPr>
                <a:defRPr/>
              </a:pPr>
              <a:t>‹#›</a:t>
            </a:fld>
            <a:endParaRPr lang="zh-CN" altLang="zh-CN"/>
          </a:p>
        </p:txBody>
      </p:sp>
    </p:spTree>
    <p:extLst>
      <p:ext uri="{BB962C8B-B14F-4D97-AF65-F5344CB8AC3E}">
        <p14:creationId xmlns:p14="http://schemas.microsoft.com/office/powerpoint/2010/main" val="313947442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a:ln/>
        </p:spPr>
        <p:txBody>
          <a:bodyPr/>
          <a:lstStyle>
            <a:lvl1pPr>
              <a:defRPr/>
            </a:lvl1pPr>
          </a:lstStyle>
          <a:p>
            <a:pPr>
              <a:defRPr/>
            </a:pPr>
            <a:fld id="{5EE4B741-296C-4C10-BF10-EDBB9009334E}" type="slidenum">
              <a:rPr lang="zh-CN" altLang="zh-CN"/>
              <a:pPr>
                <a:defRPr/>
              </a:pPr>
              <a:t>‹#›</a:t>
            </a:fld>
            <a:endParaRPr lang="zh-CN" altLang="zh-CN"/>
          </a:p>
        </p:txBody>
      </p:sp>
    </p:spTree>
    <p:extLst>
      <p:ext uri="{BB962C8B-B14F-4D97-AF65-F5344CB8AC3E}">
        <p14:creationId xmlns:p14="http://schemas.microsoft.com/office/powerpoint/2010/main" val="37340355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7"/>
          <p:cNvSpPr>
            <a:spLocks noGrp="1" noChangeArrowheads="1"/>
          </p:cNvSpPr>
          <p:nvPr>
            <p:ph type="sldNum" sz="quarter" idx="12"/>
          </p:nvPr>
        </p:nvSpPr>
        <p:spPr>
          <a:ln/>
        </p:spPr>
        <p:txBody>
          <a:bodyPr/>
          <a:lstStyle>
            <a:lvl1pPr>
              <a:defRPr/>
            </a:lvl1pPr>
          </a:lstStyle>
          <a:p>
            <a:pPr>
              <a:defRPr/>
            </a:pPr>
            <a:fld id="{CBB121E1-2934-460F-A745-147819486C1F}" type="slidenum">
              <a:rPr lang="zh-CN" altLang="zh-CN"/>
              <a:pPr>
                <a:defRPr/>
              </a:pPr>
              <a:t>‹#›</a:t>
            </a:fld>
            <a:endParaRPr lang="zh-CN" altLang="zh-CN"/>
          </a:p>
        </p:txBody>
      </p:sp>
    </p:spTree>
    <p:extLst>
      <p:ext uri="{BB962C8B-B14F-4D97-AF65-F5344CB8AC3E}">
        <p14:creationId xmlns:p14="http://schemas.microsoft.com/office/powerpoint/2010/main" val="339924336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7"/>
          <p:cNvSpPr>
            <a:spLocks noGrp="1" noChangeArrowheads="1"/>
          </p:cNvSpPr>
          <p:nvPr>
            <p:ph type="sldNum" sz="quarter" idx="12"/>
          </p:nvPr>
        </p:nvSpPr>
        <p:spPr>
          <a:ln/>
        </p:spPr>
        <p:txBody>
          <a:bodyPr/>
          <a:lstStyle>
            <a:lvl1pPr>
              <a:defRPr/>
            </a:lvl1pPr>
          </a:lstStyle>
          <a:p>
            <a:pPr>
              <a:defRPr/>
            </a:pPr>
            <a:fld id="{8C784761-257C-4698-858F-411000217BFC}" type="slidenum">
              <a:rPr lang="zh-CN" altLang="zh-CN"/>
              <a:pPr>
                <a:defRPr/>
              </a:pPr>
              <a:t>‹#›</a:t>
            </a:fld>
            <a:endParaRPr lang="zh-CN" altLang="zh-CN"/>
          </a:p>
        </p:txBody>
      </p:sp>
    </p:spTree>
    <p:extLst>
      <p:ext uri="{BB962C8B-B14F-4D97-AF65-F5344CB8AC3E}">
        <p14:creationId xmlns:p14="http://schemas.microsoft.com/office/powerpoint/2010/main" val="24333366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7"/>
          <p:cNvSpPr>
            <a:spLocks noGrp="1" noChangeArrowheads="1"/>
          </p:cNvSpPr>
          <p:nvPr>
            <p:ph type="sldNum" sz="quarter" idx="12"/>
          </p:nvPr>
        </p:nvSpPr>
        <p:spPr>
          <a:ln/>
        </p:spPr>
        <p:txBody>
          <a:bodyPr/>
          <a:lstStyle>
            <a:lvl1pPr>
              <a:defRPr/>
            </a:lvl1pPr>
          </a:lstStyle>
          <a:p>
            <a:pPr>
              <a:defRPr/>
            </a:pPr>
            <a:fld id="{F2D7F532-AC95-4D11-965A-8FB8CF9599A1}" type="slidenum">
              <a:rPr lang="zh-CN" altLang="zh-CN"/>
              <a:pPr>
                <a:defRPr/>
              </a:pPr>
              <a:t>‹#›</a:t>
            </a:fld>
            <a:endParaRPr lang="zh-CN" altLang="zh-CN"/>
          </a:p>
        </p:txBody>
      </p:sp>
    </p:spTree>
    <p:extLst>
      <p:ext uri="{BB962C8B-B14F-4D97-AF65-F5344CB8AC3E}">
        <p14:creationId xmlns:p14="http://schemas.microsoft.com/office/powerpoint/2010/main" val="42533729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a:ln/>
        </p:spPr>
        <p:txBody>
          <a:bodyPr/>
          <a:lstStyle>
            <a:lvl1pPr>
              <a:defRPr/>
            </a:lvl1pPr>
          </a:lstStyle>
          <a:p>
            <a:pPr>
              <a:defRPr/>
            </a:pPr>
            <a:fld id="{891A31CD-C261-4FBE-BFA0-EE3CCAFDA21E}" type="slidenum">
              <a:rPr lang="zh-CN" altLang="zh-CN"/>
              <a:pPr>
                <a:defRPr/>
              </a:pPr>
              <a:t>‹#›</a:t>
            </a:fld>
            <a:endParaRPr lang="zh-CN" altLang="zh-CN"/>
          </a:p>
        </p:txBody>
      </p:sp>
    </p:spTree>
    <p:extLst>
      <p:ext uri="{BB962C8B-B14F-4D97-AF65-F5344CB8AC3E}">
        <p14:creationId xmlns:p14="http://schemas.microsoft.com/office/powerpoint/2010/main" val="41863266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a:ln/>
        </p:spPr>
        <p:txBody>
          <a:bodyPr/>
          <a:lstStyle>
            <a:lvl1pPr>
              <a:defRPr/>
            </a:lvl1pPr>
          </a:lstStyle>
          <a:p>
            <a:pPr>
              <a:defRPr/>
            </a:pPr>
            <a:fld id="{EDECC358-A0CA-4AD9-9585-CB752A058E46}" type="slidenum">
              <a:rPr lang="zh-CN" altLang="zh-CN"/>
              <a:pPr>
                <a:defRPr/>
              </a:pPr>
              <a:t>‹#›</a:t>
            </a:fld>
            <a:endParaRPr lang="zh-CN" altLang="zh-CN"/>
          </a:p>
        </p:txBody>
      </p:sp>
    </p:spTree>
    <p:extLst>
      <p:ext uri="{BB962C8B-B14F-4D97-AF65-F5344CB8AC3E}">
        <p14:creationId xmlns:p14="http://schemas.microsoft.com/office/powerpoint/2010/main" val="37364550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2" descr="1-1副本"/>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zh-CN" altLang="zh-C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zh-CN" altLang="zh-C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1BA37148-9309-4BDB-9BE9-41BD37BB2737}"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14"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p:fade/>
  </p:transition>
  <p:txStyles>
    <p:titleStyle>
      <a:lvl1pPr algn="r" rtl="0" eaLnBrk="0" fontAlgn="base" hangingPunct="0">
        <a:spcBef>
          <a:spcPct val="0"/>
        </a:spcBef>
        <a:spcAft>
          <a:spcPct val="0"/>
        </a:spcAft>
        <a:defRPr sz="3600">
          <a:solidFill>
            <a:schemeClr val="tx2"/>
          </a:solidFill>
          <a:latin typeface="+mj-lt"/>
          <a:ea typeface="+mj-ea"/>
          <a:cs typeface="+mj-cs"/>
        </a:defRPr>
      </a:lvl1pPr>
      <a:lvl2pPr algn="r" rtl="0" eaLnBrk="0" fontAlgn="base" hangingPunct="0">
        <a:spcBef>
          <a:spcPct val="0"/>
        </a:spcBef>
        <a:spcAft>
          <a:spcPct val="0"/>
        </a:spcAft>
        <a:defRPr sz="3600">
          <a:solidFill>
            <a:schemeClr val="tx2"/>
          </a:solidFill>
          <a:latin typeface="Franklin Gothic Medium" pitchFamily="34" charset="0"/>
          <a:ea typeface="微软雅黑" pitchFamily="34" charset="-122"/>
        </a:defRPr>
      </a:lvl2pPr>
      <a:lvl3pPr algn="r" rtl="0" eaLnBrk="0" fontAlgn="base" hangingPunct="0">
        <a:spcBef>
          <a:spcPct val="0"/>
        </a:spcBef>
        <a:spcAft>
          <a:spcPct val="0"/>
        </a:spcAft>
        <a:defRPr sz="3600">
          <a:solidFill>
            <a:schemeClr val="tx2"/>
          </a:solidFill>
          <a:latin typeface="Franklin Gothic Medium" pitchFamily="34" charset="0"/>
          <a:ea typeface="微软雅黑" pitchFamily="34" charset="-122"/>
        </a:defRPr>
      </a:lvl3pPr>
      <a:lvl4pPr algn="r" rtl="0" eaLnBrk="0" fontAlgn="base" hangingPunct="0">
        <a:spcBef>
          <a:spcPct val="0"/>
        </a:spcBef>
        <a:spcAft>
          <a:spcPct val="0"/>
        </a:spcAft>
        <a:defRPr sz="3600">
          <a:solidFill>
            <a:schemeClr val="tx2"/>
          </a:solidFill>
          <a:latin typeface="Franklin Gothic Medium" pitchFamily="34" charset="0"/>
          <a:ea typeface="微软雅黑" pitchFamily="34" charset="-122"/>
        </a:defRPr>
      </a:lvl4pPr>
      <a:lvl5pPr algn="r" rtl="0" eaLnBrk="0" fontAlgn="base" hangingPunct="0">
        <a:spcBef>
          <a:spcPct val="0"/>
        </a:spcBef>
        <a:spcAft>
          <a:spcPct val="0"/>
        </a:spcAft>
        <a:defRPr sz="3600">
          <a:solidFill>
            <a:schemeClr val="tx2"/>
          </a:solidFill>
          <a:latin typeface="Franklin Gothic Medium" pitchFamily="34" charset="0"/>
          <a:ea typeface="微软雅黑" pitchFamily="34" charset="-122"/>
        </a:defRPr>
      </a:lvl5pPr>
      <a:lvl6pPr marL="457200" algn="r" rtl="0" fontAlgn="base">
        <a:spcBef>
          <a:spcPct val="0"/>
        </a:spcBef>
        <a:spcAft>
          <a:spcPct val="0"/>
        </a:spcAft>
        <a:defRPr sz="3600">
          <a:solidFill>
            <a:schemeClr val="tx2"/>
          </a:solidFill>
          <a:latin typeface="Arial" pitchFamily="34" charset="0"/>
          <a:ea typeface="黑体" pitchFamily="49" charset="-122"/>
        </a:defRPr>
      </a:lvl6pPr>
      <a:lvl7pPr marL="914400" algn="r" rtl="0" fontAlgn="base">
        <a:spcBef>
          <a:spcPct val="0"/>
        </a:spcBef>
        <a:spcAft>
          <a:spcPct val="0"/>
        </a:spcAft>
        <a:defRPr sz="3600">
          <a:solidFill>
            <a:schemeClr val="tx2"/>
          </a:solidFill>
          <a:latin typeface="Arial" pitchFamily="34" charset="0"/>
          <a:ea typeface="黑体" pitchFamily="49" charset="-122"/>
        </a:defRPr>
      </a:lvl7pPr>
      <a:lvl8pPr marL="1371600" algn="r" rtl="0" fontAlgn="base">
        <a:spcBef>
          <a:spcPct val="0"/>
        </a:spcBef>
        <a:spcAft>
          <a:spcPct val="0"/>
        </a:spcAft>
        <a:defRPr sz="3600">
          <a:solidFill>
            <a:schemeClr val="tx2"/>
          </a:solidFill>
          <a:latin typeface="Arial" pitchFamily="34" charset="0"/>
          <a:ea typeface="黑体" pitchFamily="49" charset="-122"/>
        </a:defRPr>
      </a:lvl8pPr>
      <a:lvl9pPr marL="1828800" algn="r" rtl="0" fontAlgn="base">
        <a:spcBef>
          <a:spcPct val="0"/>
        </a:spcBef>
        <a:spcAft>
          <a:spcPct val="0"/>
        </a:spcAft>
        <a:defRPr sz="3600">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showpp.com.gi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1.xml"/><Relationship Id="rId2"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4.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audio" Target="file:///C:\Users\thinkpad\Desktop\&#20020;&#26102;&#25991;&#20214;\xinhua\&#25105;&#30456;&#20449;.mp3" TargetMode="External"/><Relationship Id="rId5" Type="http://schemas.openxmlformats.org/officeDocument/2006/relationships/image" Target="../media/image20.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4" name="Picture 7" descr="980395003e454b7ba2ac2ea62d91909d# #图片框 26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6938" y="549275"/>
            <a:ext cx="3128962"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descr="441ddfdb_696f_4b62_9a3b_b2bd3379bc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3316288"/>
            <a:ext cx="2346325" cy="234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3" descr="83c79f5c37574cebb92c01fe8d58766e# #文本框 165"/>
          <p:cNvSpPr txBox="1">
            <a:spLocks noChangeArrowheads="1"/>
          </p:cNvSpPr>
          <p:nvPr/>
        </p:nvSpPr>
        <p:spPr bwMode="auto">
          <a:xfrm>
            <a:off x="395288" y="2420938"/>
            <a:ext cx="677862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100"/>
              </a:spcBef>
              <a:spcAft>
                <a:spcPts val="100"/>
              </a:spcAft>
              <a:defRPr/>
            </a:pPr>
            <a:r>
              <a:rPr lang="zh-CN" altLang="en-US" sz="2400" dirty="0">
                <a:solidFill>
                  <a:srgbClr val="0066CC"/>
                </a:solidFill>
                <a:effectLst>
                  <a:outerShdw blurRad="38100" dist="38100" dir="2700000" algn="tl">
                    <a:srgbClr val="C0C0C0"/>
                  </a:outerShdw>
                </a:effectLst>
                <a:latin typeface="微软雅黑" pitchFamily="34" charset="-122"/>
                <a:ea typeface="微软雅黑" pitchFamily="34" charset="-122"/>
              </a:rPr>
              <a:t>网 络 营 销 课 程</a:t>
            </a:r>
            <a:endParaRPr lang="en-US" altLang="zh-CN" sz="2400" dirty="0">
              <a:solidFill>
                <a:srgbClr val="0066CC"/>
              </a:solidFill>
              <a:effectLst>
                <a:outerShdw blurRad="38100" dist="38100" dir="2700000" algn="tl">
                  <a:srgbClr val="C0C0C0"/>
                </a:outerShdw>
              </a:effectLst>
              <a:latin typeface="微软雅黑" pitchFamily="34" charset="-122"/>
              <a:ea typeface="微软雅黑" pitchFamily="34" charset="-122"/>
            </a:endParaRPr>
          </a:p>
          <a:p>
            <a:pPr>
              <a:defRPr/>
            </a:pPr>
            <a:endParaRPr lang="en-US" altLang="zh-CN" sz="2400" dirty="0">
              <a:solidFill>
                <a:srgbClr val="0066CC"/>
              </a:solidFill>
              <a:effectLst>
                <a:outerShdw blurRad="38100" dist="38100" dir="2700000" algn="tl">
                  <a:srgbClr val="C0C0C0"/>
                </a:outerShdw>
              </a:effectLst>
              <a:latin typeface="微软雅黑" pitchFamily="34" charset="-122"/>
              <a:ea typeface="微软雅黑" pitchFamily="34" charset="-122"/>
            </a:endParaRPr>
          </a:p>
          <a:p>
            <a:pPr>
              <a:defRPr/>
            </a:pPr>
            <a:r>
              <a:rPr lang="en-US" altLang="zh-CN" sz="2400" dirty="0">
                <a:solidFill>
                  <a:srgbClr val="0066CC"/>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0066CC"/>
                </a:solidFill>
                <a:effectLst>
                  <a:outerShdw blurRad="38100" dist="38100" dir="2700000" algn="tl">
                    <a:srgbClr val="C0C0C0"/>
                  </a:outerShdw>
                </a:effectLst>
                <a:latin typeface="微软雅黑" pitchFamily="34" charset="-122"/>
                <a:ea typeface="微软雅黑" pitchFamily="34" charset="-122"/>
              </a:rPr>
              <a:t>——网络营销基础、搜索引擎优化与应用</a:t>
            </a:r>
          </a:p>
        </p:txBody>
      </p:sp>
      <p:sp>
        <p:nvSpPr>
          <p:cNvPr id="4100" name="Text Box 4" descr="2c4640a3c1d04873a9a5c2bcf393a1e1# #文本框 166"/>
          <p:cNvSpPr txBox="1">
            <a:spLocks noChangeArrowheads="1"/>
          </p:cNvSpPr>
          <p:nvPr/>
        </p:nvSpPr>
        <p:spPr bwMode="auto">
          <a:xfrm>
            <a:off x="581025" y="1341438"/>
            <a:ext cx="57245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600" b="1" dirty="0">
                <a:solidFill>
                  <a:srgbClr val="0066CC"/>
                </a:solidFill>
                <a:effectLst>
                  <a:outerShdw blurRad="38100" dist="38100" dir="2700000" algn="tl">
                    <a:srgbClr val="C0C0C0"/>
                  </a:outerShdw>
                </a:effectLst>
                <a:latin typeface="微软雅黑" pitchFamily="34" charset="-122"/>
                <a:ea typeface="微软雅黑" pitchFamily="34" charset="-122"/>
              </a:rPr>
              <a:t>新华电脑学校网络营销课程</a:t>
            </a:r>
          </a:p>
        </p:txBody>
      </p:sp>
      <p:sp>
        <p:nvSpPr>
          <p:cNvPr id="4101" name="Text Box 5" descr="aea85e002e9443b293d10b6370ed2a96# #文本框 167"/>
          <p:cNvSpPr txBox="1">
            <a:spLocks noChangeArrowheads="1"/>
          </p:cNvSpPr>
          <p:nvPr/>
        </p:nvSpPr>
        <p:spPr bwMode="auto">
          <a:xfrm>
            <a:off x="4500563" y="5300663"/>
            <a:ext cx="16525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dirty="0">
                <a:effectLst>
                  <a:outerShdw blurRad="38100" dist="38100" dir="2700000" algn="tl">
                    <a:srgbClr val="C0C0C0"/>
                  </a:outerShdw>
                </a:effectLst>
                <a:latin typeface="微软雅黑" pitchFamily="34" charset="-122"/>
                <a:ea typeface="微软雅黑" pitchFamily="34" charset="-122"/>
              </a:rPr>
              <a:t>主讲： </a:t>
            </a:r>
            <a:r>
              <a:rPr lang="zh-CN" altLang="en-US" sz="2400" b="1" dirty="0">
                <a:solidFill>
                  <a:srgbClr val="FF9900"/>
                </a:solidFill>
                <a:effectLst>
                  <a:outerShdw blurRad="38100" dist="38100" dir="2700000" algn="tl">
                    <a:srgbClr val="C0C0C0"/>
                  </a:outerShdw>
                </a:effectLst>
                <a:latin typeface="微软雅黑" pitchFamily="34" charset="-122"/>
                <a:ea typeface="微软雅黑" pitchFamily="34" charset="-122"/>
              </a:rPr>
              <a:t>安 栋</a:t>
            </a:r>
          </a:p>
        </p:txBody>
      </p:sp>
      <p:sp>
        <p:nvSpPr>
          <p:cNvPr id="3079" name="Text Box 6" descr="91ddb2b603e949859db0492540d550df# #文本框 168"/>
          <p:cNvSpPr txBox="1">
            <a:spLocks noChangeArrowheads="1"/>
          </p:cNvSpPr>
          <p:nvPr/>
        </p:nvSpPr>
        <p:spPr bwMode="auto">
          <a:xfrm>
            <a:off x="6061075" y="5934075"/>
            <a:ext cx="11906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微软雅黑" pitchFamily="34" charset="-122"/>
                <a:ea typeface="微软雅黑" pitchFamily="34" charset="-122"/>
              </a:rPr>
              <a:t>2012-1-6</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endParaRPr lang="zh-CN" altLang="en-US" smtClean="0"/>
          </a:p>
        </p:txBody>
      </p:sp>
      <p:pic>
        <p:nvPicPr>
          <p:cNvPr id="11267"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7238" y="1600200"/>
            <a:ext cx="7629525" cy="4525963"/>
          </a:xfr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endParaRPr lang="zh-CN" altLang="en-US" smtClean="0"/>
          </a:p>
        </p:txBody>
      </p:sp>
      <p:pic>
        <p:nvPicPr>
          <p:cNvPr id="12291"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819275"/>
            <a:ext cx="8229600" cy="4087813"/>
          </a:xfr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endParaRPr lang="zh-CN" altLang="en-US" smtClean="0"/>
          </a:p>
        </p:txBody>
      </p:sp>
      <p:pic>
        <p:nvPicPr>
          <p:cNvPr id="1331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51013"/>
            <a:ext cx="8229600" cy="4224337"/>
          </a:xfr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smtClean="0"/>
          </a:p>
        </p:txBody>
      </p:sp>
      <p:pic>
        <p:nvPicPr>
          <p:cNvPr id="14339"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47838"/>
            <a:ext cx="8229600" cy="4230687"/>
          </a:xfr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endParaRPr lang="zh-CN" altLang="en-US" smtClean="0"/>
          </a:p>
        </p:txBody>
      </p:sp>
      <p:pic>
        <p:nvPicPr>
          <p:cNvPr id="15363"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71538" y="1600200"/>
            <a:ext cx="7400925" cy="4525963"/>
          </a:xfr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smtClean="0"/>
          </a:p>
        </p:txBody>
      </p:sp>
      <p:pic>
        <p:nvPicPr>
          <p:cNvPr id="16387"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2813" y="1600200"/>
            <a:ext cx="7318375" cy="4525963"/>
          </a:xfr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endParaRPr lang="zh-CN" altLang="en-US" smtClean="0"/>
          </a:p>
        </p:txBody>
      </p:sp>
      <p:pic>
        <p:nvPicPr>
          <p:cNvPr id="17411"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36600" y="1600200"/>
            <a:ext cx="7670800" cy="4525963"/>
          </a:xfr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8434" name="Picture 2" descr="e8bf31ca_eb98_4ea7_b837_d538bccd3b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075" y="333375"/>
            <a:ext cx="5207000" cy="65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3"/>
          <p:cNvSpPr>
            <a:spLocks noGrp="1" noChangeArrowheads="1"/>
          </p:cNvSpPr>
          <p:nvPr>
            <p:ph type="title"/>
          </p:nvPr>
        </p:nvSpPr>
        <p:spPr>
          <a:xfrm>
            <a:off x="806450" y="-100013"/>
            <a:ext cx="8229600" cy="1143001"/>
          </a:xfrm>
        </p:spPr>
        <p:txBody>
          <a:bodyPr/>
          <a:lstStyle/>
          <a:p>
            <a:pPr algn="ctr" eaLnBrk="1" hangingPunct="1">
              <a:defRPr/>
            </a:pPr>
            <a:r>
              <a:rPr lang="zh-CN" altLang="en-US" sz="3200" b="1" dirty="0" smtClean="0">
                <a:effectLst>
                  <a:outerShdw blurRad="38100" dist="38100" dir="2700000" algn="tl">
                    <a:srgbClr val="C0C0C0"/>
                  </a:outerShdw>
                </a:effectLst>
                <a:latin typeface="黑体" pitchFamily="49" charset="-122"/>
              </a:rPr>
              <a:t>网络营销——搜索引擎优化应用与案例</a:t>
            </a:r>
          </a:p>
        </p:txBody>
      </p:sp>
      <p:sp>
        <p:nvSpPr>
          <p:cNvPr id="9220" name="Rectangle 4"/>
          <p:cNvSpPr>
            <a:spLocks noGrp="1" noChangeArrowheads="1"/>
          </p:cNvSpPr>
          <p:nvPr>
            <p:ph type="body" idx="1"/>
          </p:nvPr>
        </p:nvSpPr>
        <p:spPr/>
        <p:txBody>
          <a:bodyPr/>
          <a:lstStyle/>
          <a:p>
            <a:pPr eaLnBrk="1" hangingPunct="1"/>
            <a:r>
              <a:rPr lang="zh-CN" altLang="en-US" smtClean="0"/>
              <a:t>电子商务</a:t>
            </a:r>
            <a:endParaRPr lang="en-US" altLang="zh-CN" smtClean="0"/>
          </a:p>
          <a:p>
            <a:pPr eaLnBrk="1" hangingPunct="1"/>
            <a:r>
              <a:rPr lang="zh-CN" altLang="en-US" smtClean="0"/>
              <a:t>分类信息</a:t>
            </a:r>
            <a:endParaRPr lang="en-US" altLang="zh-CN" smtClean="0"/>
          </a:p>
          <a:p>
            <a:pPr eaLnBrk="1" hangingPunct="1"/>
            <a:r>
              <a:rPr lang="zh-CN" altLang="en-US" smtClean="0"/>
              <a:t>门户网站</a:t>
            </a:r>
            <a:endParaRPr lang="en-US" altLang="zh-CN" smtClean="0"/>
          </a:p>
          <a:p>
            <a:pPr eaLnBrk="1" hangingPunct="1"/>
            <a:r>
              <a:rPr lang="zh-CN" altLang="en-US" smtClean="0"/>
              <a:t>社区</a:t>
            </a:r>
            <a:endParaRPr lang="en-US" altLang="zh-CN" smtClean="0"/>
          </a:p>
          <a:p>
            <a:pPr eaLnBrk="1" hangingPunct="1"/>
            <a:r>
              <a:rPr lang="zh-CN" altLang="en-US" smtClean="0"/>
              <a:t>博客</a:t>
            </a:r>
            <a:endParaRPr lang="en-US" altLang="zh-CN" smtClean="0"/>
          </a:p>
          <a:p>
            <a:pPr eaLnBrk="1" hangingPunct="1"/>
            <a:r>
              <a:rPr lang="zh-CN" altLang="en-US" smtClean="0"/>
              <a:t>论坛</a:t>
            </a:r>
            <a:endParaRPr lang="en-US" altLang="zh-CN" smtClean="0"/>
          </a:p>
          <a:p>
            <a:pPr eaLnBrk="1" hangingPunct="1"/>
            <a:r>
              <a:rPr lang="zh-CN" altLang="en-US" smtClean="0"/>
              <a:t>企业网站</a:t>
            </a:r>
            <a:endParaRPr lang="en-US" altLang="zh-CN" smtClean="0"/>
          </a:p>
          <a:p>
            <a:pPr eaLnBrk="1" hangingPunct="1"/>
            <a:r>
              <a:rPr lang="zh-CN" altLang="en-US" smtClean="0"/>
              <a:t>个人网站及博客</a:t>
            </a:r>
            <a:endParaRPr lang="zh-CN" altLang="zh-CN" smtClean="0"/>
          </a:p>
        </p:txBody>
      </p:sp>
      <p:sp>
        <p:nvSpPr>
          <p:cNvPr id="7" name="下弧形箭头 6">
            <a:hlinkClick r:id="rId3" action="ppaction://hlinksldjump"/>
          </p:cNvPr>
          <p:cNvSpPr/>
          <p:nvPr/>
        </p:nvSpPr>
        <p:spPr bwMode="auto">
          <a:xfrm>
            <a:off x="7740650" y="6237288"/>
            <a:ext cx="1368425" cy="576262"/>
          </a:xfrm>
          <a:prstGeom prst="curvedUpArrow">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0" hangingPunct="0">
              <a:defRPr/>
            </a:pPr>
            <a:endParaRPr lang="zh-CN" altLang="en-US" sz="2000" b="1">
              <a:solidFill>
                <a:schemeClr val="tx2"/>
              </a:solidFill>
              <a:effectLst>
                <a:outerShdw blurRad="38100" dist="38100" dir="2700000" algn="tl">
                  <a:srgbClr val="C0C0C0"/>
                </a:outerShdw>
              </a:effectLst>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anim calcmode="lin" valueType="num">
                                      <p:cBhvr additive="base">
                                        <p:cTn id="11"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220">
                                            <p:txEl>
                                              <p:pRg st="2" end="2"/>
                                            </p:txEl>
                                          </p:spTgt>
                                        </p:tgtEl>
                                        <p:attrNameLst>
                                          <p:attrName>style.visibility</p:attrName>
                                        </p:attrNameLst>
                                      </p:cBhvr>
                                      <p:to>
                                        <p:strVal val="visible"/>
                                      </p:to>
                                    </p:set>
                                    <p:anim calcmode="lin" valueType="num">
                                      <p:cBhvr additive="base">
                                        <p:cTn id="15"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220">
                                            <p:txEl>
                                              <p:pRg st="3" end="3"/>
                                            </p:txEl>
                                          </p:spTgt>
                                        </p:tgtEl>
                                        <p:attrNameLst>
                                          <p:attrName>style.visibility</p:attrName>
                                        </p:attrNameLst>
                                      </p:cBhvr>
                                      <p:to>
                                        <p:strVal val="visible"/>
                                      </p:to>
                                    </p:set>
                                    <p:anim calcmode="lin" valueType="num">
                                      <p:cBhvr additive="base">
                                        <p:cTn id="19"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220">
                                            <p:txEl>
                                              <p:pRg st="4" end="4"/>
                                            </p:txEl>
                                          </p:spTgt>
                                        </p:tgtEl>
                                        <p:attrNameLst>
                                          <p:attrName>style.visibility</p:attrName>
                                        </p:attrNameLst>
                                      </p:cBhvr>
                                      <p:to>
                                        <p:strVal val="visible"/>
                                      </p:to>
                                    </p:set>
                                    <p:anim calcmode="lin" valueType="num">
                                      <p:cBhvr additive="base">
                                        <p:cTn id="23" dur="500" fill="hold"/>
                                        <p:tgtEl>
                                          <p:spTgt spid="92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2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220">
                                            <p:txEl>
                                              <p:pRg st="5" end="5"/>
                                            </p:txEl>
                                          </p:spTgt>
                                        </p:tgtEl>
                                        <p:attrNameLst>
                                          <p:attrName>style.visibility</p:attrName>
                                        </p:attrNameLst>
                                      </p:cBhvr>
                                      <p:to>
                                        <p:strVal val="visible"/>
                                      </p:to>
                                    </p:set>
                                    <p:anim calcmode="lin" valueType="num">
                                      <p:cBhvr additive="base">
                                        <p:cTn id="27" dur="500" fill="hold"/>
                                        <p:tgtEl>
                                          <p:spTgt spid="922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20">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220">
                                            <p:txEl>
                                              <p:pRg st="6" end="6"/>
                                            </p:txEl>
                                          </p:spTgt>
                                        </p:tgtEl>
                                        <p:attrNameLst>
                                          <p:attrName>style.visibility</p:attrName>
                                        </p:attrNameLst>
                                      </p:cBhvr>
                                      <p:to>
                                        <p:strVal val="visible"/>
                                      </p:to>
                                    </p:set>
                                    <p:anim calcmode="lin" valueType="num">
                                      <p:cBhvr additive="base">
                                        <p:cTn id="31" dur="500" fill="hold"/>
                                        <p:tgtEl>
                                          <p:spTgt spid="922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20">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220">
                                            <p:txEl>
                                              <p:pRg st="7" end="7"/>
                                            </p:txEl>
                                          </p:spTgt>
                                        </p:tgtEl>
                                        <p:attrNameLst>
                                          <p:attrName>style.visibility</p:attrName>
                                        </p:attrNameLst>
                                      </p:cBhvr>
                                      <p:to>
                                        <p:strVal val="visible"/>
                                      </p:to>
                                    </p:set>
                                    <p:anim calcmode="lin" valueType="num">
                                      <p:cBhvr additive="base">
                                        <p:cTn id="35" dur="500" fill="hold"/>
                                        <p:tgtEl>
                                          <p:spTgt spid="922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22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endParaRPr lang="zh-CN" altLang="en-US" smtClean="0"/>
          </a:p>
        </p:txBody>
      </p:sp>
      <p:pic>
        <p:nvPicPr>
          <p:cNvPr id="4" name="内容占位符 3">
            <a:hlinkClick r:id="rId2" action="ppaction://hlinkfile"/>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739900" y="260350"/>
            <a:ext cx="5135563" cy="6354763"/>
          </a:xfr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endParaRPr lang="zh-CN" altLang="en-US" smtClean="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39975" y="252413"/>
            <a:ext cx="4032250" cy="6489700"/>
          </a:xfr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descr="45915b3b44044dba8d5df87781e2d5dc# #矩形 161"/>
          <p:cNvSpPr>
            <a:spLocks noGrp="1" noChangeArrowheads="1"/>
          </p:cNvSpPr>
          <p:nvPr>
            <p:ph type="title"/>
          </p:nvPr>
        </p:nvSpPr>
        <p:spPr/>
        <p:txBody>
          <a:bodyPr/>
          <a:lstStyle/>
          <a:p>
            <a:pPr algn="ctr" eaLnBrk="1" hangingPunct="1">
              <a:defRPr/>
            </a:pPr>
            <a:r>
              <a:rPr lang="zh-CN" altLang="en-US" b="1" smtClean="0">
                <a:effectLst>
                  <a:outerShdw blurRad="38100" dist="38100" dir="2700000" algn="tl">
                    <a:srgbClr val="C0C0C0"/>
                  </a:outerShdw>
                </a:effectLst>
              </a:rPr>
              <a:t>网络营销——目录</a:t>
            </a:r>
          </a:p>
        </p:txBody>
      </p:sp>
      <p:grpSp>
        <p:nvGrpSpPr>
          <p:cNvPr id="4099" name="Group 3" descr="0a54d87ccf4148eabea1a341b2994427# #组合 170"/>
          <p:cNvGrpSpPr>
            <a:grpSpLocks/>
          </p:cNvGrpSpPr>
          <p:nvPr/>
        </p:nvGrpSpPr>
        <p:grpSpPr bwMode="auto">
          <a:xfrm>
            <a:off x="-1258888" y="1484313"/>
            <a:ext cx="9248776" cy="4824412"/>
            <a:chOff x="0" y="0"/>
            <a:chExt cx="14568" cy="7598"/>
          </a:xfrm>
        </p:grpSpPr>
        <p:sp>
          <p:nvSpPr>
            <p:cNvPr id="5124" name="AutoShape 4"/>
            <p:cNvSpPr>
              <a:spLocks noChangeArrowheads="1"/>
            </p:cNvSpPr>
            <p:nvPr/>
          </p:nvSpPr>
          <p:spPr bwMode="auto">
            <a:xfrm rot="5400000">
              <a:off x="-44" y="44"/>
              <a:ext cx="7598" cy="7509"/>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sp>
          <p:nvSpPr>
            <p:cNvPr id="5125" name="AutoShape 5"/>
            <p:cNvSpPr>
              <a:spLocks noChangeArrowheads="1"/>
            </p:cNvSpPr>
            <p:nvPr/>
          </p:nvSpPr>
          <p:spPr bwMode="auto">
            <a:xfrm rot="5400000" flipH="1">
              <a:off x="596" y="732"/>
              <a:ext cx="6348" cy="6184"/>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5126" name="AutoShape 6"/>
            <p:cNvSpPr>
              <a:spLocks noChangeArrowheads="1"/>
            </p:cNvSpPr>
            <p:nvPr/>
          </p:nvSpPr>
          <p:spPr bwMode="auto">
            <a:xfrm>
              <a:off x="6639" y="5750"/>
              <a:ext cx="6959" cy="800"/>
            </a:xfrm>
            <a:prstGeom prst="roundRect">
              <a:avLst>
                <a:gd name="adj" fmla="val 50000"/>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defRPr/>
              </a:pPr>
              <a:r>
                <a:rPr lang="zh-CN" altLang="en-US" sz="2000" b="1" dirty="0">
                  <a:solidFill>
                    <a:schemeClr val="tx2"/>
                  </a:solidFill>
                  <a:effectLst>
                    <a:outerShdw blurRad="38100" dist="38100" dir="2700000" algn="tl">
                      <a:srgbClr val="C0C0C0"/>
                    </a:outerShdw>
                  </a:effectLst>
                  <a:latin typeface="微软雅黑" pitchFamily="34" charset="-122"/>
                  <a:ea typeface="微软雅黑" pitchFamily="34" charset="-122"/>
                  <a:hlinkClick r:id="rId2" action="ppaction://hlinksldjump"/>
                </a:rPr>
                <a:t>搜索引擎优化应用与案例</a:t>
              </a:r>
              <a:endParaRPr lang="zh-CN" altLang="en-US" sz="2000" b="1" dirty="0">
                <a:solidFill>
                  <a:schemeClr val="tx2"/>
                </a:solidFill>
                <a:effectLst>
                  <a:outerShdw blurRad="38100" dist="38100" dir="2700000" algn="tl">
                    <a:srgbClr val="C0C0C0"/>
                  </a:outerShdw>
                </a:effectLst>
                <a:latin typeface="微软雅黑" pitchFamily="34" charset="-122"/>
                <a:ea typeface="微软雅黑" pitchFamily="34" charset="-122"/>
              </a:endParaRPr>
            </a:p>
          </p:txBody>
        </p:sp>
        <p:sp>
          <p:nvSpPr>
            <p:cNvPr id="5127" name="AutoShape 7"/>
            <p:cNvSpPr>
              <a:spLocks noChangeArrowheads="1"/>
            </p:cNvSpPr>
            <p:nvPr/>
          </p:nvSpPr>
          <p:spPr bwMode="auto">
            <a:xfrm>
              <a:off x="7419" y="4448"/>
              <a:ext cx="6959" cy="800"/>
            </a:xfrm>
            <a:prstGeom prst="roundRect">
              <a:avLst>
                <a:gd name="adj" fmla="val 50000"/>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defRPr/>
              </a:pPr>
              <a:r>
                <a:rPr lang="zh-CN" altLang="en-US" sz="2000" b="1" dirty="0">
                  <a:solidFill>
                    <a:schemeClr val="tx2"/>
                  </a:solidFill>
                  <a:effectLst>
                    <a:outerShdw blurRad="38100" dist="38100" dir="2700000" algn="tl">
                      <a:srgbClr val="C0C0C0"/>
                    </a:outerShdw>
                  </a:effectLst>
                  <a:latin typeface="微软雅黑" pitchFamily="34" charset="-122"/>
                  <a:ea typeface="微软雅黑" pitchFamily="34" charset="-122"/>
                  <a:hlinkClick r:id="rId3" action="ppaction://hlinksldjump"/>
                </a:rPr>
                <a:t>搜索引擎优化基础</a:t>
              </a:r>
              <a:endParaRPr lang="zh-CN" altLang="en-US" sz="2000" b="1" dirty="0">
                <a:solidFill>
                  <a:schemeClr val="tx2"/>
                </a:solidFill>
                <a:effectLst>
                  <a:outerShdw blurRad="38100" dist="38100" dir="2700000" algn="tl">
                    <a:srgbClr val="C0C0C0"/>
                  </a:outerShdw>
                </a:effectLst>
                <a:latin typeface="微软雅黑" pitchFamily="34" charset="-122"/>
                <a:ea typeface="微软雅黑" pitchFamily="34" charset="-122"/>
              </a:endParaRPr>
            </a:p>
          </p:txBody>
        </p:sp>
        <p:sp>
          <p:nvSpPr>
            <p:cNvPr id="5128" name="AutoShape 8"/>
            <p:cNvSpPr>
              <a:spLocks noChangeArrowheads="1"/>
            </p:cNvSpPr>
            <p:nvPr/>
          </p:nvSpPr>
          <p:spPr bwMode="auto">
            <a:xfrm>
              <a:off x="7609" y="3170"/>
              <a:ext cx="6959" cy="798"/>
            </a:xfrm>
            <a:prstGeom prst="roundRect">
              <a:avLst>
                <a:gd name="adj" fmla="val 50000"/>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defRPr/>
              </a:pPr>
              <a:r>
                <a:rPr lang="zh-CN" altLang="en-US" sz="2000" b="1" dirty="0">
                  <a:solidFill>
                    <a:schemeClr val="tx2"/>
                  </a:solidFill>
                  <a:effectLst>
                    <a:outerShdw blurRad="38100" dist="38100" dir="2700000" algn="tl">
                      <a:srgbClr val="C0C0C0"/>
                    </a:outerShdw>
                  </a:effectLst>
                  <a:latin typeface="+mj-ea"/>
                  <a:ea typeface="+mj-ea"/>
                  <a:hlinkClick r:id="rId4" action="ppaction://hlinksldjump"/>
                </a:rPr>
                <a:t>网络营销分类</a:t>
              </a:r>
              <a:endParaRPr lang="zh-CN" altLang="en-US" sz="2000" b="1" dirty="0">
                <a:solidFill>
                  <a:schemeClr val="tx2"/>
                </a:solidFill>
                <a:effectLst>
                  <a:outerShdw blurRad="38100" dist="38100" dir="2700000" algn="tl">
                    <a:srgbClr val="C0C0C0"/>
                  </a:outerShdw>
                </a:effectLst>
                <a:latin typeface="+mj-ea"/>
                <a:ea typeface="+mj-ea"/>
              </a:endParaRPr>
            </a:p>
          </p:txBody>
        </p:sp>
        <p:sp>
          <p:nvSpPr>
            <p:cNvPr id="5129" name="AutoShape 9"/>
            <p:cNvSpPr>
              <a:spLocks noChangeArrowheads="1"/>
            </p:cNvSpPr>
            <p:nvPr/>
          </p:nvSpPr>
          <p:spPr bwMode="auto">
            <a:xfrm>
              <a:off x="7369" y="1800"/>
              <a:ext cx="6959" cy="800"/>
            </a:xfrm>
            <a:prstGeom prst="roundRect">
              <a:avLst>
                <a:gd name="adj" fmla="val 50000"/>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defRPr/>
              </a:pPr>
              <a:r>
                <a:rPr lang="zh-CN" altLang="en-US" sz="2000" b="1" dirty="0">
                  <a:solidFill>
                    <a:schemeClr val="tx2"/>
                  </a:solidFill>
                  <a:effectLst>
                    <a:outerShdw blurRad="38100" dist="38100" dir="2700000" algn="tl">
                      <a:srgbClr val="C0C0C0"/>
                    </a:outerShdw>
                  </a:effectLst>
                  <a:latin typeface="+mj-ea"/>
                  <a:ea typeface="+mj-ea"/>
                  <a:hlinkClick r:id="rId5" action="ppaction://hlinksldjump"/>
                </a:rPr>
                <a:t>网络营销特点</a:t>
              </a:r>
              <a:endParaRPr lang="zh-CN" altLang="en-US" sz="2000" b="1" dirty="0">
                <a:solidFill>
                  <a:schemeClr val="tx2"/>
                </a:solidFill>
                <a:effectLst>
                  <a:outerShdw blurRad="38100" dist="38100" dir="2700000" algn="tl">
                    <a:srgbClr val="C0C0C0"/>
                  </a:outerShdw>
                </a:effectLst>
                <a:latin typeface="+mj-ea"/>
                <a:ea typeface="+mj-ea"/>
              </a:endParaRPr>
            </a:p>
          </p:txBody>
        </p:sp>
        <p:sp>
          <p:nvSpPr>
            <p:cNvPr id="5130" name="AutoShape 10"/>
            <p:cNvSpPr>
              <a:spLocks noChangeArrowheads="1"/>
            </p:cNvSpPr>
            <p:nvPr/>
          </p:nvSpPr>
          <p:spPr bwMode="auto">
            <a:xfrm>
              <a:off x="6549" y="590"/>
              <a:ext cx="6959" cy="800"/>
            </a:xfrm>
            <a:prstGeom prst="roundRect">
              <a:avLst>
                <a:gd name="adj" fmla="val 50000"/>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defRPr/>
              </a:pPr>
              <a:r>
                <a:rPr lang="zh-CN" altLang="en-US" sz="2000" b="1" dirty="0">
                  <a:solidFill>
                    <a:srgbClr val="002060"/>
                  </a:solidFill>
                  <a:effectLst>
                    <a:outerShdw blurRad="38100" dist="38100" dir="2700000" algn="tl">
                      <a:srgbClr val="C0C0C0"/>
                    </a:outerShdw>
                  </a:effectLst>
                  <a:latin typeface="微软雅黑" pitchFamily="34" charset="-122"/>
                  <a:ea typeface="微软雅黑" pitchFamily="34" charset="-122"/>
                  <a:hlinkClick r:id="rId6" action="ppaction://hlinksldjump"/>
                </a:rPr>
                <a:t>网络营销基础</a:t>
              </a:r>
              <a:endParaRPr lang="zh-CN" altLang="en-US" sz="2000" b="1" dirty="0">
                <a:solidFill>
                  <a:srgbClr val="002060"/>
                </a:solidFill>
                <a:effectLst>
                  <a:outerShdw blurRad="38100" dist="38100" dir="2700000" algn="tl">
                    <a:srgbClr val="C0C0C0"/>
                  </a:outerShdw>
                </a:effectLst>
                <a:latin typeface="微软雅黑" pitchFamily="34" charset="-122"/>
                <a:ea typeface="微软雅黑" pitchFamily="34" charset="-122"/>
              </a:endParaRPr>
            </a:p>
          </p:txBody>
        </p:sp>
        <p:grpSp>
          <p:nvGrpSpPr>
            <p:cNvPr id="4108" name="Group 11"/>
            <p:cNvGrpSpPr>
              <a:grpSpLocks/>
            </p:cNvGrpSpPr>
            <p:nvPr/>
          </p:nvGrpSpPr>
          <p:grpSpPr bwMode="auto">
            <a:xfrm>
              <a:off x="6048" y="729"/>
              <a:ext cx="600" cy="600"/>
              <a:chOff x="0" y="0"/>
              <a:chExt cx="1615" cy="1615"/>
            </a:xfrm>
          </p:grpSpPr>
          <p:sp>
            <p:nvSpPr>
              <p:cNvPr id="4137" name="Oval 12"/>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4138" name="Oval 13"/>
              <p:cNvSpPr>
                <a:spLocks noChangeArrowheads="1"/>
              </p:cNvSpPr>
              <p:nvPr/>
            </p:nvSpPr>
            <p:spPr bwMode="auto">
              <a:xfrm>
                <a:off x="92" y="9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5134" name="Oval 14"/>
              <p:cNvSpPr>
                <a:spLocks noChangeArrowheads="1"/>
              </p:cNvSpPr>
              <p:nvPr/>
            </p:nvSpPr>
            <p:spPr bwMode="auto">
              <a:xfrm>
                <a:off x="177" y="178"/>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p>
            </p:txBody>
          </p:sp>
          <p:sp>
            <p:nvSpPr>
              <p:cNvPr id="4140" name="Oval 15"/>
              <p:cNvSpPr>
                <a:spLocks noChangeArrowheads="1"/>
              </p:cNvSpPr>
              <p:nvPr/>
            </p:nvSpPr>
            <p:spPr bwMode="auto">
              <a:xfrm>
                <a:off x="176" y="17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5136" name="Oval 16"/>
              <p:cNvSpPr>
                <a:spLocks noChangeArrowheads="1"/>
              </p:cNvSpPr>
              <p:nvPr/>
            </p:nvSpPr>
            <p:spPr bwMode="auto">
              <a:xfrm>
                <a:off x="258" y="259"/>
                <a:ext cx="1097" cy="111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p>
            </p:txBody>
          </p:sp>
          <p:sp>
            <p:nvSpPr>
              <p:cNvPr id="4142" name="Oval 17"/>
              <p:cNvSpPr>
                <a:spLocks noChangeArrowheads="1"/>
              </p:cNvSpPr>
              <p:nvPr/>
            </p:nvSpPr>
            <p:spPr bwMode="auto">
              <a:xfrm>
                <a:off x="259" y="25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grpSp>
          <p:nvGrpSpPr>
            <p:cNvPr id="4109" name="Group 18"/>
            <p:cNvGrpSpPr>
              <a:grpSpLocks/>
            </p:cNvGrpSpPr>
            <p:nvPr/>
          </p:nvGrpSpPr>
          <p:grpSpPr bwMode="auto">
            <a:xfrm>
              <a:off x="6888" y="1969"/>
              <a:ext cx="600" cy="600"/>
              <a:chOff x="0" y="0"/>
              <a:chExt cx="1615" cy="1615"/>
            </a:xfrm>
          </p:grpSpPr>
          <p:sp>
            <p:nvSpPr>
              <p:cNvPr id="4131" name="Oval 1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4132" name="Oval 20"/>
              <p:cNvSpPr>
                <a:spLocks noChangeArrowheads="1"/>
              </p:cNvSpPr>
              <p:nvPr/>
            </p:nvSpPr>
            <p:spPr bwMode="auto">
              <a:xfrm>
                <a:off x="92" y="9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5141" name="Oval 21"/>
              <p:cNvSpPr>
                <a:spLocks noChangeArrowheads="1"/>
              </p:cNvSpPr>
              <p:nvPr/>
            </p:nvSpPr>
            <p:spPr bwMode="auto">
              <a:xfrm>
                <a:off x="177" y="178"/>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p>
            </p:txBody>
          </p:sp>
          <p:sp>
            <p:nvSpPr>
              <p:cNvPr id="4134" name="Oval 22"/>
              <p:cNvSpPr>
                <a:spLocks noChangeArrowheads="1"/>
              </p:cNvSpPr>
              <p:nvPr/>
            </p:nvSpPr>
            <p:spPr bwMode="auto">
              <a:xfrm>
                <a:off x="176" y="17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5143" name="Oval 23"/>
              <p:cNvSpPr>
                <a:spLocks noChangeArrowheads="1"/>
              </p:cNvSpPr>
              <p:nvPr/>
            </p:nvSpPr>
            <p:spPr bwMode="auto">
              <a:xfrm>
                <a:off x="258" y="259"/>
                <a:ext cx="1097" cy="111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p>
            </p:txBody>
          </p:sp>
          <p:sp>
            <p:nvSpPr>
              <p:cNvPr id="4136" name="Oval 24"/>
              <p:cNvSpPr>
                <a:spLocks noChangeArrowheads="1"/>
              </p:cNvSpPr>
              <p:nvPr/>
            </p:nvSpPr>
            <p:spPr bwMode="auto">
              <a:xfrm>
                <a:off x="259" y="25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grpSp>
          <p:nvGrpSpPr>
            <p:cNvPr id="4110" name="Group 25"/>
            <p:cNvGrpSpPr>
              <a:grpSpLocks/>
            </p:cNvGrpSpPr>
            <p:nvPr/>
          </p:nvGrpSpPr>
          <p:grpSpPr bwMode="auto">
            <a:xfrm>
              <a:off x="7128" y="3289"/>
              <a:ext cx="600" cy="600"/>
              <a:chOff x="0" y="0"/>
              <a:chExt cx="1615" cy="1615"/>
            </a:xfrm>
          </p:grpSpPr>
          <p:sp>
            <p:nvSpPr>
              <p:cNvPr id="4125" name="Oval 2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4126" name="Oval 27"/>
              <p:cNvSpPr>
                <a:spLocks noChangeArrowheads="1"/>
              </p:cNvSpPr>
              <p:nvPr/>
            </p:nvSpPr>
            <p:spPr bwMode="auto">
              <a:xfrm>
                <a:off x="92" y="9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5148" name="Oval 28"/>
              <p:cNvSpPr>
                <a:spLocks noChangeArrowheads="1"/>
              </p:cNvSpPr>
              <p:nvPr/>
            </p:nvSpPr>
            <p:spPr bwMode="auto">
              <a:xfrm>
                <a:off x="178" y="178"/>
                <a:ext cx="1265" cy="125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p>
            </p:txBody>
          </p:sp>
          <p:sp>
            <p:nvSpPr>
              <p:cNvPr id="4128" name="Oval 29"/>
              <p:cNvSpPr>
                <a:spLocks noChangeArrowheads="1"/>
              </p:cNvSpPr>
              <p:nvPr/>
            </p:nvSpPr>
            <p:spPr bwMode="auto">
              <a:xfrm>
                <a:off x="176" y="17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5150" name="Oval 30"/>
              <p:cNvSpPr>
                <a:spLocks noChangeArrowheads="1"/>
              </p:cNvSpPr>
              <p:nvPr/>
            </p:nvSpPr>
            <p:spPr bwMode="auto">
              <a:xfrm>
                <a:off x="258" y="259"/>
                <a:ext cx="1097" cy="109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p>
            </p:txBody>
          </p:sp>
          <p:sp>
            <p:nvSpPr>
              <p:cNvPr id="4130" name="Oval 31"/>
              <p:cNvSpPr>
                <a:spLocks noChangeArrowheads="1"/>
              </p:cNvSpPr>
              <p:nvPr/>
            </p:nvSpPr>
            <p:spPr bwMode="auto">
              <a:xfrm>
                <a:off x="259" y="25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grpSp>
          <p:nvGrpSpPr>
            <p:cNvPr id="4111" name="Group 32"/>
            <p:cNvGrpSpPr>
              <a:grpSpLocks/>
            </p:cNvGrpSpPr>
            <p:nvPr/>
          </p:nvGrpSpPr>
          <p:grpSpPr bwMode="auto">
            <a:xfrm>
              <a:off x="6888" y="4609"/>
              <a:ext cx="600" cy="600"/>
              <a:chOff x="0" y="0"/>
              <a:chExt cx="1615" cy="1615"/>
            </a:xfrm>
          </p:grpSpPr>
          <p:sp>
            <p:nvSpPr>
              <p:cNvPr id="4119" name="Oval 3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4120" name="Oval 34"/>
              <p:cNvSpPr>
                <a:spLocks noChangeArrowheads="1"/>
              </p:cNvSpPr>
              <p:nvPr/>
            </p:nvSpPr>
            <p:spPr bwMode="auto">
              <a:xfrm>
                <a:off x="92" y="9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5155" name="Oval 35"/>
              <p:cNvSpPr>
                <a:spLocks noChangeArrowheads="1"/>
              </p:cNvSpPr>
              <p:nvPr/>
            </p:nvSpPr>
            <p:spPr bwMode="auto">
              <a:xfrm>
                <a:off x="177" y="172"/>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p>
            </p:txBody>
          </p:sp>
          <p:sp>
            <p:nvSpPr>
              <p:cNvPr id="4122" name="Oval 36"/>
              <p:cNvSpPr>
                <a:spLocks noChangeArrowheads="1"/>
              </p:cNvSpPr>
              <p:nvPr/>
            </p:nvSpPr>
            <p:spPr bwMode="auto">
              <a:xfrm>
                <a:off x="176" y="17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5157" name="Oval 37"/>
              <p:cNvSpPr>
                <a:spLocks noChangeArrowheads="1"/>
              </p:cNvSpPr>
              <p:nvPr/>
            </p:nvSpPr>
            <p:spPr bwMode="auto">
              <a:xfrm>
                <a:off x="258" y="253"/>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p>
            </p:txBody>
          </p:sp>
          <p:sp>
            <p:nvSpPr>
              <p:cNvPr id="4124" name="Oval 38"/>
              <p:cNvSpPr>
                <a:spLocks noChangeArrowheads="1"/>
              </p:cNvSpPr>
              <p:nvPr/>
            </p:nvSpPr>
            <p:spPr bwMode="auto">
              <a:xfrm>
                <a:off x="259" y="25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grpSp>
          <p:nvGrpSpPr>
            <p:cNvPr id="4112" name="Group 39"/>
            <p:cNvGrpSpPr>
              <a:grpSpLocks/>
            </p:cNvGrpSpPr>
            <p:nvPr/>
          </p:nvGrpSpPr>
          <p:grpSpPr bwMode="auto">
            <a:xfrm>
              <a:off x="6168" y="5829"/>
              <a:ext cx="560" cy="600"/>
              <a:chOff x="0" y="0"/>
              <a:chExt cx="1615" cy="1615"/>
            </a:xfrm>
          </p:grpSpPr>
          <p:sp>
            <p:nvSpPr>
              <p:cNvPr id="4113" name="Oval 4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4114" name="Oval 41"/>
              <p:cNvSpPr>
                <a:spLocks noChangeArrowheads="1"/>
              </p:cNvSpPr>
              <p:nvPr/>
            </p:nvSpPr>
            <p:spPr bwMode="auto">
              <a:xfrm>
                <a:off x="92" y="9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5162" name="Oval 42"/>
              <p:cNvSpPr>
                <a:spLocks noChangeArrowheads="1"/>
              </p:cNvSpPr>
              <p:nvPr/>
            </p:nvSpPr>
            <p:spPr bwMode="auto">
              <a:xfrm>
                <a:off x="175" y="172"/>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p>
            </p:txBody>
          </p:sp>
          <p:sp>
            <p:nvSpPr>
              <p:cNvPr id="4116" name="Oval 43"/>
              <p:cNvSpPr>
                <a:spLocks noChangeArrowheads="1"/>
              </p:cNvSpPr>
              <p:nvPr/>
            </p:nvSpPr>
            <p:spPr bwMode="auto">
              <a:xfrm>
                <a:off x="176" y="17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5164" name="Oval 44"/>
              <p:cNvSpPr>
                <a:spLocks noChangeArrowheads="1"/>
              </p:cNvSpPr>
              <p:nvPr/>
            </p:nvSpPr>
            <p:spPr bwMode="auto">
              <a:xfrm>
                <a:off x="262" y="253"/>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p>
            </p:txBody>
          </p:sp>
          <p:sp>
            <p:nvSpPr>
              <p:cNvPr id="4118" name="Oval 45"/>
              <p:cNvSpPr>
                <a:spLocks noChangeArrowheads="1"/>
              </p:cNvSpPr>
              <p:nvPr/>
            </p:nvSpPr>
            <p:spPr bwMode="auto">
              <a:xfrm>
                <a:off x="259" y="25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grpSp>
      <p:sp>
        <p:nvSpPr>
          <p:cNvPr id="48" name="下弧形箭头 47">
            <a:hlinkClick r:id="rId7" action="ppaction://hlinksldjump"/>
          </p:cNvPr>
          <p:cNvSpPr/>
          <p:nvPr/>
        </p:nvSpPr>
        <p:spPr bwMode="auto">
          <a:xfrm>
            <a:off x="7740650" y="6237288"/>
            <a:ext cx="1368425" cy="576262"/>
          </a:xfrm>
          <a:prstGeom prst="curvedUpArrow">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0" hangingPunct="0">
              <a:defRPr/>
            </a:pPr>
            <a:endParaRPr lang="zh-CN" altLang="en-US" sz="2000" b="1">
              <a:solidFill>
                <a:schemeClr val="tx2"/>
              </a:solidFill>
              <a:effectLst>
                <a:outerShdw blurRad="38100" dist="38100" dir="2700000" algn="tl">
                  <a:srgbClr val="C0C0C0"/>
                </a:outerShdw>
              </a:effectLst>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30087da5_baec_49dd_918e_b070488301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46038"/>
            <a:ext cx="9072562" cy="676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body" idx="1"/>
          </p:nvPr>
        </p:nvSpPr>
        <p:spPr>
          <a:xfrm>
            <a:off x="457200" y="404813"/>
            <a:ext cx="8229600" cy="1223962"/>
          </a:xfrm>
        </p:spPr>
        <p:txBody>
          <a:bodyPr/>
          <a:lstStyle/>
          <a:p>
            <a:pPr marL="0" indent="0" algn="ctr" eaLnBrk="1" hangingPunct="1">
              <a:buFontTx/>
              <a:buNone/>
              <a:defRPr/>
            </a:pPr>
            <a:r>
              <a:rPr lang="zh-CN" altLang="en-US" sz="4000" b="1" dirty="0" smtClean="0">
                <a:solidFill>
                  <a:schemeClr val="accent1">
                    <a:lumMod val="50000"/>
                  </a:schemeClr>
                </a:solidFill>
                <a:effectLst>
                  <a:outerShdw blurRad="38100" dist="38100" dir="2700000" algn="tl">
                    <a:srgbClr val="000000">
                      <a:alpha val="43137"/>
                    </a:srgbClr>
                  </a:outerShdw>
                </a:effectLst>
                <a:latin typeface="+mj-ea"/>
                <a:ea typeface="+mj-ea"/>
              </a:rPr>
              <a:t>网络改变生活</a:t>
            </a:r>
            <a:r>
              <a:rPr lang="en-US" altLang="zh-CN" sz="4000" b="1" dirty="0" smtClean="0">
                <a:solidFill>
                  <a:schemeClr val="accent1">
                    <a:lumMod val="50000"/>
                  </a:schemeClr>
                </a:solidFill>
                <a:effectLst>
                  <a:outerShdw blurRad="38100" dist="38100" dir="2700000" algn="tl">
                    <a:srgbClr val="000000">
                      <a:alpha val="43137"/>
                    </a:srgbClr>
                  </a:outerShdw>
                </a:effectLst>
                <a:latin typeface="+mj-ea"/>
                <a:ea typeface="+mj-ea"/>
              </a:rPr>
              <a:t>——</a:t>
            </a:r>
            <a:r>
              <a:rPr lang="zh-CN" altLang="en-US" sz="4000" b="1" dirty="0" smtClean="0">
                <a:solidFill>
                  <a:schemeClr val="accent1">
                    <a:lumMod val="50000"/>
                  </a:schemeClr>
                </a:solidFill>
                <a:effectLst>
                  <a:outerShdw blurRad="38100" dist="38100" dir="2700000" algn="tl">
                    <a:srgbClr val="000000">
                      <a:alpha val="43137"/>
                    </a:srgbClr>
                  </a:outerShdw>
                </a:effectLst>
                <a:latin typeface="+mj-ea"/>
                <a:ea typeface="+mj-ea"/>
              </a:rPr>
              <a:t>新华成就未来</a:t>
            </a:r>
            <a:endParaRPr lang="zh-CN" altLang="zh-CN" sz="4000" b="1" dirty="0" smtClean="0">
              <a:solidFill>
                <a:schemeClr val="accent1">
                  <a:lumMod val="50000"/>
                </a:schemeClr>
              </a:solidFill>
              <a:effectLst>
                <a:outerShdw blurRad="38100" dist="38100" dir="2700000" algn="tl">
                  <a:srgbClr val="000000">
                    <a:alpha val="43137"/>
                  </a:srgbClr>
                </a:outerShdw>
              </a:effectLst>
              <a:latin typeface="+mj-ea"/>
              <a:ea typeface="+mj-ea"/>
            </a:endParaRPr>
          </a:p>
        </p:txBody>
      </p:sp>
      <p:sp>
        <p:nvSpPr>
          <p:cNvPr id="7" name="下弧形箭头 6">
            <a:hlinkClick r:id="rId4" action="ppaction://hlinksldjump"/>
          </p:cNvPr>
          <p:cNvSpPr/>
          <p:nvPr/>
        </p:nvSpPr>
        <p:spPr bwMode="auto">
          <a:xfrm>
            <a:off x="7740650" y="6165850"/>
            <a:ext cx="1368425" cy="576263"/>
          </a:xfrm>
          <a:prstGeom prst="curvedUpArrow">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0" hangingPunct="0">
              <a:defRPr/>
            </a:pPr>
            <a:endParaRPr lang="zh-CN" altLang="en-US" sz="2000" b="1">
              <a:solidFill>
                <a:schemeClr val="tx2"/>
              </a:solidFill>
              <a:effectLst>
                <a:outerShdw blurRad="38100" dist="38100" dir="2700000" algn="tl">
                  <a:srgbClr val="C0C0C0"/>
                </a:outerShdw>
              </a:effectLst>
              <a:ea typeface="黑体" pitchFamily="49" charset="-122"/>
            </a:endParaRPr>
          </a:p>
        </p:txBody>
      </p:sp>
      <p:pic>
        <p:nvPicPr>
          <p:cNvPr id="3" name="我相信.mp3">
            <a:hlinkClick r:id="" action="ppaction://media"/>
          </p:cNvPr>
          <p:cNvPicPr>
            <a:picLocks noRot="1" noChangeAspect="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4267200" y="3124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descr="83c79f5c37574cebb92c01fe8d58766e# #文本框 165"/>
          <p:cNvSpPr txBox="1">
            <a:spLocks noChangeArrowheads="1"/>
          </p:cNvSpPr>
          <p:nvPr/>
        </p:nvSpPr>
        <p:spPr bwMode="auto">
          <a:xfrm>
            <a:off x="1619250" y="4832350"/>
            <a:ext cx="63785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000" b="1" dirty="0">
                <a:solidFill>
                  <a:srgbClr val="0066CC"/>
                </a:solidFill>
                <a:effectLst>
                  <a:outerShdw blurRad="38100" dist="38100" dir="2700000" algn="tl">
                    <a:srgbClr val="C0C0C0"/>
                  </a:outerShdw>
                </a:effectLst>
                <a:latin typeface="微软雅黑" pitchFamily="34" charset="-122"/>
                <a:ea typeface="微软雅黑" pitchFamily="34" charset="-122"/>
              </a:rPr>
              <a:t>网络营销课程——网络营销基础、搜索引擎优化与应用</a:t>
            </a:r>
          </a:p>
        </p:txBody>
      </p:sp>
      <p:sp>
        <p:nvSpPr>
          <p:cNvPr id="9" name="Text Box 4" descr="2c4640a3c1d04873a9a5c2bcf393a1e1# #文本框 166"/>
          <p:cNvSpPr txBox="1">
            <a:spLocks noChangeArrowheads="1"/>
          </p:cNvSpPr>
          <p:nvPr/>
        </p:nvSpPr>
        <p:spPr bwMode="auto">
          <a:xfrm>
            <a:off x="2051050" y="3933825"/>
            <a:ext cx="5060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1" dirty="0">
                <a:solidFill>
                  <a:srgbClr val="0066CC"/>
                </a:solidFill>
                <a:effectLst>
                  <a:outerShdw blurRad="38100" dist="38100" dir="2700000" algn="tl">
                    <a:srgbClr val="C0C0C0"/>
                  </a:outerShdw>
                </a:effectLst>
                <a:latin typeface="微软雅黑" pitchFamily="34" charset="-122"/>
                <a:ea typeface="微软雅黑" pitchFamily="34" charset="-122"/>
              </a:rPr>
              <a:t>新华电脑学校网络营销课程</a:t>
            </a:r>
          </a:p>
        </p:txBody>
      </p:sp>
      <p:sp>
        <p:nvSpPr>
          <p:cNvPr id="10" name="Text Box 5" descr="aea85e002e9443b293d10b6370ed2a96# #文本框 167"/>
          <p:cNvSpPr txBox="1">
            <a:spLocks noChangeArrowheads="1"/>
          </p:cNvSpPr>
          <p:nvPr/>
        </p:nvSpPr>
        <p:spPr bwMode="auto">
          <a:xfrm>
            <a:off x="3987800" y="6135688"/>
            <a:ext cx="14954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dirty="0">
                <a:effectLst>
                  <a:outerShdw blurRad="38100" dist="38100" dir="2700000" algn="tl">
                    <a:srgbClr val="C0C0C0"/>
                  </a:outerShdw>
                </a:effectLst>
                <a:latin typeface="微软雅黑" pitchFamily="34" charset="-122"/>
                <a:ea typeface="微软雅黑" pitchFamily="34" charset="-122"/>
              </a:rPr>
              <a:t>主讲：</a:t>
            </a:r>
            <a:r>
              <a:rPr lang="zh-CN" altLang="en-US" sz="2400" b="1" dirty="0">
                <a:solidFill>
                  <a:srgbClr val="FF9900"/>
                </a:solidFill>
                <a:effectLst>
                  <a:outerShdw blurRad="38100" dist="38100" dir="2700000" algn="tl">
                    <a:srgbClr val="C0C0C0"/>
                  </a:outerShdw>
                </a:effectLst>
                <a:latin typeface="微软雅黑" pitchFamily="34" charset="-122"/>
                <a:ea typeface="微软雅黑" pitchFamily="34" charset="-122"/>
              </a:rPr>
              <a:t>安栋</a:t>
            </a:r>
          </a:p>
        </p:txBody>
      </p:sp>
      <p:sp>
        <p:nvSpPr>
          <p:cNvPr id="11" name="Text Box 6" descr="91ddb2b603e949859db0492540d550df# #文本框 168"/>
          <p:cNvSpPr txBox="1">
            <a:spLocks noChangeArrowheads="1"/>
          </p:cNvSpPr>
          <p:nvPr/>
        </p:nvSpPr>
        <p:spPr bwMode="auto">
          <a:xfrm>
            <a:off x="6372225" y="6302375"/>
            <a:ext cx="11906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微软雅黑" pitchFamily="34" charset="-122"/>
                <a:ea typeface="微软雅黑" pitchFamily="34" charset="-122"/>
              </a:rPr>
              <a:t>2012-1-6</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47170" fill="hold"/>
                                        <p:tgtEl>
                                          <p:spTgt spid="3"/>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1267">
                                            <p:txEl>
                                              <p:pRg st="0" end="0"/>
                                            </p:txEl>
                                          </p:spTgt>
                                        </p:tgtEl>
                                        <p:attrNameLst>
                                          <p:attrName>style.visibility</p:attrName>
                                        </p:attrNameLst>
                                      </p:cBhvr>
                                      <p:to>
                                        <p:strVal val="visible"/>
                                      </p:to>
                                    </p:set>
                                    <p:animEffect transition="in" filter="fade">
                                      <p:cBhvr>
                                        <p:cTn id="11" dur="1000"/>
                                        <p:tgtEl>
                                          <p:spTgt spid="11267">
                                            <p:txEl>
                                              <p:pRg st="0" end="0"/>
                                            </p:txEl>
                                          </p:spTgt>
                                        </p:tgtEl>
                                      </p:cBhvr>
                                    </p:animEffect>
                                    <p:anim calcmode="lin" valueType="num">
                                      <p:cBhvr>
                                        <p:cTn id="12"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000"/>
                            </p:stCondLst>
                            <p:childTnLst>
                              <p:par>
                                <p:cTn id="15" presetID="42" presetClass="entr" presetSubtype="0" fill="hold" grpId="0" nodeType="afterEffect">
                                  <p:stCondLst>
                                    <p:cond delay="10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3000"/>
                            </p:stCondLst>
                            <p:childTnLst>
                              <p:par>
                                <p:cTn id="21" presetID="42" presetClass="entr" presetSubtype="0" fill="hold" grpId="0" nodeType="after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5000"/>
                            </p:stCondLst>
                            <p:childTnLst>
                              <p:par>
                                <p:cTn id="27" presetID="42" presetClass="entr" presetSubtype="0" fill="hold" grpId="0" nodeType="afterEffect">
                                  <p:stCondLst>
                                    <p:cond delay="10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nodeType="afterGroup">
                            <p:stCondLst>
                              <p:cond delay="7000"/>
                            </p:stCondLst>
                            <p:childTnLst>
                              <p:par>
                                <p:cTn id="33" presetID="42" presetClass="entr" presetSubtype="0" fill="hold" grpId="0" nodeType="afterEffect">
                                  <p:stCondLst>
                                    <p:cond delay="10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38" fill="hold" display="0">
                  <p:stCondLst>
                    <p:cond delay="indefinite"/>
                  </p:stCondLst>
                  <p:endCondLst>
                    <p:cond evt="onStopAudio" delay="0">
                      <p:tgtEl>
                        <p:sldTgt/>
                      </p:tgtEl>
                    </p:cond>
                  </p:endCondLst>
                </p:cTn>
                <p:tgtEl>
                  <p:spTgt spid="3"/>
                </p:tgtEl>
              </p:cMediaNode>
            </p:audio>
          </p:childTnLst>
        </p:cTn>
      </p:par>
    </p:tnLst>
    <p:bldLst>
      <p:bldP spid="11267" grpId="0" build="p"/>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94ff038_72f1_454d_b556_e5e4f6daec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527050"/>
            <a:ext cx="3478213"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descr="09873b65a2264438aef58c2958a3699d# #矩形 262"/>
          <p:cNvSpPr>
            <a:spLocks noGrp="1" noChangeArrowheads="1"/>
          </p:cNvSpPr>
          <p:nvPr>
            <p:ph type="title"/>
          </p:nvPr>
        </p:nvSpPr>
        <p:spPr>
          <a:xfrm>
            <a:off x="1368425" y="-100013"/>
            <a:ext cx="6732588" cy="1143001"/>
          </a:xfrm>
        </p:spPr>
        <p:txBody>
          <a:bodyPr/>
          <a:lstStyle/>
          <a:p>
            <a:pPr algn="ctr" eaLnBrk="1" hangingPunct="1">
              <a:defRPr/>
            </a:pPr>
            <a:r>
              <a:rPr lang="zh-CN" altLang="en-US" b="1" dirty="0" smtClean="0">
                <a:effectLst>
                  <a:outerShdw blurRad="38100" dist="38100" dir="2700000" algn="tl">
                    <a:srgbClr val="C0C0C0"/>
                  </a:outerShdw>
                </a:effectLst>
              </a:rPr>
              <a:t>网络营销——什么是网络营销~！</a:t>
            </a:r>
          </a:p>
        </p:txBody>
      </p:sp>
      <p:sp>
        <p:nvSpPr>
          <p:cNvPr id="5124" name="Rectangle 4" descr="2893164dd460451da350ff306fc155d9# #矩形 263"/>
          <p:cNvSpPr>
            <a:spLocks noGrp="1" noChangeArrowheads="1"/>
          </p:cNvSpPr>
          <p:nvPr>
            <p:ph type="body" idx="1"/>
          </p:nvPr>
        </p:nvSpPr>
        <p:spPr>
          <a:xfrm>
            <a:off x="14288" y="2420938"/>
            <a:ext cx="8229600" cy="4176712"/>
          </a:xfrm>
        </p:spPr>
        <p:txBody>
          <a:bodyPr/>
          <a:lstStyle/>
          <a:p>
            <a:pPr eaLnBrk="1" hangingPunct="1">
              <a:buFontTx/>
              <a:buNone/>
              <a:defRPr/>
            </a:pPr>
            <a:r>
              <a:rPr lang="zh-CN" altLang="en-US" dirty="0" smtClean="0"/>
              <a:t>网络营销（On-line Marketing或E-Marketing）</a:t>
            </a:r>
          </a:p>
          <a:p>
            <a:pPr eaLnBrk="1" hangingPunct="1">
              <a:buFontTx/>
              <a:buNone/>
              <a:defRPr/>
            </a:pPr>
            <a:endParaRPr lang="zh-CN" altLang="en-US" dirty="0" smtClean="0"/>
          </a:p>
          <a:p>
            <a:pPr indent="0" eaLnBrk="1" hangingPunct="1">
              <a:lnSpc>
                <a:spcPct val="200000"/>
              </a:lnSpc>
              <a:buFontTx/>
              <a:buNone/>
              <a:defRPr/>
            </a:pPr>
            <a:r>
              <a:rPr lang="zh-CN" altLang="en-US" dirty="0" smtClean="0"/>
              <a:t>          就是以国际</a:t>
            </a:r>
            <a:r>
              <a:rPr lang="zh-CN" altLang="en-US" dirty="0" smtClean="0">
                <a:solidFill>
                  <a:srgbClr val="800000"/>
                </a:solidFill>
              </a:rPr>
              <a:t>互联网络</a:t>
            </a:r>
            <a:r>
              <a:rPr lang="zh-CN" altLang="en-US" dirty="0" smtClean="0"/>
              <a:t>为基础，利用数字化的信息和网络媒体的交互性来辅助营销目标实现的一种</a:t>
            </a:r>
            <a:r>
              <a:rPr lang="zh-CN" altLang="en-US" dirty="0" smtClean="0">
                <a:solidFill>
                  <a:srgbClr val="800000"/>
                </a:solidFill>
              </a:rPr>
              <a:t>新型的市场营销方式</a:t>
            </a:r>
            <a:r>
              <a:rPr lang="zh-CN" altLang="en-US" dirty="0" smtClean="0"/>
              <a:t>。简单的说，网络营销就是以互联网为主要手段进行的，为达到一定营销目的的</a:t>
            </a:r>
            <a:r>
              <a:rPr lang="zh-CN" altLang="en-US" dirty="0" smtClean="0">
                <a:solidFill>
                  <a:srgbClr val="800000"/>
                </a:solidFill>
              </a:rPr>
              <a:t>营销活动</a:t>
            </a:r>
            <a:r>
              <a:rPr lang="zh-CN" altLang="en-US" dirty="0" smtClean="0"/>
              <a:t>。</a:t>
            </a:r>
          </a:p>
        </p:txBody>
      </p:sp>
      <p:sp>
        <p:nvSpPr>
          <p:cNvPr id="2" name="下弧形箭头 1">
            <a:hlinkClick r:id="rId3" action="ppaction://hlinksldjump"/>
          </p:cNvPr>
          <p:cNvSpPr/>
          <p:nvPr/>
        </p:nvSpPr>
        <p:spPr bwMode="auto">
          <a:xfrm>
            <a:off x="7667625" y="6237288"/>
            <a:ext cx="1368425" cy="576262"/>
          </a:xfrm>
          <a:prstGeom prst="curvedUpArrow">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0" hangingPunct="0">
              <a:defRPr/>
            </a:pPr>
            <a:endParaRPr lang="zh-CN" altLang="en-US" sz="2000" b="1">
              <a:solidFill>
                <a:schemeClr val="tx2"/>
              </a:solidFill>
              <a:effectLst>
                <a:outerShdw blurRad="38100" dist="38100" dir="2700000" algn="tl">
                  <a:srgbClr val="C0C0C0"/>
                </a:outerShdw>
              </a:effectLst>
              <a:ea typeface="黑体" pitchFamily="49"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fade">
                                      <p:cBhvr>
                                        <p:cTn id="7" dur="500"/>
                                        <p:tgtEl>
                                          <p:spTgt spid="5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4">
                                            <p:txEl>
                                              <p:pRg st="2" end="2"/>
                                            </p:txEl>
                                          </p:spTgt>
                                        </p:tgtEl>
                                        <p:attrNameLst>
                                          <p:attrName>style.visibility</p:attrName>
                                        </p:attrNameLst>
                                      </p:cBhvr>
                                      <p:to>
                                        <p:strVal val="visible"/>
                                      </p:to>
                                    </p:set>
                                    <p:animEffect transition="in" filter="fade">
                                      <p:cBhvr>
                                        <p:cTn id="12" dur="500"/>
                                        <p:tgtEl>
                                          <p:spTgt spid="51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6" name="Rectangle 28" descr="ba8201d0433f42dd9dfe9deaa12c439a# #矩形 266"/>
          <p:cNvSpPr>
            <a:spLocks noGrp="1" noChangeArrowheads="1"/>
          </p:cNvSpPr>
          <p:nvPr>
            <p:ph type="title"/>
          </p:nvPr>
        </p:nvSpPr>
        <p:spPr>
          <a:xfrm>
            <a:off x="457200" y="-90488"/>
            <a:ext cx="8229600" cy="1143001"/>
          </a:xfrm>
        </p:spPr>
        <p:txBody>
          <a:bodyPr/>
          <a:lstStyle/>
          <a:p>
            <a:pPr algn="ctr" eaLnBrk="1" hangingPunct="1">
              <a:defRPr/>
            </a:pPr>
            <a:r>
              <a:rPr lang="zh-CN" altLang="en-US" b="1" dirty="0" smtClean="0">
                <a:effectLst>
                  <a:outerShdw blurRad="38100" dist="38100" dir="2700000" algn="tl">
                    <a:srgbClr val="C0C0C0"/>
                  </a:outerShdw>
                </a:effectLst>
              </a:rPr>
              <a:t>网络营销——网络营销特点~！</a:t>
            </a:r>
          </a:p>
        </p:txBody>
      </p:sp>
      <p:sp>
        <p:nvSpPr>
          <p:cNvPr id="32" name="下弧形箭头 31">
            <a:hlinkClick r:id="rId2" action="ppaction://hlinksldjump"/>
          </p:cNvPr>
          <p:cNvSpPr/>
          <p:nvPr/>
        </p:nvSpPr>
        <p:spPr bwMode="auto">
          <a:xfrm>
            <a:off x="7740650" y="6237288"/>
            <a:ext cx="1368425" cy="576262"/>
          </a:xfrm>
          <a:prstGeom prst="curvedUpArrow">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0" hangingPunct="0">
              <a:defRPr/>
            </a:pPr>
            <a:endParaRPr lang="zh-CN" altLang="en-US" sz="2000" b="1">
              <a:solidFill>
                <a:schemeClr val="tx2"/>
              </a:solidFill>
              <a:effectLst>
                <a:outerShdw blurRad="38100" dist="38100" dir="2700000" algn="tl">
                  <a:srgbClr val="C0C0C0"/>
                </a:outerShdw>
              </a:effectLst>
              <a:ea typeface="黑体" pitchFamily="49" charset="-122"/>
            </a:endParaRPr>
          </a:p>
        </p:txBody>
      </p:sp>
      <p:sp>
        <p:nvSpPr>
          <p:cNvPr id="6148" name="TextBox 11"/>
          <p:cNvSpPr txBox="1">
            <a:spLocks noChangeArrowheads="1"/>
          </p:cNvSpPr>
          <p:nvPr/>
        </p:nvSpPr>
        <p:spPr bwMode="auto">
          <a:xfrm>
            <a:off x="107950" y="765175"/>
            <a:ext cx="8567738" cy="599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100"/>
              </a:spcBef>
              <a:spcAft>
                <a:spcPts val="50"/>
              </a:spcAft>
            </a:pPr>
            <a:r>
              <a:rPr lang="en-US" altLang="zh-CN" sz="1100">
                <a:latin typeface="微软雅黑" pitchFamily="34" charset="-122"/>
                <a:ea typeface="微软雅黑" pitchFamily="34" charset="-122"/>
              </a:rPr>
              <a:t>1</a:t>
            </a:r>
            <a:r>
              <a:rPr lang="zh-CN" altLang="en-US" sz="1100">
                <a:latin typeface="微软雅黑" pitchFamily="34" charset="-122"/>
                <a:ea typeface="微软雅黑" pitchFamily="34" charset="-122"/>
              </a:rPr>
              <a:t>、时域性</a:t>
            </a:r>
          </a:p>
          <a:p>
            <a:pPr eaLnBrk="1" hangingPunct="1">
              <a:spcBef>
                <a:spcPts val="100"/>
              </a:spcBef>
              <a:spcAft>
                <a:spcPts val="50"/>
              </a:spcAft>
            </a:pPr>
            <a:r>
              <a:rPr lang="zh-CN" altLang="en-US" sz="1100">
                <a:latin typeface="微软雅黑" pitchFamily="34" charset="-122"/>
                <a:ea typeface="微软雅黑" pitchFamily="34" charset="-122"/>
              </a:rPr>
              <a:t>　　营销的最终目的是占有市场份额，由于互联网能够超越时间约束和空间限制进行信息交换，使得营销脱离时空限制进行交易变成可能，企业有了更多时间和更大的空间进行营销，可每周</a:t>
            </a:r>
            <a:r>
              <a:rPr lang="en-US" altLang="zh-CN" sz="1100">
                <a:latin typeface="微软雅黑" pitchFamily="34" charset="-122"/>
                <a:ea typeface="微软雅黑" pitchFamily="34" charset="-122"/>
              </a:rPr>
              <a:t>7</a:t>
            </a:r>
            <a:r>
              <a:rPr lang="zh-CN" altLang="en-US" sz="1100">
                <a:latin typeface="微软雅黑" pitchFamily="34" charset="-122"/>
                <a:ea typeface="微软雅黑" pitchFamily="34" charset="-122"/>
              </a:rPr>
              <a:t>天，每天</a:t>
            </a:r>
            <a:r>
              <a:rPr lang="en-US" altLang="zh-CN" sz="1100">
                <a:latin typeface="微软雅黑" pitchFamily="34" charset="-122"/>
                <a:ea typeface="微软雅黑" pitchFamily="34" charset="-122"/>
              </a:rPr>
              <a:t>24</a:t>
            </a:r>
            <a:r>
              <a:rPr lang="zh-CN" altLang="en-US" sz="1100">
                <a:latin typeface="微软雅黑" pitchFamily="34" charset="-122"/>
                <a:ea typeface="微软雅黑" pitchFamily="34" charset="-122"/>
              </a:rPr>
              <a:t>小时随时随地的提供全球性营销服务。</a:t>
            </a:r>
          </a:p>
          <a:p>
            <a:pPr eaLnBrk="1" hangingPunct="1">
              <a:spcBef>
                <a:spcPts val="100"/>
              </a:spcBef>
              <a:spcAft>
                <a:spcPts val="50"/>
              </a:spcAft>
            </a:pPr>
            <a:r>
              <a:rPr lang="en-US" altLang="zh-CN" sz="1100">
                <a:latin typeface="微软雅黑" pitchFamily="34" charset="-122"/>
                <a:ea typeface="微软雅黑" pitchFamily="34" charset="-122"/>
              </a:rPr>
              <a:t>2</a:t>
            </a:r>
            <a:r>
              <a:rPr lang="zh-CN" altLang="en-US" sz="1100">
                <a:latin typeface="微软雅黑" pitchFamily="34" charset="-122"/>
                <a:ea typeface="微软雅黑" pitchFamily="34" charset="-122"/>
              </a:rPr>
              <a:t>、富媒体</a:t>
            </a:r>
          </a:p>
          <a:p>
            <a:pPr eaLnBrk="1" hangingPunct="1">
              <a:spcBef>
                <a:spcPts val="100"/>
              </a:spcBef>
              <a:spcAft>
                <a:spcPts val="50"/>
              </a:spcAft>
            </a:pPr>
            <a:r>
              <a:rPr lang="zh-CN" altLang="en-US" sz="1100">
                <a:latin typeface="微软雅黑" pitchFamily="34" charset="-122"/>
                <a:ea typeface="微软雅黑" pitchFamily="34" charset="-122"/>
              </a:rPr>
              <a:t>　　互联网被设计成可以传输多种媒体的信息，如文字、声音、图像等信息，使得为达成交易进行的信息交换能以多种形式存在和交换，可以充分发挥营销人员的创造性和能动性。</a:t>
            </a:r>
          </a:p>
          <a:p>
            <a:pPr eaLnBrk="1" hangingPunct="1">
              <a:spcBef>
                <a:spcPts val="100"/>
              </a:spcBef>
              <a:spcAft>
                <a:spcPts val="50"/>
              </a:spcAft>
            </a:pPr>
            <a:r>
              <a:rPr lang="en-US" altLang="zh-CN" sz="1100">
                <a:latin typeface="微软雅黑" pitchFamily="34" charset="-122"/>
                <a:ea typeface="微软雅黑" pitchFamily="34" charset="-122"/>
              </a:rPr>
              <a:t>3</a:t>
            </a:r>
            <a:r>
              <a:rPr lang="zh-CN" altLang="en-US" sz="1100">
                <a:latin typeface="微软雅黑" pitchFamily="34" charset="-122"/>
                <a:ea typeface="微软雅黑" pitchFamily="34" charset="-122"/>
              </a:rPr>
              <a:t>、交互式</a:t>
            </a:r>
          </a:p>
          <a:p>
            <a:pPr eaLnBrk="1" hangingPunct="1">
              <a:spcBef>
                <a:spcPts val="100"/>
              </a:spcBef>
              <a:spcAft>
                <a:spcPts val="50"/>
              </a:spcAft>
            </a:pPr>
            <a:r>
              <a:rPr lang="zh-CN" altLang="en-US" sz="1100">
                <a:latin typeface="微软雅黑" pitchFamily="34" charset="-122"/>
                <a:ea typeface="微软雅黑" pitchFamily="34" charset="-122"/>
              </a:rPr>
              <a:t>　　互联网通过展示商品图像，商品信息资料库提供有关的查询，来实现供需互动与双向沟通。还可以进行产品测试与消费者满意调查等活动。互联网为产品联合设计、商品信息发布、以及各项技术服务提供最佳工具。</a:t>
            </a:r>
          </a:p>
          <a:p>
            <a:pPr eaLnBrk="1" hangingPunct="1">
              <a:spcBef>
                <a:spcPts val="100"/>
              </a:spcBef>
              <a:spcAft>
                <a:spcPts val="50"/>
              </a:spcAft>
            </a:pPr>
            <a:r>
              <a:rPr lang="en-US" altLang="zh-CN" sz="1100">
                <a:latin typeface="微软雅黑" pitchFamily="34" charset="-122"/>
                <a:ea typeface="微软雅黑" pitchFamily="34" charset="-122"/>
              </a:rPr>
              <a:t>4</a:t>
            </a:r>
            <a:r>
              <a:rPr lang="zh-CN" altLang="en-US" sz="1100">
                <a:latin typeface="微软雅黑" pitchFamily="34" charset="-122"/>
                <a:ea typeface="微软雅黑" pitchFamily="34" charset="-122"/>
              </a:rPr>
              <a:t>、个性化</a:t>
            </a:r>
          </a:p>
          <a:p>
            <a:pPr eaLnBrk="1" hangingPunct="1">
              <a:spcBef>
                <a:spcPts val="100"/>
              </a:spcBef>
              <a:spcAft>
                <a:spcPts val="50"/>
              </a:spcAft>
            </a:pPr>
            <a:r>
              <a:rPr lang="zh-CN" altLang="en-US" sz="1100">
                <a:latin typeface="微软雅黑" pitchFamily="34" charset="-122"/>
                <a:ea typeface="微软雅黑" pitchFamily="34" charset="-122"/>
              </a:rPr>
              <a:t>　　互联网上的促销是一对一的、理性的、消费者主导的、非强迫性的、循序渐进式的，而且是一种低成本与人性化的促销，避免推销员强势推销的干扰，并通过信息提供与交互式交谈，与消费者建立长期良好的关系。</a:t>
            </a:r>
          </a:p>
          <a:p>
            <a:pPr eaLnBrk="1" hangingPunct="1">
              <a:spcBef>
                <a:spcPts val="100"/>
              </a:spcBef>
              <a:spcAft>
                <a:spcPts val="50"/>
              </a:spcAft>
            </a:pPr>
            <a:r>
              <a:rPr lang="en-US" altLang="zh-CN" sz="1100">
                <a:latin typeface="微软雅黑" pitchFamily="34" charset="-122"/>
                <a:ea typeface="微软雅黑" pitchFamily="34" charset="-122"/>
              </a:rPr>
              <a:t>5</a:t>
            </a:r>
            <a:r>
              <a:rPr lang="zh-CN" altLang="en-US" sz="1100">
                <a:latin typeface="微软雅黑" pitchFamily="34" charset="-122"/>
                <a:ea typeface="微软雅黑" pitchFamily="34" charset="-122"/>
              </a:rPr>
              <a:t>、成长性</a:t>
            </a:r>
          </a:p>
          <a:p>
            <a:pPr eaLnBrk="1" hangingPunct="1">
              <a:spcBef>
                <a:spcPts val="100"/>
              </a:spcBef>
              <a:spcAft>
                <a:spcPts val="50"/>
              </a:spcAft>
            </a:pPr>
            <a:r>
              <a:rPr lang="zh-CN" altLang="en-US" sz="1100">
                <a:latin typeface="微软雅黑" pitchFamily="34" charset="-122"/>
                <a:ea typeface="微软雅黑" pitchFamily="34" charset="-122"/>
              </a:rPr>
              <a:t>　　互联网使用者数量快速成长并遍及全球，使用者多属年轻、中产阶级、高教育水准，由于这部分群体购买力强而且具有很强市场影响力，因此是一项极具开发潜力的市场渠道。</a:t>
            </a:r>
          </a:p>
          <a:p>
            <a:pPr eaLnBrk="1" hangingPunct="1">
              <a:spcBef>
                <a:spcPts val="100"/>
              </a:spcBef>
              <a:spcAft>
                <a:spcPts val="50"/>
              </a:spcAft>
            </a:pPr>
            <a:r>
              <a:rPr lang="en-US" altLang="zh-CN" sz="1100">
                <a:latin typeface="微软雅黑" pitchFamily="34" charset="-122"/>
                <a:ea typeface="微软雅黑" pitchFamily="34" charset="-122"/>
              </a:rPr>
              <a:t>6</a:t>
            </a:r>
            <a:r>
              <a:rPr lang="zh-CN" altLang="en-US" sz="1100">
                <a:latin typeface="微软雅黑" pitchFamily="34" charset="-122"/>
                <a:ea typeface="微软雅黑" pitchFamily="34" charset="-122"/>
              </a:rPr>
              <a:t>、整合性</a:t>
            </a:r>
          </a:p>
          <a:p>
            <a:pPr eaLnBrk="1" hangingPunct="1">
              <a:spcBef>
                <a:spcPts val="100"/>
              </a:spcBef>
              <a:spcAft>
                <a:spcPts val="50"/>
              </a:spcAft>
            </a:pPr>
            <a:r>
              <a:rPr lang="zh-CN" altLang="en-US" sz="1100">
                <a:latin typeface="微软雅黑" pitchFamily="34" charset="-122"/>
                <a:ea typeface="微软雅黑" pitchFamily="34" charset="-122"/>
              </a:rPr>
              <a:t>　　互联网上的营销可由商品信息至收款、售后服务一气呵成，因此也是一种全程的营销渠道。另一方面，禹含网络建议企业可以借助互联网将不同的传播营销活动进行统一设计规划和协调实施，以统一的传播咨讯向消费者传达信息，避免不同传播中不一致性产生的消极影响。</a:t>
            </a:r>
          </a:p>
          <a:p>
            <a:pPr eaLnBrk="1" hangingPunct="1">
              <a:spcBef>
                <a:spcPts val="100"/>
              </a:spcBef>
              <a:spcAft>
                <a:spcPts val="50"/>
              </a:spcAft>
            </a:pPr>
            <a:r>
              <a:rPr lang="en-US" altLang="zh-CN" sz="1100">
                <a:latin typeface="微软雅黑" pitchFamily="34" charset="-122"/>
                <a:ea typeface="微软雅黑" pitchFamily="34" charset="-122"/>
              </a:rPr>
              <a:t>7</a:t>
            </a:r>
            <a:r>
              <a:rPr lang="zh-CN" altLang="en-US" sz="1100">
                <a:latin typeface="微软雅黑" pitchFamily="34" charset="-122"/>
                <a:ea typeface="微软雅黑" pitchFamily="34" charset="-122"/>
              </a:rPr>
              <a:t>、超前性</a:t>
            </a:r>
          </a:p>
          <a:p>
            <a:pPr eaLnBrk="1" hangingPunct="1">
              <a:spcBef>
                <a:spcPts val="100"/>
              </a:spcBef>
              <a:spcAft>
                <a:spcPts val="50"/>
              </a:spcAft>
            </a:pPr>
            <a:r>
              <a:rPr lang="zh-CN" altLang="en-US" sz="1100">
                <a:latin typeface="微软雅黑" pitchFamily="34" charset="-122"/>
                <a:ea typeface="微软雅黑" pitchFamily="34" charset="-122"/>
              </a:rPr>
              <a:t>　　互联网是一种功能最强大的营销工具，它同时兼具渠道、促销、电子交易、互动顾客服务、以及市场信息分析与提供的多种功能。它所具备的一对一营销能力，正是符合定制营销与直复营销的未来趋势。</a:t>
            </a:r>
          </a:p>
          <a:p>
            <a:pPr eaLnBrk="1" hangingPunct="1">
              <a:spcBef>
                <a:spcPts val="100"/>
              </a:spcBef>
              <a:spcAft>
                <a:spcPts val="50"/>
              </a:spcAft>
            </a:pPr>
            <a:r>
              <a:rPr lang="en-US" altLang="zh-CN" sz="1100">
                <a:latin typeface="微软雅黑" pitchFamily="34" charset="-122"/>
                <a:ea typeface="微软雅黑" pitchFamily="34" charset="-122"/>
              </a:rPr>
              <a:t>8</a:t>
            </a:r>
            <a:r>
              <a:rPr lang="zh-CN" altLang="en-US" sz="1100">
                <a:latin typeface="微软雅黑" pitchFamily="34" charset="-122"/>
                <a:ea typeface="微软雅黑" pitchFamily="34" charset="-122"/>
              </a:rPr>
              <a:t>、高效性</a:t>
            </a:r>
          </a:p>
          <a:p>
            <a:pPr eaLnBrk="1" hangingPunct="1">
              <a:spcBef>
                <a:spcPts val="100"/>
              </a:spcBef>
              <a:spcAft>
                <a:spcPts val="50"/>
              </a:spcAft>
            </a:pPr>
            <a:r>
              <a:rPr lang="zh-CN" altLang="en-US" sz="1100">
                <a:latin typeface="微软雅黑" pitchFamily="34" charset="-122"/>
                <a:ea typeface="微软雅黑" pitchFamily="34" charset="-122"/>
              </a:rPr>
              <a:t>　　计算机可储存大量的信息，代消费者查询，可传送的信息数量与精确度，远超过其他媒体，并能因应市场需求，及时更新产品或调整价格，因此能及时有效了解并满足顾客的需求。</a:t>
            </a:r>
          </a:p>
          <a:p>
            <a:pPr eaLnBrk="1" hangingPunct="1">
              <a:spcBef>
                <a:spcPts val="100"/>
              </a:spcBef>
              <a:spcAft>
                <a:spcPts val="50"/>
              </a:spcAft>
            </a:pPr>
            <a:r>
              <a:rPr lang="en-US" altLang="zh-CN" sz="1100">
                <a:latin typeface="微软雅黑" pitchFamily="34" charset="-122"/>
                <a:ea typeface="微软雅黑" pitchFamily="34" charset="-122"/>
              </a:rPr>
              <a:t>9</a:t>
            </a:r>
            <a:r>
              <a:rPr lang="zh-CN" altLang="en-US" sz="1100">
                <a:latin typeface="微软雅黑" pitchFamily="34" charset="-122"/>
                <a:ea typeface="微软雅黑" pitchFamily="34" charset="-122"/>
              </a:rPr>
              <a:t>、经济性</a:t>
            </a:r>
          </a:p>
          <a:p>
            <a:pPr eaLnBrk="1" hangingPunct="1">
              <a:spcBef>
                <a:spcPts val="100"/>
              </a:spcBef>
              <a:spcAft>
                <a:spcPts val="50"/>
              </a:spcAft>
            </a:pPr>
            <a:r>
              <a:rPr lang="zh-CN" altLang="en-US" sz="1100">
                <a:latin typeface="微软雅黑" pitchFamily="34" charset="-122"/>
                <a:ea typeface="微软雅黑" pitchFamily="34" charset="-122"/>
              </a:rPr>
              <a:t>　　通过互联网进行信息交换，代替以前的实物交换，一方面可以减少印刷与邮递成本，可以无店面销售，免交租金，节约水电与人工成本，另一方面可以减少由于迂回多次交换带来的损耗。</a:t>
            </a:r>
          </a:p>
          <a:p>
            <a:pPr eaLnBrk="1" hangingPunct="1">
              <a:spcBef>
                <a:spcPts val="100"/>
              </a:spcBef>
              <a:spcAft>
                <a:spcPts val="50"/>
              </a:spcAft>
            </a:pPr>
            <a:r>
              <a:rPr lang="en-US" altLang="zh-CN" sz="1100">
                <a:latin typeface="微软雅黑" pitchFamily="34" charset="-122"/>
                <a:ea typeface="微软雅黑" pitchFamily="34" charset="-122"/>
              </a:rPr>
              <a:t>10</a:t>
            </a:r>
            <a:r>
              <a:rPr lang="zh-CN" altLang="en-US" sz="1100">
                <a:latin typeface="微软雅黑" pitchFamily="34" charset="-122"/>
                <a:ea typeface="微软雅黑" pitchFamily="34" charset="-122"/>
              </a:rPr>
              <a:t>、技术性</a:t>
            </a:r>
          </a:p>
          <a:p>
            <a:pPr eaLnBrk="1" hangingPunct="1">
              <a:spcBef>
                <a:spcPts val="100"/>
              </a:spcBef>
              <a:spcAft>
                <a:spcPts val="50"/>
              </a:spcAft>
            </a:pPr>
            <a:r>
              <a:rPr lang="zh-CN" altLang="en-US" sz="1100">
                <a:latin typeface="微软雅黑" pitchFamily="34" charset="-122"/>
                <a:ea typeface="微软雅黑" pitchFamily="34" charset="-122"/>
              </a:rPr>
              <a:t>　　网络营销大部分是通过网上工作者（威客等），通过他们的一系列宣传、推广，这其中的技术含量相对较低，对于客户来说是小成本大产出的经营活动。网络营销是建立在高技术作为支撑的互联网络的基础上的，企业实施网络营销必须有一定的技术投入和技术支持，改变传统的组织形态，提升信息管理部门的功能，引进懂营销与电脑技术的复合型人才，这样才能具备市场竞争优势。</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randombar(horizontal)">
                                      <p:cBhvr>
                                        <p:cTn id="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107950" y="-100013"/>
            <a:ext cx="8229600" cy="1143001"/>
          </a:xfrm>
        </p:spPr>
        <p:txBody>
          <a:bodyPr/>
          <a:lstStyle/>
          <a:p>
            <a:pPr algn="ctr" eaLnBrk="1" hangingPunct="1">
              <a:defRPr/>
            </a:pPr>
            <a:r>
              <a:rPr lang="zh-CN" altLang="en-US" b="1" dirty="0" smtClean="0">
                <a:effectLst>
                  <a:outerShdw blurRad="38100" dist="38100" dir="2700000" algn="tl">
                    <a:srgbClr val="C0C0C0"/>
                  </a:outerShdw>
                </a:effectLst>
              </a:rPr>
              <a:t>网络营销——网络营销分类</a:t>
            </a:r>
          </a:p>
        </p:txBody>
      </p:sp>
      <p:graphicFrame>
        <p:nvGraphicFramePr>
          <p:cNvPr id="73" name="图示 72"/>
          <p:cNvGraphicFramePr/>
          <p:nvPr/>
        </p:nvGraphicFramePr>
        <p:xfrm>
          <a:off x="323528" y="1268760"/>
          <a:ext cx="8407981" cy="5389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0" name="下弧形箭头 69">
            <a:hlinkClick r:id="rId7" action="ppaction://hlinksldjump"/>
          </p:cNvPr>
          <p:cNvSpPr/>
          <p:nvPr/>
        </p:nvSpPr>
        <p:spPr bwMode="auto">
          <a:xfrm>
            <a:off x="7667625" y="6165850"/>
            <a:ext cx="1368425" cy="576263"/>
          </a:xfrm>
          <a:prstGeom prst="curvedUpArrow">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0" hangingPunct="0">
              <a:defRPr/>
            </a:pPr>
            <a:endParaRPr lang="zh-CN" altLang="en-US" sz="2000" b="1">
              <a:solidFill>
                <a:schemeClr val="tx2"/>
              </a:solidFill>
              <a:effectLst>
                <a:outerShdw blurRad="38100" dist="38100" dir="2700000" algn="tl">
                  <a:srgbClr val="C0C0C0"/>
                </a:outerShdw>
              </a:effectLst>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heel(1)">
                                      <p:cBhvr>
                                        <p:cTn id="7"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00013"/>
            <a:ext cx="8229600" cy="1143001"/>
          </a:xfrm>
        </p:spPr>
        <p:txBody>
          <a:bodyPr/>
          <a:lstStyle/>
          <a:p>
            <a:pPr algn="ctr" eaLnBrk="1" hangingPunct="1">
              <a:defRPr/>
            </a:pPr>
            <a:r>
              <a:rPr lang="zh-CN" altLang="en-US" b="1" dirty="0" smtClean="0">
                <a:effectLst>
                  <a:outerShdw blurRad="38100" dist="38100" dir="2700000" algn="tl">
                    <a:srgbClr val="C0C0C0"/>
                  </a:outerShdw>
                </a:effectLst>
              </a:rPr>
              <a:t>网络营销——搜索引擎优化基础</a:t>
            </a:r>
          </a:p>
        </p:txBody>
      </p:sp>
      <p:sp>
        <p:nvSpPr>
          <p:cNvPr id="8195" name="Rectangle 3"/>
          <p:cNvSpPr>
            <a:spLocks noGrp="1" noChangeArrowheads="1"/>
          </p:cNvSpPr>
          <p:nvPr>
            <p:ph type="body" idx="1"/>
          </p:nvPr>
        </p:nvSpPr>
        <p:spPr>
          <a:xfrm>
            <a:off x="457200" y="1268413"/>
            <a:ext cx="8229600" cy="1001712"/>
          </a:xfrm>
        </p:spPr>
        <p:txBody>
          <a:bodyPr/>
          <a:lstStyle/>
          <a:p>
            <a:pPr eaLnBrk="1" hangingPunct="1"/>
            <a:r>
              <a:rPr lang="en-US" altLang="zh-CN" sz="2000" smtClean="0"/>
              <a:t>Qixn:</a:t>
            </a:r>
            <a:r>
              <a:rPr lang="zh-CN" altLang="en-US" sz="2000" smtClean="0"/>
              <a:t>搜索引擎优化</a:t>
            </a:r>
            <a:r>
              <a:rPr lang="en-US" altLang="zh-CN" sz="2000" smtClean="0"/>
              <a:t>,SEO(Search Engine Optimization)</a:t>
            </a:r>
            <a:r>
              <a:rPr lang="zh-CN" altLang="en-US" sz="2000" smtClean="0"/>
              <a:t>解决网站搜索引擎友好度问题</a:t>
            </a:r>
            <a:r>
              <a:rPr lang="en-US" altLang="zh-CN" sz="2000" smtClean="0"/>
              <a:t>,</a:t>
            </a:r>
            <a:r>
              <a:rPr lang="zh-CN" altLang="en-US" sz="2000" smtClean="0"/>
              <a:t>内容</a:t>
            </a:r>
            <a:r>
              <a:rPr lang="en-US" altLang="zh-CN" sz="2000" smtClean="0"/>
              <a:t>_</a:t>
            </a:r>
            <a:r>
              <a:rPr lang="zh-CN" altLang="en-US" sz="2000" smtClean="0"/>
              <a:t>链接</a:t>
            </a:r>
            <a:r>
              <a:rPr lang="en-US" altLang="zh-CN" sz="2000" smtClean="0"/>
              <a:t>_</a:t>
            </a:r>
            <a:r>
              <a:rPr lang="zh-CN" altLang="en-US" sz="2000" smtClean="0"/>
              <a:t>关键词建设</a:t>
            </a:r>
            <a:r>
              <a:rPr lang="en-US" altLang="zh-CN" sz="2000" smtClean="0"/>
              <a:t>,</a:t>
            </a:r>
            <a:r>
              <a:rPr lang="zh-CN" altLang="en-US" sz="2000" smtClean="0"/>
              <a:t>增强对搜索引擎的友好度</a:t>
            </a:r>
            <a:r>
              <a:rPr lang="en-US" altLang="zh-CN" sz="2000" smtClean="0"/>
              <a:t>,</a:t>
            </a:r>
            <a:r>
              <a:rPr lang="zh-CN" altLang="en-US" sz="2000" smtClean="0"/>
              <a:t>提升流量</a:t>
            </a:r>
            <a:r>
              <a:rPr lang="en-US" altLang="zh-CN" sz="2000" smtClean="0"/>
              <a:t>_</a:t>
            </a:r>
            <a:r>
              <a:rPr lang="zh-CN" altLang="en-US" sz="2000" smtClean="0"/>
              <a:t>关键词排名</a:t>
            </a:r>
            <a:r>
              <a:rPr lang="en-US" altLang="zh-CN" sz="2000" smtClean="0"/>
              <a:t>_</a:t>
            </a:r>
            <a:r>
              <a:rPr lang="zh-CN" altLang="en-US" sz="2000" smtClean="0"/>
              <a:t>知名度的过程</a:t>
            </a:r>
            <a:r>
              <a:rPr lang="en-US" altLang="zh-CN" sz="2000" smtClean="0"/>
              <a:t>.</a:t>
            </a:r>
            <a:endParaRPr lang="zh-CN" altLang="zh-CN" sz="2000" smtClean="0"/>
          </a:p>
        </p:txBody>
      </p:sp>
      <p:grpSp>
        <p:nvGrpSpPr>
          <p:cNvPr id="8196" name="Group 4"/>
          <p:cNvGrpSpPr>
            <a:grpSpLocks/>
          </p:cNvGrpSpPr>
          <p:nvPr/>
        </p:nvGrpSpPr>
        <p:grpSpPr bwMode="auto">
          <a:xfrm>
            <a:off x="777875" y="2276475"/>
            <a:ext cx="7539038" cy="3744913"/>
            <a:chOff x="0" y="0"/>
            <a:chExt cx="13085" cy="6497"/>
          </a:xfrm>
        </p:grpSpPr>
        <p:sp>
          <p:nvSpPr>
            <p:cNvPr id="8198" name="Text Box 5"/>
            <p:cNvSpPr txBox="1">
              <a:spLocks noChangeArrowheads="1"/>
            </p:cNvSpPr>
            <p:nvPr/>
          </p:nvSpPr>
          <p:spPr bwMode="auto">
            <a:xfrm>
              <a:off x="350" y="1175"/>
              <a:ext cx="2478" cy="578"/>
            </a:xfrm>
            <a:prstGeom prst="rect">
              <a:avLst/>
            </a:prstGeom>
            <a:noFill/>
            <a:ln>
              <a:noFill/>
            </a:ln>
            <a:effectLst/>
            <a:extLst>
              <a:ext uri="{909E8E84-426E-40DD-AFC4-6F175D3DCCD1}">
                <a14:hiddenFill xmlns:a14="http://schemas.microsoft.com/office/drawing/2010/main">
                  <a:solidFill>
                    <a:srgbClr val="DDF2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zh-CN">
                  <a:solidFill>
                    <a:srgbClr val="FFFFFF"/>
                  </a:solidFill>
                  <a:latin typeface="HY견명조" pitchFamily="2" charset="-127"/>
                  <a:ea typeface="Dotum" pitchFamily="34" charset="-127"/>
                </a:rPr>
                <a:t>1.</a:t>
              </a:r>
              <a:r>
                <a:rPr lang="zh-CN">
                  <a:solidFill>
                    <a:srgbClr val="FFFFFF"/>
                  </a:solidFill>
                  <a:latin typeface="HY견명조" pitchFamily="2" charset="-127"/>
                  <a:ea typeface="Dotum" pitchFamily="34" charset="-127"/>
                </a:rPr>
                <a:t>잠재 고객</a:t>
              </a:r>
            </a:p>
          </p:txBody>
        </p:sp>
        <p:sp>
          <p:nvSpPr>
            <p:cNvPr id="8199" name="AutoShape 7"/>
            <p:cNvSpPr>
              <a:spLocks noChangeArrowheads="1"/>
            </p:cNvSpPr>
            <p:nvPr/>
          </p:nvSpPr>
          <p:spPr bwMode="auto">
            <a:xfrm>
              <a:off x="2833" y="120"/>
              <a:ext cx="5995" cy="1588"/>
            </a:xfrm>
            <a:prstGeom prst="roundRect">
              <a:avLst>
                <a:gd name="adj" fmla="val 16667"/>
              </a:avLst>
            </a:prstGeom>
            <a:gradFill rotWithShape="1">
              <a:gsLst>
                <a:gs pos="0">
                  <a:srgbClr val="996633"/>
                </a:gs>
                <a:gs pos="100000">
                  <a:srgbClr val="472F18"/>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anchor="ctr"/>
            <a:lstStyle/>
            <a:p>
              <a:endParaRPr lang="zh-CN" altLang="en-US"/>
            </a:p>
          </p:txBody>
        </p:sp>
        <p:sp>
          <p:nvSpPr>
            <p:cNvPr id="8200" name="Text Box 8"/>
            <p:cNvSpPr txBox="1">
              <a:spLocks noChangeArrowheads="1"/>
            </p:cNvSpPr>
            <p:nvPr/>
          </p:nvSpPr>
          <p:spPr bwMode="auto">
            <a:xfrm>
              <a:off x="5245" y="125"/>
              <a:ext cx="1211" cy="694"/>
            </a:xfrm>
            <a:prstGeom prst="rect">
              <a:avLst/>
            </a:prstGeom>
            <a:noFill/>
            <a:ln>
              <a:noFill/>
            </a:ln>
            <a:effectLst/>
            <a:extLst>
              <a:ext uri="{909E8E84-426E-40DD-AFC4-6F175D3DCCD1}">
                <a14:hiddenFill xmlns:a14="http://schemas.microsoft.com/office/drawing/2010/main">
                  <a:solidFill>
                    <a:srgbClr val="DDF2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solidFill>
                    <a:srgbClr val="FFFFFF"/>
                  </a:solidFill>
                  <a:latin typeface="微软雅黑" pitchFamily="34" charset="-122"/>
                  <a:ea typeface="微软雅黑" pitchFamily="34" charset="-122"/>
                  <a:cs typeface="HY헤드라인M"/>
                </a:rPr>
                <a:t>注意</a:t>
              </a:r>
              <a:endParaRPr lang="zh-CN" sz="2000">
                <a:solidFill>
                  <a:srgbClr val="FFFFFF"/>
                </a:solidFill>
                <a:latin typeface="微软雅黑" pitchFamily="34" charset="-122"/>
                <a:ea typeface="微软雅黑" pitchFamily="34" charset="-122"/>
                <a:cs typeface="HY헤드라인M"/>
              </a:endParaRPr>
            </a:p>
          </p:txBody>
        </p:sp>
        <p:sp>
          <p:nvSpPr>
            <p:cNvPr id="8201" name="AutoShape 9"/>
            <p:cNvSpPr>
              <a:spLocks noChangeArrowheads="1"/>
            </p:cNvSpPr>
            <p:nvPr/>
          </p:nvSpPr>
          <p:spPr bwMode="auto">
            <a:xfrm>
              <a:off x="8840" y="0"/>
              <a:ext cx="4245" cy="1828"/>
            </a:xfrm>
            <a:prstGeom prst="roundRect">
              <a:avLst>
                <a:gd name="adj" fmla="val 16667"/>
              </a:avLst>
            </a:prstGeom>
            <a:gradFill rotWithShape="1">
              <a:gsLst>
                <a:gs pos="0">
                  <a:srgbClr val="5F2B22"/>
                </a:gs>
                <a:gs pos="100000">
                  <a:srgbClr val="CD5C49"/>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anchor="ctr"/>
            <a:lstStyle/>
            <a:p>
              <a:endParaRPr lang="zh-CN" altLang="en-US"/>
            </a:p>
          </p:txBody>
        </p:sp>
        <p:sp>
          <p:nvSpPr>
            <p:cNvPr id="8202" name="Text Box 10"/>
            <p:cNvSpPr txBox="1">
              <a:spLocks noChangeArrowheads="1"/>
            </p:cNvSpPr>
            <p:nvPr/>
          </p:nvSpPr>
          <p:spPr bwMode="auto">
            <a:xfrm>
              <a:off x="10888" y="205"/>
              <a:ext cx="290" cy="483"/>
            </a:xfrm>
            <a:prstGeom prst="rect">
              <a:avLst/>
            </a:prstGeom>
            <a:noFill/>
            <a:ln>
              <a:noFill/>
            </a:ln>
            <a:effectLst/>
            <a:extLst>
              <a:ext uri="{909E8E84-426E-40DD-AFC4-6F175D3DCCD1}">
                <a14:hiddenFill xmlns:a14="http://schemas.microsoft.com/office/drawing/2010/main">
                  <a:solidFill>
                    <a:srgbClr val="DDF2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endParaRPr lang="zh-CN" altLang="en-US" sz="1400" b="1">
                <a:solidFill>
                  <a:schemeClr val="accent2"/>
                </a:solidFill>
                <a:latin typeface="Palatino" pitchFamily="2" charset="0"/>
                <a:ea typeface="HY신문명조" pitchFamily="2" charset="-127"/>
              </a:endParaRPr>
            </a:p>
          </p:txBody>
        </p:sp>
        <p:sp>
          <p:nvSpPr>
            <p:cNvPr id="8203" name="Text Box 11"/>
            <p:cNvSpPr txBox="1">
              <a:spLocks noChangeArrowheads="1"/>
            </p:cNvSpPr>
            <p:nvPr/>
          </p:nvSpPr>
          <p:spPr bwMode="auto">
            <a:xfrm>
              <a:off x="10287" y="93"/>
              <a:ext cx="1211" cy="694"/>
            </a:xfrm>
            <a:prstGeom prst="rect">
              <a:avLst/>
            </a:prstGeom>
            <a:noFill/>
            <a:ln>
              <a:noFill/>
            </a:ln>
            <a:effectLst/>
            <a:extLst>
              <a:ext uri="{909E8E84-426E-40DD-AFC4-6F175D3DCCD1}">
                <a14:hiddenFill xmlns:a14="http://schemas.microsoft.com/office/drawing/2010/main">
                  <a:solidFill>
                    <a:srgbClr val="DDF2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solidFill>
                    <a:srgbClr val="FFFFFF"/>
                  </a:solidFill>
                  <a:latin typeface="微软雅黑" pitchFamily="34" charset="-122"/>
                  <a:ea typeface="微软雅黑" pitchFamily="34" charset="-122"/>
                  <a:cs typeface="HY헤드라인M"/>
                </a:rPr>
                <a:t>总结</a:t>
              </a:r>
              <a:endParaRPr lang="zh-CN" sz="2000">
                <a:solidFill>
                  <a:srgbClr val="FFFFFF"/>
                </a:solidFill>
                <a:latin typeface="微软雅黑" pitchFamily="34" charset="-122"/>
                <a:ea typeface="微软雅黑" pitchFamily="34" charset="-122"/>
                <a:cs typeface="HY헤드라인M"/>
              </a:endParaRPr>
            </a:p>
          </p:txBody>
        </p:sp>
        <p:sp>
          <p:nvSpPr>
            <p:cNvPr id="9228" name="Rectangle 12"/>
            <p:cNvSpPr>
              <a:spLocks noChangeArrowheads="1"/>
            </p:cNvSpPr>
            <p:nvPr/>
          </p:nvSpPr>
          <p:spPr bwMode="auto">
            <a:xfrm>
              <a:off x="0" y="5186"/>
              <a:ext cx="2303" cy="1245"/>
            </a:xfrm>
            <a:prstGeom prst="rect">
              <a:avLst/>
            </a:prstGeom>
            <a:solidFill>
              <a:srgbClr val="FFCC00"/>
            </a:solidFill>
            <a:ln>
              <a:noFill/>
            </a:ln>
            <a:effectLst/>
            <a:scene3d>
              <a:camera prst="legacyObliqueTopRight"/>
              <a:lightRig rig="legacyFlat3" dir="b"/>
            </a:scene3d>
            <a:sp3d extrusionH="887400" prstMaterial="legacyMatte">
              <a:bevelT w="13500" h="13500" prst="angle"/>
              <a:bevelB w="13500" h="13500" prst="angle"/>
              <a:extrusionClr>
                <a:srgbClr val="FFCC00"/>
              </a:extrusionClr>
            </a:sp3d>
            <a:extLst>
              <a:ext uri="{91240B29-F687-4F45-9708-019B960494DF}">
                <a14:hiddenLine xmlns:a14="http://schemas.microsoft.com/office/drawing/2010/main" w="9525" cap="flat" cmpd="sng">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44000" anchor="ctr">
              <a:flatTx/>
            </a:bodyPr>
            <a:lstStyle/>
            <a:p>
              <a:pPr>
                <a:defRPr/>
              </a:pPr>
              <a:r>
                <a:rPr lang="zh-CN" altLang="zh-CN"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rPr>
                <a:t>4. </a:t>
              </a:r>
              <a:r>
                <a:rPr lang="zh-CN" altLang="en-US"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rPr>
                <a:t>链接</a:t>
              </a:r>
              <a:endParaRPr lang="zh-CN"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endParaRPr>
            </a:p>
          </p:txBody>
        </p:sp>
        <p:sp>
          <p:nvSpPr>
            <p:cNvPr id="9229" name="Rectangle 13"/>
            <p:cNvSpPr>
              <a:spLocks noChangeArrowheads="1"/>
            </p:cNvSpPr>
            <p:nvPr/>
          </p:nvSpPr>
          <p:spPr bwMode="auto">
            <a:xfrm>
              <a:off x="6" y="3848"/>
              <a:ext cx="2303" cy="1245"/>
            </a:xfrm>
            <a:prstGeom prst="rect">
              <a:avLst/>
            </a:prstGeom>
            <a:solidFill>
              <a:srgbClr val="FF6600"/>
            </a:solidFill>
            <a:ln>
              <a:noFill/>
            </a:ln>
            <a:effectLst/>
            <a:scene3d>
              <a:camera prst="legacyObliqueTopRight"/>
              <a:lightRig rig="legacyFlat3" dir="b"/>
            </a:scene3d>
            <a:sp3d extrusionH="887400" prstMaterial="legacyMatte">
              <a:bevelT w="13500" h="13500" prst="angle"/>
              <a:bevelB w="13500" h="13500" prst="angle"/>
              <a:extrusionClr>
                <a:srgbClr val="FF6600"/>
              </a:extrusionClr>
            </a:sp3d>
            <a:extLst>
              <a:ext uri="{91240B29-F687-4F45-9708-019B960494DF}">
                <a14:hiddenLine xmlns:a14="http://schemas.microsoft.com/office/drawing/2010/main" w="9525" cap="flat" cmpd="sng">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44000" anchor="ctr">
              <a:flatTx/>
            </a:bodyPr>
            <a:lstStyle/>
            <a:p>
              <a:pPr>
                <a:defRPr/>
              </a:pPr>
              <a:r>
                <a:rPr lang="zh-CN" altLang="zh-CN"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rPr>
                <a:t>3. </a:t>
              </a:r>
              <a:r>
                <a:rPr lang="zh-CN" altLang="en-US"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rPr>
                <a:t>关键词</a:t>
              </a:r>
              <a:endParaRPr lang="zh-CN"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endParaRPr>
            </a:p>
          </p:txBody>
        </p:sp>
        <p:sp>
          <p:nvSpPr>
            <p:cNvPr id="9230" name="Rectangle 14"/>
            <p:cNvSpPr>
              <a:spLocks noChangeArrowheads="1"/>
            </p:cNvSpPr>
            <p:nvPr/>
          </p:nvSpPr>
          <p:spPr bwMode="auto">
            <a:xfrm>
              <a:off x="6" y="2498"/>
              <a:ext cx="2303" cy="1245"/>
            </a:xfrm>
            <a:prstGeom prst="rect">
              <a:avLst/>
            </a:prstGeom>
            <a:solidFill>
              <a:srgbClr val="D60029"/>
            </a:solidFill>
            <a:ln>
              <a:noFill/>
            </a:ln>
            <a:effectLst/>
            <a:scene3d>
              <a:camera prst="legacyObliqueTopRight"/>
              <a:lightRig rig="legacyFlat3" dir="b"/>
            </a:scene3d>
            <a:sp3d extrusionH="887400" prstMaterial="legacyMatte">
              <a:bevelT w="13500" h="13500" prst="angle"/>
              <a:bevelB w="13500" h="13500" prst="angle"/>
              <a:extrusionClr>
                <a:srgbClr val="D60029"/>
              </a:extrusionClr>
            </a:sp3d>
            <a:extLst>
              <a:ext uri="{91240B29-F687-4F45-9708-019B960494DF}">
                <a14:hiddenLine xmlns:a14="http://schemas.microsoft.com/office/drawing/2010/main" w="9525" cap="flat" cmpd="sng">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44000" anchor="ctr">
              <a:flatTx/>
            </a:bodyPr>
            <a:lstStyle/>
            <a:p>
              <a:pPr>
                <a:defRPr/>
              </a:pPr>
              <a:r>
                <a:rPr lang="zh-CN" altLang="zh-CN"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rPr>
                <a:t>2. </a:t>
              </a:r>
              <a:r>
                <a:rPr lang="zh-CN" altLang="en-US"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rPr>
                <a:t>结构</a:t>
              </a:r>
              <a:endParaRPr lang="zh-CN"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endParaRPr>
            </a:p>
          </p:txBody>
        </p:sp>
        <p:sp>
          <p:nvSpPr>
            <p:cNvPr id="8207" name="AutoShape 17"/>
            <p:cNvSpPr>
              <a:spLocks noChangeArrowheads="1"/>
            </p:cNvSpPr>
            <p:nvPr/>
          </p:nvSpPr>
          <p:spPr bwMode="auto">
            <a:xfrm>
              <a:off x="2810" y="2050"/>
              <a:ext cx="6068" cy="1275"/>
            </a:xfrm>
            <a:prstGeom prst="bevel">
              <a:avLst>
                <a:gd name="adj" fmla="val 7292"/>
              </a:avLst>
            </a:prstGeom>
            <a:solidFill>
              <a:srgbClr val="C684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72000" anchor="ctr"/>
            <a:lstStyle/>
            <a:p>
              <a:pPr eaLnBrk="0" hangingPunct="0">
                <a:spcBef>
                  <a:spcPct val="50000"/>
                </a:spcBef>
                <a:buFontTx/>
                <a:buChar char="•"/>
              </a:pPr>
              <a:r>
                <a:rPr lang="zh-CN" altLang="zh-CN" sz="1100" b="1"/>
                <a:t> </a:t>
              </a:r>
              <a:r>
                <a:rPr lang="zh-CN" altLang="en-US" sz="1100" b="1"/>
                <a:t>栏目深度合理，布局适合多数使用习惯。对浏览</a:t>
              </a:r>
              <a:endParaRPr lang="en-US" altLang="zh-CN" sz="1100" b="1"/>
            </a:p>
            <a:p>
              <a:pPr eaLnBrk="0" hangingPunct="0">
                <a:spcBef>
                  <a:spcPct val="50000"/>
                </a:spcBef>
                <a:buFontTx/>
                <a:buChar char="•"/>
              </a:pPr>
              <a:r>
                <a:rPr lang="zh-CN" altLang="en-US" sz="1100" b="1"/>
                <a:t>者友好，用户体验度高。</a:t>
              </a:r>
              <a:endParaRPr lang="zh-CN" altLang="zh-CN" sz="1100" b="1"/>
            </a:p>
          </p:txBody>
        </p:sp>
        <p:sp>
          <p:nvSpPr>
            <p:cNvPr id="9231" name="Rectangle 15"/>
            <p:cNvSpPr>
              <a:spLocks noChangeArrowheads="1"/>
            </p:cNvSpPr>
            <p:nvPr/>
          </p:nvSpPr>
          <p:spPr bwMode="auto">
            <a:xfrm>
              <a:off x="0" y="1305"/>
              <a:ext cx="2303" cy="1088"/>
            </a:xfrm>
            <a:prstGeom prst="rect">
              <a:avLst/>
            </a:prstGeom>
            <a:solidFill>
              <a:srgbClr val="A50021"/>
            </a:solidFill>
            <a:ln>
              <a:noFill/>
            </a:ln>
            <a:effectLst/>
            <a:scene3d>
              <a:camera prst="legacyObliqueTopRight"/>
              <a:lightRig rig="legacyFlat3" dir="b"/>
            </a:scene3d>
            <a:sp3d extrusionH="887400" prstMaterial="legacyMatte">
              <a:bevelT w="13500" h="13500" prst="angle"/>
              <a:bevelB w="13500" h="13500" prst="angle"/>
              <a:extrusionClr>
                <a:srgbClr val="A50021"/>
              </a:extrusionClr>
            </a:sp3d>
            <a:extLst>
              <a:ext uri="{91240B29-F687-4F45-9708-019B960494DF}">
                <a14:hiddenLine xmlns:a14="http://schemas.microsoft.com/office/drawing/2010/main" w="9525" cap="flat" cmpd="sng">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44000" anchor="ctr">
              <a:flatTx/>
            </a:bodyPr>
            <a:lstStyle/>
            <a:p>
              <a:pPr>
                <a:defRPr/>
              </a:pPr>
              <a:r>
                <a:rPr lang="zh-CN" altLang="zh-CN"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rPr>
                <a:t>1. </a:t>
              </a:r>
              <a:r>
                <a:rPr lang="zh-CN" altLang="en-US"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rPr>
                <a:t>内容</a:t>
              </a:r>
              <a:endParaRPr lang="zh-CN" sz="1600" dirty="0">
                <a:solidFill>
                  <a:srgbClr val="FFFFFF"/>
                </a:solidFill>
                <a:effectLst>
                  <a:outerShdw blurRad="38100" dist="38100" dir="2700000" algn="tl">
                    <a:srgbClr val="000000"/>
                  </a:outerShdw>
                </a:effectLst>
                <a:latin typeface="微软雅黑" pitchFamily="34" charset="-122"/>
                <a:ea typeface="微软雅黑" pitchFamily="34" charset="-122"/>
                <a:cs typeface="HY헤드라인M"/>
              </a:endParaRPr>
            </a:p>
          </p:txBody>
        </p:sp>
        <p:sp>
          <p:nvSpPr>
            <p:cNvPr id="8209" name="AutoShape 16"/>
            <p:cNvSpPr>
              <a:spLocks noChangeArrowheads="1"/>
            </p:cNvSpPr>
            <p:nvPr/>
          </p:nvSpPr>
          <p:spPr bwMode="auto">
            <a:xfrm>
              <a:off x="2803" y="780"/>
              <a:ext cx="6067" cy="1275"/>
            </a:xfrm>
            <a:prstGeom prst="bevel">
              <a:avLst>
                <a:gd name="adj" fmla="val 7292"/>
              </a:avLst>
            </a:prstGeom>
            <a:solidFill>
              <a:srgbClr val="B075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72000" anchor="ctr"/>
            <a:lstStyle/>
            <a:p>
              <a:pPr eaLnBrk="0" hangingPunct="0">
                <a:lnSpc>
                  <a:spcPct val="80000"/>
                </a:lnSpc>
                <a:spcBef>
                  <a:spcPct val="50000"/>
                </a:spcBef>
                <a:buFontTx/>
                <a:buChar char="•"/>
              </a:pPr>
              <a:r>
                <a:rPr lang="zh-CN" altLang="en-US" sz="1100" b="1"/>
                <a:t>内容是搜索引擎优化的中心，有针对性解决用户</a:t>
              </a:r>
              <a:endParaRPr lang="en-US" altLang="zh-CN" sz="1100" b="1"/>
            </a:p>
            <a:p>
              <a:pPr eaLnBrk="0" hangingPunct="0">
                <a:lnSpc>
                  <a:spcPct val="80000"/>
                </a:lnSpc>
                <a:spcBef>
                  <a:spcPct val="50000"/>
                </a:spcBef>
                <a:buFontTx/>
                <a:buChar char="•"/>
              </a:pPr>
              <a:r>
                <a:rPr lang="zh-CN" altLang="en-US" sz="1100" b="1"/>
                <a:t>需求。权威、独到、图文并茂。</a:t>
              </a:r>
              <a:endParaRPr lang="zh-CN" altLang="zh-CN" sz="1100" b="1"/>
            </a:p>
          </p:txBody>
        </p:sp>
        <p:sp>
          <p:nvSpPr>
            <p:cNvPr id="8210" name="AutoShape 18"/>
            <p:cNvSpPr>
              <a:spLocks noChangeArrowheads="1"/>
            </p:cNvSpPr>
            <p:nvPr/>
          </p:nvSpPr>
          <p:spPr bwMode="auto">
            <a:xfrm>
              <a:off x="2810" y="3328"/>
              <a:ext cx="6068" cy="1277"/>
            </a:xfrm>
            <a:prstGeom prst="bevel">
              <a:avLst>
                <a:gd name="adj" fmla="val 7292"/>
              </a:avLst>
            </a:prstGeom>
            <a:solidFill>
              <a:srgbClr val="EC9D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72000" anchor="ctr"/>
            <a:lstStyle/>
            <a:p>
              <a:pPr eaLnBrk="0" hangingPunct="0">
                <a:lnSpc>
                  <a:spcPct val="120000"/>
                </a:lnSpc>
                <a:spcBef>
                  <a:spcPct val="50000"/>
                </a:spcBef>
                <a:buFontTx/>
                <a:buChar char="•"/>
              </a:pPr>
              <a:r>
                <a:rPr lang="zh-CN" altLang="zh-CN" sz="1100" b="1"/>
                <a:t> </a:t>
              </a:r>
              <a:r>
                <a:rPr lang="zh-CN" altLang="en-US" sz="1100" b="1"/>
                <a:t>关键词出现的自然而合理，分布均匀适当。</a:t>
              </a:r>
              <a:endParaRPr lang="zh-CN" altLang="zh-CN" sz="1100" b="1"/>
            </a:p>
          </p:txBody>
        </p:sp>
        <p:sp>
          <p:nvSpPr>
            <p:cNvPr id="8211" name="AutoShape 19"/>
            <p:cNvSpPr>
              <a:spLocks noChangeArrowheads="1"/>
            </p:cNvSpPr>
            <p:nvPr/>
          </p:nvSpPr>
          <p:spPr bwMode="auto">
            <a:xfrm>
              <a:off x="2810" y="4603"/>
              <a:ext cx="6068" cy="1275"/>
            </a:xfrm>
            <a:prstGeom prst="bevel">
              <a:avLst>
                <a:gd name="adj" fmla="val 7292"/>
              </a:avLst>
            </a:prstGeom>
            <a:solidFill>
              <a:srgbClr val="FFAC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72000" anchor="ctr"/>
            <a:lstStyle/>
            <a:p>
              <a:pPr eaLnBrk="0" hangingPunct="0">
                <a:lnSpc>
                  <a:spcPct val="80000"/>
                </a:lnSpc>
                <a:spcBef>
                  <a:spcPct val="50000"/>
                </a:spcBef>
                <a:buFontTx/>
                <a:buChar char="•"/>
              </a:pPr>
              <a:r>
                <a:rPr lang="zh-CN" altLang="zh-CN" sz="1100" b="1"/>
                <a:t> </a:t>
              </a:r>
              <a:r>
                <a:rPr lang="zh-CN" altLang="en-US" sz="1100" b="1"/>
                <a:t>站内，站外链接丰富，相关性高而广泛。质量高。</a:t>
              </a:r>
              <a:endParaRPr lang="zh-CN" altLang="zh-CN" sz="1100" b="1"/>
            </a:p>
          </p:txBody>
        </p:sp>
        <p:sp>
          <p:nvSpPr>
            <p:cNvPr id="8212" name="AutoShape 21"/>
            <p:cNvSpPr>
              <a:spLocks noChangeArrowheads="1"/>
            </p:cNvSpPr>
            <p:nvPr/>
          </p:nvSpPr>
          <p:spPr bwMode="auto">
            <a:xfrm>
              <a:off x="8518" y="780"/>
              <a:ext cx="4567" cy="5093"/>
            </a:xfrm>
            <a:prstGeom prst="cube">
              <a:avLst>
                <a:gd name="adj" fmla="val 6718"/>
              </a:avLst>
            </a:prstGeom>
            <a:gradFill rotWithShape="1">
              <a:gsLst>
                <a:gs pos="0">
                  <a:srgbClr val="5F2B22"/>
                </a:gs>
                <a:gs pos="100000">
                  <a:srgbClr val="CD5C49"/>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0"/>
            <a:lstStyle/>
            <a:p>
              <a:pPr eaLnBrk="0" hangingPunct="0">
                <a:spcBef>
                  <a:spcPct val="50000"/>
                </a:spcBef>
                <a:buFont typeface="Wingdings" pitchFamily="2" charset="2"/>
                <a:buChar char="q"/>
              </a:pPr>
              <a:endParaRPr lang="zh-CN" altLang="zh-CN" sz="1200" b="1">
                <a:solidFill>
                  <a:srgbClr val="FFFFFF"/>
                </a:solidFill>
              </a:endParaRPr>
            </a:p>
            <a:p>
              <a:pPr eaLnBrk="0" hangingPunct="0">
                <a:spcBef>
                  <a:spcPct val="50000"/>
                </a:spcBef>
                <a:buFont typeface="Wingdings" pitchFamily="2" charset="2"/>
                <a:buChar char="q"/>
              </a:pPr>
              <a:r>
                <a:rPr lang="zh-CN" altLang="zh-CN" sz="1200" b="1">
                  <a:solidFill>
                    <a:srgbClr val="FFFFFF"/>
                  </a:solidFill>
                </a:rPr>
                <a:t> </a:t>
              </a:r>
              <a:r>
                <a:rPr lang="zh-CN" altLang="en-US" sz="1200" b="1">
                  <a:solidFill>
                    <a:srgbClr val="FFFFFF"/>
                  </a:solidFill>
                </a:rPr>
                <a:t>内容原创度高</a:t>
              </a:r>
              <a:endParaRPr lang="zh-CN" sz="1200" b="1">
                <a:solidFill>
                  <a:srgbClr val="FFFFFF"/>
                </a:solidFill>
              </a:endParaRPr>
            </a:p>
            <a:p>
              <a:pPr eaLnBrk="0" hangingPunct="0">
                <a:spcBef>
                  <a:spcPct val="50000"/>
                </a:spcBef>
                <a:buFont typeface="Wingdings" pitchFamily="2" charset="2"/>
                <a:buChar char="q"/>
              </a:pPr>
              <a:r>
                <a:rPr lang="zh-CN" altLang="zh-CN" sz="1200" b="1">
                  <a:solidFill>
                    <a:srgbClr val="FFFFFF"/>
                  </a:solidFill>
                </a:rPr>
                <a:t> </a:t>
              </a:r>
              <a:r>
                <a:rPr lang="zh-CN" altLang="en-US" sz="1200" b="1">
                  <a:solidFill>
                    <a:srgbClr val="FFFFFF"/>
                  </a:solidFill>
                </a:rPr>
                <a:t>网站或页面结构合理</a:t>
              </a:r>
              <a:endParaRPr lang="zh-CN" sz="1200" b="1">
                <a:solidFill>
                  <a:srgbClr val="FFFFFF"/>
                </a:solidFill>
              </a:endParaRPr>
            </a:p>
            <a:p>
              <a:pPr eaLnBrk="0" hangingPunct="0">
                <a:spcBef>
                  <a:spcPct val="50000"/>
                </a:spcBef>
                <a:buFont typeface="Wingdings" pitchFamily="2" charset="2"/>
                <a:buChar char="q"/>
              </a:pPr>
              <a:r>
                <a:rPr lang="zh-CN" altLang="zh-CN" sz="1200" b="1">
                  <a:solidFill>
                    <a:srgbClr val="FFFFFF"/>
                  </a:solidFill>
                </a:rPr>
                <a:t> </a:t>
              </a:r>
              <a:r>
                <a:rPr lang="zh-CN" altLang="en-US" sz="1200" b="1">
                  <a:solidFill>
                    <a:srgbClr val="FFFFFF"/>
                  </a:solidFill>
                </a:rPr>
                <a:t>关键词分布自然合理适当</a:t>
              </a:r>
              <a:endParaRPr lang="zh-CN" sz="1200" b="1">
                <a:solidFill>
                  <a:srgbClr val="FFFFFF"/>
                </a:solidFill>
              </a:endParaRPr>
            </a:p>
            <a:p>
              <a:pPr eaLnBrk="0" hangingPunct="0">
                <a:spcBef>
                  <a:spcPct val="50000"/>
                </a:spcBef>
                <a:buFont typeface="Wingdings" pitchFamily="2" charset="2"/>
                <a:buChar char="q"/>
              </a:pPr>
              <a:r>
                <a:rPr lang="zh-CN" sz="1200" b="1">
                  <a:solidFill>
                    <a:srgbClr val="FFFFFF"/>
                  </a:solidFill>
                </a:rPr>
                <a:t> </a:t>
              </a:r>
              <a:r>
                <a:rPr lang="zh-CN" altLang="en-US" sz="1200" b="1">
                  <a:solidFill>
                    <a:srgbClr val="FFFFFF"/>
                  </a:solidFill>
                </a:rPr>
                <a:t>内部链接相关度高</a:t>
              </a:r>
              <a:endParaRPr lang="zh-CN" sz="1200" b="1">
                <a:solidFill>
                  <a:srgbClr val="FFFFFF"/>
                </a:solidFill>
              </a:endParaRPr>
            </a:p>
            <a:p>
              <a:pPr eaLnBrk="0" hangingPunct="0">
                <a:spcBef>
                  <a:spcPct val="50000"/>
                </a:spcBef>
                <a:buFont typeface="Wingdings" pitchFamily="2" charset="2"/>
                <a:buChar char="q"/>
              </a:pPr>
              <a:r>
                <a:rPr lang="zh-CN" sz="1200" b="1">
                  <a:solidFill>
                    <a:srgbClr val="FFFFFF"/>
                  </a:solidFill>
                </a:rPr>
                <a:t> </a:t>
              </a:r>
              <a:r>
                <a:rPr lang="zh-CN" altLang="en-US" sz="1200" b="1">
                  <a:solidFill>
                    <a:srgbClr val="FFFFFF"/>
                  </a:solidFill>
                </a:rPr>
                <a:t>毛文本广泛而丰富</a:t>
              </a:r>
              <a:endParaRPr lang="zh-CN" sz="1200" b="1">
                <a:solidFill>
                  <a:srgbClr val="FFFFFF"/>
                </a:solidFill>
              </a:endParaRPr>
            </a:p>
            <a:p>
              <a:pPr eaLnBrk="0" hangingPunct="0">
                <a:spcBef>
                  <a:spcPct val="50000"/>
                </a:spcBef>
                <a:buFont typeface="Wingdings" pitchFamily="2" charset="2"/>
                <a:buChar char="q"/>
              </a:pPr>
              <a:r>
                <a:rPr lang="zh-CN" sz="1200" b="1">
                  <a:solidFill>
                    <a:srgbClr val="FFFFFF"/>
                  </a:solidFill>
                </a:rPr>
                <a:t> </a:t>
              </a:r>
              <a:r>
                <a:rPr lang="zh-CN" altLang="en-US" sz="1200" b="1">
                  <a:solidFill>
                    <a:srgbClr val="FFFFFF"/>
                  </a:solidFill>
                </a:rPr>
                <a:t>外链丰富而广泛质量高</a:t>
              </a:r>
              <a:endParaRPr lang="zh-CN" sz="1200" b="1">
                <a:solidFill>
                  <a:srgbClr val="FFFFFF"/>
                </a:solidFill>
              </a:endParaRPr>
            </a:p>
            <a:p>
              <a:pPr eaLnBrk="0" hangingPunct="0">
                <a:spcBef>
                  <a:spcPct val="50000"/>
                </a:spcBef>
                <a:buFont typeface="Wingdings" pitchFamily="2" charset="2"/>
                <a:buChar char="q"/>
              </a:pPr>
              <a:r>
                <a:rPr lang="zh-CN" sz="1200" b="1">
                  <a:solidFill>
                    <a:srgbClr val="FFFFFF"/>
                  </a:solidFill>
                </a:rPr>
                <a:t> </a:t>
              </a:r>
              <a:r>
                <a:rPr lang="zh-CN" altLang="en-US" sz="1200" b="1">
                  <a:solidFill>
                    <a:srgbClr val="FFFFFF"/>
                  </a:solidFill>
                </a:rPr>
                <a:t>不宜使用作弊</a:t>
              </a:r>
              <a:endParaRPr lang="zh-CN" sz="1200" b="1">
                <a:solidFill>
                  <a:srgbClr val="FFFFFF"/>
                </a:solidFill>
              </a:endParaRPr>
            </a:p>
          </p:txBody>
        </p:sp>
        <p:sp>
          <p:nvSpPr>
            <p:cNvPr id="8213" name="Oval 22"/>
            <p:cNvSpPr>
              <a:spLocks noChangeArrowheads="1"/>
            </p:cNvSpPr>
            <p:nvPr/>
          </p:nvSpPr>
          <p:spPr bwMode="auto">
            <a:xfrm>
              <a:off x="8425" y="4962"/>
              <a:ext cx="4388" cy="1535"/>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4" name="WordArt 23"/>
            <p:cNvSpPr>
              <a:spLocks noChangeArrowheads="1" noChangeShapeType="1"/>
            </p:cNvSpPr>
            <p:nvPr/>
          </p:nvSpPr>
          <p:spPr bwMode="auto">
            <a:xfrm>
              <a:off x="9233" y="4965"/>
              <a:ext cx="2505" cy="840"/>
            </a:xfrm>
            <a:prstGeom prst="rect">
              <a:avLst/>
            </a:prstGeom>
          </p:spPr>
          <p:txBody>
            <a:bodyPr wrap="none" fromWordArt="1">
              <a:prstTxWarp prst="textPlain">
                <a:avLst>
                  <a:gd name="adj" fmla="val 50000"/>
                </a:avLst>
              </a:prstTxWarp>
              <a:scene3d>
                <a:camera prst="legacyObliqueTopRight"/>
                <a:lightRig rig="legacyFlat3" dir="r"/>
              </a:scene3d>
              <a:sp3d extrusionH="163500" prstMaterial="legacyMatte">
                <a:extrusionClr>
                  <a:srgbClr val="DF9589"/>
                </a:extrusionClr>
              </a:sp3d>
            </a:bodyPr>
            <a:lstStyle/>
            <a:p>
              <a:pPr algn="ctr"/>
              <a:r>
                <a:rPr lang="en-US" altLang="zh-CN" sz="3000" kern="10" spc="-180">
                  <a:ln w="9525">
                    <a:round/>
                    <a:headEnd/>
                    <a:tailEnd/>
                  </a:ln>
                  <a:gradFill rotWithShape="1">
                    <a:gsLst>
                      <a:gs pos="0">
                        <a:srgbClr val="D98071"/>
                      </a:gs>
                      <a:gs pos="50000">
                        <a:srgbClr val="ECBFB8"/>
                      </a:gs>
                      <a:gs pos="100000">
                        <a:srgbClr val="D98071"/>
                      </a:gs>
                    </a:gsLst>
                    <a:lin ang="18900000" scaled="1"/>
                  </a:gradFill>
                  <a:latin typeface="Arial Black"/>
                </a:rPr>
                <a:t>SEO</a:t>
              </a:r>
              <a:endParaRPr lang="zh-CN" altLang="en-US" sz="3000" kern="10" spc="-180">
                <a:ln w="9525">
                  <a:round/>
                  <a:headEnd/>
                  <a:tailEnd/>
                </a:ln>
                <a:gradFill rotWithShape="1">
                  <a:gsLst>
                    <a:gs pos="0">
                      <a:srgbClr val="D98071"/>
                    </a:gs>
                    <a:gs pos="50000">
                      <a:srgbClr val="ECBFB8"/>
                    </a:gs>
                    <a:gs pos="100000">
                      <a:srgbClr val="D98071"/>
                    </a:gs>
                  </a:gsLst>
                  <a:lin ang="18900000" scaled="1"/>
                </a:gradFill>
                <a:latin typeface="Arial Black"/>
              </a:endParaRPr>
            </a:p>
          </p:txBody>
        </p:sp>
      </p:grpSp>
      <p:sp>
        <p:nvSpPr>
          <p:cNvPr id="26" name="下弧形箭头 25">
            <a:hlinkClick r:id="rId2" action="ppaction://hlinksldjump"/>
          </p:cNvPr>
          <p:cNvSpPr/>
          <p:nvPr/>
        </p:nvSpPr>
        <p:spPr bwMode="auto">
          <a:xfrm>
            <a:off x="7740650" y="6165850"/>
            <a:ext cx="1368425" cy="576263"/>
          </a:xfrm>
          <a:prstGeom prst="curvedUpArrow">
            <a:avLst/>
          </a:prstGeom>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0" hangingPunct="0">
              <a:defRPr/>
            </a:pPr>
            <a:endParaRPr lang="zh-CN" altLang="en-US" sz="2000" b="1">
              <a:solidFill>
                <a:schemeClr val="tx2"/>
              </a:solidFill>
              <a:effectLst>
                <a:outerShdw blurRad="38100" dist="38100" dir="2700000" algn="tl">
                  <a:srgbClr val="C0C0C0"/>
                </a:outerShdw>
              </a:effectLst>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randombar(horizontal)">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 calcmode="lin" valueType="num">
                                      <p:cBhvr>
                                        <p:cTn id="12" dur="500" fill="hold"/>
                                        <p:tgtEl>
                                          <p:spTgt spid="8196"/>
                                        </p:tgtEl>
                                        <p:attrNameLst>
                                          <p:attrName>ppt_w</p:attrName>
                                        </p:attrNameLst>
                                      </p:cBhvr>
                                      <p:tavLst>
                                        <p:tav tm="0">
                                          <p:val>
                                            <p:fltVal val="0"/>
                                          </p:val>
                                        </p:tav>
                                        <p:tav tm="100000">
                                          <p:val>
                                            <p:strVal val="#ppt_w"/>
                                          </p:val>
                                        </p:tav>
                                      </p:tavLst>
                                    </p:anim>
                                    <p:anim calcmode="lin" valueType="num">
                                      <p:cBhvr>
                                        <p:cTn id="13" dur="500" fill="hold"/>
                                        <p:tgtEl>
                                          <p:spTgt spid="8196"/>
                                        </p:tgtEl>
                                        <p:attrNameLst>
                                          <p:attrName>ppt_h</p:attrName>
                                        </p:attrNameLst>
                                      </p:cBhvr>
                                      <p:tavLst>
                                        <p:tav tm="0">
                                          <p:val>
                                            <p:fltVal val="0"/>
                                          </p:val>
                                        </p:tav>
                                        <p:tav tm="100000">
                                          <p:val>
                                            <p:strVal val="#ppt_h"/>
                                          </p:val>
                                        </p:tav>
                                      </p:tavLst>
                                    </p:anim>
                                    <p:animEffect transition="in" filter="fade">
                                      <p:cBhvr>
                                        <p:cTn id="14"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644" y="803845"/>
            <a:ext cx="8066804" cy="5001419"/>
          </a:xfrm>
        </p:spPr>
      </p:pic>
    </p:spTree>
    <p:extLst>
      <p:ext uri="{BB962C8B-B14F-4D97-AF65-F5344CB8AC3E}">
        <p14:creationId xmlns:p14="http://schemas.microsoft.com/office/powerpoint/2010/main" val="24828497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3575" y="-100013"/>
            <a:ext cx="8229600" cy="1143001"/>
          </a:xfrm>
        </p:spPr>
        <p:txBody>
          <a:bodyPr/>
          <a:lstStyle/>
          <a:p>
            <a:pPr algn="ctr">
              <a:defRPr/>
            </a:pPr>
            <a:r>
              <a:rPr lang="zh-CN" altLang="en-US" b="1" dirty="0" smtClean="0">
                <a:effectLst>
                  <a:outerShdw blurRad="38100" dist="38100" dir="2700000" algn="tl">
                    <a:srgbClr val="000000">
                      <a:alpha val="43137"/>
                    </a:srgbClr>
                  </a:outerShdw>
                </a:effectLst>
                <a:latin typeface="+mj-ea"/>
              </a:rPr>
              <a:t>网络营销</a:t>
            </a:r>
            <a:r>
              <a:rPr lang="en-US" altLang="zh-CN" b="1" dirty="0" smtClean="0">
                <a:effectLst>
                  <a:outerShdw blurRad="38100" dist="38100" dir="2700000" algn="tl">
                    <a:srgbClr val="000000">
                      <a:alpha val="43137"/>
                    </a:srgbClr>
                  </a:outerShdw>
                </a:effectLst>
                <a:latin typeface="+mj-ea"/>
              </a:rPr>
              <a:t>——</a:t>
            </a:r>
            <a:r>
              <a:rPr lang="zh-CN" altLang="en-US" b="1" dirty="0" smtClean="0">
                <a:effectLst>
                  <a:outerShdw blurRad="38100" dist="38100" dir="2700000" algn="tl">
                    <a:srgbClr val="000000">
                      <a:alpha val="43137"/>
                    </a:srgbClr>
                  </a:outerShdw>
                </a:effectLst>
                <a:latin typeface="+mj-ea"/>
              </a:rPr>
              <a:t>搜索引擎优化基础</a:t>
            </a:r>
            <a:endParaRPr lang="zh-CN" altLang="en-US" b="1" dirty="0">
              <a:effectLst>
                <a:outerShdw blurRad="38100" dist="38100" dir="2700000" algn="tl">
                  <a:srgbClr val="000000">
                    <a:alpha val="43137"/>
                  </a:srgbClr>
                </a:outerShdw>
              </a:effectLst>
              <a:latin typeface="+mj-ea"/>
            </a:endParaRPr>
          </a:p>
        </p:txBody>
      </p:sp>
      <p:sp>
        <p:nvSpPr>
          <p:cNvPr id="9219" name="内容占位符 2"/>
          <p:cNvSpPr>
            <a:spLocks noGrp="1"/>
          </p:cNvSpPr>
          <p:nvPr>
            <p:ph idx="1"/>
          </p:nvPr>
        </p:nvSpPr>
        <p:spPr>
          <a:xfrm>
            <a:off x="250825" y="1135063"/>
            <a:ext cx="8642350" cy="4525962"/>
          </a:xfrm>
        </p:spPr>
        <p:txBody>
          <a:bodyPr/>
          <a:lstStyle/>
          <a:p>
            <a:pPr marL="0" indent="0">
              <a:buFontTx/>
              <a:buNone/>
            </a:pPr>
            <a:r>
              <a:rPr lang="zh-CN" altLang="en-US" sz="1300" smtClean="0"/>
              <a:t>怎么做自然优化 ，首先要提到一下，什么是自然优化，自然优化如何做。自然优化与</a:t>
            </a:r>
            <a:r>
              <a:rPr lang="en-US" altLang="zh-CN" sz="1300" smtClean="0"/>
              <a:t>SEO</a:t>
            </a:r>
            <a:r>
              <a:rPr lang="zh-CN" altLang="en-US" sz="1300" smtClean="0"/>
              <a:t>优化都有什么联系，关于百度的自然优化是怎样做的。</a:t>
            </a:r>
            <a:br>
              <a:rPr lang="zh-CN" altLang="en-US" sz="1300" smtClean="0"/>
            </a:br>
            <a:r>
              <a:rPr lang="zh-CN" altLang="en-US" sz="1300" smtClean="0"/>
              <a:t/>
            </a:r>
            <a:br>
              <a:rPr lang="zh-CN" altLang="en-US" sz="1300" smtClean="0"/>
            </a:br>
            <a:r>
              <a:rPr lang="zh-CN" altLang="en-US" sz="1300" smtClean="0"/>
              <a:t>自然优化 ，就是解决网站不适合搜索引擎收录的问题，同时融入</a:t>
            </a:r>
            <a:r>
              <a:rPr lang="en-US" altLang="zh-CN" sz="1300" smtClean="0"/>
              <a:t>SEO</a:t>
            </a:r>
            <a:r>
              <a:rPr lang="zh-CN" altLang="en-US" sz="1300" smtClean="0"/>
              <a:t>基础优化 细节。使网站在具备对搜索引擎较高的友好度的同时，也不含过度</a:t>
            </a:r>
            <a:r>
              <a:rPr lang="en-US" altLang="zh-CN" sz="1300" smtClean="0"/>
              <a:t>SEO </a:t>
            </a:r>
            <a:r>
              <a:rPr lang="zh-CN" altLang="en-US" sz="1300" smtClean="0"/>
              <a:t>。使网站看起来更自然。</a:t>
            </a:r>
            <a:br>
              <a:rPr lang="zh-CN" altLang="en-US" sz="1300" smtClean="0"/>
            </a:br>
            <a:r>
              <a:rPr lang="zh-CN" altLang="en-US" sz="1300" smtClean="0"/>
              <a:t/>
            </a:r>
            <a:br>
              <a:rPr lang="zh-CN" altLang="en-US" sz="1300" smtClean="0"/>
            </a:br>
            <a:r>
              <a:rPr lang="zh-CN" altLang="en-US" sz="1300" smtClean="0"/>
              <a:t>对于百度，必须有一个定时定量的更新策略，使百度蜘蛛建立对网站的信赖，同时保证网站对搜索引擎有较高的友好度，在人浏览过程中可读性较好。有一定用户体验，通俗的说就是让蜘蛛在爬行网站过程中觉得你网站并没有做过</a:t>
            </a:r>
            <a:r>
              <a:rPr lang="en-US" altLang="zh-CN" sz="1300" smtClean="0"/>
              <a:t>SEO</a:t>
            </a:r>
            <a:r>
              <a:rPr lang="zh-CN" altLang="en-US" sz="1300" smtClean="0"/>
              <a:t>处理，这样可以规避惩罚与降权。内容的原创与权威性，也帮助网站在搜索引擎获得排名。</a:t>
            </a:r>
            <a:br>
              <a:rPr lang="zh-CN" altLang="en-US" sz="1300" smtClean="0"/>
            </a:br>
            <a:r>
              <a:rPr lang="zh-CN" altLang="en-US" sz="1300" smtClean="0"/>
              <a:t/>
            </a:r>
            <a:br>
              <a:rPr lang="zh-CN" altLang="en-US" sz="1300" smtClean="0"/>
            </a:br>
            <a:r>
              <a:rPr lang="zh-CN" altLang="en-US" sz="1300" smtClean="0"/>
              <a:t>其实这个策略对于任何搜索引擎都是可行的，不管搜索引擎的算法则么变化，我们首先没有过度</a:t>
            </a:r>
            <a:r>
              <a:rPr lang="en-US" altLang="zh-CN" sz="1300" smtClean="0"/>
              <a:t>SEO</a:t>
            </a:r>
            <a:r>
              <a:rPr lang="zh-CN" altLang="en-US" sz="1300" smtClean="0"/>
              <a:t>，再次内容有相当的原创、权威、是站在用户的角度解决一个实际问题，保证是一个有价值的信息。坚持做，那么权重就会在一天一天，一条一条的内容增加过程中慢慢累计。最终获得搜索引擎信赖，获得关键词排名与流量。</a:t>
            </a:r>
            <a:br>
              <a:rPr lang="zh-CN" altLang="en-US" sz="1300" smtClean="0"/>
            </a:br>
            <a:r>
              <a:rPr lang="zh-CN" altLang="en-US" sz="1300" smtClean="0"/>
              <a:t/>
            </a:r>
            <a:br>
              <a:rPr lang="zh-CN" altLang="en-US" sz="1300" smtClean="0"/>
            </a:br>
            <a:r>
              <a:rPr lang="zh-CN" altLang="en-US" sz="1300" smtClean="0"/>
              <a:t>再次举例</a:t>
            </a:r>
            <a:br>
              <a:rPr lang="zh-CN" altLang="en-US" sz="1300" smtClean="0"/>
            </a:br>
            <a:r>
              <a:rPr lang="zh-CN" altLang="en-US" sz="1300" smtClean="0"/>
              <a:t/>
            </a:r>
            <a:br>
              <a:rPr lang="zh-CN" altLang="en-US" sz="1300" smtClean="0"/>
            </a:br>
            <a:r>
              <a:rPr lang="zh-CN" altLang="en-US" sz="1300" smtClean="0"/>
              <a:t>人们送搜索引擎来，找到了要找的信息，并且这个信息是相对权威的，而且网上与本站的解决方法雷同率比较低，那么这个页面就很可能会获得排名。网站也是如此。</a:t>
            </a:r>
            <a:br>
              <a:rPr lang="zh-CN" altLang="en-US" sz="1300" smtClean="0"/>
            </a:br>
            <a:r>
              <a:rPr lang="zh-CN" altLang="en-US" sz="1300" smtClean="0"/>
              <a:t/>
            </a:r>
            <a:br>
              <a:rPr lang="zh-CN" altLang="en-US" sz="1300" smtClean="0"/>
            </a:br>
            <a:r>
              <a:rPr lang="zh-CN" altLang="en-US" sz="1300" smtClean="0"/>
              <a:t>好比我们搜索搜狐、新浪、网易，为什么他们在搜索引擎的表现都是一样的呢。那就是这些网站都是对应他们网站名称，并且内容都是由这些网站发布的，即使是转载也会对内容进行处理，降低雷同率。这些网站都有一定的权重。</a:t>
            </a:r>
            <a:br>
              <a:rPr lang="zh-CN" altLang="en-US" sz="1300" smtClean="0"/>
            </a:br>
            <a:r>
              <a:rPr lang="zh-CN" altLang="en-US" sz="1300" smtClean="0"/>
              <a:t/>
            </a:r>
            <a:br>
              <a:rPr lang="zh-CN" altLang="en-US" sz="1300" smtClean="0"/>
            </a:br>
            <a:r>
              <a:rPr lang="zh-CN" altLang="en-US" sz="1300" smtClean="0"/>
              <a:t>我们做优化，也同样要抱着对网站负责的态度去做，就想个人站长爱自己网站，每一个链接都是为网站加分而不是减分，日积月累网站自然会很好。加上正确的运营方向、方法、即推广策略。</a:t>
            </a:r>
            <a:br>
              <a:rPr lang="zh-CN" altLang="en-US" sz="1300" smtClean="0"/>
            </a:br>
            <a:r>
              <a:rPr lang="zh-CN" altLang="en-US" sz="1300" smtClean="0"/>
              <a:t/>
            </a:r>
            <a:br>
              <a:rPr lang="zh-CN" altLang="en-US" sz="1300" smtClean="0"/>
            </a:br>
            <a:r>
              <a:rPr lang="zh-CN" altLang="en-US" sz="1300" smtClean="0"/>
              <a:t>确保搜索引擎排名的同事，注重口碑营销与品牌建设，那么这个网站就达到了。自然优化的目的，质量好了那么排名也会好。</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806450" y="-17463"/>
            <a:ext cx="8229600" cy="1143001"/>
          </a:xfrm>
        </p:spPr>
        <p:txBody>
          <a:bodyPr/>
          <a:lstStyle/>
          <a:p>
            <a:r>
              <a:rPr lang="zh-CN" altLang="en-US" sz="2800" b="1" smtClean="0">
                <a:latin typeface="微软雅黑" pitchFamily="34" charset="-122"/>
              </a:rPr>
              <a:t>网络营销</a:t>
            </a:r>
            <a:r>
              <a:rPr lang="en-US" altLang="zh-CN" sz="2800" b="1" smtClean="0">
                <a:latin typeface="微软雅黑" pitchFamily="34" charset="-122"/>
              </a:rPr>
              <a:t>——</a:t>
            </a:r>
            <a:r>
              <a:rPr lang="zh-CN" altLang="en-US" sz="2800" b="1" smtClean="0">
                <a:latin typeface="微软雅黑" pitchFamily="34" charset="-122"/>
              </a:rPr>
              <a:t>搜索引擎优化算法（百度、谷歌）</a:t>
            </a:r>
          </a:p>
        </p:txBody>
      </p:sp>
      <p:sp>
        <p:nvSpPr>
          <p:cNvPr id="3" name="内容占位符 2"/>
          <p:cNvSpPr>
            <a:spLocks noGrp="1"/>
          </p:cNvSpPr>
          <p:nvPr>
            <p:ph idx="1"/>
          </p:nvPr>
        </p:nvSpPr>
        <p:spPr>
          <a:xfrm>
            <a:off x="457200" y="1052513"/>
            <a:ext cx="8229600" cy="4176712"/>
          </a:xfrm>
        </p:spPr>
        <p:txBody>
          <a:bodyPr/>
          <a:lstStyle/>
          <a:p>
            <a:r>
              <a:rPr lang="zh-CN" altLang="en-US" smtClean="0">
                <a:latin typeface="微软雅黑" pitchFamily="34" charset="-122"/>
                <a:ea typeface="微软雅黑" pitchFamily="34" charset="-122"/>
              </a:rPr>
              <a:t>百度</a:t>
            </a:r>
            <a:r>
              <a:rPr lang="en-US" altLang="zh-CN" smtClean="0">
                <a:latin typeface="微软雅黑" pitchFamily="34" charset="-122"/>
                <a:ea typeface="微软雅黑" pitchFamily="34" charset="-122"/>
              </a:rPr>
              <a:t>seo</a:t>
            </a:r>
            <a:r>
              <a:rPr lang="zh-CN" altLang="en-US" smtClean="0">
                <a:latin typeface="微软雅黑" pitchFamily="34" charset="-122"/>
                <a:ea typeface="微软雅黑" pitchFamily="34" charset="-122"/>
              </a:rPr>
              <a:t>算法大揭秘（核心算法） </a:t>
            </a:r>
            <a:r>
              <a:rPr lang="en-US" altLang="zh-CN" smtClean="0">
                <a:latin typeface="微软雅黑" pitchFamily="34" charset="-122"/>
                <a:ea typeface="微软雅黑" pitchFamily="34" charset="-122"/>
              </a:rPr>
              <a:t>leScore = (KW Usage Score * 0.3) + (Domain Strength* 0.25) +(Inbound Link Score * 0.25) + (User Data * 0.1) + (Content QualityScore * 0.1) + (Manual Boosts)(Automated &amp; Manual Penalties)</a:t>
            </a:r>
          </a:p>
          <a:p>
            <a:endParaRPr lang="en-US" altLang="zh-CN" smtClean="0">
              <a:latin typeface="微软雅黑" pitchFamily="34" charset="-122"/>
              <a:ea typeface="微软雅黑" pitchFamily="34" charset="-122"/>
            </a:endParaRPr>
          </a:p>
          <a:p>
            <a:r>
              <a:rPr lang="nl-NL" altLang="zh-CN" smtClean="0">
                <a:latin typeface="微软雅黑" pitchFamily="34" charset="-122"/>
                <a:ea typeface="微软雅黑" pitchFamily="34" charset="-122"/>
              </a:rPr>
              <a:t>GOOGLE </a:t>
            </a:r>
            <a:r>
              <a:rPr lang="zh-CN" altLang="nl-NL" smtClean="0">
                <a:latin typeface="微软雅黑" pitchFamily="34" charset="-122"/>
                <a:ea typeface="微软雅黑" pitchFamily="34" charset="-122"/>
              </a:rPr>
              <a:t>排名算法？</a:t>
            </a:r>
            <a:r>
              <a:rPr lang="nl-NL" altLang="zh-CN" smtClean="0">
                <a:latin typeface="微软雅黑" pitchFamily="34" charset="-122"/>
                <a:ea typeface="微软雅黑" pitchFamily="34" charset="-122"/>
              </a:rPr>
              <a:t>Google</a:t>
            </a:r>
            <a:r>
              <a:rPr lang="zh-CN" altLang="nl-NL" smtClean="0">
                <a:latin typeface="微软雅黑" pitchFamily="34" charset="-122"/>
                <a:ea typeface="微软雅黑" pitchFamily="34" charset="-122"/>
              </a:rPr>
              <a:t>得分</a:t>
            </a:r>
            <a:r>
              <a:rPr lang="nl-NL" altLang="zh-CN" smtClean="0">
                <a:latin typeface="微软雅黑" pitchFamily="34" charset="-122"/>
                <a:ea typeface="微软雅黑" pitchFamily="34" charset="-122"/>
              </a:rPr>
              <a:t>=</a:t>
            </a:r>
            <a:r>
              <a:rPr lang="zh-CN" altLang="nl-NL" smtClean="0">
                <a:latin typeface="微软雅黑" pitchFamily="34" charset="-122"/>
                <a:ea typeface="微软雅黑" pitchFamily="34" charset="-122"/>
              </a:rPr>
              <a:t>（关键词得分</a:t>
            </a:r>
            <a:r>
              <a:rPr lang="nl-NL" altLang="zh-CN" smtClean="0">
                <a:latin typeface="微软雅黑" pitchFamily="34" charset="-122"/>
                <a:ea typeface="微软雅黑" pitchFamily="34" charset="-122"/>
              </a:rPr>
              <a:t>X0.3</a:t>
            </a:r>
            <a:r>
              <a:rPr lang="zh-CN" altLang="nl-NL" smtClean="0">
                <a:latin typeface="微软雅黑" pitchFamily="34" charset="-122"/>
                <a:ea typeface="微软雅黑" pitchFamily="34" charset="-122"/>
              </a:rPr>
              <a:t>）</a:t>
            </a:r>
            <a:r>
              <a:rPr lang="nl-NL" altLang="zh-CN" smtClean="0">
                <a:latin typeface="微软雅黑" pitchFamily="34" charset="-122"/>
                <a:ea typeface="微软雅黑" pitchFamily="34" charset="-122"/>
              </a:rPr>
              <a:t>+</a:t>
            </a:r>
            <a:r>
              <a:rPr lang="zh-CN" altLang="nl-NL" smtClean="0">
                <a:latin typeface="微软雅黑" pitchFamily="34" charset="-122"/>
                <a:ea typeface="微软雅黑" pitchFamily="34" charset="-122"/>
              </a:rPr>
              <a:t>（域名权重</a:t>
            </a:r>
            <a:r>
              <a:rPr lang="nl-NL" altLang="zh-CN" smtClean="0">
                <a:latin typeface="微软雅黑" pitchFamily="34" charset="-122"/>
                <a:ea typeface="微软雅黑" pitchFamily="34" charset="-122"/>
              </a:rPr>
              <a:t>X0.25</a:t>
            </a:r>
            <a:r>
              <a:rPr lang="zh-CN" altLang="nl-NL" smtClean="0">
                <a:latin typeface="微软雅黑" pitchFamily="34" charset="-122"/>
                <a:ea typeface="微软雅黑" pitchFamily="34" charset="-122"/>
              </a:rPr>
              <a:t>）</a:t>
            </a:r>
            <a:r>
              <a:rPr lang="nl-NL" altLang="zh-CN" smtClean="0">
                <a:latin typeface="微软雅黑" pitchFamily="34" charset="-122"/>
                <a:ea typeface="微软雅黑" pitchFamily="34" charset="-122"/>
              </a:rPr>
              <a:t>+</a:t>
            </a:r>
            <a:r>
              <a:rPr lang="zh-CN" altLang="nl-NL" smtClean="0">
                <a:latin typeface="微软雅黑" pitchFamily="34" charset="-122"/>
                <a:ea typeface="微软雅黑" pitchFamily="34" charset="-122"/>
              </a:rPr>
              <a:t>（外链得分</a:t>
            </a:r>
            <a:r>
              <a:rPr lang="nl-NL" altLang="zh-CN" smtClean="0">
                <a:latin typeface="微软雅黑" pitchFamily="34" charset="-122"/>
                <a:ea typeface="微软雅黑" pitchFamily="34" charset="-122"/>
              </a:rPr>
              <a:t>X0.25</a:t>
            </a:r>
            <a:r>
              <a:rPr lang="zh-CN" altLang="nl-NL" smtClean="0">
                <a:latin typeface="微软雅黑" pitchFamily="34" charset="-122"/>
                <a:ea typeface="微软雅黑" pitchFamily="34" charset="-122"/>
              </a:rPr>
              <a:t>）</a:t>
            </a:r>
            <a:r>
              <a:rPr lang="nl-NL" altLang="zh-CN" smtClean="0">
                <a:latin typeface="微软雅黑" pitchFamily="34" charset="-122"/>
                <a:ea typeface="微软雅黑" pitchFamily="34" charset="-122"/>
              </a:rPr>
              <a:t>+</a:t>
            </a:r>
            <a:r>
              <a:rPr lang="zh-CN" altLang="nl-NL" smtClean="0">
                <a:latin typeface="微软雅黑" pitchFamily="34" charset="-122"/>
                <a:ea typeface="微软雅黑" pitchFamily="34" charset="-122"/>
              </a:rPr>
              <a:t>（用户数据</a:t>
            </a:r>
            <a:r>
              <a:rPr lang="nl-NL" altLang="zh-CN" smtClean="0">
                <a:latin typeface="微软雅黑" pitchFamily="34" charset="-122"/>
                <a:ea typeface="微软雅黑" pitchFamily="34" charset="-122"/>
              </a:rPr>
              <a:t>X0.1</a:t>
            </a:r>
            <a:r>
              <a:rPr lang="zh-CN" altLang="nl-NL" smtClean="0">
                <a:latin typeface="微软雅黑" pitchFamily="34" charset="-122"/>
                <a:ea typeface="微软雅黑" pitchFamily="34" charset="-122"/>
              </a:rPr>
              <a:t>）</a:t>
            </a:r>
            <a:r>
              <a:rPr lang="nl-NL" altLang="zh-CN" smtClean="0">
                <a:latin typeface="微软雅黑" pitchFamily="34" charset="-122"/>
                <a:ea typeface="微软雅黑" pitchFamily="34" charset="-122"/>
              </a:rPr>
              <a:t>+</a:t>
            </a:r>
            <a:r>
              <a:rPr lang="zh-CN" altLang="nl-NL" smtClean="0">
                <a:latin typeface="微软雅黑" pitchFamily="34" charset="-122"/>
                <a:ea typeface="微软雅黑" pitchFamily="34" charset="-122"/>
              </a:rPr>
              <a:t>（内容质量得分</a:t>
            </a:r>
            <a:r>
              <a:rPr lang="nl-NL" altLang="zh-CN" smtClean="0">
                <a:latin typeface="微软雅黑" pitchFamily="34" charset="-122"/>
                <a:ea typeface="微软雅黑" pitchFamily="34" charset="-122"/>
              </a:rPr>
              <a:t>X0.1</a:t>
            </a:r>
            <a:r>
              <a:rPr lang="zh-CN" altLang="nl-NL" smtClean="0">
                <a:latin typeface="微软雅黑" pitchFamily="34" charset="-122"/>
                <a:ea typeface="微软雅黑" pitchFamily="34" charset="-122"/>
              </a:rPr>
              <a:t>）</a:t>
            </a:r>
            <a:r>
              <a:rPr lang="nl-NL" altLang="zh-CN" smtClean="0">
                <a:latin typeface="微软雅黑" pitchFamily="34" charset="-122"/>
                <a:ea typeface="微软雅黑" pitchFamily="34" charset="-122"/>
              </a:rPr>
              <a:t>+</a:t>
            </a:r>
            <a:r>
              <a:rPr lang="zh-CN" altLang="nl-NL" smtClean="0">
                <a:latin typeface="微软雅黑" pitchFamily="34" charset="-122"/>
                <a:ea typeface="微软雅黑" pitchFamily="34" charset="-122"/>
              </a:rPr>
              <a:t>（人工提分）</a:t>
            </a:r>
            <a:r>
              <a:rPr lang="nl-NL" altLang="zh-CN" smtClean="0">
                <a:latin typeface="微软雅黑" pitchFamily="34" charset="-122"/>
                <a:ea typeface="微软雅黑" pitchFamily="34" charset="-122"/>
              </a:rPr>
              <a:t>-</a:t>
            </a:r>
            <a:r>
              <a:rPr lang="zh-CN" altLang="nl-NL" smtClean="0">
                <a:latin typeface="微软雅黑" pitchFamily="34" charset="-122"/>
                <a:ea typeface="微软雅黑" pitchFamily="34" charset="-122"/>
              </a:rPr>
              <a:t>（人工</a:t>
            </a:r>
            <a:r>
              <a:rPr lang="nl-NL" altLang="zh-CN" smtClean="0">
                <a:latin typeface="微软雅黑" pitchFamily="34" charset="-122"/>
                <a:ea typeface="微软雅黑" pitchFamily="34" charset="-122"/>
              </a:rPr>
              <a:t>/</a:t>
            </a:r>
            <a:r>
              <a:rPr lang="zh-CN" altLang="nl-NL" smtClean="0">
                <a:latin typeface="微软雅黑" pitchFamily="34" charset="-122"/>
                <a:ea typeface="微软雅黑" pitchFamily="34" charset="-122"/>
              </a:rPr>
              <a:t>自动降分）</a:t>
            </a:r>
            <a:endParaRPr lang="zh-CN" altLang="en-US" smtClean="0">
              <a:latin typeface="微软雅黑" pitchFamily="34" charset="-122"/>
              <a:ea typeface="微软雅黑" pitchFamily="34" charset="-122"/>
            </a:endParaRPr>
          </a:p>
        </p:txBody>
      </p:sp>
      <p:sp>
        <p:nvSpPr>
          <p:cNvPr id="10244" name="TextBox 3"/>
          <p:cNvSpPr txBox="1">
            <a:spLocks noChangeArrowheads="1"/>
          </p:cNvSpPr>
          <p:nvPr/>
        </p:nvSpPr>
        <p:spPr bwMode="auto">
          <a:xfrm>
            <a:off x="1258888" y="5373688"/>
            <a:ext cx="664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网上公布的一些有关搜索引擎算法的公式（非官方，仅供参考）</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蓝调晶格">
  <a:themeElements>
    <a:clrScheme name="蓝调晶格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a:spPr>
      <a:bodyPr wrap="none" anchor="ctr"/>
      <a:lstStyle>
        <a:defPPr eaLnBrk="0" hangingPunct="0">
          <a:defRPr sz="2000" b="1">
            <a:solidFill>
              <a:schemeClr val="tx2"/>
            </a:solidFill>
            <a:effectLst>
              <a:outerShdw blurRad="38100" dist="38100" dir="2700000" algn="tl">
                <a:srgbClr val="C0C0C0"/>
              </a:outerShdw>
            </a:effectLst>
            <a:ea typeface="黑体" pitchFamily="49" charset="-122"/>
          </a:defRPr>
        </a:defPPr>
      </a:lstStyle>
    </a:spDef>
  </a:objectDefaults>
  <a:extraClrSchemeLst>
    <a:extraClrScheme>
      <a:clrScheme name="蓝调晶格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蓝调晶格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蓝调晶格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蓝调晶格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蓝调晶格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蓝调晶格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蓝调晶格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蓝调晶格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蓝调晶格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蓝调晶格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蓝调晶格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蓝调晶格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157255520</TotalTime>
  <Pages>0</Pages>
  <Words>590</Words>
  <Characters>0</Characters>
  <Application>Microsoft Office PowerPoint</Application>
  <DocSecurity>0</DocSecurity>
  <PresentationFormat>全屏显示(4:3)</PresentationFormat>
  <Lines>0</Lines>
  <Paragraphs>96</Paragraphs>
  <Slides>20</Slides>
  <Notes>0</Notes>
  <HiddenSlides>0</HiddenSlides>
  <MMClips>1</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蓝调晶格</vt:lpstr>
      <vt:lpstr>PowerPoint 演示文稿</vt:lpstr>
      <vt:lpstr>网络营销——目录</vt:lpstr>
      <vt:lpstr>网络营销——什么是网络营销~！</vt:lpstr>
      <vt:lpstr>网络营销——网络营销特点~！</vt:lpstr>
      <vt:lpstr>网络营销——网络营销分类</vt:lpstr>
      <vt:lpstr>网络营销——搜索引擎优化基础</vt:lpstr>
      <vt:lpstr>PowerPoint 演示文稿</vt:lpstr>
      <vt:lpstr>网络营销——搜索引擎优化基础</vt:lpstr>
      <vt:lpstr>网络营销——搜索引擎优化算法（百度、谷歌）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网络营销——搜索引擎优化应用与案例</vt:lpstr>
      <vt:lpstr>PowerPoint 演示文稿</vt:lpstr>
      <vt:lpstr>PowerPoint 演示文稿</vt:lpstr>
      <vt:lpstr>PowerPoint 演示文稿</vt:lpstr>
    </vt:vector>
  </TitlesOfParts>
  <Company>SEO</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Qixn</cp:lastModifiedBy>
  <cp:revision>117</cp:revision>
  <cp:lastPrinted>1899-12-30T00:00:00Z</cp:lastPrinted>
  <dcterms:created xsi:type="dcterms:W3CDTF">2012-01-05T12:50:45Z</dcterms:created>
  <dcterms:modified xsi:type="dcterms:W3CDTF">2012-01-05T16:15:09Z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2052-8.1.0.2998</vt:lpwstr>
  </property>
</Properties>
</file>