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38" r:id="rId1"/>
    <p:sldMasterId id="2147484046" r:id="rId2"/>
  </p:sldMasterIdLst>
  <p:notesMasterIdLst>
    <p:notesMasterId r:id="rId28"/>
  </p:notesMasterIdLst>
  <p:handoutMasterIdLst>
    <p:handoutMasterId r:id="rId29"/>
  </p:handoutMasterIdLst>
  <p:sldIdLst>
    <p:sldId id="9717" r:id="rId3"/>
    <p:sldId id="10137" r:id="rId4"/>
    <p:sldId id="10143" r:id="rId5"/>
    <p:sldId id="10147" r:id="rId6"/>
    <p:sldId id="10148" r:id="rId7"/>
    <p:sldId id="10158" r:id="rId8"/>
    <p:sldId id="10142" r:id="rId9"/>
    <p:sldId id="10151" r:id="rId10"/>
    <p:sldId id="10139" r:id="rId11"/>
    <p:sldId id="10153" r:id="rId12"/>
    <p:sldId id="10155" r:id="rId13"/>
    <p:sldId id="10159" r:id="rId14"/>
    <p:sldId id="10140" r:id="rId15"/>
    <p:sldId id="10113" r:id="rId16"/>
    <p:sldId id="10144" r:id="rId17"/>
    <p:sldId id="10146" r:id="rId18"/>
    <p:sldId id="10154" r:id="rId19"/>
    <p:sldId id="10157" r:id="rId20"/>
    <p:sldId id="10141" r:id="rId21"/>
    <p:sldId id="10145" r:id="rId22"/>
    <p:sldId id="10150" r:id="rId23"/>
    <p:sldId id="10152" r:id="rId24"/>
    <p:sldId id="10156" r:id="rId25"/>
    <p:sldId id="10136" r:id="rId26"/>
    <p:sldId id="10161" r:id="rId27"/>
  </p:sldIdLst>
  <p:sldSz cx="12858750" cy="7232650"/>
  <p:notesSz cx="6858000" cy="9144000"/>
  <p:custDataLst>
    <p:tags r:id="rId30"/>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D7C3"/>
    <a:srgbClr val="FFB700"/>
    <a:srgbClr val="E5DAC9"/>
    <a:srgbClr val="FFC600"/>
    <a:srgbClr val="953D19"/>
    <a:srgbClr val="CC936B"/>
    <a:srgbClr val="CD763D"/>
    <a:srgbClr val="7F1513"/>
    <a:srgbClr val="F89171"/>
    <a:srgbClr val="8787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38" autoAdjust="0"/>
    <p:restoredTop sz="96387" autoAdjust="0"/>
  </p:normalViewPr>
  <p:slideViewPr>
    <p:cSldViewPr>
      <p:cViewPr varScale="1">
        <p:scale>
          <a:sx n="69" d="100"/>
          <a:sy n="69" d="100"/>
        </p:scale>
        <p:origin x="900" y="72"/>
      </p:cViewPr>
      <p:guideLst>
        <p:guide orient="horz" pos="328"/>
        <p:guide pos="4050"/>
        <p:guide pos="557"/>
        <p:guide orient="horz" pos="4183"/>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9" d="100"/>
          <a:sy n="69" d="100"/>
        </p:scale>
        <p:origin x="2826"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spPr>
            <a:solidFill>
              <a:schemeClr val="accent1"/>
            </a:solidFill>
            <a:ln>
              <a:noFill/>
            </a:ln>
            <a:effectLst/>
            <a:sp3d/>
          </c:spPr>
          <c:invertIfNegative val="0"/>
          <c:val>
            <c:numRef>
              <c:f>Sheet1!$B$2:$B$5</c:f>
              <c:numCache>
                <c:formatCode>General</c:formatCode>
                <c:ptCount val="4"/>
                <c:pt idx="0">
                  <c:v>4.3</c:v>
                </c:pt>
                <c:pt idx="1">
                  <c:v>2.5</c:v>
                </c:pt>
                <c:pt idx="2">
                  <c:v>3.5</c:v>
                </c:pt>
                <c:pt idx="3">
                  <c:v>4.5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Series 1</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0-7180-46D0-9403-68585360CE9D}"/>
            </c:ext>
          </c:extLst>
        </c:ser>
        <c:ser>
          <c:idx val="1"/>
          <c:order val="1"/>
          <c:spPr>
            <a:solidFill>
              <a:schemeClr val="accent2"/>
            </a:solidFill>
            <a:ln>
              <a:noFill/>
            </a:ln>
            <a:effectLst/>
            <a:sp3d/>
          </c:spPr>
          <c:invertIfNegative val="0"/>
          <c:val>
            <c:numRef>
              <c:f>Sheet1!$C$2:$C$5</c:f>
              <c:numCache>
                <c:formatCode>General</c:formatCode>
                <c:ptCount val="4"/>
                <c:pt idx="0">
                  <c:v>2.4</c:v>
                </c:pt>
                <c:pt idx="1">
                  <c:v>4.4000000000000004</c:v>
                </c:pt>
                <c:pt idx="2">
                  <c:v>1.8</c:v>
                </c:pt>
                <c:pt idx="3">
                  <c:v>2.8</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Series 2</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1-7180-46D0-9403-68585360CE9D}"/>
            </c:ext>
          </c:extLst>
        </c:ser>
        <c:ser>
          <c:idx val="2"/>
          <c:order val="2"/>
          <c:spPr>
            <a:solidFill>
              <a:schemeClr val="accent3"/>
            </a:solidFill>
            <a:ln>
              <a:noFill/>
            </a:ln>
            <a:effectLst/>
            <a:sp3d/>
          </c:spPr>
          <c:invertIfNegative val="0"/>
          <c:val>
            <c:numRef>
              <c:f>Sheet1!$D$2:$D$5</c:f>
              <c:numCache>
                <c:formatCode>General</c:formatCode>
                <c:ptCount val="4"/>
                <c:pt idx="0">
                  <c:v>2</c:v>
                </c:pt>
                <c:pt idx="1">
                  <c:v>2</c:v>
                </c:pt>
                <c:pt idx="2">
                  <c:v>3</c:v>
                </c:pt>
                <c:pt idx="3">
                  <c:v>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Series 3</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2-7180-46D0-9403-68585360CE9D}"/>
            </c:ext>
          </c:extLst>
        </c:ser>
        <c:dLbls>
          <c:showLegendKey val="0"/>
          <c:showVal val="0"/>
          <c:showCatName val="0"/>
          <c:showSerName val="0"/>
          <c:showPercent val="0"/>
          <c:showBubbleSize val="0"/>
        </c:dLbls>
        <c:gapWidth val="150"/>
        <c:shape val="box"/>
        <c:axId val="664761952"/>
        <c:axId val="664761392"/>
        <c:axId val="570225472"/>
      </c:bar3DChart>
      <c:catAx>
        <c:axId val="6647619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7" b="0" i="0" u="none" strike="noStrike" kern="1200" baseline="0">
                <a:solidFill>
                  <a:schemeClr val="tx1">
                    <a:lumMod val="65000"/>
                    <a:lumOff val="35000"/>
                  </a:schemeClr>
                </a:solidFill>
                <a:latin typeface="+mn-lt"/>
                <a:ea typeface="+mn-ea"/>
                <a:cs typeface="+mn-cs"/>
              </a:defRPr>
            </a:pPr>
            <a:endParaRPr lang="zh-CN"/>
          </a:p>
        </c:txPr>
        <c:crossAx val="664761392"/>
        <c:crosses val="autoZero"/>
        <c:auto val="1"/>
        <c:lblAlgn val="ctr"/>
        <c:lblOffset val="100"/>
        <c:noMultiLvlLbl val="0"/>
      </c:catAx>
      <c:valAx>
        <c:axId val="664761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7" b="0" i="0" u="none" strike="noStrike" kern="1200" baseline="0">
                <a:solidFill>
                  <a:schemeClr val="tx1">
                    <a:lumMod val="65000"/>
                    <a:lumOff val="35000"/>
                  </a:schemeClr>
                </a:solidFill>
                <a:latin typeface="+mn-lt"/>
                <a:ea typeface="+mn-ea"/>
                <a:cs typeface="+mn-cs"/>
              </a:defRPr>
            </a:pPr>
            <a:endParaRPr lang="zh-CN"/>
          </a:p>
        </c:txPr>
        <c:crossAx val="664761952"/>
        <c:crosses val="autoZero"/>
        <c:crossBetween val="between"/>
      </c:valAx>
      <c:serAx>
        <c:axId val="570225472"/>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lang="en-US" sz="1197" b="0" i="0" u="none" strike="noStrike" kern="1200" baseline="0">
                <a:solidFill>
                  <a:schemeClr val="tx1">
                    <a:lumMod val="65000"/>
                    <a:lumOff val="35000"/>
                  </a:schemeClr>
                </a:solidFill>
                <a:latin typeface="+mn-lt"/>
                <a:ea typeface="+mn-ea"/>
                <a:cs typeface="+mn-cs"/>
              </a:defRPr>
            </a:pPr>
            <a:endParaRPr lang="zh-CN"/>
          </a:p>
        </c:txPr>
        <c:crossAx val="664761392"/>
        <c:crosses val="autoZero"/>
      </c:ser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24C121-78C2-44A7-BCE8-BC58B181AF44}"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32F67A6D-8751-4937-81B9-20612716F9E0}">
      <dgm:prSet phldrT="[Text]" custT="1"/>
      <dgm:spPr>
        <a:solidFill>
          <a:schemeClr val="bg1">
            <a:alpha val="90000"/>
          </a:schemeClr>
        </a:solidFill>
        <a:ln>
          <a:noFill/>
        </a:ln>
      </dgm:spPr>
      <dgm:t>
        <a:bodyPr/>
        <a:lstStyle/>
        <a:p>
          <a:r>
            <a:rPr lang="en-US" sz="4400" dirty="0" smtClean="0">
              <a:latin typeface="Raleway" panose="020B0503030101060003" pitchFamily="34" charset="0"/>
            </a:rPr>
            <a:t>2012</a:t>
          </a:r>
          <a:endParaRPr lang="en-US" sz="4400" dirty="0">
            <a:latin typeface="Raleway" panose="020B0503030101060003" pitchFamily="34" charset="0"/>
          </a:endParaRPr>
        </a:p>
      </dgm:t>
    </dgm:pt>
    <dgm:pt modelId="{317832EC-D69D-49F9-94E3-37F0DECBF2D8}" type="parTrans" cxnId="{515CF755-BDEA-485D-9C31-59245AC66DB1}">
      <dgm:prSet/>
      <dgm:spPr/>
      <dgm:t>
        <a:bodyPr/>
        <a:lstStyle/>
        <a:p>
          <a:endParaRPr lang="en-US"/>
        </a:p>
      </dgm:t>
    </dgm:pt>
    <dgm:pt modelId="{72CD91F9-1555-42E6-8CF8-8046686CED67}" type="sibTrans" cxnId="{515CF755-BDEA-485D-9C31-59245AC66DB1}">
      <dgm:prSet/>
      <dgm:spPr/>
      <dgm:t>
        <a:bodyPr/>
        <a:lstStyle/>
        <a:p>
          <a:endParaRPr lang="en-US"/>
        </a:p>
      </dgm:t>
    </dgm:pt>
    <dgm:pt modelId="{09B76FF6-F4B7-4398-BE59-54FA341BA590}">
      <dgm:prSet phldrT="[Text]" custT="1"/>
      <dgm:spPr>
        <a:solidFill>
          <a:schemeClr val="bg1">
            <a:alpha val="90000"/>
          </a:schemeClr>
        </a:solidFill>
        <a:ln>
          <a:noFill/>
        </a:ln>
      </dgm:spPr>
      <dgm:t>
        <a:bodyPr/>
        <a:lstStyle/>
        <a:p>
          <a:r>
            <a:rPr lang="en-US" sz="4400" dirty="0" smtClean="0">
              <a:latin typeface="Raleway" panose="020B0503030101060003" pitchFamily="34" charset="0"/>
            </a:rPr>
            <a:t>2013</a:t>
          </a:r>
          <a:endParaRPr lang="en-US" sz="4400" dirty="0">
            <a:latin typeface="Raleway" panose="020B0503030101060003" pitchFamily="34" charset="0"/>
          </a:endParaRPr>
        </a:p>
      </dgm:t>
    </dgm:pt>
    <dgm:pt modelId="{0B17FFAD-C557-4242-B61E-5C8CA91C6A43}" type="parTrans" cxnId="{48BE4BB9-D80A-45E8-8943-60CA6FE6DE7C}">
      <dgm:prSet/>
      <dgm:spPr/>
      <dgm:t>
        <a:bodyPr/>
        <a:lstStyle/>
        <a:p>
          <a:endParaRPr lang="en-US"/>
        </a:p>
      </dgm:t>
    </dgm:pt>
    <dgm:pt modelId="{88F008E8-DEEA-4C9D-8BDB-3E227B823025}" type="sibTrans" cxnId="{48BE4BB9-D80A-45E8-8943-60CA6FE6DE7C}">
      <dgm:prSet/>
      <dgm:spPr/>
      <dgm:t>
        <a:bodyPr/>
        <a:lstStyle/>
        <a:p>
          <a:endParaRPr lang="en-US"/>
        </a:p>
      </dgm:t>
    </dgm:pt>
    <dgm:pt modelId="{2F5D6097-5FAB-4CF4-AB35-019D65501865}">
      <dgm:prSet phldrT="[Text]" custT="1"/>
      <dgm:spPr>
        <a:solidFill>
          <a:schemeClr val="bg1">
            <a:alpha val="90000"/>
          </a:schemeClr>
        </a:solidFill>
        <a:ln>
          <a:noFill/>
        </a:ln>
      </dgm:spPr>
      <dgm:t>
        <a:bodyPr/>
        <a:lstStyle/>
        <a:p>
          <a:r>
            <a:rPr lang="en-US" sz="4400" dirty="0" smtClean="0">
              <a:latin typeface="Raleway" panose="020B0503030101060003" pitchFamily="34" charset="0"/>
            </a:rPr>
            <a:t>2014</a:t>
          </a:r>
          <a:endParaRPr lang="en-US" sz="4400" dirty="0">
            <a:latin typeface="Raleway" panose="020B0503030101060003" pitchFamily="34" charset="0"/>
          </a:endParaRPr>
        </a:p>
      </dgm:t>
    </dgm:pt>
    <dgm:pt modelId="{A3A3EBA6-4774-4BCC-A8E5-EFF71E4148D4}" type="parTrans" cxnId="{84123897-482B-44A0-956C-86555F88B209}">
      <dgm:prSet/>
      <dgm:spPr/>
      <dgm:t>
        <a:bodyPr/>
        <a:lstStyle/>
        <a:p>
          <a:endParaRPr lang="en-US"/>
        </a:p>
      </dgm:t>
    </dgm:pt>
    <dgm:pt modelId="{37A04FAA-AA21-49F3-B4B5-18188CD29CD5}" type="sibTrans" cxnId="{84123897-482B-44A0-956C-86555F88B209}">
      <dgm:prSet/>
      <dgm:spPr/>
      <dgm:t>
        <a:bodyPr/>
        <a:lstStyle/>
        <a:p>
          <a:endParaRPr lang="en-US"/>
        </a:p>
      </dgm:t>
    </dgm:pt>
    <dgm:pt modelId="{DEC7483E-805E-44BE-941C-F7FBD82992BD}" type="pres">
      <dgm:prSet presAssocID="{1724C121-78C2-44A7-BCE8-BC58B181AF44}" presName="Name0" presStyleCnt="0">
        <dgm:presLayoutVars>
          <dgm:chMax val="11"/>
          <dgm:chPref val="11"/>
          <dgm:dir/>
          <dgm:resizeHandles/>
        </dgm:presLayoutVars>
      </dgm:prSet>
      <dgm:spPr/>
      <dgm:t>
        <a:bodyPr/>
        <a:lstStyle/>
        <a:p>
          <a:endParaRPr lang="en-US"/>
        </a:p>
      </dgm:t>
    </dgm:pt>
    <dgm:pt modelId="{A6FCF12A-DC56-4921-B643-4FED35E976FA}" type="pres">
      <dgm:prSet presAssocID="{2F5D6097-5FAB-4CF4-AB35-019D65501865}" presName="Accent3" presStyleCnt="0"/>
      <dgm:spPr/>
    </dgm:pt>
    <dgm:pt modelId="{F656B07E-A552-484E-8D4D-87DC79F0CCEA}" type="pres">
      <dgm:prSet presAssocID="{2F5D6097-5FAB-4CF4-AB35-019D65501865}" presName="Accent" presStyleLbl="node1" presStyleIdx="0" presStyleCnt="3"/>
      <dgm:spPr>
        <a:solidFill>
          <a:schemeClr val="accent5"/>
        </a:solidFill>
      </dgm:spPr>
    </dgm:pt>
    <dgm:pt modelId="{25246833-9BCE-4518-8EE2-6E72A5F8EC4E}" type="pres">
      <dgm:prSet presAssocID="{2F5D6097-5FAB-4CF4-AB35-019D65501865}" presName="ParentBackground3" presStyleCnt="0"/>
      <dgm:spPr/>
    </dgm:pt>
    <dgm:pt modelId="{0C3CFAC6-6BEF-487E-81F2-EEC58758AF60}" type="pres">
      <dgm:prSet presAssocID="{2F5D6097-5FAB-4CF4-AB35-019D65501865}" presName="ParentBackground" presStyleLbl="fgAcc1" presStyleIdx="0" presStyleCnt="3"/>
      <dgm:spPr/>
      <dgm:t>
        <a:bodyPr/>
        <a:lstStyle/>
        <a:p>
          <a:endParaRPr lang="en-US"/>
        </a:p>
      </dgm:t>
    </dgm:pt>
    <dgm:pt modelId="{D0C233E0-22AB-4764-BAFC-A4B2DE6F6AC6}" type="pres">
      <dgm:prSet presAssocID="{2F5D6097-5FAB-4CF4-AB35-019D65501865}" presName="Parent3" presStyleLbl="revTx" presStyleIdx="0" presStyleCnt="0">
        <dgm:presLayoutVars>
          <dgm:chMax val="1"/>
          <dgm:chPref val="1"/>
          <dgm:bulletEnabled val="1"/>
        </dgm:presLayoutVars>
      </dgm:prSet>
      <dgm:spPr/>
      <dgm:t>
        <a:bodyPr/>
        <a:lstStyle/>
        <a:p>
          <a:endParaRPr lang="en-US"/>
        </a:p>
      </dgm:t>
    </dgm:pt>
    <dgm:pt modelId="{EC25097F-513E-4D96-A450-10BC89C38627}" type="pres">
      <dgm:prSet presAssocID="{09B76FF6-F4B7-4398-BE59-54FA341BA590}" presName="Accent2" presStyleCnt="0"/>
      <dgm:spPr/>
    </dgm:pt>
    <dgm:pt modelId="{0D363CFE-5E03-4F42-8FAC-E5042E9C88AC}" type="pres">
      <dgm:prSet presAssocID="{09B76FF6-F4B7-4398-BE59-54FA341BA590}" presName="Accent" presStyleLbl="node1" presStyleIdx="1" presStyleCnt="3"/>
      <dgm:spPr>
        <a:solidFill>
          <a:schemeClr val="accent4"/>
        </a:solidFill>
      </dgm:spPr>
    </dgm:pt>
    <dgm:pt modelId="{C2C4B20F-6D41-4EE2-8867-294F3D714A70}" type="pres">
      <dgm:prSet presAssocID="{09B76FF6-F4B7-4398-BE59-54FA341BA590}" presName="ParentBackground2" presStyleCnt="0"/>
      <dgm:spPr/>
    </dgm:pt>
    <dgm:pt modelId="{32526AAA-9F06-43F7-99DD-74E2A0558F16}" type="pres">
      <dgm:prSet presAssocID="{09B76FF6-F4B7-4398-BE59-54FA341BA590}" presName="ParentBackground" presStyleLbl="fgAcc1" presStyleIdx="1" presStyleCnt="3"/>
      <dgm:spPr/>
      <dgm:t>
        <a:bodyPr/>
        <a:lstStyle/>
        <a:p>
          <a:endParaRPr lang="en-US"/>
        </a:p>
      </dgm:t>
    </dgm:pt>
    <dgm:pt modelId="{3670C0E8-BD6D-4BC7-835F-0FA727713652}" type="pres">
      <dgm:prSet presAssocID="{09B76FF6-F4B7-4398-BE59-54FA341BA590}" presName="Parent2" presStyleLbl="revTx" presStyleIdx="0" presStyleCnt="0">
        <dgm:presLayoutVars>
          <dgm:chMax val="1"/>
          <dgm:chPref val="1"/>
          <dgm:bulletEnabled val="1"/>
        </dgm:presLayoutVars>
      </dgm:prSet>
      <dgm:spPr/>
      <dgm:t>
        <a:bodyPr/>
        <a:lstStyle/>
        <a:p>
          <a:endParaRPr lang="en-US"/>
        </a:p>
      </dgm:t>
    </dgm:pt>
    <dgm:pt modelId="{A951AA57-B86B-4B61-B76D-74C9B26244A5}" type="pres">
      <dgm:prSet presAssocID="{32F67A6D-8751-4937-81B9-20612716F9E0}" presName="Accent1" presStyleCnt="0"/>
      <dgm:spPr/>
    </dgm:pt>
    <dgm:pt modelId="{2A001641-D05E-4B0E-8696-504BF0FBD54D}" type="pres">
      <dgm:prSet presAssocID="{32F67A6D-8751-4937-81B9-20612716F9E0}" presName="Accent" presStyleLbl="node1" presStyleIdx="2" presStyleCnt="3"/>
      <dgm:spPr>
        <a:solidFill>
          <a:schemeClr val="accent2"/>
        </a:solidFill>
      </dgm:spPr>
    </dgm:pt>
    <dgm:pt modelId="{A2FAAC77-30F9-4DB2-977C-330D2DD176B4}" type="pres">
      <dgm:prSet presAssocID="{32F67A6D-8751-4937-81B9-20612716F9E0}" presName="ParentBackground1" presStyleCnt="0"/>
      <dgm:spPr/>
    </dgm:pt>
    <dgm:pt modelId="{B8CDA43A-7216-491D-89B2-829B3F223F50}" type="pres">
      <dgm:prSet presAssocID="{32F67A6D-8751-4937-81B9-20612716F9E0}" presName="ParentBackground" presStyleLbl="fgAcc1" presStyleIdx="2" presStyleCnt="3"/>
      <dgm:spPr/>
      <dgm:t>
        <a:bodyPr/>
        <a:lstStyle/>
        <a:p>
          <a:endParaRPr lang="en-US"/>
        </a:p>
      </dgm:t>
    </dgm:pt>
    <dgm:pt modelId="{50647889-F41A-4DF4-A2C1-46BDF7CB2AB0}" type="pres">
      <dgm:prSet presAssocID="{32F67A6D-8751-4937-81B9-20612716F9E0}" presName="Parent1" presStyleLbl="revTx" presStyleIdx="0" presStyleCnt="0">
        <dgm:presLayoutVars>
          <dgm:chMax val="1"/>
          <dgm:chPref val="1"/>
          <dgm:bulletEnabled val="1"/>
        </dgm:presLayoutVars>
      </dgm:prSet>
      <dgm:spPr/>
      <dgm:t>
        <a:bodyPr/>
        <a:lstStyle/>
        <a:p>
          <a:endParaRPr lang="en-US"/>
        </a:p>
      </dgm:t>
    </dgm:pt>
  </dgm:ptLst>
  <dgm:cxnLst>
    <dgm:cxn modelId="{88392C38-CDF7-4C2A-B675-7DD518A4BC63}" type="presOf" srcId="{32F67A6D-8751-4937-81B9-20612716F9E0}" destId="{50647889-F41A-4DF4-A2C1-46BDF7CB2AB0}" srcOrd="1" destOrd="0" presId="urn:microsoft.com/office/officeart/2011/layout/CircleProcess"/>
    <dgm:cxn modelId="{515CF755-BDEA-485D-9C31-59245AC66DB1}" srcId="{1724C121-78C2-44A7-BCE8-BC58B181AF44}" destId="{32F67A6D-8751-4937-81B9-20612716F9E0}" srcOrd="0" destOrd="0" parTransId="{317832EC-D69D-49F9-94E3-37F0DECBF2D8}" sibTransId="{72CD91F9-1555-42E6-8CF8-8046686CED67}"/>
    <dgm:cxn modelId="{86BE02AD-F281-4D2D-A97B-8E5CD2C983A7}" type="presOf" srcId="{2F5D6097-5FAB-4CF4-AB35-019D65501865}" destId="{0C3CFAC6-6BEF-487E-81F2-EEC58758AF60}" srcOrd="0" destOrd="0" presId="urn:microsoft.com/office/officeart/2011/layout/CircleProcess"/>
    <dgm:cxn modelId="{84123897-482B-44A0-956C-86555F88B209}" srcId="{1724C121-78C2-44A7-BCE8-BC58B181AF44}" destId="{2F5D6097-5FAB-4CF4-AB35-019D65501865}" srcOrd="2" destOrd="0" parTransId="{A3A3EBA6-4774-4BCC-A8E5-EFF71E4148D4}" sibTransId="{37A04FAA-AA21-49F3-B4B5-18188CD29CD5}"/>
    <dgm:cxn modelId="{E5D088E3-890E-49C5-8BC3-E1F2DD404526}" type="presOf" srcId="{09B76FF6-F4B7-4398-BE59-54FA341BA590}" destId="{32526AAA-9F06-43F7-99DD-74E2A0558F16}" srcOrd="0" destOrd="0" presId="urn:microsoft.com/office/officeart/2011/layout/CircleProcess"/>
    <dgm:cxn modelId="{68D10F04-7502-4488-A235-97A0D8AF6A49}" type="presOf" srcId="{09B76FF6-F4B7-4398-BE59-54FA341BA590}" destId="{3670C0E8-BD6D-4BC7-835F-0FA727713652}" srcOrd="1" destOrd="0" presId="urn:microsoft.com/office/officeart/2011/layout/CircleProcess"/>
    <dgm:cxn modelId="{FA98D67D-C044-4E9C-B68F-3EE4FBA86D89}" type="presOf" srcId="{1724C121-78C2-44A7-BCE8-BC58B181AF44}" destId="{DEC7483E-805E-44BE-941C-F7FBD82992BD}" srcOrd="0" destOrd="0" presId="urn:microsoft.com/office/officeart/2011/layout/CircleProcess"/>
    <dgm:cxn modelId="{203E8DD7-B365-4E56-8385-DABEBF18A56C}" type="presOf" srcId="{32F67A6D-8751-4937-81B9-20612716F9E0}" destId="{B8CDA43A-7216-491D-89B2-829B3F223F50}" srcOrd="0" destOrd="0" presId="urn:microsoft.com/office/officeart/2011/layout/CircleProcess"/>
    <dgm:cxn modelId="{48BE4BB9-D80A-45E8-8943-60CA6FE6DE7C}" srcId="{1724C121-78C2-44A7-BCE8-BC58B181AF44}" destId="{09B76FF6-F4B7-4398-BE59-54FA341BA590}" srcOrd="1" destOrd="0" parTransId="{0B17FFAD-C557-4242-B61E-5C8CA91C6A43}" sibTransId="{88F008E8-DEEA-4C9D-8BDB-3E227B823025}"/>
    <dgm:cxn modelId="{85F5A668-6F44-4E8A-9FD0-FB83F255BA63}" type="presOf" srcId="{2F5D6097-5FAB-4CF4-AB35-019D65501865}" destId="{D0C233E0-22AB-4764-BAFC-A4B2DE6F6AC6}" srcOrd="1" destOrd="0" presId="urn:microsoft.com/office/officeart/2011/layout/CircleProcess"/>
    <dgm:cxn modelId="{48F87E45-40BD-49EA-9BB8-02DDDB722EAE}" type="presParOf" srcId="{DEC7483E-805E-44BE-941C-F7FBD82992BD}" destId="{A6FCF12A-DC56-4921-B643-4FED35E976FA}" srcOrd="0" destOrd="0" presId="urn:microsoft.com/office/officeart/2011/layout/CircleProcess"/>
    <dgm:cxn modelId="{C7E9A7C4-4DB8-44CC-B0F7-9C2A4A26B8E4}" type="presParOf" srcId="{A6FCF12A-DC56-4921-B643-4FED35E976FA}" destId="{F656B07E-A552-484E-8D4D-87DC79F0CCEA}" srcOrd="0" destOrd="0" presId="urn:microsoft.com/office/officeart/2011/layout/CircleProcess"/>
    <dgm:cxn modelId="{22BE59CD-73EF-48F0-8424-05DDEE8D0DAE}" type="presParOf" srcId="{DEC7483E-805E-44BE-941C-F7FBD82992BD}" destId="{25246833-9BCE-4518-8EE2-6E72A5F8EC4E}" srcOrd="1" destOrd="0" presId="urn:microsoft.com/office/officeart/2011/layout/CircleProcess"/>
    <dgm:cxn modelId="{7D3B6468-AFBB-40ED-85E4-F4BDB0A0153E}" type="presParOf" srcId="{25246833-9BCE-4518-8EE2-6E72A5F8EC4E}" destId="{0C3CFAC6-6BEF-487E-81F2-EEC58758AF60}" srcOrd="0" destOrd="0" presId="urn:microsoft.com/office/officeart/2011/layout/CircleProcess"/>
    <dgm:cxn modelId="{119758AC-70D2-47CB-B5B3-5C15F717903B}" type="presParOf" srcId="{DEC7483E-805E-44BE-941C-F7FBD82992BD}" destId="{D0C233E0-22AB-4764-BAFC-A4B2DE6F6AC6}" srcOrd="2" destOrd="0" presId="urn:microsoft.com/office/officeart/2011/layout/CircleProcess"/>
    <dgm:cxn modelId="{71AB40F5-FB3D-43D3-9550-D3F15A435AC0}" type="presParOf" srcId="{DEC7483E-805E-44BE-941C-F7FBD82992BD}" destId="{EC25097F-513E-4D96-A450-10BC89C38627}" srcOrd="3" destOrd="0" presId="urn:microsoft.com/office/officeart/2011/layout/CircleProcess"/>
    <dgm:cxn modelId="{A7C1ECA4-EA1A-471B-9516-447D79B36316}" type="presParOf" srcId="{EC25097F-513E-4D96-A450-10BC89C38627}" destId="{0D363CFE-5E03-4F42-8FAC-E5042E9C88AC}" srcOrd="0" destOrd="0" presId="urn:microsoft.com/office/officeart/2011/layout/CircleProcess"/>
    <dgm:cxn modelId="{A3C5B744-28DC-4570-A0C6-6C5D9E028497}" type="presParOf" srcId="{DEC7483E-805E-44BE-941C-F7FBD82992BD}" destId="{C2C4B20F-6D41-4EE2-8867-294F3D714A70}" srcOrd="4" destOrd="0" presId="urn:microsoft.com/office/officeart/2011/layout/CircleProcess"/>
    <dgm:cxn modelId="{BE73653E-310A-48DC-AD13-F18CE139F430}" type="presParOf" srcId="{C2C4B20F-6D41-4EE2-8867-294F3D714A70}" destId="{32526AAA-9F06-43F7-99DD-74E2A0558F16}" srcOrd="0" destOrd="0" presId="urn:microsoft.com/office/officeart/2011/layout/CircleProcess"/>
    <dgm:cxn modelId="{8D2C035A-092D-4DC5-9320-DB836A7C34D6}" type="presParOf" srcId="{DEC7483E-805E-44BE-941C-F7FBD82992BD}" destId="{3670C0E8-BD6D-4BC7-835F-0FA727713652}" srcOrd="5" destOrd="0" presId="urn:microsoft.com/office/officeart/2011/layout/CircleProcess"/>
    <dgm:cxn modelId="{A7BEFA06-29BE-46C2-9DD0-39E4A0F40844}" type="presParOf" srcId="{DEC7483E-805E-44BE-941C-F7FBD82992BD}" destId="{A951AA57-B86B-4B61-B76D-74C9B26244A5}" srcOrd="6" destOrd="0" presId="urn:microsoft.com/office/officeart/2011/layout/CircleProcess"/>
    <dgm:cxn modelId="{39326F83-CAD5-45E8-BF3D-76F61C3F7B9C}" type="presParOf" srcId="{A951AA57-B86B-4B61-B76D-74C9B26244A5}" destId="{2A001641-D05E-4B0E-8696-504BF0FBD54D}" srcOrd="0" destOrd="0" presId="urn:microsoft.com/office/officeart/2011/layout/CircleProcess"/>
    <dgm:cxn modelId="{E81D9C96-2B24-4FC8-9B77-3700895B640C}" type="presParOf" srcId="{DEC7483E-805E-44BE-941C-F7FBD82992BD}" destId="{A2FAAC77-30F9-4DB2-977C-330D2DD176B4}" srcOrd="7" destOrd="0" presId="urn:microsoft.com/office/officeart/2011/layout/CircleProcess"/>
    <dgm:cxn modelId="{84F877CF-3460-464D-9098-91556735C0E5}" type="presParOf" srcId="{A2FAAC77-30F9-4DB2-977C-330D2DD176B4}" destId="{B8CDA43A-7216-491D-89B2-829B3F223F50}" srcOrd="0" destOrd="0" presId="urn:microsoft.com/office/officeart/2011/layout/CircleProcess"/>
    <dgm:cxn modelId="{DAEDED92-C17E-4313-9EBF-C8B48CE21F8C}" type="presParOf" srcId="{DEC7483E-805E-44BE-941C-F7FBD82992BD}" destId="{50647889-F41A-4DF4-A2C1-46BDF7CB2AB0}" srcOrd="8"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6B07E-A552-484E-8D4D-87DC79F0CCEA}">
      <dsp:nvSpPr>
        <dsp:cNvPr id="0" name=""/>
        <dsp:cNvSpPr/>
      </dsp:nvSpPr>
      <dsp:spPr>
        <a:xfrm>
          <a:off x="5932487" y="1563403"/>
          <a:ext cx="2587855" cy="2588334"/>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3CFAC6-6BEF-487E-81F2-EEC58758AF60}">
      <dsp:nvSpPr>
        <dsp:cNvPr id="0" name=""/>
        <dsp:cNvSpPr/>
      </dsp:nvSpPr>
      <dsp:spPr>
        <a:xfrm>
          <a:off x="6018412" y="1649696"/>
          <a:ext cx="2416005" cy="2415748"/>
        </a:xfrm>
        <a:prstGeom prst="ellipse">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latin typeface="Raleway" panose="020B0503030101060003" pitchFamily="34" charset="0"/>
            </a:rPr>
            <a:t>2014</a:t>
          </a:r>
          <a:endParaRPr lang="en-US" sz="4400" kern="1200" dirty="0">
            <a:latin typeface="Raleway" panose="020B0503030101060003" pitchFamily="34" charset="0"/>
          </a:endParaRPr>
        </a:p>
      </dsp:txBody>
      <dsp:txXfrm>
        <a:off x="6363796" y="1994868"/>
        <a:ext cx="1725237" cy="1725404"/>
      </dsp:txXfrm>
    </dsp:sp>
    <dsp:sp modelId="{0D363CFE-5E03-4F42-8FAC-E5042E9C88AC}">
      <dsp:nvSpPr>
        <dsp:cNvPr id="0" name=""/>
        <dsp:cNvSpPr/>
      </dsp:nvSpPr>
      <dsp:spPr>
        <a:xfrm rot="2700000">
          <a:off x="3260981" y="1566532"/>
          <a:ext cx="2581622" cy="2581622"/>
        </a:xfrm>
        <a:prstGeom prst="teardrop">
          <a:avLst>
            <a:gd name="adj" fmla="val 100000"/>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526AAA-9F06-43F7-99DD-74E2A0558F16}">
      <dsp:nvSpPr>
        <dsp:cNvPr id="0" name=""/>
        <dsp:cNvSpPr/>
      </dsp:nvSpPr>
      <dsp:spPr>
        <a:xfrm>
          <a:off x="3343789" y="1649696"/>
          <a:ext cx="2416005" cy="2415748"/>
        </a:xfrm>
        <a:prstGeom prst="ellipse">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latin typeface="Raleway" panose="020B0503030101060003" pitchFamily="34" charset="0"/>
            </a:rPr>
            <a:t>2013</a:t>
          </a:r>
          <a:endParaRPr lang="en-US" sz="4400" kern="1200" dirty="0">
            <a:latin typeface="Raleway" panose="020B0503030101060003" pitchFamily="34" charset="0"/>
          </a:endParaRPr>
        </a:p>
      </dsp:txBody>
      <dsp:txXfrm>
        <a:off x="3689173" y="1994868"/>
        <a:ext cx="1725237" cy="1725404"/>
      </dsp:txXfrm>
    </dsp:sp>
    <dsp:sp modelId="{2A001641-D05E-4B0E-8696-504BF0FBD54D}">
      <dsp:nvSpPr>
        <dsp:cNvPr id="0" name=""/>
        <dsp:cNvSpPr/>
      </dsp:nvSpPr>
      <dsp:spPr>
        <a:xfrm rot="2700000">
          <a:off x="586358" y="1566532"/>
          <a:ext cx="2581622" cy="2581622"/>
        </a:xfrm>
        <a:prstGeom prst="teardrop">
          <a:avLst>
            <a:gd name="adj" fmla="val 10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CDA43A-7216-491D-89B2-829B3F223F50}">
      <dsp:nvSpPr>
        <dsp:cNvPr id="0" name=""/>
        <dsp:cNvSpPr/>
      </dsp:nvSpPr>
      <dsp:spPr>
        <a:xfrm>
          <a:off x="669166" y="1649696"/>
          <a:ext cx="2416005" cy="2415748"/>
        </a:xfrm>
        <a:prstGeom prst="ellipse">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latin typeface="Raleway" panose="020B0503030101060003" pitchFamily="34" charset="0"/>
            </a:rPr>
            <a:t>2012</a:t>
          </a:r>
          <a:endParaRPr lang="en-US" sz="4400" kern="1200" dirty="0">
            <a:latin typeface="Raleway" panose="020B0503030101060003" pitchFamily="34" charset="0"/>
          </a:endParaRPr>
        </a:p>
      </dsp:txBody>
      <dsp:txXfrm>
        <a:off x="1014550" y="1994868"/>
        <a:ext cx="1725237" cy="1725404"/>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2020/10/9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2020/10/9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167825A-42C3-43DF-A9E0-B8B749B3939F}" type="datetime1">
              <a:rPr lang="zh-CN" altLang="en-US" smtClean="0"/>
              <a:pPr/>
              <a:t>2020/10/9</a:t>
            </a:fld>
            <a:endParaRPr lang="zh-CN" altLang="en-US" sz="1200"/>
          </a:p>
        </p:txBody>
      </p:sp>
      <p:sp>
        <p:nvSpPr>
          <p:cNvPr id="5" name="灯片编号占位符 4"/>
          <p:cNvSpPr>
            <a:spLocks noGrp="1"/>
          </p:cNvSpPr>
          <p:nvPr>
            <p:ph type="sldNum" sz="quarter" idx="11"/>
          </p:nvPr>
        </p:nvSpPr>
        <p:spPr/>
        <p:txBody>
          <a:bodyPr/>
          <a:lstStyle/>
          <a:p>
            <a:fld id="{DFA0162E-2667-456C-A790-270787271587}" type="slidenum">
              <a:rPr lang="zh-CN" altLang="en-US" smtClean="0"/>
              <a:pPr/>
              <a:t>1</a:t>
            </a:fld>
            <a:endParaRPr lang="zh-CN" altLang="en-US" sz="1200"/>
          </a:p>
        </p:txBody>
      </p:sp>
    </p:spTree>
    <p:extLst>
      <p:ext uri="{BB962C8B-B14F-4D97-AF65-F5344CB8AC3E}">
        <p14:creationId xmlns:p14="http://schemas.microsoft.com/office/powerpoint/2010/main" val="1049172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2084571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3923227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2625494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13</a:t>
            </a:fld>
            <a:endParaRPr lang="zh-CN" altLang="en-US"/>
          </a:p>
        </p:txBody>
      </p:sp>
    </p:spTree>
    <p:extLst>
      <p:ext uri="{BB962C8B-B14F-4D97-AF65-F5344CB8AC3E}">
        <p14:creationId xmlns:p14="http://schemas.microsoft.com/office/powerpoint/2010/main" val="4270398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750635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1338340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1056069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3399181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2092560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19</a:t>
            </a:fld>
            <a:endParaRPr lang="zh-CN" altLang="en-US"/>
          </a:p>
        </p:txBody>
      </p:sp>
    </p:spTree>
    <p:extLst>
      <p:ext uri="{BB962C8B-B14F-4D97-AF65-F5344CB8AC3E}">
        <p14:creationId xmlns:p14="http://schemas.microsoft.com/office/powerpoint/2010/main" val="124896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a:t>
            </a:fld>
            <a:endParaRPr lang="zh-CN" altLang="en-US"/>
          </a:p>
        </p:txBody>
      </p:sp>
    </p:spTree>
    <p:extLst>
      <p:ext uri="{BB962C8B-B14F-4D97-AF65-F5344CB8AC3E}">
        <p14:creationId xmlns:p14="http://schemas.microsoft.com/office/powerpoint/2010/main" val="2218019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4019026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998535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3234431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1846312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167825A-42C3-43DF-A9E0-B8B749B3939F}" type="datetime1">
              <a:rPr lang="zh-CN" altLang="en-US" smtClean="0"/>
              <a:pPr/>
              <a:t>2020/10/9</a:t>
            </a:fld>
            <a:endParaRPr lang="zh-CN" altLang="en-US" sz="1200"/>
          </a:p>
        </p:txBody>
      </p:sp>
      <p:sp>
        <p:nvSpPr>
          <p:cNvPr id="5" name="灯片编号占位符 4"/>
          <p:cNvSpPr>
            <a:spLocks noGrp="1"/>
          </p:cNvSpPr>
          <p:nvPr>
            <p:ph type="sldNum" sz="quarter" idx="11"/>
          </p:nvPr>
        </p:nvSpPr>
        <p:spPr/>
        <p:txBody>
          <a:bodyPr/>
          <a:lstStyle/>
          <a:p>
            <a:fld id="{DFA0162E-2667-456C-A790-270787271587}" type="slidenum">
              <a:rPr lang="zh-CN" altLang="en-US" smtClean="0"/>
              <a:pPr/>
              <a:t>24</a:t>
            </a:fld>
            <a:endParaRPr lang="zh-CN" altLang="en-US" sz="1200"/>
          </a:p>
        </p:txBody>
      </p:sp>
    </p:spTree>
    <p:extLst>
      <p:ext uri="{BB962C8B-B14F-4D97-AF65-F5344CB8AC3E}">
        <p14:creationId xmlns:p14="http://schemas.microsoft.com/office/powerpoint/2010/main" val="3090928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25</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141373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1553692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2041549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3798998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3295405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565576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1812671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t>9</a:t>
            </a:fld>
            <a:endParaRPr lang="zh-CN" altLang="en-US"/>
          </a:p>
        </p:txBody>
      </p:sp>
    </p:spTree>
    <p:extLst>
      <p:ext uri="{BB962C8B-B14F-4D97-AF65-F5344CB8AC3E}">
        <p14:creationId xmlns:p14="http://schemas.microsoft.com/office/powerpoint/2010/main" val="174985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D615DFD-8505-4C7B-90FE-F45A3565472F}" type="datetimeFigureOut">
              <a:rPr lang="zh-CN" altLang="en-US" smtClean="0"/>
              <a:t>2020/10/9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7406F3C-FA24-4A80-8CD4-EE5698C541FD}" type="slidenum">
              <a:rPr lang="zh-CN" altLang="en-US" smtClean="0"/>
              <a:t>‹#›</a:t>
            </a:fld>
            <a:endParaRPr lang="zh-CN" altLang="en-US"/>
          </a:p>
        </p:txBody>
      </p:sp>
    </p:spTree>
    <p:extLst>
      <p:ext uri="{BB962C8B-B14F-4D97-AF65-F5344CB8AC3E}">
        <p14:creationId xmlns:p14="http://schemas.microsoft.com/office/powerpoint/2010/main" val="21854497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85715" y="482177"/>
            <a:ext cx="4147281" cy="1687618"/>
          </a:xfrm>
        </p:spPr>
        <p:txBody>
          <a:bodyPr anchor="b"/>
          <a:lstStyle>
            <a:lvl1pPr>
              <a:defRPr sz="3375"/>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466644" y="1041368"/>
            <a:ext cx="6509742" cy="5139869"/>
          </a:xfrm>
        </p:spPr>
        <p:txBody>
          <a:bodyPr/>
          <a:lstStyle>
            <a:lvl1pPr>
              <a:defRPr sz="3375"/>
            </a:lvl1pPr>
            <a:lvl2pPr>
              <a:defRPr sz="2953"/>
            </a:lvl2pPr>
            <a:lvl3pPr>
              <a:defRPr sz="2531"/>
            </a:lvl3pPr>
            <a:lvl4pPr>
              <a:defRPr sz="2109"/>
            </a:lvl4pPr>
            <a:lvl5pPr>
              <a:defRPr sz="2109"/>
            </a:lvl5pPr>
            <a:lvl6pPr>
              <a:defRPr sz="2109"/>
            </a:lvl6pPr>
            <a:lvl7pPr>
              <a:defRPr sz="2109"/>
            </a:lvl7pPr>
            <a:lvl8pPr>
              <a:defRPr sz="2109"/>
            </a:lvl8pPr>
            <a:lvl9pPr>
              <a:defRPr sz="2109"/>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85715" y="2169795"/>
            <a:ext cx="414728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74965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85715" y="482177"/>
            <a:ext cx="4147281" cy="1687618"/>
          </a:xfrm>
        </p:spPr>
        <p:txBody>
          <a:bodyPr anchor="b"/>
          <a:lstStyle>
            <a:lvl1pPr>
              <a:defRPr sz="3375"/>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466644" y="1041368"/>
            <a:ext cx="6509742" cy="5139869"/>
          </a:xfrm>
        </p:spPr>
        <p:txBody>
          <a:bodyPr anchor="t"/>
          <a:lstStyle>
            <a:lvl1pPr marL="0" indent="0">
              <a:buNone/>
              <a:defRPr sz="3375"/>
            </a:lvl1pPr>
            <a:lvl2pPr marL="482163" indent="0">
              <a:buNone/>
              <a:defRPr sz="2953"/>
            </a:lvl2pPr>
            <a:lvl3pPr marL="964326" indent="0">
              <a:buNone/>
              <a:defRPr sz="2531"/>
            </a:lvl3pPr>
            <a:lvl4pPr marL="1446489" indent="0">
              <a:buNone/>
              <a:defRPr sz="2109"/>
            </a:lvl4pPr>
            <a:lvl5pPr marL="1928652" indent="0">
              <a:buNone/>
              <a:defRPr sz="2109"/>
            </a:lvl5pPr>
            <a:lvl6pPr marL="2410816" indent="0">
              <a:buNone/>
              <a:defRPr sz="2109"/>
            </a:lvl6pPr>
            <a:lvl7pPr marL="2892979" indent="0">
              <a:buNone/>
              <a:defRPr sz="2109"/>
            </a:lvl7pPr>
            <a:lvl8pPr marL="3375142" indent="0">
              <a:buNone/>
              <a:defRPr sz="2109"/>
            </a:lvl8pPr>
            <a:lvl9pPr marL="3857305" indent="0">
              <a:buNone/>
              <a:defRPr sz="2109"/>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85715" y="2169795"/>
            <a:ext cx="4147281" cy="4019814"/>
          </a:xfrm>
        </p:spPr>
        <p:txBody>
          <a:bodyPr/>
          <a:lstStyle>
            <a:lvl1pPr marL="0" indent="0">
              <a:buNone/>
              <a:defRPr sz="1687"/>
            </a:lvl1pPr>
            <a:lvl2pPr marL="482163" indent="0">
              <a:buNone/>
              <a:defRPr sz="1476"/>
            </a:lvl2pPr>
            <a:lvl3pPr marL="964326" indent="0">
              <a:buNone/>
              <a:defRPr sz="1266"/>
            </a:lvl3pPr>
            <a:lvl4pPr marL="1446489" indent="0">
              <a:buNone/>
              <a:defRPr sz="1055"/>
            </a:lvl4pPr>
            <a:lvl5pPr marL="1928652" indent="0">
              <a:buNone/>
              <a:defRPr sz="1055"/>
            </a:lvl5pPr>
            <a:lvl6pPr marL="2410816" indent="0">
              <a:buNone/>
              <a:defRPr sz="1055"/>
            </a:lvl6pPr>
            <a:lvl7pPr marL="2892979" indent="0">
              <a:buNone/>
              <a:defRPr sz="1055"/>
            </a:lvl7pPr>
            <a:lvl8pPr marL="3375142" indent="0">
              <a:buNone/>
              <a:defRPr sz="1055"/>
            </a:lvl8pPr>
            <a:lvl9pPr marL="3857305" indent="0">
              <a:buNone/>
              <a:defRPr sz="1055"/>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97511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7026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2043" y="385071"/>
            <a:ext cx="2772668" cy="6129337"/>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84039" y="385071"/>
            <a:ext cx="8157270" cy="61293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08991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4039" y="385072"/>
            <a:ext cx="11090672" cy="1397978"/>
          </a:xfrm>
          <a:prstGeom prst="rect">
            <a:avLst/>
          </a:prstGeom>
        </p:spPr>
        <p:txBody>
          <a:bodyPr/>
          <a:lstStyle/>
          <a:p>
            <a:r>
              <a:rPr lang="en-US" smtClean="0"/>
              <a:t>Click to edit Master title style</a:t>
            </a:r>
            <a:endParaRPr lang="id-ID"/>
          </a:p>
        </p:txBody>
      </p:sp>
      <p:sp>
        <p:nvSpPr>
          <p:cNvPr id="3" name="Content Placeholder 2"/>
          <p:cNvSpPr>
            <a:spLocks noGrp="1"/>
          </p:cNvSpPr>
          <p:nvPr>
            <p:ph idx="1"/>
          </p:nvPr>
        </p:nvSpPr>
        <p:spPr>
          <a:xfrm>
            <a:off x="884039" y="1925358"/>
            <a:ext cx="11090672" cy="45890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a:xfrm>
            <a:off x="884039" y="6703595"/>
            <a:ext cx="2893219" cy="385072"/>
          </a:xfrm>
          <a:prstGeom prst="rect">
            <a:avLst/>
          </a:prstGeom>
        </p:spPr>
        <p:txBody>
          <a:bodyPr/>
          <a:lstStyle/>
          <a:p>
            <a:fld id="{73B3D490-D047-46FA-BFB9-06A35E31C10B}" type="datetimeFigureOut">
              <a:rPr lang="id-ID" smtClean="0"/>
              <a:t>09/10/2020</a:t>
            </a:fld>
            <a:endParaRPr lang="id-ID"/>
          </a:p>
        </p:txBody>
      </p:sp>
      <p:sp>
        <p:nvSpPr>
          <p:cNvPr id="5" name="Footer Placeholder 4"/>
          <p:cNvSpPr>
            <a:spLocks noGrp="1"/>
          </p:cNvSpPr>
          <p:nvPr>
            <p:ph type="ftr" sz="quarter" idx="11"/>
          </p:nvPr>
        </p:nvSpPr>
        <p:spPr>
          <a:xfrm>
            <a:off x="4259461" y="6703595"/>
            <a:ext cx="4339828" cy="385072"/>
          </a:xfrm>
          <a:prstGeom prst="rect">
            <a:avLst/>
          </a:prstGeom>
        </p:spPr>
        <p:txBody>
          <a:bodyPr/>
          <a:lstStyle/>
          <a:p>
            <a:endParaRPr lang="id-ID"/>
          </a:p>
        </p:txBody>
      </p:sp>
      <p:sp>
        <p:nvSpPr>
          <p:cNvPr id="6" name="Slide Number Placeholder 5"/>
          <p:cNvSpPr>
            <a:spLocks noGrp="1"/>
          </p:cNvSpPr>
          <p:nvPr>
            <p:ph type="sldNum" sz="quarter" idx="12"/>
          </p:nvPr>
        </p:nvSpPr>
        <p:spPr>
          <a:xfrm>
            <a:off x="9081492" y="6703595"/>
            <a:ext cx="2893219" cy="385072"/>
          </a:xfrm>
          <a:prstGeom prst="rect">
            <a:avLst/>
          </a:prstGeom>
        </p:spPr>
        <p:txBody>
          <a:bodyPr/>
          <a:lstStyle/>
          <a:p>
            <a:fld id="{934C11C6-5A40-492F-87BB-D659BD3D6B6F}" type="slidenum">
              <a:rPr lang="id-ID" smtClean="0"/>
              <a:t>‹#›</a:t>
            </a:fld>
            <a:endParaRPr lang="id-ID"/>
          </a:p>
        </p:txBody>
      </p:sp>
    </p:spTree>
    <p:extLst>
      <p:ext uri="{BB962C8B-B14F-4D97-AF65-F5344CB8AC3E}">
        <p14:creationId xmlns:p14="http://schemas.microsoft.com/office/powerpoint/2010/main" val="14180537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07344" y="1183677"/>
            <a:ext cx="9644063" cy="2518034"/>
          </a:xfrm>
        </p:spPr>
        <p:txBody>
          <a:bodyPr anchor="b"/>
          <a:lstStyle>
            <a:lvl1pPr algn="ctr">
              <a:defRPr sz="6328"/>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607344" y="3798816"/>
            <a:ext cx="9644063" cy="1746216"/>
          </a:xfrm>
        </p:spPr>
        <p:txBody>
          <a:bodyPr/>
          <a:lstStyle>
            <a:lvl1pPr marL="0" indent="0" algn="ctr">
              <a:buNone/>
              <a:defRPr sz="2531"/>
            </a:lvl1pPr>
            <a:lvl2pPr marL="482163" indent="0" algn="ctr">
              <a:buNone/>
              <a:defRPr sz="2109"/>
            </a:lvl2pPr>
            <a:lvl3pPr marL="964326" indent="0" algn="ctr">
              <a:buNone/>
              <a:defRPr sz="1898"/>
            </a:lvl3pPr>
            <a:lvl4pPr marL="1446489" indent="0" algn="ctr">
              <a:buNone/>
              <a:defRPr sz="1687"/>
            </a:lvl4pPr>
            <a:lvl5pPr marL="1928652" indent="0" algn="ctr">
              <a:buNone/>
              <a:defRPr sz="1687"/>
            </a:lvl5pPr>
            <a:lvl6pPr marL="2410816" indent="0" algn="ctr">
              <a:buNone/>
              <a:defRPr sz="1687"/>
            </a:lvl6pPr>
            <a:lvl7pPr marL="2892979" indent="0" algn="ctr">
              <a:buNone/>
              <a:defRPr sz="1687"/>
            </a:lvl7pPr>
            <a:lvl8pPr marL="3375142" indent="0" algn="ctr">
              <a:buNone/>
              <a:defRPr sz="1687"/>
            </a:lvl8pPr>
            <a:lvl9pPr marL="3857305" indent="0" algn="ctr">
              <a:buNone/>
              <a:defRPr sz="1687"/>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6457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23538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77342" y="1803141"/>
            <a:ext cx="11090672" cy="3008581"/>
          </a:xfrm>
        </p:spPr>
        <p:txBody>
          <a:bodyPr anchor="b"/>
          <a:lstStyle>
            <a:lvl1pPr>
              <a:defRPr sz="6328"/>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77342" y="4840184"/>
            <a:ext cx="11090672" cy="1582142"/>
          </a:xfrm>
        </p:spPr>
        <p:txBody>
          <a:bodyPr/>
          <a:lstStyle>
            <a:lvl1pPr marL="0" indent="0">
              <a:buNone/>
              <a:defRPr sz="2531">
                <a:solidFill>
                  <a:schemeClr val="tx1">
                    <a:tint val="75000"/>
                  </a:schemeClr>
                </a:solidFill>
              </a:defRPr>
            </a:lvl1pPr>
            <a:lvl2pPr marL="482163" indent="0">
              <a:buNone/>
              <a:defRPr sz="2109">
                <a:solidFill>
                  <a:schemeClr val="tx1">
                    <a:tint val="75000"/>
                  </a:schemeClr>
                </a:solidFill>
              </a:defRPr>
            </a:lvl2pPr>
            <a:lvl3pPr marL="964326" indent="0">
              <a:buNone/>
              <a:defRPr sz="1898">
                <a:solidFill>
                  <a:schemeClr val="tx1">
                    <a:tint val="75000"/>
                  </a:schemeClr>
                </a:solidFill>
              </a:defRPr>
            </a:lvl3pPr>
            <a:lvl4pPr marL="1446489" indent="0">
              <a:buNone/>
              <a:defRPr sz="1687">
                <a:solidFill>
                  <a:schemeClr val="tx1">
                    <a:tint val="75000"/>
                  </a:schemeClr>
                </a:solidFill>
              </a:defRPr>
            </a:lvl4pPr>
            <a:lvl5pPr marL="1928652" indent="0">
              <a:buNone/>
              <a:defRPr sz="1687">
                <a:solidFill>
                  <a:schemeClr val="tx1">
                    <a:tint val="75000"/>
                  </a:schemeClr>
                </a:solidFill>
              </a:defRPr>
            </a:lvl5pPr>
            <a:lvl6pPr marL="2410816" indent="0">
              <a:buNone/>
              <a:defRPr sz="1687">
                <a:solidFill>
                  <a:schemeClr val="tx1">
                    <a:tint val="75000"/>
                  </a:schemeClr>
                </a:solidFill>
              </a:defRPr>
            </a:lvl6pPr>
            <a:lvl7pPr marL="2892979" indent="0">
              <a:buNone/>
              <a:defRPr sz="1687">
                <a:solidFill>
                  <a:schemeClr val="tx1">
                    <a:tint val="75000"/>
                  </a:schemeClr>
                </a:solidFill>
              </a:defRPr>
            </a:lvl7pPr>
            <a:lvl8pPr marL="3375142" indent="0">
              <a:buNone/>
              <a:defRPr sz="1687">
                <a:solidFill>
                  <a:schemeClr val="tx1">
                    <a:tint val="75000"/>
                  </a:schemeClr>
                </a:solidFill>
              </a:defRPr>
            </a:lvl8pPr>
            <a:lvl9pPr marL="3857305" indent="0">
              <a:buNone/>
              <a:defRPr sz="1687">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73081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84039" y="1925358"/>
            <a:ext cx="5464969" cy="4589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509742" y="1925358"/>
            <a:ext cx="5464969" cy="45890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74232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85714" y="385072"/>
            <a:ext cx="11090672" cy="1397978"/>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85715" y="1773004"/>
            <a:ext cx="5439853"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smtClean="0"/>
              <a:t>单击此处编辑母版文本样式</a:t>
            </a:r>
          </a:p>
        </p:txBody>
      </p:sp>
      <p:sp>
        <p:nvSpPr>
          <p:cNvPr id="4" name="Content Placeholder 3"/>
          <p:cNvSpPr>
            <a:spLocks noGrp="1"/>
          </p:cNvSpPr>
          <p:nvPr>
            <p:ph sz="half" idx="2"/>
          </p:nvPr>
        </p:nvSpPr>
        <p:spPr>
          <a:xfrm>
            <a:off x="885715" y="2641926"/>
            <a:ext cx="5439853" cy="388587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509742" y="1773004"/>
            <a:ext cx="5466644" cy="868922"/>
          </a:xfrm>
        </p:spPr>
        <p:txBody>
          <a:bodyPr anchor="b"/>
          <a:lstStyle>
            <a:lvl1pPr marL="0" indent="0">
              <a:buNone/>
              <a:defRPr sz="2531" b="1"/>
            </a:lvl1pPr>
            <a:lvl2pPr marL="482163" indent="0">
              <a:buNone/>
              <a:defRPr sz="2109" b="1"/>
            </a:lvl2pPr>
            <a:lvl3pPr marL="964326" indent="0">
              <a:buNone/>
              <a:defRPr sz="1898" b="1"/>
            </a:lvl3pPr>
            <a:lvl4pPr marL="1446489" indent="0">
              <a:buNone/>
              <a:defRPr sz="1687" b="1"/>
            </a:lvl4pPr>
            <a:lvl5pPr marL="1928652" indent="0">
              <a:buNone/>
              <a:defRPr sz="1687" b="1"/>
            </a:lvl5pPr>
            <a:lvl6pPr marL="2410816" indent="0">
              <a:buNone/>
              <a:defRPr sz="1687" b="1"/>
            </a:lvl6pPr>
            <a:lvl7pPr marL="2892979" indent="0">
              <a:buNone/>
              <a:defRPr sz="1687" b="1"/>
            </a:lvl7pPr>
            <a:lvl8pPr marL="3375142" indent="0">
              <a:buNone/>
              <a:defRPr sz="1687" b="1"/>
            </a:lvl8pPr>
            <a:lvl9pPr marL="3857305" indent="0">
              <a:buNone/>
              <a:defRPr sz="1687" b="1"/>
            </a:lvl9pPr>
          </a:lstStyle>
          <a:p>
            <a:pPr lvl="0"/>
            <a:r>
              <a:rPr lang="zh-CN" altLang="en-US" smtClean="0"/>
              <a:t>单击此处编辑母版文本样式</a:t>
            </a:r>
          </a:p>
        </p:txBody>
      </p:sp>
      <p:sp>
        <p:nvSpPr>
          <p:cNvPr id="6" name="Content Placeholder 5"/>
          <p:cNvSpPr>
            <a:spLocks noGrp="1"/>
          </p:cNvSpPr>
          <p:nvPr>
            <p:ph sz="quarter" idx="4"/>
          </p:nvPr>
        </p:nvSpPr>
        <p:spPr>
          <a:xfrm>
            <a:off x="6509742" y="2641926"/>
            <a:ext cx="5466644" cy="388587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2020/10/9</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60398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2020/10/9</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89999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2020/10/9</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46248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DD615DFD-8505-4C7B-90FE-F45A3565472F}" type="datetimeFigureOut">
              <a:rPr lang="zh-CN" altLang="en-US" smtClean="0"/>
              <a:t>2020/10/9</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27406F3C-FA24-4A80-8CD4-EE5698C541FD}" type="slidenum">
              <a:rPr lang="zh-CN" altLang="en-US" smtClean="0"/>
              <a:t>‹#›</a:t>
            </a:fld>
            <a:endParaRPr lang="zh-CN" altLang="en-US"/>
          </a:p>
        </p:txBody>
      </p:sp>
    </p:spTree>
    <p:extLst>
      <p:ext uri="{BB962C8B-B14F-4D97-AF65-F5344CB8AC3E}">
        <p14:creationId xmlns:p14="http://schemas.microsoft.com/office/powerpoint/2010/main" val="3332929234"/>
      </p:ext>
    </p:extLst>
  </p:cSld>
  <p:clrMap bg1="lt1" tx1="dk1" bg2="lt2" tx2="dk2" accent1="accent1" accent2="accent2" accent3="accent3" accent4="accent4" accent5="accent5" accent6="accent6" hlink="hlink" folHlink="folHlink"/>
  <p:sldLayoutIdLst>
    <p:sldLayoutId id="2147483945" r:id="rId1"/>
    <p:sldLayoutId id="2147484045"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6">
                <a:solidFill>
                  <a:schemeClr val="tx1">
                    <a:tint val="75000"/>
                  </a:schemeClr>
                </a:solidFill>
              </a:defRPr>
            </a:lvl1pPr>
          </a:lstStyle>
          <a:p>
            <a:pPr fontAlgn="auto">
              <a:spcBef>
                <a:spcPts val="0"/>
              </a:spcBef>
              <a:spcAft>
                <a:spcPts val="0"/>
              </a:spcAft>
            </a:pPr>
            <a:fld id="{16E5758D-A3C3-4E88-8AC0-22500507BD7E}" type="datetimeFigureOut">
              <a:rPr lang="zh-CN" altLang="en-US" smtClean="0">
                <a:solidFill>
                  <a:prstClr val="black">
                    <a:tint val="75000"/>
                  </a:prstClr>
                </a:solidFill>
                <a:latin typeface="Calibri" panose="020F0502020204030204"/>
              </a:rPr>
              <a:pPr fontAlgn="auto">
                <a:spcBef>
                  <a:spcPts val="0"/>
                </a:spcBef>
                <a:spcAft>
                  <a:spcPts val="0"/>
                </a:spcAft>
              </a:pPr>
              <a:t>2020/10/9</a:t>
            </a:fld>
            <a:endParaRPr lang="zh-CN" altLang="en-US">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pPr fontAlgn="auto">
              <a:spcBef>
                <a:spcPts val="0"/>
              </a:spcBef>
              <a:spcAft>
                <a:spcPts val="0"/>
              </a:spcAft>
            </a:pPr>
            <a:endParaRPr lang="zh-CN" altLang="en-US">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6">
                <a:solidFill>
                  <a:schemeClr val="tx1">
                    <a:tint val="75000"/>
                  </a:schemeClr>
                </a:solidFill>
              </a:defRPr>
            </a:lvl1pPr>
          </a:lstStyle>
          <a:p>
            <a:pPr fontAlgn="auto">
              <a:spcBef>
                <a:spcPts val="0"/>
              </a:spcBef>
              <a:spcAft>
                <a:spcPts val="0"/>
              </a:spcAft>
            </a:pPr>
            <a:fld id="{AA4E786F-588D-4932-A7B2-AE3451FA4ACA}" type="slidenum">
              <a:rPr lang="zh-CN" altLang="en-US" smtClean="0">
                <a:solidFill>
                  <a:prstClr val="black">
                    <a:tint val="75000"/>
                  </a:prstClr>
                </a:solidFill>
                <a:latin typeface="Calibri" panose="020F0502020204030204"/>
              </a:rPr>
              <a:pPr fontAlgn="auto">
                <a:spcBef>
                  <a:spcPts val="0"/>
                </a:spcBef>
                <a:spcAft>
                  <a:spcPts val="0"/>
                </a:spcAft>
              </a:pPr>
              <a:t>‹#›</a:t>
            </a:fld>
            <a:endParaRPr lang="zh-CN" alt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949391035"/>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4.png"/><Relationship Id="rId7"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2.png"/><Relationship Id="rId5" Type="http://schemas.openxmlformats.org/officeDocument/2006/relationships/diagramQuickStyle" Target="../diagrams/quickStyle1.xml"/><Relationship Id="rId10" Type="http://schemas.openxmlformats.org/officeDocument/2006/relationships/image" Target="../media/image11.png"/><Relationship Id="rId4" Type="http://schemas.openxmlformats.org/officeDocument/2006/relationships/diagramLayout" Target="../diagrams/layout1.xml"/><Relationship Id="rId9"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5.xml"/><Relationship Id="rId1" Type="http://schemas.openxmlformats.org/officeDocument/2006/relationships/slideLayout" Target="../slideLayouts/slideLayout9.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858750" cy="7232650"/>
          </a:xfrm>
          <a:prstGeom prst="rect">
            <a:avLst/>
          </a:prstGeom>
          <a:blipFill dpi="0" rotWithShape="1">
            <a:blip r:embed="rId3">
              <a:extLst>
                <a:ext uri="{BEBA8EAE-BF5A-486C-A8C5-ECC9F3942E4B}">
                  <a14:imgProps xmlns:a14="http://schemas.microsoft.com/office/drawing/2010/main">
                    <a14:imgLayer>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259"/>
          <p:cNvSpPr>
            <a:spLocks noChangeArrowheads="1"/>
          </p:cNvSpPr>
          <p:nvPr/>
        </p:nvSpPr>
        <p:spPr bwMode="auto">
          <a:xfrm>
            <a:off x="2266950" y="5632549"/>
            <a:ext cx="8324850" cy="830997"/>
          </a:xfrm>
          <a:prstGeom prst="rect">
            <a:avLst/>
          </a:prstGeom>
          <a:noFill/>
          <a:ln>
            <a:noFill/>
          </a:ln>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5400" b="1" smtClean="0">
                <a:solidFill>
                  <a:schemeClr val="bg1"/>
                </a:solidFill>
                <a:cs typeface="Arial" panose="020B0604020202020204" pitchFamily="34" charset="0"/>
              </a:rPr>
              <a:t>VUE</a:t>
            </a:r>
            <a:endParaRPr lang="zh-CN" altLang="en-US" sz="5400" dirty="0">
              <a:solidFill>
                <a:schemeClr val="bg1"/>
              </a:solidFill>
              <a:cs typeface="Arial" panose="020B0604020202020204" pitchFamily="34" charset="0"/>
            </a:endParaRPr>
          </a:p>
        </p:txBody>
      </p:sp>
    </p:spTree>
    <p:extLst>
      <p:ext uri="{BB962C8B-B14F-4D97-AF65-F5344CB8AC3E}">
        <p14:creationId xmlns:p14="http://schemas.microsoft.com/office/powerpoint/2010/main" val="157572580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7"/>
                                        </p:tgtEl>
                                        <p:attrNameLst>
                                          <p:attrName>ppt_y</p:attrName>
                                        </p:attrNameLst>
                                      </p:cBhvr>
                                      <p:tavLst>
                                        <p:tav tm="0">
                                          <p:val>
                                            <p:strVal val="#ppt_y"/>
                                          </p:val>
                                        </p:tav>
                                        <p:tav tm="100000">
                                          <p:val>
                                            <p:strVal val="#ppt_y"/>
                                          </p:val>
                                        </p:tav>
                                      </p:tavLst>
                                    </p:anim>
                                    <p:anim calcmode="lin" valueType="num">
                                      <p:cBhvr>
                                        <p:cTn id="15"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7"/>
                                        </p:tgtEl>
                                      </p:cBhvr>
                                    </p:animEffect>
                                  </p:childTnLst>
                                </p:cTn>
                              </p:par>
                            </p:childTnLst>
                          </p:cTn>
                        </p:par>
                        <p:par>
                          <p:cTn id="18" fill="hold">
                            <p:stCondLst>
                              <p:cond delay="1600"/>
                            </p:stCondLst>
                            <p:childTnLst>
                              <p:par>
                                <p:cTn id="19" presetID="26" presetClass="emph" presetSubtype="0" fill="hold" grpId="1" nodeType="afterEffect">
                                  <p:stCondLst>
                                    <p:cond delay="0"/>
                                  </p:stCondLst>
                                  <p:iterate type="lt">
                                    <p:tmPct val="0"/>
                                  </p:iterate>
                                  <p:childTnLst>
                                    <p:animEffect transition="out" filter="fade">
                                      <p:cBhvr>
                                        <p:cTn id="20" dur="500" tmFilter="0, 0; .2, .5; .8, .5; 1, 0"/>
                                        <p:tgtEl>
                                          <p:spTgt spid="7"/>
                                        </p:tgtEl>
                                      </p:cBhvr>
                                    </p:animEffect>
                                    <p:animScale>
                                      <p:cBhvr>
                                        <p:cTn id="21"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7"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351159" y="3616326"/>
            <a:ext cx="1421711" cy="2480905"/>
            <a:chOff x="1832721" y="2694103"/>
            <a:chExt cx="5155827" cy="9542721"/>
          </a:xfrm>
        </p:grpSpPr>
        <p:sp>
          <p:nvSpPr>
            <p:cNvPr id="5" name="Rectangle 4"/>
            <p:cNvSpPr/>
            <p:nvPr/>
          </p:nvSpPr>
          <p:spPr>
            <a:xfrm>
              <a:off x="2151529" y="5136776"/>
              <a:ext cx="4518212" cy="71000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Isosceles Triangle 5"/>
            <p:cNvSpPr/>
            <p:nvPr/>
          </p:nvSpPr>
          <p:spPr>
            <a:xfrm>
              <a:off x="1832721" y="2694103"/>
              <a:ext cx="5155827" cy="255494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 name="Rectangle 6"/>
            <p:cNvSpPr/>
            <p:nvPr/>
          </p:nvSpPr>
          <p:spPr>
            <a:xfrm>
              <a:off x="4701428" y="8970307"/>
              <a:ext cx="941294" cy="2653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Rectangle 7"/>
            <p:cNvSpPr/>
            <p:nvPr/>
          </p:nvSpPr>
          <p:spPr>
            <a:xfrm>
              <a:off x="3220571" y="8970307"/>
              <a:ext cx="941294" cy="983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Rectangle 8"/>
            <p:cNvSpPr/>
            <p:nvPr/>
          </p:nvSpPr>
          <p:spPr>
            <a:xfrm>
              <a:off x="3223933" y="7531685"/>
              <a:ext cx="941294" cy="983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 name="Rectangle 9"/>
            <p:cNvSpPr/>
            <p:nvPr/>
          </p:nvSpPr>
          <p:spPr>
            <a:xfrm>
              <a:off x="4701428" y="7531685"/>
              <a:ext cx="941294" cy="983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1" name="Rectangle 10"/>
            <p:cNvSpPr/>
            <p:nvPr/>
          </p:nvSpPr>
          <p:spPr>
            <a:xfrm>
              <a:off x="3220571" y="6093063"/>
              <a:ext cx="941294" cy="983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2" name="Rectangle 11"/>
            <p:cNvSpPr/>
            <p:nvPr/>
          </p:nvSpPr>
          <p:spPr>
            <a:xfrm>
              <a:off x="4728322" y="6093063"/>
              <a:ext cx="941294" cy="983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13" name="Group 12"/>
          <p:cNvGrpSpPr/>
          <p:nvPr/>
        </p:nvGrpSpPr>
        <p:grpSpPr>
          <a:xfrm>
            <a:off x="3476001" y="2906831"/>
            <a:ext cx="1828295" cy="3190400"/>
            <a:chOff x="1832721" y="2694103"/>
            <a:chExt cx="5155827" cy="9542721"/>
          </a:xfrm>
        </p:grpSpPr>
        <p:sp>
          <p:nvSpPr>
            <p:cNvPr id="14" name="Rectangle 13"/>
            <p:cNvSpPr/>
            <p:nvPr/>
          </p:nvSpPr>
          <p:spPr>
            <a:xfrm>
              <a:off x="2151529" y="5136776"/>
              <a:ext cx="4518212" cy="71000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 name="Isosceles Triangle 14"/>
            <p:cNvSpPr/>
            <p:nvPr/>
          </p:nvSpPr>
          <p:spPr>
            <a:xfrm>
              <a:off x="1832721" y="2694103"/>
              <a:ext cx="5155827" cy="255494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Rectangle 15"/>
            <p:cNvSpPr/>
            <p:nvPr/>
          </p:nvSpPr>
          <p:spPr>
            <a:xfrm>
              <a:off x="4701428" y="8970307"/>
              <a:ext cx="941294" cy="2653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Rectangle 16"/>
            <p:cNvSpPr/>
            <p:nvPr/>
          </p:nvSpPr>
          <p:spPr>
            <a:xfrm>
              <a:off x="3220571" y="8970307"/>
              <a:ext cx="941294" cy="983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Rectangle 17"/>
            <p:cNvSpPr/>
            <p:nvPr/>
          </p:nvSpPr>
          <p:spPr>
            <a:xfrm>
              <a:off x="3223933" y="7531685"/>
              <a:ext cx="941294" cy="983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Rectangle 18"/>
            <p:cNvSpPr/>
            <p:nvPr/>
          </p:nvSpPr>
          <p:spPr>
            <a:xfrm>
              <a:off x="4701428" y="7531685"/>
              <a:ext cx="941294" cy="983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Rectangle 19"/>
            <p:cNvSpPr/>
            <p:nvPr/>
          </p:nvSpPr>
          <p:spPr>
            <a:xfrm>
              <a:off x="3220571" y="6093063"/>
              <a:ext cx="941294" cy="983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1" name="Rectangle 20"/>
            <p:cNvSpPr/>
            <p:nvPr/>
          </p:nvSpPr>
          <p:spPr>
            <a:xfrm>
              <a:off x="4728322" y="6093063"/>
              <a:ext cx="941294" cy="983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22" name="Group 21"/>
          <p:cNvGrpSpPr/>
          <p:nvPr/>
        </p:nvGrpSpPr>
        <p:grpSpPr>
          <a:xfrm>
            <a:off x="6007428" y="2350988"/>
            <a:ext cx="2144725" cy="3742575"/>
            <a:chOff x="1832721" y="2694103"/>
            <a:chExt cx="5155827" cy="9542721"/>
          </a:xfrm>
        </p:grpSpPr>
        <p:sp>
          <p:nvSpPr>
            <p:cNvPr id="23" name="Rectangle 22"/>
            <p:cNvSpPr/>
            <p:nvPr/>
          </p:nvSpPr>
          <p:spPr>
            <a:xfrm>
              <a:off x="2151529" y="5136776"/>
              <a:ext cx="4518212" cy="71000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4" name="Isosceles Triangle 23"/>
            <p:cNvSpPr/>
            <p:nvPr/>
          </p:nvSpPr>
          <p:spPr>
            <a:xfrm>
              <a:off x="1832721" y="2694103"/>
              <a:ext cx="5155827" cy="2554942"/>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ectangle 24"/>
            <p:cNvSpPr/>
            <p:nvPr/>
          </p:nvSpPr>
          <p:spPr>
            <a:xfrm>
              <a:off x="4701428" y="8970307"/>
              <a:ext cx="941294" cy="2653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Rectangle 25"/>
            <p:cNvSpPr/>
            <p:nvPr/>
          </p:nvSpPr>
          <p:spPr>
            <a:xfrm>
              <a:off x="3220571" y="8970307"/>
              <a:ext cx="941294" cy="983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7" name="Rectangle 26"/>
            <p:cNvSpPr/>
            <p:nvPr/>
          </p:nvSpPr>
          <p:spPr>
            <a:xfrm>
              <a:off x="3223933" y="7531685"/>
              <a:ext cx="941294" cy="983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8" name="Rectangle 27"/>
            <p:cNvSpPr/>
            <p:nvPr/>
          </p:nvSpPr>
          <p:spPr>
            <a:xfrm>
              <a:off x="4701428" y="7531685"/>
              <a:ext cx="941294" cy="983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9" name="Rectangle 28"/>
            <p:cNvSpPr/>
            <p:nvPr/>
          </p:nvSpPr>
          <p:spPr>
            <a:xfrm>
              <a:off x="3220571" y="6093063"/>
              <a:ext cx="941294" cy="983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0" name="Rectangle 29"/>
            <p:cNvSpPr/>
            <p:nvPr/>
          </p:nvSpPr>
          <p:spPr>
            <a:xfrm>
              <a:off x="4728322" y="6093063"/>
              <a:ext cx="941294" cy="983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grpSp>
        <p:nvGrpSpPr>
          <p:cNvPr id="31" name="Group 30"/>
          <p:cNvGrpSpPr/>
          <p:nvPr/>
        </p:nvGrpSpPr>
        <p:grpSpPr>
          <a:xfrm>
            <a:off x="8855284" y="1667348"/>
            <a:ext cx="2536493" cy="4426214"/>
            <a:chOff x="1832721" y="2694103"/>
            <a:chExt cx="5155827" cy="9542721"/>
          </a:xfrm>
        </p:grpSpPr>
        <p:sp>
          <p:nvSpPr>
            <p:cNvPr id="32" name="Rectangle 31"/>
            <p:cNvSpPr/>
            <p:nvPr/>
          </p:nvSpPr>
          <p:spPr>
            <a:xfrm>
              <a:off x="2151529" y="5136776"/>
              <a:ext cx="4518212" cy="710004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3" name="Isosceles Triangle 32"/>
            <p:cNvSpPr/>
            <p:nvPr/>
          </p:nvSpPr>
          <p:spPr>
            <a:xfrm>
              <a:off x="1832721" y="2694103"/>
              <a:ext cx="5155827" cy="2554942"/>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4" name="Rectangle 33"/>
            <p:cNvSpPr/>
            <p:nvPr/>
          </p:nvSpPr>
          <p:spPr>
            <a:xfrm>
              <a:off x="4701428" y="8970307"/>
              <a:ext cx="941294" cy="2653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Rectangle 34"/>
            <p:cNvSpPr/>
            <p:nvPr/>
          </p:nvSpPr>
          <p:spPr>
            <a:xfrm>
              <a:off x="3220571" y="8970307"/>
              <a:ext cx="941294" cy="983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Rectangle 35"/>
            <p:cNvSpPr/>
            <p:nvPr/>
          </p:nvSpPr>
          <p:spPr>
            <a:xfrm>
              <a:off x="3223933" y="7531685"/>
              <a:ext cx="941294" cy="983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Rectangle 36"/>
            <p:cNvSpPr/>
            <p:nvPr/>
          </p:nvSpPr>
          <p:spPr>
            <a:xfrm>
              <a:off x="4701428" y="7531685"/>
              <a:ext cx="941294" cy="983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Rectangle 37"/>
            <p:cNvSpPr/>
            <p:nvPr/>
          </p:nvSpPr>
          <p:spPr>
            <a:xfrm>
              <a:off x="3220571" y="6093063"/>
              <a:ext cx="941294" cy="983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 name="Rectangle 38"/>
            <p:cNvSpPr/>
            <p:nvPr/>
          </p:nvSpPr>
          <p:spPr>
            <a:xfrm>
              <a:off x="4728322" y="6093063"/>
              <a:ext cx="941294" cy="983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40" name="Rectangle 7"/>
          <p:cNvSpPr>
            <a:spLocks noChangeArrowheads="1"/>
          </p:cNvSpPr>
          <p:nvPr/>
        </p:nvSpPr>
        <p:spPr bwMode="auto">
          <a:xfrm>
            <a:off x="1068749" y="6024526"/>
            <a:ext cx="1986528" cy="579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sz="2109" dirty="0">
                <a:solidFill>
                  <a:schemeClr val="tx1">
                    <a:lumMod val="95000"/>
                    <a:lumOff val="5000"/>
                  </a:schemeClr>
                </a:solidFill>
                <a:latin typeface="+mj-lt"/>
              </a:rPr>
              <a:t>2012</a:t>
            </a:r>
          </a:p>
        </p:txBody>
      </p:sp>
      <p:sp>
        <p:nvSpPr>
          <p:cNvPr id="41" name="Rectangle 7"/>
          <p:cNvSpPr>
            <a:spLocks noChangeArrowheads="1"/>
          </p:cNvSpPr>
          <p:nvPr/>
        </p:nvSpPr>
        <p:spPr bwMode="auto">
          <a:xfrm>
            <a:off x="3396884" y="6019111"/>
            <a:ext cx="1986528" cy="579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sz="2109" dirty="0">
                <a:solidFill>
                  <a:schemeClr val="tx1">
                    <a:lumMod val="95000"/>
                    <a:lumOff val="5000"/>
                  </a:schemeClr>
                </a:solidFill>
                <a:latin typeface="+mj-lt"/>
              </a:rPr>
              <a:t>2013</a:t>
            </a:r>
          </a:p>
        </p:txBody>
      </p:sp>
      <p:sp>
        <p:nvSpPr>
          <p:cNvPr id="42" name="Rectangle 7"/>
          <p:cNvSpPr>
            <a:spLocks noChangeArrowheads="1"/>
          </p:cNvSpPr>
          <p:nvPr/>
        </p:nvSpPr>
        <p:spPr bwMode="auto">
          <a:xfrm>
            <a:off x="6086525" y="6019110"/>
            <a:ext cx="1986528" cy="579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sz="2109" dirty="0">
                <a:solidFill>
                  <a:schemeClr val="tx1">
                    <a:lumMod val="95000"/>
                    <a:lumOff val="5000"/>
                  </a:schemeClr>
                </a:solidFill>
                <a:latin typeface="+mj-lt"/>
              </a:rPr>
              <a:t>2014</a:t>
            </a:r>
          </a:p>
        </p:txBody>
      </p:sp>
      <p:sp>
        <p:nvSpPr>
          <p:cNvPr id="43" name="Rectangle 7"/>
          <p:cNvSpPr>
            <a:spLocks noChangeArrowheads="1"/>
          </p:cNvSpPr>
          <p:nvPr/>
        </p:nvSpPr>
        <p:spPr bwMode="auto">
          <a:xfrm>
            <a:off x="9130266" y="6019110"/>
            <a:ext cx="1986528" cy="579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sz="2109" dirty="0">
                <a:solidFill>
                  <a:schemeClr val="tx1">
                    <a:lumMod val="95000"/>
                    <a:lumOff val="5000"/>
                  </a:schemeClr>
                </a:solidFill>
                <a:latin typeface="+mj-lt"/>
              </a:rPr>
              <a:t>2015</a:t>
            </a:r>
          </a:p>
        </p:txBody>
      </p:sp>
      <p:sp>
        <p:nvSpPr>
          <p:cNvPr id="44" name="矩形 43"/>
          <p:cNvSpPr/>
          <p:nvPr/>
        </p:nvSpPr>
        <p:spPr>
          <a:xfrm>
            <a:off x="311169" y="448147"/>
            <a:ext cx="573895" cy="553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45" name="矩形 44"/>
          <p:cNvSpPr/>
          <p:nvPr/>
        </p:nvSpPr>
        <p:spPr>
          <a:xfrm>
            <a:off x="165023" y="198"/>
            <a:ext cx="538090" cy="838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46" name="文本框 45"/>
          <p:cNvSpPr txBox="1"/>
          <p:nvPr/>
        </p:nvSpPr>
        <p:spPr>
          <a:xfrm>
            <a:off x="1048046" y="482886"/>
            <a:ext cx="3077766" cy="369204"/>
          </a:xfrm>
          <a:prstGeom prst="rect">
            <a:avLst/>
          </a:prstGeom>
          <a:noFill/>
        </p:spPr>
        <p:txBody>
          <a:bodyPr wrap="none" lIns="0" tIns="0" rIns="0" bIns="0" rtlCol="0">
            <a:spAutoFit/>
          </a:bodyPr>
          <a:lstStyle/>
          <a:p>
            <a:pPr defTabSz="964149"/>
            <a:r>
              <a:rPr lang="zh-CN" altLang="en-US" sz="2399"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47" name="文本框 46"/>
          <p:cNvSpPr txBox="1"/>
          <p:nvPr/>
        </p:nvSpPr>
        <p:spPr>
          <a:xfrm>
            <a:off x="1048046" y="815443"/>
            <a:ext cx="2157898" cy="184666"/>
          </a:xfrm>
          <a:prstGeom prst="rect">
            <a:avLst/>
          </a:prstGeom>
          <a:noFill/>
        </p:spPr>
        <p:txBody>
          <a:bodyPr wrap="none" lIns="0" tIns="0" rIns="0" bIns="0" rtlCol="0">
            <a:spAutoFit/>
          </a:bodyPr>
          <a:lstStyle/>
          <a:p>
            <a:pPr defTabSz="964149"/>
            <a:r>
              <a:rPr lang="en-US" altLang="zh-CN" sz="12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mn-lt"/>
              </a:rPr>
              <a:t>ADD RELATED TITLE WORDS</a:t>
            </a:r>
            <a:endParaRPr lang="zh-CN" altLang="en-US" sz="12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mn-lt"/>
            </a:endParaRPr>
          </a:p>
        </p:txBody>
      </p:sp>
    </p:spTree>
    <p:extLst>
      <p:ext uri="{BB962C8B-B14F-4D97-AF65-F5344CB8AC3E}">
        <p14:creationId xmlns:p14="http://schemas.microsoft.com/office/powerpoint/2010/main" val="3917110783"/>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down)">
                                      <p:cBhvr>
                                        <p:cTn id="15" dur="500"/>
                                        <p:tgtEl>
                                          <p:spTgt spid="22"/>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down)">
                                      <p:cBhvr>
                                        <p:cTn id="1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4332139" y="2079274"/>
            <a:ext cx="4194472" cy="4218318"/>
            <a:chOff x="7928005" y="3333138"/>
            <a:chExt cx="8621530" cy="8670545"/>
          </a:xfrm>
        </p:grpSpPr>
        <p:sp>
          <p:nvSpPr>
            <p:cNvPr id="13" name="Can 12"/>
            <p:cNvSpPr/>
            <p:nvPr/>
          </p:nvSpPr>
          <p:spPr>
            <a:xfrm rot="2346589">
              <a:off x="7928005" y="3333138"/>
              <a:ext cx="2654710" cy="6695768"/>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n 13"/>
            <p:cNvSpPr/>
            <p:nvPr/>
          </p:nvSpPr>
          <p:spPr>
            <a:xfrm rot="19275945">
              <a:off x="13894825" y="3340156"/>
              <a:ext cx="2654710" cy="6695768"/>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n 14"/>
            <p:cNvSpPr/>
            <p:nvPr/>
          </p:nvSpPr>
          <p:spPr>
            <a:xfrm rot="5400000">
              <a:off x="10807628" y="7328444"/>
              <a:ext cx="2654710" cy="6695768"/>
            </a:xfrm>
            <a:prstGeom prst="ca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a:off x="9473995" y="5421850"/>
              <a:ext cx="5512210" cy="3733368"/>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82366" y="7179031"/>
              <a:ext cx="1219200" cy="1219200"/>
            </a:xfrm>
            <a:prstGeom prst="rect">
              <a:avLst/>
            </a:prstGeom>
          </p:spPr>
        </p:pic>
        <p:sp>
          <p:nvSpPr>
            <p:cNvPr id="18" name="TextBox 9"/>
            <p:cNvSpPr txBox="1">
              <a:spLocks noChangeArrowheads="1"/>
            </p:cNvSpPr>
            <p:nvPr/>
          </p:nvSpPr>
          <p:spPr bwMode="auto">
            <a:xfrm>
              <a:off x="10080286" y="10427473"/>
              <a:ext cx="4023362" cy="856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a:r>
                <a:rPr lang="en-US" sz="2109" dirty="0">
                  <a:solidFill>
                    <a:schemeClr val="bg1"/>
                  </a:solidFill>
                  <a:latin typeface="+mj-lt"/>
                </a:rPr>
                <a:t>2005</a:t>
              </a:r>
            </a:p>
          </p:txBody>
        </p:sp>
        <p:sp>
          <p:nvSpPr>
            <p:cNvPr id="19" name="TextBox 9"/>
            <p:cNvSpPr txBox="1">
              <a:spLocks noChangeArrowheads="1"/>
            </p:cNvSpPr>
            <p:nvPr/>
          </p:nvSpPr>
          <p:spPr bwMode="auto">
            <a:xfrm rot="18506658">
              <a:off x="7066555" y="6467635"/>
              <a:ext cx="4023362" cy="856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a:r>
                <a:rPr lang="en-US" sz="2109" dirty="0">
                  <a:solidFill>
                    <a:schemeClr val="bg1"/>
                  </a:solidFill>
                  <a:latin typeface="+mj-lt"/>
                </a:rPr>
                <a:t>2005</a:t>
              </a:r>
            </a:p>
          </p:txBody>
        </p:sp>
        <p:sp>
          <p:nvSpPr>
            <p:cNvPr id="20" name="TextBox 9"/>
            <p:cNvSpPr txBox="1">
              <a:spLocks noChangeArrowheads="1"/>
            </p:cNvSpPr>
            <p:nvPr/>
          </p:nvSpPr>
          <p:spPr bwMode="auto">
            <a:xfrm rot="3094180">
              <a:off x="13210498" y="6259576"/>
              <a:ext cx="4023362" cy="856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a:r>
                <a:rPr lang="en-US" sz="2109" dirty="0">
                  <a:solidFill>
                    <a:schemeClr val="bg1"/>
                  </a:solidFill>
                  <a:latin typeface="+mj-lt"/>
                </a:rPr>
                <a:t>2005</a:t>
              </a:r>
            </a:p>
          </p:txBody>
        </p:sp>
      </p:grpSp>
      <p:grpSp>
        <p:nvGrpSpPr>
          <p:cNvPr id="21" name="Group 20"/>
          <p:cNvGrpSpPr/>
          <p:nvPr/>
        </p:nvGrpSpPr>
        <p:grpSpPr>
          <a:xfrm>
            <a:off x="164952" y="2036862"/>
            <a:ext cx="3557151" cy="1390509"/>
            <a:chOff x="523016" y="1566211"/>
            <a:chExt cx="3372891" cy="1318481"/>
          </a:xfrm>
        </p:grpSpPr>
        <p:sp>
          <p:nvSpPr>
            <p:cNvPr id="22" name="Rectangle 21"/>
            <p:cNvSpPr/>
            <p:nvPr/>
          </p:nvSpPr>
          <p:spPr>
            <a:xfrm>
              <a:off x="1000900" y="1906137"/>
              <a:ext cx="2895007" cy="641670"/>
            </a:xfrm>
            <a:prstGeom prst="rect">
              <a:avLst/>
            </a:prstGeom>
          </p:spPr>
          <p:txBody>
            <a:bodyPr wrap="square">
              <a:spAutoFit/>
            </a:bodyPr>
            <a:lstStyle/>
            <a:p>
              <a:r>
                <a:rPr lang="en-US" sz="1266" dirty="0" err="1">
                  <a:solidFill>
                    <a:schemeClr val="tx2">
                      <a:lumMod val="50000"/>
                    </a:schemeClr>
                  </a:solidFill>
                </a:rPr>
                <a:t>Lorem</a:t>
              </a:r>
              <a:r>
                <a:rPr lang="en-US" sz="1266" dirty="0">
                  <a:solidFill>
                    <a:schemeClr val="tx2">
                      <a:lumMod val="50000"/>
                    </a:schemeClr>
                  </a:solidFill>
                </a:rPr>
                <a:t> </a:t>
              </a:r>
              <a:r>
                <a:rPr lang="en-US" sz="1266" dirty="0" err="1">
                  <a:solidFill>
                    <a:schemeClr val="tx2">
                      <a:lumMod val="50000"/>
                    </a:schemeClr>
                  </a:solidFill>
                </a:rPr>
                <a:t>ipsum</a:t>
              </a:r>
              <a:r>
                <a:rPr lang="en-US" sz="1266" dirty="0">
                  <a:solidFill>
                    <a:schemeClr val="tx2">
                      <a:lumMod val="50000"/>
                    </a:schemeClr>
                  </a:solidFill>
                </a:rPr>
                <a:t> dolor sit </a:t>
              </a:r>
              <a:r>
                <a:rPr lang="en-US" sz="1266" dirty="0" err="1">
                  <a:solidFill>
                    <a:schemeClr val="tx2">
                      <a:lumMod val="50000"/>
                    </a:schemeClr>
                  </a:solidFill>
                </a:rPr>
                <a:t>amet</a:t>
              </a:r>
              <a:r>
                <a:rPr lang="en-US" sz="1266" dirty="0">
                  <a:solidFill>
                    <a:schemeClr val="tx2">
                      <a:lumMod val="50000"/>
                    </a:schemeClr>
                  </a:solidFill>
                </a:rPr>
                <a:t>, </a:t>
              </a:r>
              <a:r>
                <a:rPr lang="en-US" sz="1266" dirty="0" err="1">
                  <a:solidFill>
                    <a:schemeClr val="tx2">
                      <a:lumMod val="50000"/>
                    </a:schemeClr>
                  </a:solidFill>
                </a:rPr>
                <a:t>consectetur</a:t>
              </a:r>
              <a:r>
                <a:rPr lang="en-US" sz="1266" dirty="0">
                  <a:solidFill>
                    <a:schemeClr val="tx2">
                      <a:lumMod val="50000"/>
                    </a:schemeClr>
                  </a:solidFill>
                </a:rPr>
                <a:t> </a:t>
              </a:r>
              <a:r>
                <a:rPr lang="en-US" sz="1266" dirty="0" err="1">
                  <a:solidFill>
                    <a:schemeClr val="tx2">
                      <a:lumMod val="50000"/>
                    </a:schemeClr>
                  </a:solidFill>
                </a:rPr>
                <a:t>adipiscing</a:t>
              </a:r>
              <a:r>
                <a:rPr lang="en-US" sz="1266" dirty="0">
                  <a:solidFill>
                    <a:schemeClr val="tx2">
                      <a:lumMod val="50000"/>
                    </a:schemeClr>
                  </a:solidFill>
                </a:rPr>
                <a:t> </a:t>
              </a:r>
              <a:r>
                <a:rPr lang="en-US" sz="1266" dirty="0" err="1">
                  <a:solidFill>
                    <a:schemeClr val="tx2">
                      <a:lumMod val="50000"/>
                    </a:schemeClr>
                  </a:solidFill>
                </a:rPr>
                <a:t>elit</a:t>
              </a:r>
              <a:r>
                <a:rPr lang="en-US" sz="1266" dirty="0">
                  <a:solidFill>
                    <a:schemeClr val="tx2">
                      <a:lumMod val="50000"/>
                    </a:schemeClr>
                  </a:solidFill>
                </a:rPr>
                <a:t>. </a:t>
              </a:r>
              <a:r>
                <a:rPr lang="en-US" sz="1266" dirty="0" err="1">
                  <a:solidFill>
                    <a:schemeClr val="tx2">
                      <a:lumMod val="50000"/>
                    </a:schemeClr>
                  </a:solidFill>
                </a:rPr>
                <a:t>Nunc</a:t>
              </a:r>
              <a:r>
                <a:rPr lang="en-US" sz="1266" dirty="0">
                  <a:solidFill>
                    <a:schemeClr val="tx2">
                      <a:lumMod val="50000"/>
                    </a:schemeClr>
                  </a:solidFill>
                </a:rPr>
                <a:t> </a:t>
              </a:r>
              <a:r>
                <a:rPr lang="en-US" sz="1266" dirty="0" err="1">
                  <a:solidFill>
                    <a:schemeClr val="tx2">
                      <a:lumMod val="50000"/>
                    </a:schemeClr>
                  </a:solidFill>
                </a:rPr>
                <a:t>bibendum</a:t>
              </a:r>
              <a:r>
                <a:rPr lang="en-US" sz="1266" dirty="0">
                  <a:solidFill>
                    <a:schemeClr val="tx2">
                      <a:lumMod val="50000"/>
                    </a:schemeClr>
                  </a:solidFill>
                </a:rPr>
                <a:t> </a:t>
              </a:r>
              <a:r>
                <a:rPr lang="en-US" sz="1266" dirty="0" err="1">
                  <a:solidFill>
                    <a:schemeClr val="tx2">
                      <a:lumMod val="50000"/>
                    </a:schemeClr>
                  </a:solidFill>
                </a:rPr>
                <a:t>eleifend</a:t>
              </a:r>
              <a:r>
                <a:rPr lang="en-US" sz="1266" dirty="0">
                  <a:solidFill>
                    <a:schemeClr val="tx2">
                      <a:lumMod val="50000"/>
                    </a:schemeClr>
                  </a:solidFill>
                </a:rPr>
                <a:t> </a:t>
              </a:r>
              <a:r>
                <a:rPr lang="en-US" sz="1266" dirty="0" err="1">
                  <a:solidFill>
                    <a:schemeClr val="tx2">
                      <a:lumMod val="50000"/>
                    </a:schemeClr>
                  </a:solidFill>
                </a:rPr>
                <a:t>tortor</a:t>
              </a:r>
              <a:r>
                <a:rPr lang="en-US" sz="1266" dirty="0">
                  <a:solidFill>
                    <a:schemeClr val="tx2">
                      <a:lumMod val="50000"/>
                    </a:schemeClr>
                  </a:solidFill>
                </a:rPr>
                <a:t>, non </a:t>
              </a:r>
              <a:r>
                <a:rPr lang="en-US" sz="1266" dirty="0" err="1">
                  <a:solidFill>
                    <a:schemeClr val="tx2">
                      <a:lumMod val="50000"/>
                    </a:schemeClr>
                  </a:solidFill>
                </a:rPr>
                <a:t>porta</a:t>
              </a:r>
              <a:r>
                <a:rPr lang="en-US" sz="1266" dirty="0">
                  <a:solidFill>
                    <a:schemeClr val="tx2">
                      <a:lumMod val="50000"/>
                    </a:schemeClr>
                  </a:solidFill>
                </a:rPr>
                <a:t> </a:t>
              </a:r>
              <a:r>
                <a:rPr lang="en-US" sz="1266" dirty="0" err="1">
                  <a:solidFill>
                    <a:schemeClr val="tx2">
                      <a:lumMod val="50000"/>
                    </a:schemeClr>
                  </a:solidFill>
                </a:rPr>
                <a:t>justo</a:t>
              </a:r>
              <a:r>
                <a:rPr lang="en-US" sz="1266" dirty="0">
                  <a:solidFill>
                    <a:schemeClr val="tx2">
                      <a:lumMod val="50000"/>
                    </a:schemeClr>
                  </a:solidFill>
                </a:rPr>
                <a:t> </a:t>
              </a:r>
              <a:r>
                <a:rPr lang="en-US" sz="1266" dirty="0" err="1">
                  <a:solidFill>
                    <a:schemeClr val="tx2">
                      <a:lumMod val="50000"/>
                    </a:schemeClr>
                  </a:solidFill>
                </a:rPr>
                <a:t>gravida</a:t>
              </a:r>
              <a:r>
                <a:rPr lang="en-US" sz="1266" dirty="0">
                  <a:solidFill>
                    <a:schemeClr val="tx2">
                      <a:lumMod val="50000"/>
                    </a:schemeClr>
                  </a:solidFill>
                </a:rPr>
                <a:t> </a:t>
              </a:r>
              <a:r>
                <a:rPr lang="en-US" sz="1266" dirty="0" err="1">
                  <a:solidFill>
                    <a:schemeClr val="tx2">
                      <a:lumMod val="50000"/>
                    </a:schemeClr>
                  </a:solidFill>
                </a:rPr>
                <a:t>posuere</a:t>
              </a:r>
              <a:r>
                <a:rPr lang="en-US" sz="1266" dirty="0">
                  <a:solidFill>
                    <a:schemeClr val="tx2">
                      <a:lumMod val="50000"/>
                    </a:schemeClr>
                  </a:solidFill>
                </a:rPr>
                <a:t>.</a:t>
              </a:r>
            </a:p>
          </p:txBody>
        </p:sp>
        <p:sp>
          <p:nvSpPr>
            <p:cNvPr id="23" name="TextBox 22"/>
            <p:cNvSpPr txBox="1"/>
            <p:nvPr/>
          </p:nvSpPr>
          <p:spPr>
            <a:xfrm>
              <a:off x="1000901" y="1572374"/>
              <a:ext cx="2895006" cy="456842"/>
            </a:xfrm>
            <a:prstGeom prst="rect">
              <a:avLst/>
            </a:prstGeom>
            <a:noFill/>
          </p:spPr>
          <p:txBody>
            <a:bodyPr wrap="square" rtlCol="0">
              <a:spAutoFit/>
            </a:bodyPr>
            <a:lstStyle/>
            <a:p>
              <a:r>
                <a:rPr lang="en-US" sz="2531" dirty="0">
                  <a:solidFill>
                    <a:schemeClr val="tx2">
                      <a:lumMod val="50000"/>
                    </a:schemeClr>
                  </a:solidFill>
                  <a:latin typeface="Bebas Neue" panose="020B0606020202050201" pitchFamily="34" charset="0"/>
                </a:rPr>
                <a:t>Your text here</a:t>
              </a:r>
            </a:p>
          </p:txBody>
        </p:sp>
        <p:sp>
          <p:nvSpPr>
            <p:cNvPr id="24" name="TextBox 23"/>
            <p:cNvSpPr txBox="1"/>
            <p:nvPr/>
          </p:nvSpPr>
          <p:spPr>
            <a:xfrm>
              <a:off x="523016" y="1566211"/>
              <a:ext cx="483131" cy="1318481"/>
            </a:xfrm>
            <a:prstGeom prst="rect">
              <a:avLst/>
            </a:prstGeom>
            <a:noFill/>
          </p:spPr>
          <p:txBody>
            <a:bodyPr wrap="square" rtlCol="0">
              <a:spAutoFit/>
            </a:bodyPr>
            <a:lstStyle/>
            <a:p>
              <a:pPr algn="ctr"/>
              <a:r>
                <a:rPr lang="en-US" sz="4218" dirty="0">
                  <a:solidFill>
                    <a:schemeClr val="accent1"/>
                  </a:solidFill>
                  <a:latin typeface="Bebas Neue" panose="020B0606020202050201" pitchFamily="34" charset="0"/>
                </a:rPr>
                <a:t>1.</a:t>
              </a:r>
            </a:p>
          </p:txBody>
        </p:sp>
      </p:grpSp>
      <p:grpSp>
        <p:nvGrpSpPr>
          <p:cNvPr id="25" name="Group 24"/>
          <p:cNvGrpSpPr/>
          <p:nvPr/>
        </p:nvGrpSpPr>
        <p:grpSpPr>
          <a:xfrm>
            <a:off x="158596" y="3491409"/>
            <a:ext cx="3557151" cy="1390509"/>
            <a:chOff x="516989" y="2945413"/>
            <a:chExt cx="3372891" cy="1318481"/>
          </a:xfrm>
        </p:grpSpPr>
        <p:sp>
          <p:nvSpPr>
            <p:cNvPr id="26" name="Rectangle 25"/>
            <p:cNvSpPr/>
            <p:nvPr/>
          </p:nvSpPr>
          <p:spPr>
            <a:xfrm>
              <a:off x="994873" y="3285339"/>
              <a:ext cx="2895007" cy="641670"/>
            </a:xfrm>
            <a:prstGeom prst="rect">
              <a:avLst/>
            </a:prstGeom>
          </p:spPr>
          <p:txBody>
            <a:bodyPr wrap="square">
              <a:spAutoFit/>
            </a:bodyPr>
            <a:lstStyle/>
            <a:p>
              <a:r>
                <a:rPr lang="en-US" sz="1266" dirty="0" err="1">
                  <a:solidFill>
                    <a:schemeClr val="tx2">
                      <a:lumMod val="50000"/>
                    </a:schemeClr>
                  </a:solidFill>
                </a:rPr>
                <a:t>Lorem</a:t>
              </a:r>
              <a:r>
                <a:rPr lang="en-US" sz="1266" dirty="0">
                  <a:solidFill>
                    <a:schemeClr val="tx2">
                      <a:lumMod val="50000"/>
                    </a:schemeClr>
                  </a:solidFill>
                </a:rPr>
                <a:t> </a:t>
              </a:r>
              <a:r>
                <a:rPr lang="en-US" sz="1266" dirty="0" err="1">
                  <a:solidFill>
                    <a:schemeClr val="tx2">
                      <a:lumMod val="50000"/>
                    </a:schemeClr>
                  </a:solidFill>
                </a:rPr>
                <a:t>ipsum</a:t>
              </a:r>
              <a:r>
                <a:rPr lang="en-US" sz="1266" dirty="0">
                  <a:solidFill>
                    <a:schemeClr val="tx2">
                      <a:lumMod val="50000"/>
                    </a:schemeClr>
                  </a:solidFill>
                </a:rPr>
                <a:t> dolor sit </a:t>
              </a:r>
              <a:r>
                <a:rPr lang="en-US" sz="1266" dirty="0" err="1">
                  <a:solidFill>
                    <a:schemeClr val="tx2">
                      <a:lumMod val="50000"/>
                    </a:schemeClr>
                  </a:solidFill>
                </a:rPr>
                <a:t>amet</a:t>
              </a:r>
              <a:r>
                <a:rPr lang="en-US" sz="1266" dirty="0">
                  <a:solidFill>
                    <a:schemeClr val="tx2">
                      <a:lumMod val="50000"/>
                    </a:schemeClr>
                  </a:solidFill>
                </a:rPr>
                <a:t>, </a:t>
              </a:r>
              <a:r>
                <a:rPr lang="en-US" sz="1266" dirty="0" err="1">
                  <a:solidFill>
                    <a:schemeClr val="tx2">
                      <a:lumMod val="50000"/>
                    </a:schemeClr>
                  </a:solidFill>
                </a:rPr>
                <a:t>consectetur</a:t>
              </a:r>
              <a:r>
                <a:rPr lang="en-US" sz="1266" dirty="0">
                  <a:solidFill>
                    <a:schemeClr val="tx2">
                      <a:lumMod val="50000"/>
                    </a:schemeClr>
                  </a:solidFill>
                </a:rPr>
                <a:t> </a:t>
              </a:r>
              <a:r>
                <a:rPr lang="en-US" sz="1266" dirty="0" err="1">
                  <a:solidFill>
                    <a:schemeClr val="tx2">
                      <a:lumMod val="50000"/>
                    </a:schemeClr>
                  </a:solidFill>
                </a:rPr>
                <a:t>adipiscing</a:t>
              </a:r>
              <a:r>
                <a:rPr lang="en-US" sz="1266" dirty="0">
                  <a:solidFill>
                    <a:schemeClr val="tx2">
                      <a:lumMod val="50000"/>
                    </a:schemeClr>
                  </a:solidFill>
                </a:rPr>
                <a:t> </a:t>
              </a:r>
              <a:r>
                <a:rPr lang="en-US" sz="1266" dirty="0" err="1">
                  <a:solidFill>
                    <a:schemeClr val="tx2">
                      <a:lumMod val="50000"/>
                    </a:schemeClr>
                  </a:solidFill>
                </a:rPr>
                <a:t>elit</a:t>
              </a:r>
              <a:r>
                <a:rPr lang="en-US" sz="1266" dirty="0">
                  <a:solidFill>
                    <a:schemeClr val="tx2">
                      <a:lumMod val="50000"/>
                    </a:schemeClr>
                  </a:solidFill>
                </a:rPr>
                <a:t>. </a:t>
              </a:r>
              <a:r>
                <a:rPr lang="en-US" sz="1266" dirty="0" err="1">
                  <a:solidFill>
                    <a:schemeClr val="tx2">
                      <a:lumMod val="50000"/>
                    </a:schemeClr>
                  </a:solidFill>
                </a:rPr>
                <a:t>Nunc</a:t>
              </a:r>
              <a:r>
                <a:rPr lang="en-US" sz="1266" dirty="0">
                  <a:solidFill>
                    <a:schemeClr val="tx2">
                      <a:lumMod val="50000"/>
                    </a:schemeClr>
                  </a:solidFill>
                </a:rPr>
                <a:t> </a:t>
              </a:r>
              <a:r>
                <a:rPr lang="en-US" sz="1266" dirty="0" err="1">
                  <a:solidFill>
                    <a:schemeClr val="tx2">
                      <a:lumMod val="50000"/>
                    </a:schemeClr>
                  </a:solidFill>
                </a:rPr>
                <a:t>bibendum</a:t>
              </a:r>
              <a:r>
                <a:rPr lang="en-US" sz="1266" dirty="0">
                  <a:solidFill>
                    <a:schemeClr val="tx2">
                      <a:lumMod val="50000"/>
                    </a:schemeClr>
                  </a:solidFill>
                </a:rPr>
                <a:t> </a:t>
              </a:r>
              <a:r>
                <a:rPr lang="en-US" sz="1266" dirty="0" err="1">
                  <a:solidFill>
                    <a:schemeClr val="tx2">
                      <a:lumMod val="50000"/>
                    </a:schemeClr>
                  </a:solidFill>
                </a:rPr>
                <a:t>eleifend</a:t>
              </a:r>
              <a:r>
                <a:rPr lang="en-US" sz="1266" dirty="0">
                  <a:solidFill>
                    <a:schemeClr val="tx2">
                      <a:lumMod val="50000"/>
                    </a:schemeClr>
                  </a:solidFill>
                </a:rPr>
                <a:t> </a:t>
              </a:r>
              <a:r>
                <a:rPr lang="en-US" sz="1266" dirty="0" err="1">
                  <a:solidFill>
                    <a:schemeClr val="tx2">
                      <a:lumMod val="50000"/>
                    </a:schemeClr>
                  </a:solidFill>
                </a:rPr>
                <a:t>tortor</a:t>
              </a:r>
              <a:r>
                <a:rPr lang="en-US" sz="1266" dirty="0">
                  <a:solidFill>
                    <a:schemeClr val="tx2">
                      <a:lumMod val="50000"/>
                    </a:schemeClr>
                  </a:solidFill>
                </a:rPr>
                <a:t>, non </a:t>
              </a:r>
              <a:r>
                <a:rPr lang="en-US" sz="1266" dirty="0" err="1">
                  <a:solidFill>
                    <a:schemeClr val="tx2">
                      <a:lumMod val="50000"/>
                    </a:schemeClr>
                  </a:solidFill>
                </a:rPr>
                <a:t>porta</a:t>
              </a:r>
              <a:r>
                <a:rPr lang="en-US" sz="1266" dirty="0">
                  <a:solidFill>
                    <a:schemeClr val="tx2">
                      <a:lumMod val="50000"/>
                    </a:schemeClr>
                  </a:solidFill>
                </a:rPr>
                <a:t> </a:t>
              </a:r>
              <a:r>
                <a:rPr lang="en-US" sz="1266" dirty="0" err="1">
                  <a:solidFill>
                    <a:schemeClr val="tx2">
                      <a:lumMod val="50000"/>
                    </a:schemeClr>
                  </a:solidFill>
                </a:rPr>
                <a:t>justo</a:t>
              </a:r>
              <a:r>
                <a:rPr lang="en-US" sz="1266" dirty="0">
                  <a:solidFill>
                    <a:schemeClr val="tx2">
                      <a:lumMod val="50000"/>
                    </a:schemeClr>
                  </a:solidFill>
                </a:rPr>
                <a:t> </a:t>
              </a:r>
              <a:r>
                <a:rPr lang="en-US" sz="1266" dirty="0" err="1">
                  <a:solidFill>
                    <a:schemeClr val="tx2">
                      <a:lumMod val="50000"/>
                    </a:schemeClr>
                  </a:solidFill>
                </a:rPr>
                <a:t>gravida</a:t>
              </a:r>
              <a:r>
                <a:rPr lang="en-US" sz="1266" dirty="0">
                  <a:solidFill>
                    <a:schemeClr val="tx2">
                      <a:lumMod val="50000"/>
                    </a:schemeClr>
                  </a:solidFill>
                </a:rPr>
                <a:t> </a:t>
              </a:r>
              <a:r>
                <a:rPr lang="en-US" sz="1266" dirty="0" err="1">
                  <a:solidFill>
                    <a:schemeClr val="tx2">
                      <a:lumMod val="50000"/>
                    </a:schemeClr>
                  </a:solidFill>
                </a:rPr>
                <a:t>posuere</a:t>
              </a:r>
              <a:r>
                <a:rPr lang="en-US" sz="1266" dirty="0">
                  <a:solidFill>
                    <a:schemeClr val="tx2">
                      <a:lumMod val="50000"/>
                    </a:schemeClr>
                  </a:solidFill>
                </a:rPr>
                <a:t>.</a:t>
              </a:r>
            </a:p>
          </p:txBody>
        </p:sp>
        <p:sp>
          <p:nvSpPr>
            <p:cNvPr id="27" name="TextBox 26"/>
            <p:cNvSpPr txBox="1"/>
            <p:nvPr/>
          </p:nvSpPr>
          <p:spPr>
            <a:xfrm>
              <a:off x="994874" y="2951576"/>
              <a:ext cx="2895006" cy="456842"/>
            </a:xfrm>
            <a:prstGeom prst="rect">
              <a:avLst/>
            </a:prstGeom>
            <a:noFill/>
          </p:spPr>
          <p:txBody>
            <a:bodyPr wrap="square" rtlCol="0">
              <a:spAutoFit/>
            </a:bodyPr>
            <a:lstStyle/>
            <a:p>
              <a:r>
                <a:rPr lang="en-US" sz="2531" dirty="0">
                  <a:solidFill>
                    <a:schemeClr val="tx2">
                      <a:lumMod val="50000"/>
                    </a:schemeClr>
                  </a:solidFill>
                  <a:latin typeface="Bebas Neue" panose="020B0606020202050201" pitchFamily="34" charset="0"/>
                </a:rPr>
                <a:t>Your text here</a:t>
              </a:r>
            </a:p>
          </p:txBody>
        </p:sp>
        <p:sp>
          <p:nvSpPr>
            <p:cNvPr id="28" name="TextBox 27"/>
            <p:cNvSpPr txBox="1"/>
            <p:nvPr/>
          </p:nvSpPr>
          <p:spPr>
            <a:xfrm>
              <a:off x="516989" y="2945413"/>
              <a:ext cx="483131" cy="1318481"/>
            </a:xfrm>
            <a:prstGeom prst="rect">
              <a:avLst/>
            </a:prstGeom>
            <a:noFill/>
          </p:spPr>
          <p:txBody>
            <a:bodyPr wrap="square" rtlCol="0">
              <a:spAutoFit/>
            </a:bodyPr>
            <a:lstStyle/>
            <a:p>
              <a:pPr algn="ctr"/>
              <a:r>
                <a:rPr lang="en-US" sz="4218" dirty="0">
                  <a:solidFill>
                    <a:schemeClr val="accent2"/>
                  </a:solidFill>
                  <a:latin typeface="Bebas Neue" panose="020B0606020202050201" pitchFamily="34" charset="0"/>
                </a:rPr>
                <a:t>2.</a:t>
              </a:r>
            </a:p>
          </p:txBody>
        </p:sp>
      </p:grpSp>
      <p:grpSp>
        <p:nvGrpSpPr>
          <p:cNvPr id="29" name="Group 28"/>
          <p:cNvGrpSpPr/>
          <p:nvPr/>
        </p:nvGrpSpPr>
        <p:grpSpPr>
          <a:xfrm>
            <a:off x="158596" y="5055189"/>
            <a:ext cx="3557151" cy="1390509"/>
            <a:chOff x="530722" y="4467593"/>
            <a:chExt cx="3372891" cy="1318481"/>
          </a:xfrm>
        </p:grpSpPr>
        <p:sp>
          <p:nvSpPr>
            <p:cNvPr id="30" name="Rectangle 29"/>
            <p:cNvSpPr/>
            <p:nvPr/>
          </p:nvSpPr>
          <p:spPr>
            <a:xfrm>
              <a:off x="1008606" y="4807519"/>
              <a:ext cx="2895007" cy="641670"/>
            </a:xfrm>
            <a:prstGeom prst="rect">
              <a:avLst/>
            </a:prstGeom>
          </p:spPr>
          <p:txBody>
            <a:bodyPr wrap="square">
              <a:spAutoFit/>
            </a:bodyPr>
            <a:lstStyle/>
            <a:p>
              <a:r>
                <a:rPr lang="en-US" sz="1266" dirty="0" err="1">
                  <a:solidFill>
                    <a:schemeClr val="tx2">
                      <a:lumMod val="50000"/>
                    </a:schemeClr>
                  </a:solidFill>
                </a:rPr>
                <a:t>Lorem</a:t>
              </a:r>
              <a:r>
                <a:rPr lang="en-US" sz="1266" dirty="0">
                  <a:solidFill>
                    <a:schemeClr val="tx2">
                      <a:lumMod val="50000"/>
                    </a:schemeClr>
                  </a:solidFill>
                </a:rPr>
                <a:t> </a:t>
              </a:r>
              <a:r>
                <a:rPr lang="en-US" sz="1266" dirty="0" err="1">
                  <a:solidFill>
                    <a:schemeClr val="tx2">
                      <a:lumMod val="50000"/>
                    </a:schemeClr>
                  </a:solidFill>
                </a:rPr>
                <a:t>ipsum</a:t>
              </a:r>
              <a:r>
                <a:rPr lang="en-US" sz="1266" dirty="0">
                  <a:solidFill>
                    <a:schemeClr val="tx2">
                      <a:lumMod val="50000"/>
                    </a:schemeClr>
                  </a:solidFill>
                </a:rPr>
                <a:t> dolor sit </a:t>
              </a:r>
              <a:r>
                <a:rPr lang="en-US" sz="1266" dirty="0" err="1">
                  <a:solidFill>
                    <a:schemeClr val="tx2">
                      <a:lumMod val="50000"/>
                    </a:schemeClr>
                  </a:solidFill>
                </a:rPr>
                <a:t>amet</a:t>
              </a:r>
              <a:r>
                <a:rPr lang="en-US" sz="1266" dirty="0">
                  <a:solidFill>
                    <a:schemeClr val="tx2">
                      <a:lumMod val="50000"/>
                    </a:schemeClr>
                  </a:solidFill>
                </a:rPr>
                <a:t>, </a:t>
              </a:r>
              <a:r>
                <a:rPr lang="en-US" sz="1266" dirty="0" err="1">
                  <a:solidFill>
                    <a:schemeClr val="tx2">
                      <a:lumMod val="50000"/>
                    </a:schemeClr>
                  </a:solidFill>
                </a:rPr>
                <a:t>consectetur</a:t>
              </a:r>
              <a:r>
                <a:rPr lang="en-US" sz="1266" dirty="0">
                  <a:solidFill>
                    <a:schemeClr val="tx2">
                      <a:lumMod val="50000"/>
                    </a:schemeClr>
                  </a:solidFill>
                </a:rPr>
                <a:t> </a:t>
              </a:r>
              <a:r>
                <a:rPr lang="en-US" sz="1266" dirty="0" err="1">
                  <a:solidFill>
                    <a:schemeClr val="tx2">
                      <a:lumMod val="50000"/>
                    </a:schemeClr>
                  </a:solidFill>
                </a:rPr>
                <a:t>adipiscing</a:t>
              </a:r>
              <a:r>
                <a:rPr lang="en-US" sz="1266" dirty="0">
                  <a:solidFill>
                    <a:schemeClr val="tx2">
                      <a:lumMod val="50000"/>
                    </a:schemeClr>
                  </a:solidFill>
                </a:rPr>
                <a:t> </a:t>
              </a:r>
              <a:r>
                <a:rPr lang="en-US" sz="1266" dirty="0" err="1">
                  <a:solidFill>
                    <a:schemeClr val="tx2">
                      <a:lumMod val="50000"/>
                    </a:schemeClr>
                  </a:solidFill>
                </a:rPr>
                <a:t>elit</a:t>
              </a:r>
              <a:r>
                <a:rPr lang="en-US" sz="1266" dirty="0">
                  <a:solidFill>
                    <a:schemeClr val="tx2">
                      <a:lumMod val="50000"/>
                    </a:schemeClr>
                  </a:solidFill>
                </a:rPr>
                <a:t>. </a:t>
              </a:r>
              <a:r>
                <a:rPr lang="en-US" sz="1266" dirty="0" err="1">
                  <a:solidFill>
                    <a:schemeClr val="tx2">
                      <a:lumMod val="50000"/>
                    </a:schemeClr>
                  </a:solidFill>
                </a:rPr>
                <a:t>Nunc</a:t>
              </a:r>
              <a:r>
                <a:rPr lang="en-US" sz="1266" dirty="0">
                  <a:solidFill>
                    <a:schemeClr val="tx2">
                      <a:lumMod val="50000"/>
                    </a:schemeClr>
                  </a:solidFill>
                </a:rPr>
                <a:t> </a:t>
              </a:r>
              <a:r>
                <a:rPr lang="en-US" sz="1266" dirty="0" err="1">
                  <a:solidFill>
                    <a:schemeClr val="tx2">
                      <a:lumMod val="50000"/>
                    </a:schemeClr>
                  </a:solidFill>
                </a:rPr>
                <a:t>bibendum</a:t>
              </a:r>
              <a:r>
                <a:rPr lang="en-US" sz="1266" dirty="0">
                  <a:solidFill>
                    <a:schemeClr val="tx2">
                      <a:lumMod val="50000"/>
                    </a:schemeClr>
                  </a:solidFill>
                </a:rPr>
                <a:t> </a:t>
              </a:r>
              <a:r>
                <a:rPr lang="en-US" sz="1266" dirty="0" err="1">
                  <a:solidFill>
                    <a:schemeClr val="tx2">
                      <a:lumMod val="50000"/>
                    </a:schemeClr>
                  </a:solidFill>
                </a:rPr>
                <a:t>eleifend</a:t>
              </a:r>
              <a:r>
                <a:rPr lang="en-US" sz="1266" dirty="0">
                  <a:solidFill>
                    <a:schemeClr val="tx2">
                      <a:lumMod val="50000"/>
                    </a:schemeClr>
                  </a:solidFill>
                </a:rPr>
                <a:t> </a:t>
              </a:r>
              <a:r>
                <a:rPr lang="en-US" sz="1266" dirty="0" err="1">
                  <a:solidFill>
                    <a:schemeClr val="tx2">
                      <a:lumMod val="50000"/>
                    </a:schemeClr>
                  </a:solidFill>
                </a:rPr>
                <a:t>tortor</a:t>
              </a:r>
              <a:r>
                <a:rPr lang="en-US" sz="1266" dirty="0">
                  <a:solidFill>
                    <a:schemeClr val="tx2">
                      <a:lumMod val="50000"/>
                    </a:schemeClr>
                  </a:solidFill>
                </a:rPr>
                <a:t>, non </a:t>
              </a:r>
              <a:r>
                <a:rPr lang="en-US" sz="1266" dirty="0" err="1">
                  <a:solidFill>
                    <a:schemeClr val="tx2">
                      <a:lumMod val="50000"/>
                    </a:schemeClr>
                  </a:solidFill>
                </a:rPr>
                <a:t>porta</a:t>
              </a:r>
              <a:r>
                <a:rPr lang="en-US" sz="1266" dirty="0">
                  <a:solidFill>
                    <a:schemeClr val="tx2">
                      <a:lumMod val="50000"/>
                    </a:schemeClr>
                  </a:solidFill>
                </a:rPr>
                <a:t> </a:t>
              </a:r>
              <a:r>
                <a:rPr lang="en-US" sz="1266" dirty="0" err="1">
                  <a:solidFill>
                    <a:schemeClr val="tx2">
                      <a:lumMod val="50000"/>
                    </a:schemeClr>
                  </a:solidFill>
                </a:rPr>
                <a:t>justo</a:t>
              </a:r>
              <a:r>
                <a:rPr lang="en-US" sz="1266" dirty="0">
                  <a:solidFill>
                    <a:schemeClr val="tx2">
                      <a:lumMod val="50000"/>
                    </a:schemeClr>
                  </a:solidFill>
                </a:rPr>
                <a:t> </a:t>
              </a:r>
              <a:r>
                <a:rPr lang="en-US" sz="1266" dirty="0" err="1">
                  <a:solidFill>
                    <a:schemeClr val="tx2">
                      <a:lumMod val="50000"/>
                    </a:schemeClr>
                  </a:solidFill>
                </a:rPr>
                <a:t>gravida</a:t>
              </a:r>
              <a:r>
                <a:rPr lang="en-US" sz="1266" dirty="0">
                  <a:solidFill>
                    <a:schemeClr val="tx2">
                      <a:lumMod val="50000"/>
                    </a:schemeClr>
                  </a:solidFill>
                </a:rPr>
                <a:t> </a:t>
              </a:r>
              <a:r>
                <a:rPr lang="en-US" sz="1266" dirty="0" err="1">
                  <a:solidFill>
                    <a:schemeClr val="tx2">
                      <a:lumMod val="50000"/>
                    </a:schemeClr>
                  </a:solidFill>
                </a:rPr>
                <a:t>posuere</a:t>
              </a:r>
              <a:r>
                <a:rPr lang="en-US" sz="1266" dirty="0">
                  <a:solidFill>
                    <a:schemeClr val="tx2">
                      <a:lumMod val="50000"/>
                    </a:schemeClr>
                  </a:solidFill>
                </a:rPr>
                <a:t>.</a:t>
              </a:r>
            </a:p>
          </p:txBody>
        </p:sp>
        <p:sp>
          <p:nvSpPr>
            <p:cNvPr id="31" name="TextBox 30"/>
            <p:cNvSpPr txBox="1"/>
            <p:nvPr/>
          </p:nvSpPr>
          <p:spPr>
            <a:xfrm>
              <a:off x="1008607" y="4473756"/>
              <a:ext cx="2895006" cy="456842"/>
            </a:xfrm>
            <a:prstGeom prst="rect">
              <a:avLst/>
            </a:prstGeom>
            <a:noFill/>
          </p:spPr>
          <p:txBody>
            <a:bodyPr wrap="square" rtlCol="0">
              <a:spAutoFit/>
            </a:bodyPr>
            <a:lstStyle/>
            <a:p>
              <a:r>
                <a:rPr lang="en-US" sz="2531" dirty="0">
                  <a:solidFill>
                    <a:schemeClr val="tx2">
                      <a:lumMod val="50000"/>
                    </a:schemeClr>
                  </a:solidFill>
                  <a:latin typeface="Bebas Neue" panose="020B0606020202050201" pitchFamily="34" charset="0"/>
                </a:rPr>
                <a:t>Your text here</a:t>
              </a:r>
            </a:p>
          </p:txBody>
        </p:sp>
        <p:sp>
          <p:nvSpPr>
            <p:cNvPr id="32" name="TextBox 31"/>
            <p:cNvSpPr txBox="1"/>
            <p:nvPr/>
          </p:nvSpPr>
          <p:spPr>
            <a:xfrm>
              <a:off x="530722" y="4467593"/>
              <a:ext cx="483131" cy="1318481"/>
            </a:xfrm>
            <a:prstGeom prst="rect">
              <a:avLst/>
            </a:prstGeom>
            <a:noFill/>
          </p:spPr>
          <p:txBody>
            <a:bodyPr wrap="square" rtlCol="0">
              <a:spAutoFit/>
            </a:bodyPr>
            <a:lstStyle/>
            <a:p>
              <a:pPr algn="ctr"/>
              <a:r>
                <a:rPr lang="en-US" sz="4218" dirty="0">
                  <a:solidFill>
                    <a:schemeClr val="accent3"/>
                  </a:solidFill>
                  <a:latin typeface="Bebas Neue" panose="020B0606020202050201" pitchFamily="34" charset="0"/>
                </a:rPr>
                <a:t>3.</a:t>
              </a:r>
            </a:p>
          </p:txBody>
        </p:sp>
      </p:grpSp>
      <p:grpSp>
        <p:nvGrpSpPr>
          <p:cNvPr id="33" name="Group 32"/>
          <p:cNvGrpSpPr/>
          <p:nvPr/>
        </p:nvGrpSpPr>
        <p:grpSpPr>
          <a:xfrm>
            <a:off x="9230444" y="2010178"/>
            <a:ext cx="3557151" cy="1390509"/>
            <a:chOff x="523016" y="1566211"/>
            <a:chExt cx="3372891" cy="1318481"/>
          </a:xfrm>
        </p:grpSpPr>
        <p:sp>
          <p:nvSpPr>
            <p:cNvPr id="34" name="Rectangle 33"/>
            <p:cNvSpPr/>
            <p:nvPr/>
          </p:nvSpPr>
          <p:spPr>
            <a:xfrm>
              <a:off x="1000900" y="1906137"/>
              <a:ext cx="2895007" cy="641670"/>
            </a:xfrm>
            <a:prstGeom prst="rect">
              <a:avLst/>
            </a:prstGeom>
          </p:spPr>
          <p:txBody>
            <a:bodyPr wrap="square">
              <a:spAutoFit/>
            </a:bodyPr>
            <a:lstStyle/>
            <a:p>
              <a:r>
                <a:rPr lang="en-US" sz="1266" dirty="0" err="1">
                  <a:solidFill>
                    <a:schemeClr val="tx2">
                      <a:lumMod val="50000"/>
                    </a:schemeClr>
                  </a:solidFill>
                </a:rPr>
                <a:t>Lorem</a:t>
              </a:r>
              <a:r>
                <a:rPr lang="en-US" sz="1266" dirty="0">
                  <a:solidFill>
                    <a:schemeClr val="tx2">
                      <a:lumMod val="50000"/>
                    </a:schemeClr>
                  </a:solidFill>
                </a:rPr>
                <a:t> </a:t>
              </a:r>
              <a:r>
                <a:rPr lang="en-US" sz="1266" dirty="0" err="1">
                  <a:solidFill>
                    <a:schemeClr val="tx2">
                      <a:lumMod val="50000"/>
                    </a:schemeClr>
                  </a:solidFill>
                </a:rPr>
                <a:t>ipsum</a:t>
              </a:r>
              <a:r>
                <a:rPr lang="en-US" sz="1266" dirty="0">
                  <a:solidFill>
                    <a:schemeClr val="tx2">
                      <a:lumMod val="50000"/>
                    </a:schemeClr>
                  </a:solidFill>
                </a:rPr>
                <a:t> dolor sit </a:t>
              </a:r>
              <a:r>
                <a:rPr lang="en-US" sz="1266" dirty="0" err="1">
                  <a:solidFill>
                    <a:schemeClr val="tx2">
                      <a:lumMod val="50000"/>
                    </a:schemeClr>
                  </a:solidFill>
                </a:rPr>
                <a:t>amet</a:t>
              </a:r>
              <a:r>
                <a:rPr lang="en-US" sz="1266" dirty="0">
                  <a:solidFill>
                    <a:schemeClr val="tx2">
                      <a:lumMod val="50000"/>
                    </a:schemeClr>
                  </a:solidFill>
                </a:rPr>
                <a:t>, </a:t>
              </a:r>
              <a:r>
                <a:rPr lang="en-US" sz="1266" dirty="0" err="1">
                  <a:solidFill>
                    <a:schemeClr val="tx2">
                      <a:lumMod val="50000"/>
                    </a:schemeClr>
                  </a:solidFill>
                </a:rPr>
                <a:t>consectetur</a:t>
              </a:r>
              <a:r>
                <a:rPr lang="en-US" sz="1266" dirty="0">
                  <a:solidFill>
                    <a:schemeClr val="tx2">
                      <a:lumMod val="50000"/>
                    </a:schemeClr>
                  </a:solidFill>
                </a:rPr>
                <a:t> </a:t>
              </a:r>
              <a:r>
                <a:rPr lang="en-US" sz="1266" dirty="0" err="1">
                  <a:solidFill>
                    <a:schemeClr val="tx2">
                      <a:lumMod val="50000"/>
                    </a:schemeClr>
                  </a:solidFill>
                </a:rPr>
                <a:t>adipiscing</a:t>
              </a:r>
              <a:r>
                <a:rPr lang="en-US" sz="1266" dirty="0">
                  <a:solidFill>
                    <a:schemeClr val="tx2">
                      <a:lumMod val="50000"/>
                    </a:schemeClr>
                  </a:solidFill>
                </a:rPr>
                <a:t> </a:t>
              </a:r>
              <a:r>
                <a:rPr lang="en-US" sz="1266" dirty="0" err="1">
                  <a:solidFill>
                    <a:schemeClr val="tx2">
                      <a:lumMod val="50000"/>
                    </a:schemeClr>
                  </a:solidFill>
                </a:rPr>
                <a:t>elit</a:t>
              </a:r>
              <a:r>
                <a:rPr lang="en-US" sz="1266" dirty="0">
                  <a:solidFill>
                    <a:schemeClr val="tx2">
                      <a:lumMod val="50000"/>
                    </a:schemeClr>
                  </a:solidFill>
                </a:rPr>
                <a:t>. </a:t>
              </a:r>
              <a:r>
                <a:rPr lang="en-US" sz="1266" dirty="0" err="1">
                  <a:solidFill>
                    <a:schemeClr val="tx2">
                      <a:lumMod val="50000"/>
                    </a:schemeClr>
                  </a:solidFill>
                </a:rPr>
                <a:t>Nunc</a:t>
              </a:r>
              <a:r>
                <a:rPr lang="en-US" sz="1266" dirty="0">
                  <a:solidFill>
                    <a:schemeClr val="tx2">
                      <a:lumMod val="50000"/>
                    </a:schemeClr>
                  </a:solidFill>
                </a:rPr>
                <a:t> </a:t>
              </a:r>
              <a:r>
                <a:rPr lang="en-US" sz="1266" dirty="0" err="1">
                  <a:solidFill>
                    <a:schemeClr val="tx2">
                      <a:lumMod val="50000"/>
                    </a:schemeClr>
                  </a:solidFill>
                </a:rPr>
                <a:t>bibendum</a:t>
              </a:r>
              <a:r>
                <a:rPr lang="en-US" sz="1266" dirty="0">
                  <a:solidFill>
                    <a:schemeClr val="tx2">
                      <a:lumMod val="50000"/>
                    </a:schemeClr>
                  </a:solidFill>
                </a:rPr>
                <a:t> </a:t>
              </a:r>
              <a:r>
                <a:rPr lang="en-US" sz="1266" dirty="0" err="1">
                  <a:solidFill>
                    <a:schemeClr val="tx2">
                      <a:lumMod val="50000"/>
                    </a:schemeClr>
                  </a:solidFill>
                </a:rPr>
                <a:t>eleifend</a:t>
              </a:r>
              <a:r>
                <a:rPr lang="en-US" sz="1266" dirty="0">
                  <a:solidFill>
                    <a:schemeClr val="tx2">
                      <a:lumMod val="50000"/>
                    </a:schemeClr>
                  </a:solidFill>
                </a:rPr>
                <a:t> </a:t>
              </a:r>
              <a:r>
                <a:rPr lang="en-US" sz="1266" dirty="0" err="1">
                  <a:solidFill>
                    <a:schemeClr val="tx2">
                      <a:lumMod val="50000"/>
                    </a:schemeClr>
                  </a:solidFill>
                </a:rPr>
                <a:t>tortor</a:t>
              </a:r>
              <a:r>
                <a:rPr lang="en-US" sz="1266" dirty="0">
                  <a:solidFill>
                    <a:schemeClr val="tx2">
                      <a:lumMod val="50000"/>
                    </a:schemeClr>
                  </a:solidFill>
                </a:rPr>
                <a:t>, non </a:t>
              </a:r>
              <a:r>
                <a:rPr lang="en-US" sz="1266" dirty="0" err="1">
                  <a:solidFill>
                    <a:schemeClr val="tx2">
                      <a:lumMod val="50000"/>
                    </a:schemeClr>
                  </a:solidFill>
                </a:rPr>
                <a:t>porta</a:t>
              </a:r>
              <a:r>
                <a:rPr lang="en-US" sz="1266" dirty="0">
                  <a:solidFill>
                    <a:schemeClr val="tx2">
                      <a:lumMod val="50000"/>
                    </a:schemeClr>
                  </a:solidFill>
                </a:rPr>
                <a:t> </a:t>
              </a:r>
              <a:r>
                <a:rPr lang="en-US" sz="1266" dirty="0" err="1">
                  <a:solidFill>
                    <a:schemeClr val="tx2">
                      <a:lumMod val="50000"/>
                    </a:schemeClr>
                  </a:solidFill>
                </a:rPr>
                <a:t>justo</a:t>
              </a:r>
              <a:r>
                <a:rPr lang="en-US" sz="1266" dirty="0">
                  <a:solidFill>
                    <a:schemeClr val="tx2">
                      <a:lumMod val="50000"/>
                    </a:schemeClr>
                  </a:solidFill>
                </a:rPr>
                <a:t> </a:t>
              </a:r>
              <a:r>
                <a:rPr lang="en-US" sz="1266" dirty="0" err="1">
                  <a:solidFill>
                    <a:schemeClr val="tx2">
                      <a:lumMod val="50000"/>
                    </a:schemeClr>
                  </a:solidFill>
                </a:rPr>
                <a:t>gravida</a:t>
              </a:r>
              <a:r>
                <a:rPr lang="en-US" sz="1266" dirty="0">
                  <a:solidFill>
                    <a:schemeClr val="tx2">
                      <a:lumMod val="50000"/>
                    </a:schemeClr>
                  </a:solidFill>
                </a:rPr>
                <a:t> </a:t>
              </a:r>
              <a:r>
                <a:rPr lang="en-US" sz="1266" dirty="0" err="1">
                  <a:solidFill>
                    <a:schemeClr val="tx2">
                      <a:lumMod val="50000"/>
                    </a:schemeClr>
                  </a:solidFill>
                </a:rPr>
                <a:t>posuere</a:t>
              </a:r>
              <a:r>
                <a:rPr lang="en-US" sz="1266" dirty="0">
                  <a:solidFill>
                    <a:schemeClr val="tx2">
                      <a:lumMod val="50000"/>
                    </a:schemeClr>
                  </a:solidFill>
                </a:rPr>
                <a:t>.</a:t>
              </a:r>
            </a:p>
          </p:txBody>
        </p:sp>
        <p:sp>
          <p:nvSpPr>
            <p:cNvPr id="35" name="TextBox 34"/>
            <p:cNvSpPr txBox="1"/>
            <p:nvPr/>
          </p:nvSpPr>
          <p:spPr>
            <a:xfrm>
              <a:off x="1000901" y="1572374"/>
              <a:ext cx="2895006" cy="456842"/>
            </a:xfrm>
            <a:prstGeom prst="rect">
              <a:avLst/>
            </a:prstGeom>
            <a:noFill/>
          </p:spPr>
          <p:txBody>
            <a:bodyPr wrap="square" rtlCol="0">
              <a:spAutoFit/>
            </a:bodyPr>
            <a:lstStyle/>
            <a:p>
              <a:r>
                <a:rPr lang="en-US" sz="2531" dirty="0">
                  <a:solidFill>
                    <a:schemeClr val="tx2">
                      <a:lumMod val="50000"/>
                    </a:schemeClr>
                  </a:solidFill>
                  <a:latin typeface="Bebas Neue" panose="020B0606020202050201" pitchFamily="34" charset="0"/>
                </a:rPr>
                <a:t>Your text here</a:t>
              </a:r>
            </a:p>
          </p:txBody>
        </p:sp>
        <p:sp>
          <p:nvSpPr>
            <p:cNvPr id="36" name="TextBox 35"/>
            <p:cNvSpPr txBox="1"/>
            <p:nvPr/>
          </p:nvSpPr>
          <p:spPr>
            <a:xfrm>
              <a:off x="523016" y="1566211"/>
              <a:ext cx="483131" cy="1318481"/>
            </a:xfrm>
            <a:prstGeom prst="rect">
              <a:avLst/>
            </a:prstGeom>
            <a:noFill/>
          </p:spPr>
          <p:txBody>
            <a:bodyPr wrap="square" rtlCol="0">
              <a:spAutoFit/>
            </a:bodyPr>
            <a:lstStyle/>
            <a:p>
              <a:pPr algn="ctr"/>
              <a:r>
                <a:rPr lang="en-US" sz="4218" dirty="0">
                  <a:solidFill>
                    <a:schemeClr val="accent4"/>
                  </a:solidFill>
                  <a:latin typeface="Bebas Neue" panose="020B0606020202050201" pitchFamily="34" charset="0"/>
                </a:rPr>
                <a:t>4.</a:t>
              </a:r>
            </a:p>
          </p:txBody>
        </p:sp>
      </p:grpSp>
      <p:grpSp>
        <p:nvGrpSpPr>
          <p:cNvPr id="37" name="Group 36"/>
          <p:cNvGrpSpPr/>
          <p:nvPr/>
        </p:nvGrpSpPr>
        <p:grpSpPr>
          <a:xfrm>
            <a:off x="9224088" y="3464726"/>
            <a:ext cx="3557151" cy="1390509"/>
            <a:chOff x="516989" y="2945413"/>
            <a:chExt cx="3372891" cy="1318481"/>
          </a:xfrm>
        </p:grpSpPr>
        <p:sp>
          <p:nvSpPr>
            <p:cNvPr id="38" name="Rectangle 37"/>
            <p:cNvSpPr/>
            <p:nvPr/>
          </p:nvSpPr>
          <p:spPr>
            <a:xfrm>
              <a:off x="994873" y="3285339"/>
              <a:ext cx="2895007" cy="641670"/>
            </a:xfrm>
            <a:prstGeom prst="rect">
              <a:avLst/>
            </a:prstGeom>
          </p:spPr>
          <p:txBody>
            <a:bodyPr wrap="square">
              <a:spAutoFit/>
            </a:bodyPr>
            <a:lstStyle/>
            <a:p>
              <a:r>
                <a:rPr lang="en-US" sz="1266" dirty="0" err="1">
                  <a:solidFill>
                    <a:schemeClr val="tx2">
                      <a:lumMod val="50000"/>
                    </a:schemeClr>
                  </a:solidFill>
                </a:rPr>
                <a:t>Lorem</a:t>
              </a:r>
              <a:r>
                <a:rPr lang="en-US" sz="1266" dirty="0">
                  <a:solidFill>
                    <a:schemeClr val="tx2">
                      <a:lumMod val="50000"/>
                    </a:schemeClr>
                  </a:solidFill>
                </a:rPr>
                <a:t> </a:t>
              </a:r>
              <a:r>
                <a:rPr lang="en-US" sz="1266" dirty="0" err="1">
                  <a:solidFill>
                    <a:schemeClr val="tx2">
                      <a:lumMod val="50000"/>
                    </a:schemeClr>
                  </a:solidFill>
                </a:rPr>
                <a:t>ipsum</a:t>
              </a:r>
              <a:r>
                <a:rPr lang="en-US" sz="1266" dirty="0">
                  <a:solidFill>
                    <a:schemeClr val="tx2">
                      <a:lumMod val="50000"/>
                    </a:schemeClr>
                  </a:solidFill>
                </a:rPr>
                <a:t> dolor sit </a:t>
              </a:r>
              <a:r>
                <a:rPr lang="en-US" sz="1266" dirty="0" err="1">
                  <a:solidFill>
                    <a:schemeClr val="tx2">
                      <a:lumMod val="50000"/>
                    </a:schemeClr>
                  </a:solidFill>
                </a:rPr>
                <a:t>amet</a:t>
              </a:r>
              <a:r>
                <a:rPr lang="en-US" sz="1266" dirty="0">
                  <a:solidFill>
                    <a:schemeClr val="tx2">
                      <a:lumMod val="50000"/>
                    </a:schemeClr>
                  </a:solidFill>
                </a:rPr>
                <a:t>, </a:t>
              </a:r>
              <a:r>
                <a:rPr lang="en-US" sz="1266" dirty="0" err="1">
                  <a:solidFill>
                    <a:schemeClr val="tx2">
                      <a:lumMod val="50000"/>
                    </a:schemeClr>
                  </a:solidFill>
                </a:rPr>
                <a:t>consectetur</a:t>
              </a:r>
              <a:r>
                <a:rPr lang="en-US" sz="1266" dirty="0">
                  <a:solidFill>
                    <a:schemeClr val="tx2">
                      <a:lumMod val="50000"/>
                    </a:schemeClr>
                  </a:solidFill>
                </a:rPr>
                <a:t> </a:t>
              </a:r>
              <a:r>
                <a:rPr lang="en-US" sz="1266" dirty="0" err="1">
                  <a:solidFill>
                    <a:schemeClr val="tx2">
                      <a:lumMod val="50000"/>
                    </a:schemeClr>
                  </a:solidFill>
                </a:rPr>
                <a:t>adipiscing</a:t>
              </a:r>
              <a:r>
                <a:rPr lang="en-US" sz="1266" dirty="0">
                  <a:solidFill>
                    <a:schemeClr val="tx2">
                      <a:lumMod val="50000"/>
                    </a:schemeClr>
                  </a:solidFill>
                </a:rPr>
                <a:t> </a:t>
              </a:r>
              <a:r>
                <a:rPr lang="en-US" sz="1266" dirty="0" err="1">
                  <a:solidFill>
                    <a:schemeClr val="tx2">
                      <a:lumMod val="50000"/>
                    </a:schemeClr>
                  </a:solidFill>
                </a:rPr>
                <a:t>elit</a:t>
              </a:r>
              <a:r>
                <a:rPr lang="en-US" sz="1266" dirty="0">
                  <a:solidFill>
                    <a:schemeClr val="tx2">
                      <a:lumMod val="50000"/>
                    </a:schemeClr>
                  </a:solidFill>
                </a:rPr>
                <a:t>. </a:t>
              </a:r>
              <a:r>
                <a:rPr lang="en-US" sz="1266" dirty="0" err="1">
                  <a:solidFill>
                    <a:schemeClr val="tx2">
                      <a:lumMod val="50000"/>
                    </a:schemeClr>
                  </a:solidFill>
                </a:rPr>
                <a:t>Nunc</a:t>
              </a:r>
              <a:r>
                <a:rPr lang="en-US" sz="1266" dirty="0">
                  <a:solidFill>
                    <a:schemeClr val="tx2">
                      <a:lumMod val="50000"/>
                    </a:schemeClr>
                  </a:solidFill>
                </a:rPr>
                <a:t> </a:t>
              </a:r>
              <a:r>
                <a:rPr lang="en-US" sz="1266" dirty="0" err="1">
                  <a:solidFill>
                    <a:schemeClr val="tx2">
                      <a:lumMod val="50000"/>
                    </a:schemeClr>
                  </a:solidFill>
                </a:rPr>
                <a:t>bibendum</a:t>
              </a:r>
              <a:r>
                <a:rPr lang="en-US" sz="1266" dirty="0">
                  <a:solidFill>
                    <a:schemeClr val="tx2">
                      <a:lumMod val="50000"/>
                    </a:schemeClr>
                  </a:solidFill>
                </a:rPr>
                <a:t> </a:t>
              </a:r>
              <a:r>
                <a:rPr lang="en-US" sz="1266" dirty="0" err="1">
                  <a:solidFill>
                    <a:schemeClr val="tx2">
                      <a:lumMod val="50000"/>
                    </a:schemeClr>
                  </a:solidFill>
                </a:rPr>
                <a:t>eleifend</a:t>
              </a:r>
              <a:r>
                <a:rPr lang="en-US" sz="1266" dirty="0">
                  <a:solidFill>
                    <a:schemeClr val="tx2">
                      <a:lumMod val="50000"/>
                    </a:schemeClr>
                  </a:solidFill>
                </a:rPr>
                <a:t> </a:t>
              </a:r>
              <a:r>
                <a:rPr lang="en-US" sz="1266" dirty="0" err="1">
                  <a:solidFill>
                    <a:schemeClr val="tx2">
                      <a:lumMod val="50000"/>
                    </a:schemeClr>
                  </a:solidFill>
                </a:rPr>
                <a:t>tortor</a:t>
              </a:r>
              <a:r>
                <a:rPr lang="en-US" sz="1266" dirty="0">
                  <a:solidFill>
                    <a:schemeClr val="tx2">
                      <a:lumMod val="50000"/>
                    </a:schemeClr>
                  </a:solidFill>
                </a:rPr>
                <a:t>, non </a:t>
              </a:r>
              <a:r>
                <a:rPr lang="en-US" sz="1266" dirty="0" err="1">
                  <a:solidFill>
                    <a:schemeClr val="tx2">
                      <a:lumMod val="50000"/>
                    </a:schemeClr>
                  </a:solidFill>
                </a:rPr>
                <a:t>porta</a:t>
              </a:r>
              <a:r>
                <a:rPr lang="en-US" sz="1266" dirty="0">
                  <a:solidFill>
                    <a:schemeClr val="tx2">
                      <a:lumMod val="50000"/>
                    </a:schemeClr>
                  </a:solidFill>
                </a:rPr>
                <a:t> </a:t>
              </a:r>
              <a:r>
                <a:rPr lang="en-US" sz="1266" dirty="0" err="1">
                  <a:solidFill>
                    <a:schemeClr val="tx2">
                      <a:lumMod val="50000"/>
                    </a:schemeClr>
                  </a:solidFill>
                </a:rPr>
                <a:t>justo</a:t>
              </a:r>
              <a:r>
                <a:rPr lang="en-US" sz="1266" dirty="0">
                  <a:solidFill>
                    <a:schemeClr val="tx2">
                      <a:lumMod val="50000"/>
                    </a:schemeClr>
                  </a:solidFill>
                </a:rPr>
                <a:t> </a:t>
              </a:r>
              <a:r>
                <a:rPr lang="en-US" sz="1266" dirty="0" err="1">
                  <a:solidFill>
                    <a:schemeClr val="tx2">
                      <a:lumMod val="50000"/>
                    </a:schemeClr>
                  </a:solidFill>
                </a:rPr>
                <a:t>gravida</a:t>
              </a:r>
              <a:r>
                <a:rPr lang="en-US" sz="1266" dirty="0">
                  <a:solidFill>
                    <a:schemeClr val="tx2">
                      <a:lumMod val="50000"/>
                    </a:schemeClr>
                  </a:solidFill>
                </a:rPr>
                <a:t> </a:t>
              </a:r>
              <a:r>
                <a:rPr lang="en-US" sz="1266" dirty="0" err="1">
                  <a:solidFill>
                    <a:schemeClr val="tx2">
                      <a:lumMod val="50000"/>
                    </a:schemeClr>
                  </a:solidFill>
                </a:rPr>
                <a:t>posuere</a:t>
              </a:r>
              <a:r>
                <a:rPr lang="en-US" sz="1266" dirty="0">
                  <a:solidFill>
                    <a:schemeClr val="tx2">
                      <a:lumMod val="50000"/>
                    </a:schemeClr>
                  </a:solidFill>
                </a:rPr>
                <a:t>.</a:t>
              </a:r>
            </a:p>
          </p:txBody>
        </p:sp>
        <p:sp>
          <p:nvSpPr>
            <p:cNvPr id="39" name="TextBox 38"/>
            <p:cNvSpPr txBox="1"/>
            <p:nvPr/>
          </p:nvSpPr>
          <p:spPr>
            <a:xfrm>
              <a:off x="994874" y="2951576"/>
              <a:ext cx="2895006" cy="456842"/>
            </a:xfrm>
            <a:prstGeom prst="rect">
              <a:avLst/>
            </a:prstGeom>
            <a:noFill/>
          </p:spPr>
          <p:txBody>
            <a:bodyPr wrap="square" rtlCol="0">
              <a:spAutoFit/>
            </a:bodyPr>
            <a:lstStyle/>
            <a:p>
              <a:r>
                <a:rPr lang="en-US" sz="2531" dirty="0">
                  <a:solidFill>
                    <a:schemeClr val="tx2">
                      <a:lumMod val="50000"/>
                    </a:schemeClr>
                  </a:solidFill>
                  <a:latin typeface="Bebas Neue" panose="020B0606020202050201" pitchFamily="34" charset="0"/>
                </a:rPr>
                <a:t>Your text here</a:t>
              </a:r>
            </a:p>
          </p:txBody>
        </p:sp>
        <p:sp>
          <p:nvSpPr>
            <p:cNvPr id="40" name="TextBox 39"/>
            <p:cNvSpPr txBox="1"/>
            <p:nvPr/>
          </p:nvSpPr>
          <p:spPr>
            <a:xfrm>
              <a:off x="516989" y="2945413"/>
              <a:ext cx="483131" cy="1318481"/>
            </a:xfrm>
            <a:prstGeom prst="rect">
              <a:avLst/>
            </a:prstGeom>
            <a:noFill/>
          </p:spPr>
          <p:txBody>
            <a:bodyPr wrap="square" rtlCol="0">
              <a:spAutoFit/>
            </a:bodyPr>
            <a:lstStyle/>
            <a:p>
              <a:pPr algn="ctr"/>
              <a:r>
                <a:rPr lang="en-US" sz="4218" dirty="0">
                  <a:solidFill>
                    <a:schemeClr val="accent5"/>
                  </a:solidFill>
                  <a:latin typeface="Bebas Neue" panose="020B0606020202050201" pitchFamily="34" charset="0"/>
                </a:rPr>
                <a:t>5.</a:t>
              </a:r>
            </a:p>
          </p:txBody>
        </p:sp>
      </p:grpSp>
      <p:grpSp>
        <p:nvGrpSpPr>
          <p:cNvPr id="41" name="Group 40"/>
          <p:cNvGrpSpPr/>
          <p:nvPr/>
        </p:nvGrpSpPr>
        <p:grpSpPr>
          <a:xfrm>
            <a:off x="9224088" y="4957597"/>
            <a:ext cx="3557151" cy="1390509"/>
            <a:chOff x="530722" y="4467593"/>
            <a:chExt cx="3372891" cy="1318481"/>
          </a:xfrm>
        </p:grpSpPr>
        <p:sp>
          <p:nvSpPr>
            <p:cNvPr id="42" name="Rectangle 41"/>
            <p:cNvSpPr/>
            <p:nvPr/>
          </p:nvSpPr>
          <p:spPr>
            <a:xfrm>
              <a:off x="1008606" y="4807519"/>
              <a:ext cx="2895007" cy="641670"/>
            </a:xfrm>
            <a:prstGeom prst="rect">
              <a:avLst/>
            </a:prstGeom>
          </p:spPr>
          <p:txBody>
            <a:bodyPr wrap="square">
              <a:spAutoFit/>
            </a:bodyPr>
            <a:lstStyle/>
            <a:p>
              <a:r>
                <a:rPr lang="en-US" sz="1266" dirty="0" err="1">
                  <a:solidFill>
                    <a:schemeClr val="tx2">
                      <a:lumMod val="50000"/>
                    </a:schemeClr>
                  </a:solidFill>
                </a:rPr>
                <a:t>Lorem</a:t>
              </a:r>
              <a:r>
                <a:rPr lang="en-US" sz="1266" dirty="0">
                  <a:solidFill>
                    <a:schemeClr val="tx2">
                      <a:lumMod val="50000"/>
                    </a:schemeClr>
                  </a:solidFill>
                </a:rPr>
                <a:t> </a:t>
              </a:r>
              <a:r>
                <a:rPr lang="en-US" sz="1266" dirty="0" err="1">
                  <a:solidFill>
                    <a:schemeClr val="tx2">
                      <a:lumMod val="50000"/>
                    </a:schemeClr>
                  </a:solidFill>
                </a:rPr>
                <a:t>ipsum</a:t>
              </a:r>
              <a:r>
                <a:rPr lang="en-US" sz="1266" dirty="0">
                  <a:solidFill>
                    <a:schemeClr val="tx2">
                      <a:lumMod val="50000"/>
                    </a:schemeClr>
                  </a:solidFill>
                </a:rPr>
                <a:t> dolor sit </a:t>
              </a:r>
              <a:r>
                <a:rPr lang="en-US" sz="1266" dirty="0" err="1">
                  <a:solidFill>
                    <a:schemeClr val="tx2">
                      <a:lumMod val="50000"/>
                    </a:schemeClr>
                  </a:solidFill>
                </a:rPr>
                <a:t>amet</a:t>
              </a:r>
              <a:r>
                <a:rPr lang="en-US" sz="1266" dirty="0">
                  <a:solidFill>
                    <a:schemeClr val="tx2">
                      <a:lumMod val="50000"/>
                    </a:schemeClr>
                  </a:solidFill>
                </a:rPr>
                <a:t>, </a:t>
              </a:r>
              <a:r>
                <a:rPr lang="en-US" sz="1266" dirty="0" err="1">
                  <a:solidFill>
                    <a:schemeClr val="tx2">
                      <a:lumMod val="50000"/>
                    </a:schemeClr>
                  </a:solidFill>
                </a:rPr>
                <a:t>consectetur</a:t>
              </a:r>
              <a:r>
                <a:rPr lang="en-US" sz="1266" dirty="0">
                  <a:solidFill>
                    <a:schemeClr val="tx2">
                      <a:lumMod val="50000"/>
                    </a:schemeClr>
                  </a:solidFill>
                </a:rPr>
                <a:t> </a:t>
              </a:r>
              <a:r>
                <a:rPr lang="en-US" sz="1266" dirty="0" err="1">
                  <a:solidFill>
                    <a:schemeClr val="tx2">
                      <a:lumMod val="50000"/>
                    </a:schemeClr>
                  </a:solidFill>
                </a:rPr>
                <a:t>adipiscing</a:t>
              </a:r>
              <a:r>
                <a:rPr lang="en-US" sz="1266" dirty="0">
                  <a:solidFill>
                    <a:schemeClr val="tx2">
                      <a:lumMod val="50000"/>
                    </a:schemeClr>
                  </a:solidFill>
                </a:rPr>
                <a:t> </a:t>
              </a:r>
              <a:r>
                <a:rPr lang="en-US" sz="1266" dirty="0" err="1">
                  <a:solidFill>
                    <a:schemeClr val="tx2">
                      <a:lumMod val="50000"/>
                    </a:schemeClr>
                  </a:solidFill>
                </a:rPr>
                <a:t>elit</a:t>
              </a:r>
              <a:r>
                <a:rPr lang="en-US" sz="1266" dirty="0">
                  <a:solidFill>
                    <a:schemeClr val="tx2">
                      <a:lumMod val="50000"/>
                    </a:schemeClr>
                  </a:solidFill>
                </a:rPr>
                <a:t>. </a:t>
              </a:r>
              <a:r>
                <a:rPr lang="en-US" sz="1266" dirty="0" err="1">
                  <a:solidFill>
                    <a:schemeClr val="tx2">
                      <a:lumMod val="50000"/>
                    </a:schemeClr>
                  </a:solidFill>
                </a:rPr>
                <a:t>Nunc</a:t>
              </a:r>
              <a:r>
                <a:rPr lang="en-US" sz="1266" dirty="0">
                  <a:solidFill>
                    <a:schemeClr val="tx2">
                      <a:lumMod val="50000"/>
                    </a:schemeClr>
                  </a:solidFill>
                </a:rPr>
                <a:t> </a:t>
              </a:r>
              <a:r>
                <a:rPr lang="en-US" sz="1266" dirty="0" err="1">
                  <a:solidFill>
                    <a:schemeClr val="tx2">
                      <a:lumMod val="50000"/>
                    </a:schemeClr>
                  </a:solidFill>
                </a:rPr>
                <a:t>bibendum</a:t>
              </a:r>
              <a:r>
                <a:rPr lang="en-US" sz="1266" dirty="0">
                  <a:solidFill>
                    <a:schemeClr val="tx2">
                      <a:lumMod val="50000"/>
                    </a:schemeClr>
                  </a:solidFill>
                </a:rPr>
                <a:t> </a:t>
              </a:r>
              <a:r>
                <a:rPr lang="en-US" sz="1266" dirty="0" err="1">
                  <a:solidFill>
                    <a:schemeClr val="tx2">
                      <a:lumMod val="50000"/>
                    </a:schemeClr>
                  </a:solidFill>
                </a:rPr>
                <a:t>eleifend</a:t>
              </a:r>
              <a:r>
                <a:rPr lang="en-US" sz="1266" dirty="0">
                  <a:solidFill>
                    <a:schemeClr val="tx2">
                      <a:lumMod val="50000"/>
                    </a:schemeClr>
                  </a:solidFill>
                </a:rPr>
                <a:t> </a:t>
              </a:r>
              <a:r>
                <a:rPr lang="en-US" sz="1266" dirty="0" err="1">
                  <a:solidFill>
                    <a:schemeClr val="tx2">
                      <a:lumMod val="50000"/>
                    </a:schemeClr>
                  </a:solidFill>
                </a:rPr>
                <a:t>tortor</a:t>
              </a:r>
              <a:r>
                <a:rPr lang="en-US" sz="1266" dirty="0">
                  <a:solidFill>
                    <a:schemeClr val="tx2">
                      <a:lumMod val="50000"/>
                    </a:schemeClr>
                  </a:solidFill>
                </a:rPr>
                <a:t>, non </a:t>
              </a:r>
              <a:r>
                <a:rPr lang="en-US" sz="1266" dirty="0" err="1">
                  <a:solidFill>
                    <a:schemeClr val="tx2">
                      <a:lumMod val="50000"/>
                    </a:schemeClr>
                  </a:solidFill>
                </a:rPr>
                <a:t>porta</a:t>
              </a:r>
              <a:r>
                <a:rPr lang="en-US" sz="1266" dirty="0">
                  <a:solidFill>
                    <a:schemeClr val="tx2">
                      <a:lumMod val="50000"/>
                    </a:schemeClr>
                  </a:solidFill>
                </a:rPr>
                <a:t> </a:t>
              </a:r>
              <a:r>
                <a:rPr lang="en-US" sz="1266" dirty="0" err="1">
                  <a:solidFill>
                    <a:schemeClr val="tx2">
                      <a:lumMod val="50000"/>
                    </a:schemeClr>
                  </a:solidFill>
                </a:rPr>
                <a:t>justo</a:t>
              </a:r>
              <a:r>
                <a:rPr lang="en-US" sz="1266" dirty="0">
                  <a:solidFill>
                    <a:schemeClr val="tx2">
                      <a:lumMod val="50000"/>
                    </a:schemeClr>
                  </a:solidFill>
                </a:rPr>
                <a:t> </a:t>
              </a:r>
              <a:r>
                <a:rPr lang="en-US" sz="1266" dirty="0" err="1">
                  <a:solidFill>
                    <a:schemeClr val="tx2">
                      <a:lumMod val="50000"/>
                    </a:schemeClr>
                  </a:solidFill>
                </a:rPr>
                <a:t>gravida</a:t>
              </a:r>
              <a:r>
                <a:rPr lang="en-US" sz="1266" dirty="0">
                  <a:solidFill>
                    <a:schemeClr val="tx2">
                      <a:lumMod val="50000"/>
                    </a:schemeClr>
                  </a:solidFill>
                </a:rPr>
                <a:t> </a:t>
              </a:r>
              <a:r>
                <a:rPr lang="en-US" sz="1266" dirty="0" err="1">
                  <a:solidFill>
                    <a:schemeClr val="tx2">
                      <a:lumMod val="50000"/>
                    </a:schemeClr>
                  </a:solidFill>
                </a:rPr>
                <a:t>posuere</a:t>
              </a:r>
              <a:r>
                <a:rPr lang="en-US" sz="1266" dirty="0">
                  <a:solidFill>
                    <a:schemeClr val="tx2">
                      <a:lumMod val="50000"/>
                    </a:schemeClr>
                  </a:solidFill>
                </a:rPr>
                <a:t>.</a:t>
              </a:r>
            </a:p>
          </p:txBody>
        </p:sp>
        <p:sp>
          <p:nvSpPr>
            <p:cNvPr id="43" name="TextBox 42"/>
            <p:cNvSpPr txBox="1"/>
            <p:nvPr/>
          </p:nvSpPr>
          <p:spPr>
            <a:xfrm>
              <a:off x="1008607" y="4473756"/>
              <a:ext cx="2895006" cy="456842"/>
            </a:xfrm>
            <a:prstGeom prst="rect">
              <a:avLst/>
            </a:prstGeom>
            <a:noFill/>
          </p:spPr>
          <p:txBody>
            <a:bodyPr wrap="square" rtlCol="0">
              <a:spAutoFit/>
            </a:bodyPr>
            <a:lstStyle/>
            <a:p>
              <a:r>
                <a:rPr lang="en-US" sz="2531" dirty="0">
                  <a:solidFill>
                    <a:schemeClr val="tx2">
                      <a:lumMod val="50000"/>
                    </a:schemeClr>
                  </a:solidFill>
                  <a:latin typeface="Bebas Neue" panose="020B0606020202050201" pitchFamily="34" charset="0"/>
                </a:rPr>
                <a:t>Your text here</a:t>
              </a:r>
            </a:p>
          </p:txBody>
        </p:sp>
        <p:sp>
          <p:nvSpPr>
            <p:cNvPr id="44" name="TextBox 43"/>
            <p:cNvSpPr txBox="1"/>
            <p:nvPr/>
          </p:nvSpPr>
          <p:spPr>
            <a:xfrm>
              <a:off x="530722" y="4467593"/>
              <a:ext cx="483131" cy="1318481"/>
            </a:xfrm>
            <a:prstGeom prst="rect">
              <a:avLst/>
            </a:prstGeom>
            <a:noFill/>
          </p:spPr>
          <p:txBody>
            <a:bodyPr wrap="square" rtlCol="0">
              <a:spAutoFit/>
            </a:bodyPr>
            <a:lstStyle/>
            <a:p>
              <a:pPr algn="ctr"/>
              <a:r>
                <a:rPr lang="en-US" sz="4218" dirty="0">
                  <a:solidFill>
                    <a:schemeClr val="accent6"/>
                  </a:solidFill>
                  <a:latin typeface="Bebas Neue" panose="020B0606020202050201" pitchFamily="34" charset="0"/>
                </a:rPr>
                <a:t>6.</a:t>
              </a:r>
            </a:p>
          </p:txBody>
        </p:sp>
      </p:grpSp>
      <p:sp>
        <p:nvSpPr>
          <p:cNvPr id="45" name="矩形 44"/>
          <p:cNvSpPr/>
          <p:nvPr/>
        </p:nvSpPr>
        <p:spPr>
          <a:xfrm>
            <a:off x="311169" y="448147"/>
            <a:ext cx="573895" cy="553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46" name="矩形 45"/>
          <p:cNvSpPr/>
          <p:nvPr/>
        </p:nvSpPr>
        <p:spPr>
          <a:xfrm>
            <a:off x="165023" y="198"/>
            <a:ext cx="538090" cy="838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47" name="文本框 46"/>
          <p:cNvSpPr txBox="1"/>
          <p:nvPr/>
        </p:nvSpPr>
        <p:spPr>
          <a:xfrm>
            <a:off x="1048046" y="482886"/>
            <a:ext cx="3077766" cy="369204"/>
          </a:xfrm>
          <a:prstGeom prst="rect">
            <a:avLst/>
          </a:prstGeom>
          <a:noFill/>
        </p:spPr>
        <p:txBody>
          <a:bodyPr wrap="none" lIns="0" tIns="0" rIns="0" bIns="0" rtlCol="0">
            <a:spAutoFit/>
          </a:bodyPr>
          <a:lstStyle/>
          <a:p>
            <a:pPr defTabSz="964149"/>
            <a:r>
              <a:rPr lang="zh-CN" altLang="en-US" sz="2399"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48" name="文本框 47"/>
          <p:cNvSpPr txBox="1"/>
          <p:nvPr/>
        </p:nvSpPr>
        <p:spPr>
          <a:xfrm>
            <a:off x="1048046" y="815443"/>
            <a:ext cx="2157898" cy="184666"/>
          </a:xfrm>
          <a:prstGeom prst="rect">
            <a:avLst/>
          </a:prstGeom>
          <a:noFill/>
        </p:spPr>
        <p:txBody>
          <a:bodyPr wrap="none" lIns="0" tIns="0" rIns="0" bIns="0" rtlCol="0">
            <a:spAutoFit/>
          </a:bodyPr>
          <a:lstStyle/>
          <a:p>
            <a:pPr defTabSz="964149"/>
            <a:r>
              <a:rPr lang="en-US" altLang="zh-CN" sz="12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mn-lt"/>
              </a:rPr>
              <a:t>ADD RELATED TITLE WORDS</a:t>
            </a:r>
            <a:endParaRPr lang="zh-CN" altLang="en-US" sz="12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mn-lt"/>
            </a:endParaRPr>
          </a:p>
        </p:txBody>
      </p:sp>
    </p:spTree>
    <p:extLst>
      <p:ext uri="{BB962C8B-B14F-4D97-AF65-F5344CB8AC3E}">
        <p14:creationId xmlns:p14="http://schemas.microsoft.com/office/powerpoint/2010/main" val="4095454906"/>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a:spLocks/>
          </p:cNvSpPr>
          <p:nvPr/>
        </p:nvSpPr>
        <p:spPr bwMode="auto">
          <a:xfrm>
            <a:off x="8355545" y="1912316"/>
            <a:ext cx="2646134" cy="4260172"/>
          </a:xfrm>
          <a:custGeom>
            <a:avLst/>
            <a:gdLst>
              <a:gd name="T0" fmla="*/ 77 w 972"/>
              <a:gd name="T1" fmla="*/ 150 h 1567"/>
              <a:gd name="T2" fmla="*/ 86 w 972"/>
              <a:gd name="T3" fmla="*/ 84 h 1567"/>
              <a:gd name="T4" fmla="*/ 99 w 972"/>
              <a:gd name="T5" fmla="*/ 76 h 1567"/>
              <a:gd name="T6" fmla="*/ 137 w 972"/>
              <a:gd name="T7" fmla="*/ 29 h 1567"/>
              <a:gd name="T8" fmla="*/ 212 w 972"/>
              <a:gd name="T9" fmla="*/ 9 h 1567"/>
              <a:gd name="T10" fmla="*/ 210 w 972"/>
              <a:gd name="T11" fmla="*/ 70 h 1567"/>
              <a:gd name="T12" fmla="*/ 227 w 972"/>
              <a:gd name="T13" fmla="*/ 21 h 1567"/>
              <a:gd name="T14" fmla="*/ 243 w 972"/>
              <a:gd name="T15" fmla="*/ 8 h 1567"/>
              <a:gd name="T16" fmla="*/ 322 w 972"/>
              <a:gd name="T17" fmla="*/ 39 h 1567"/>
              <a:gd name="T18" fmla="*/ 377 w 972"/>
              <a:gd name="T19" fmla="*/ 33 h 1567"/>
              <a:gd name="T20" fmla="*/ 387 w 972"/>
              <a:gd name="T21" fmla="*/ 43 h 1567"/>
              <a:gd name="T22" fmla="*/ 449 w 972"/>
              <a:gd name="T23" fmla="*/ 82 h 1567"/>
              <a:gd name="T24" fmla="*/ 545 w 972"/>
              <a:gd name="T25" fmla="*/ 138 h 1567"/>
              <a:gd name="T26" fmla="*/ 588 w 972"/>
              <a:gd name="T27" fmla="*/ 148 h 1567"/>
              <a:gd name="T28" fmla="*/ 645 w 972"/>
              <a:gd name="T29" fmla="*/ 215 h 1567"/>
              <a:gd name="T30" fmla="*/ 636 w 972"/>
              <a:gd name="T31" fmla="*/ 282 h 1567"/>
              <a:gd name="T32" fmla="*/ 669 w 972"/>
              <a:gd name="T33" fmla="*/ 307 h 1567"/>
              <a:gd name="T34" fmla="*/ 754 w 972"/>
              <a:gd name="T35" fmla="*/ 291 h 1567"/>
              <a:gd name="T36" fmla="*/ 775 w 972"/>
              <a:gd name="T37" fmla="*/ 317 h 1567"/>
              <a:gd name="T38" fmla="*/ 851 w 972"/>
              <a:gd name="T39" fmla="*/ 317 h 1567"/>
              <a:gd name="T40" fmla="*/ 954 w 972"/>
              <a:gd name="T41" fmla="*/ 365 h 1567"/>
              <a:gd name="T42" fmla="*/ 911 w 972"/>
              <a:gd name="T43" fmla="*/ 514 h 1567"/>
              <a:gd name="T44" fmla="*/ 883 w 972"/>
              <a:gd name="T45" fmla="*/ 620 h 1567"/>
              <a:gd name="T46" fmla="*/ 866 w 972"/>
              <a:gd name="T47" fmla="*/ 671 h 1567"/>
              <a:gd name="T48" fmla="*/ 805 w 972"/>
              <a:gd name="T49" fmla="*/ 745 h 1567"/>
              <a:gd name="T50" fmla="*/ 712 w 972"/>
              <a:gd name="T51" fmla="*/ 785 h 1567"/>
              <a:gd name="T52" fmla="*/ 683 w 972"/>
              <a:gd name="T53" fmla="*/ 868 h 1567"/>
              <a:gd name="T54" fmla="*/ 644 w 972"/>
              <a:gd name="T55" fmla="*/ 927 h 1567"/>
              <a:gd name="T56" fmla="*/ 516 w 972"/>
              <a:gd name="T57" fmla="*/ 1018 h 1567"/>
              <a:gd name="T58" fmla="*/ 493 w 972"/>
              <a:gd name="T59" fmla="*/ 1026 h 1567"/>
              <a:gd name="T60" fmla="*/ 512 w 972"/>
              <a:gd name="T61" fmla="*/ 1084 h 1567"/>
              <a:gd name="T62" fmla="*/ 405 w 972"/>
              <a:gd name="T63" fmla="*/ 1123 h 1567"/>
              <a:gd name="T64" fmla="*/ 398 w 972"/>
              <a:gd name="T65" fmla="*/ 1172 h 1567"/>
              <a:gd name="T66" fmla="*/ 341 w 972"/>
              <a:gd name="T67" fmla="*/ 1179 h 1567"/>
              <a:gd name="T68" fmla="*/ 373 w 972"/>
              <a:gd name="T69" fmla="*/ 1211 h 1567"/>
              <a:gd name="T70" fmla="*/ 355 w 972"/>
              <a:gd name="T71" fmla="*/ 1225 h 1567"/>
              <a:gd name="T72" fmla="*/ 296 w 972"/>
              <a:gd name="T73" fmla="*/ 1304 h 1567"/>
              <a:gd name="T74" fmla="*/ 292 w 972"/>
              <a:gd name="T75" fmla="*/ 1403 h 1567"/>
              <a:gd name="T76" fmla="*/ 267 w 972"/>
              <a:gd name="T77" fmla="*/ 1465 h 1567"/>
              <a:gd name="T78" fmla="*/ 333 w 972"/>
              <a:gd name="T79" fmla="*/ 1550 h 1567"/>
              <a:gd name="T80" fmla="*/ 282 w 972"/>
              <a:gd name="T81" fmla="*/ 1567 h 1567"/>
              <a:gd name="T82" fmla="*/ 211 w 972"/>
              <a:gd name="T83" fmla="*/ 1527 h 1567"/>
              <a:gd name="T84" fmla="*/ 154 w 972"/>
              <a:gd name="T85" fmla="*/ 1497 h 1567"/>
              <a:gd name="T86" fmla="*/ 155 w 972"/>
              <a:gd name="T87" fmla="*/ 1474 h 1567"/>
              <a:gd name="T88" fmla="*/ 140 w 972"/>
              <a:gd name="T89" fmla="*/ 1421 h 1567"/>
              <a:gd name="T90" fmla="*/ 136 w 972"/>
              <a:gd name="T91" fmla="*/ 1312 h 1567"/>
              <a:gd name="T92" fmla="*/ 143 w 972"/>
              <a:gd name="T93" fmla="*/ 1296 h 1567"/>
              <a:gd name="T94" fmla="*/ 187 w 972"/>
              <a:gd name="T95" fmla="*/ 1190 h 1567"/>
              <a:gd name="T96" fmla="*/ 159 w 972"/>
              <a:gd name="T97" fmla="*/ 1173 h 1567"/>
              <a:gd name="T98" fmla="*/ 169 w 972"/>
              <a:gd name="T99" fmla="*/ 1128 h 1567"/>
              <a:gd name="T100" fmla="*/ 190 w 972"/>
              <a:gd name="T101" fmla="*/ 1038 h 1567"/>
              <a:gd name="T102" fmla="*/ 206 w 972"/>
              <a:gd name="T103" fmla="*/ 931 h 1567"/>
              <a:gd name="T104" fmla="*/ 226 w 972"/>
              <a:gd name="T105" fmla="*/ 819 h 1567"/>
              <a:gd name="T106" fmla="*/ 238 w 972"/>
              <a:gd name="T107" fmla="*/ 719 h 1567"/>
              <a:gd name="T108" fmla="*/ 173 w 972"/>
              <a:gd name="T109" fmla="*/ 614 h 1567"/>
              <a:gd name="T110" fmla="*/ 103 w 972"/>
              <a:gd name="T111" fmla="*/ 547 h 1567"/>
              <a:gd name="T112" fmla="*/ 48 w 972"/>
              <a:gd name="T113" fmla="*/ 432 h 1567"/>
              <a:gd name="T114" fmla="*/ 18 w 972"/>
              <a:gd name="T115" fmla="*/ 400 h 1567"/>
              <a:gd name="T116" fmla="*/ 31 w 972"/>
              <a:gd name="T117" fmla="*/ 317 h 1567"/>
              <a:gd name="T118" fmla="*/ 23 w 972"/>
              <a:gd name="T119" fmla="*/ 245 h 1567"/>
              <a:gd name="T120" fmla="*/ 78 w 972"/>
              <a:gd name="T121" fmla="*/ 176 h 1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72" h="1567">
                <a:moveTo>
                  <a:pt x="81" y="171"/>
                </a:moveTo>
                <a:cubicBezTo>
                  <a:pt x="81" y="169"/>
                  <a:pt x="81" y="168"/>
                  <a:pt x="81" y="166"/>
                </a:cubicBezTo>
                <a:cubicBezTo>
                  <a:pt x="81" y="160"/>
                  <a:pt x="77" y="156"/>
                  <a:pt x="77" y="150"/>
                </a:cubicBezTo>
                <a:cubicBezTo>
                  <a:pt x="77" y="141"/>
                  <a:pt x="81" y="138"/>
                  <a:pt x="81" y="131"/>
                </a:cubicBezTo>
                <a:cubicBezTo>
                  <a:pt x="81" y="116"/>
                  <a:pt x="67" y="118"/>
                  <a:pt x="67" y="105"/>
                </a:cubicBezTo>
                <a:cubicBezTo>
                  <a:pt x="67" y="95"/>
                  <a:pt x="82" y="90"/>
                  <a:pt x="86" y="84"/>
                </a:cubicBezTo>
                <a:cubicBezTo>
                  <a:pt x="92" y="86"/>
                  <a:pt x="89" y="86"/>
                  <a:pt x="94" y="84"/>
                </a:cubicBezTo>
                <a:cubicBezTo>
                  <a:pt x="94" y="83"/>
                  <a:pt x="94" y="81"/>
                  <a:pt x="94" y="80"/>
                </a:cubicBezTo>
                <a:cubicBezTo>
                  <a:pt x="94" y="78"/>
                  <a:pt x="97" y="76"/>
                  <a:pt x="99" y="76"/>
                </a:cubicBezTo>
                <a:cubicBezTo>
                  <a:pt x="99" y="69"/>
                  <a:pt x="106" y="67"/>
                  <a:pt x="111" y="64"/>
                </a:cubicBezTo>
                <a:cubicBezTo>
                  <a:pt x="115" y="61"/>
                  <a:pt x="116" y="51"/>
                  <a:pt x="117" y="46"/>
                </a:cubicBezTo>
                <a:cubicBezTo>
                  <a:pt x="121" y="34"/>
                  <a:pt x="127" y="32"/>
                  <a:pt x="137" y="29"/>
                </a:cubicBezTo>
                <a:cubicBezTo>
                  <a:pt x="154" y="23"/>
                  <a:pt x="166" y="20"/>
                  <a:pt x="184" y="14"/>
                </a:cubicBezTo>
                <a:cubicBezTo>
                  <a:pt x="194" y="11"/>
                  <a:pt x="196" y="0"/>
                  <a:pt x="206" y="0"/>
                </a:cubicBezTo>
                <a:cubicBezTo>
                  <a:pt x="209" y="0"/>
                  <a:pt x="212" y="8"/>
                  <a:pt x="212" y="9"/>
                </a:cubicBezTo>
                <a:cubicBezTo>
                  <a:pt x="212" y="15"/>
                  <a:pt x="208" y="18"/>
                  <a:pt x="205" y="18"/>
                </a:cubicBezTo>
                <a:cubicBezTo>
                  <a:pt x="203" y="29"/>
                  <a:pt x="198" y="41"/>
                  <a:pt x="198" y="48"/>
                </a:cubicBezTo>
                <a:cubicBezTo>
                  <a:pt x="198" y="56"/>
                  <a:pt x="202" y="70"/>
                  <a:pt x="210" y="70"/>
                </a:cubicBezTo>
                <a:cubicBezTo>
                  <a:pt x="213" y="70"/>
                  <a:pt x="217" y="61"/>
                  <a:pt x="217" y="58"/>
                </a:cubicBezTo>
                <a:cubicBezTo>
                  <a:pt x="217" y="49"/>
                  <a:pt x="209" y="44"/>
                  <a:pt x="209" y="35"/>
                </a:cubicBezTo>
                <a:cubicBezTo>
                  <a:pt x="209" y="24"/>
                  <a:pt x="220" y="26"/>
                  <a:pt x="227" y="21"/>
                </a:cubicBezTo>
                <a:cubicBezTo>
                  <a:pt x="244" y="21"/>
                  <a:pt x="244" y="21"/>
                  <a:pt x="244" y="21"/>
                </a:cubicBezTo>
                <a:cubicBezTo>
                  <a:pt x="241" y="13"/>
                  <a:pt x="230" y="16"/>
                  <a:pt x="230" y="8"/>
                </a:cubicBezTo>
                <a:cubicBezTo>
                  <a:pt x="243" y="8"/>
                  <a:pt x="243" y="8"/>
                  <a:pt x="243" y="8"/>
                </a:cubicBezTo>
                <a:cubicBezTo>
                  <a:pt x="246" y="19"/>
                  <a:pt x="263" y="24"/>
                  <a:pt x="274" y="26"/>
                </a:cubicBezTo>
                <a:cubicBezTo>
                  <a:pt x="274" y="33"/>
                  <a:pt x="278" y="38"/>
                  <a:pt x="282" y="39"/>
                </a:cubicBezTo>
                <a:cubicBezTo>
                  <a:pt x="294" y="39"/>
                  <a:pt x="315" y="39"/>
                  <a:pt x="322" y="39"/>
                </a:cubicBezTo>
                <a:cubicBezTo>
                  <a:pt x="322" y="46"/>
                  <a:pt x="331" y="47"/>
                  <a:pt x="337" y="47"/>
                </a:cubicBezTo>
                <a:cubicBezTo>
                  <a:pt x="347" y="46"/>
                  <a:pt x="355" y="46"/>
                  <a:pt x="359" y="37"/>
                </a:cubicBezTo>
                <a:cubicBezTo>
                  <a:pt x="360" y="35"/>
                  <a:pt x="375" y="35"/>
                  <a:pt x="377" y="33"/>
                </a:cubicBezTo>
                <a:cubicBezTo>
                  <a:pt x="385" y="33"/>
                  <a:pt x="398" y="35"/>
                  <a:pt x="398" y="35"/>
                </a:cubicBezTo>
                <a:cubicBezTo>
                  <a:pt x="395" y="38"/>
                  <a:pt x="389" y="38"/>
                  <a:pt x="387" y="37"/>
                </a:cubicBezTo>
                <a:cubicBezTo>
                  <a:pt x="387" y="43"/>
                  <a:pt x="387" y="43"/>
                  <a:pt x="387" y="43"/>
                </a:cubicBezTo>
                <a:cubicBezTo>
                  <a:pt x="392" y="53"/>
                  <a:pt x="407" y="55"/>
                  <a:pt x="418" y="59"/>
                </a:cubicBezTo>
                <a:cubicBezTo>
                  <a:pt x="428" y="62"/>
                  <a:pt x="426" y="73"/>
                  <a:pt x="429" y="82"/>
                </a:cubicBezTo>
                <a:cubicBezTo>
                  <a:pt x="449" y="82"/>
                  <a:pt x="449" y="82"/>
                  <a:pt x="449" y="82"/>
                </a:cubicBezTo>
                <a:cubicBezTo>
                  <a:pt x="463" y="96"/>
                  <a:pt x="470" y="94"/>
                  <a:pt x="478" y="112"/>
                </a:cubicBezTo>
                <a:cubicBezTo>
                  <a:pt x="480" y="115"/>
                  <a:pt x="486" y="116"/>
                  <a:pt x="489" y="116"/>
                </a:cubicBezTo>
                <a:cubicBezTo>
                  <a:pt x="494" y="137"/>
                  <a:pt x="525" y="135"/>
                  <a:pt x="545" y="138"/>
                </a:cubicBezTo>
                <a:cubicBezTo>
                  <a:pt x="564" y="138"/>
                  <a:pt x="564" y="138"/>
                  <a:pt x="564" y="138"/>
                </a:cubicBezTo>
                <a:cubicBezTo>
                  <a:pt x="569" y="141"/>
                  <a:pt x="581" y="146"/>
                  <a:pt x="588" y="146"/>
                </a:cubicBezTo>
                <a:cubicBezTo>
                  <a:pt x="588" y="148"/>
                  <a:pt x="588" y="148"/>
                  <a:pt x="588" y="148"/>
                </a:cubicBezTo>
                <a:cubicBezTo>
                  <a:pt x="590" y="148"/>
                  <a:pt x="591" y="148"/>
                  <a:pt x="592" y="148"/>
                </a:cubicBezTo>
                <a:cubicBezTo>
                  <a:pt x="604" y="148"/>
                  <a:pt x="620" y="172"/>
                  <a:pt x="632" y="175"/>
                </a:cubicBezTo>
                <a:cubicBezTo>
                  <a:pt x="632" y="184"/>
                  <a:pt x="641" y="207"/>
                  <a:pt x="645" y="215"/>
                </a:cubicBezTo>
                <a:cubicBezTo>
                  <a:pt x="649" y="223"/>
                  <a:pt x="658" y="223"/>
                  <a:pt x="658" y="230"/>
                </a:cubicBezTo>
                <a:cubicBezTo>
                  <a:pt x="647" y="244"/>
                  <a:pt x="625" y="252"/>
                  <a:pt x="625" y="274"/>
                </a:cubicBezTo>
                <a:cubicBezTo>
                  <a:pt x="625" y="281"/>
                  <a:pt x="632" y="280"/>
                  <a:pt x="636" y="282"/>
                </a:cubicBezTo>
                <a:cubicBezTo>
                  <a:pt x="643" y="285"/>
                  <a:pt x="647" y="291"/>
                  <a:pt x="648" y="299"/>
                </a:cubicBezTo>
                <a:cubicBezTo>
                  <a:pt x="666" y="299"/>
                  <a:pt x="666" y="299"/>
                  <a:pt x="666" y="299"/>
                </a:cubicBezTo>
                <a:cubicBezTo>
                  <a:pt x="666" y="301"/>
                  <a:pt x="667" y="307"/>
                  <a:pt x="669" y="307"/>
                </a:cubicBezTo>
                <a:cubicBezTo>
                  <a:pt x="672" y="307"/>
                  <a:pt x="675" y="302"/>
                  <a:pt x="677" y="298"/>
                </a:cubicBezTo>
                <a:cubicBezTo>
                  <a:pt x="685" y="286"/>
                  <a:pt x="693" y="271"/>
                  <a:pt x="705" y="271"/>
                </a:cubicBezTo>
                <a:cubicBezTo>
                  <a:pt x="718" y="271"/>
                  <a:pt x="745" y="285"/>
                  <a:pt x="754" y="291"/>
                </a:cubicBezTo>
                <a:cubicBezTo>
                  <a:pt x="760" y="294"/>
                  <a:pt x="767" y="293"/>
                  <a:pt x="768" y="299"/>
                </a:cubicBezTo>
                <a:cubicBezTo>
                  <a:pt x="770" y="305"/>
                  <a:pt x="769" y="310"/>
                  <a:pt x="769" y="317"/>
                </a:cubicBezTo>
                <a:cubicBezTo>
                  <a:pt x="775" y="317"/>
                  <a:pt x="775" y="317"/>
                  <a:pt x="775" y="317"/>
                </a:cubicBezTo>
                <a:cubicBezTo>
                  <a:pt x="781" y="314"/>
                  <a:pt x="784" y="309"/>
                  <a:pt x="791" y="309"/>
                </a:cubicBezTo>
                <a:cubicBezTo>
                  <a:pt x="806" y="309"/>
                  <a:pt x="809" y="321"/>
                  <a:pt x="824" y="321"/>
                </a:cubicBezTo>
                <a:cubicBezTo>
                  <a:pt x="851" y="317"/>
                  <a:pt x="851" y="317"/>
                  <a:pt x="851" y="317"/>
                </a:cubicBezTo>
                <a:cubicBezTo>
                  <a:pt x="865" y="320"/>
                  <a:pt x="878" y="325"/>
                  <a:pt x="886" y="329"/>
                </a:cubicBezTo>
                <a:cubicBezTo>
                  <a:pt x="892" y="340"/>
                  <a:pt x="915" y="360"/>
                  <a:pt x="927" y="364"/>
                </a:cubicBezTo>
                <a:cubicBezTo>
                  <a:pt x="937" y="367"/>
                  <a:pt x="944" y="362"/>
                  <a:pt x="954" y="365"/>
                </a:cubicBezTo>
                <a:cubicBezTo>
                  <a:pt x="968" y="370"/>
                  <a:pt x="972" y="385"/>
                  <a:pt x="972" y="400"/>
                </a:cubicBezTo>
                <a:cubicBezTo>
                  <a:pt x="972" y="454"/>
                  <a:pt x="942" y="469"/>
                  <a:pt x="923" y="499"/>
                </a:cubicBezTo>
                <a:cubicBezTo>
                  <a:pt x="918" y="505"/>
                  <a:pt x="915" y="507"/>
                  <a:pt x="911" y="514"/>
                </a:cubicBezTo>
                <a:cubicBezTo>
                  <a:pt x="903" y="525"/>
                  <a:pt x="895" y="526"/>
                  <a:pt x="888" y="533"/>
                </a:cubicBezTo>
                <a:cubicBezTo>
                  <a:pt x="877" y="544"/>
                  <a:pt x="888" y="568"/>
                  <a:pt x="888" y="586"/>
                </a:cubicBezTo>
                <a:cubicBezTo>
                  <a:pt x="888" y="599"/>
                  <a:pt x="883" y="611"/>
                  <a:pt x="883" y="620"/>
                </a:cubicBezTo>
                <a:cubicBezTo>
                  <a:pt x="883" y="624"/>
                  <a:pt x="880" y="627"/>
                  <a:pt x="879" y="629"/>
                </a:cubicBezTo>
                <a:cubicBezTo>
                  <a:pt x="876" y="633"/>
                  <a:pt x="870" y="640"/>
                  <a:pt x="870" y="646"/>
                </a:cubicBezTo>
                <a:cubicBezTo>
                  <a:pt x="870" y="653"/>
                  <a:pt x="867" y="668"/>
                  <a:pt x="866" y="671"/>
                </a:cubicBezTo>
                <a:cubicBezTo>
                  <a:pt x="855" y="688"/>
                  <a:pt x="851" y="695"/>
                  <a:pt x="840" y="710"/>
                </a:cubicBezTo>
                <a:cubicBezTo>
                  <a:pt x="837" y="714"/>
                  <a:pt x="838" y="723"/>
                  <a:pt x="837" y="726"/>
                </a:cubicBezTo>
                <a:cubicBezTo>
                  <a:pt x="832" y="735"/>
                  <a:pt x="817" y="745"/>
                  <a:pt x="805" y="745"/>
                </a:cubicBezTo>
                <a:cubicBezTo>
                  <a:pt x="791" y="745"/>
                  <a:pt x="780" y="744"/>
                  <a:pt x="769" y="749"/>
                </a:cubicBezTo>
                <a:cubicBezTo>
                  <a:pt x="764" y="751"/>
                  <a:pt x="764" y="755"/>
                  <a:pt x="761" y="757"/>
                </a:cubicBezTo>
                <a:cubicBezTo>
                  <a:pt x="744" y="775"/>
                  <a:pt x="726" y="764"/>
                  <a:pt x="712" y="785"/>
                </a:cubicBezTo>
                <a:cubicBezTo>
                  <a:pt x="707" y="794"/>
                  <a:pt x="697" y="794"/>
                  <a:pt x="691" y="800"/>
                </a:cubicBezTo>
                <a:cubicBezTo>
                  <a:pt x="682" y="810"/>
                  <a:pt x="683" y="820"/>
                  <a:pt x="683" y="834"/>
                </a:cubicBezTo>
                <a:cubicBezTo>
                  <a:pt x="683" y="868"/>
                  <a:pt x="683" y="868"/>
                  <a:pt x="683" y="868"/>
                </a:cubicBezTo>
                <a:cubicBezTo>
                  <a:pt x="669" y="876"/>
                  <a:pt x="661" y="888"/>
                  <a:pt x="654" y="903"/>
                </a:cubicBezTo>
                <a:cubicBezTo>
                  <a:pt x="654" y="903"/>
                  <a:pt x="654" y="903"/>
                  <a:pt x="654" y="903"/>
                </a:cubicBezTo>
                <a:cubicBezTo>
                  <a:pt x="649" y="912"/>
                  <a:pt x="650" y="917"/>
                  <a:pt x="644" y="927"/>
                </a:cubicBezTo>
                <a:cubicBezTo>
                  <a:pt x="631" y="947"/>
                  <a:pt x="616" y="949"/>
                  <a:pt x="603" y="968"/>
                </a:cubicBezTo>
                <a:cubicBezTo>
                  <a:pt x="589" y="990"/>
                  <a:pt x="583" y="1026"/>
                  <a:pt x="550" y="1026"/>
                </a:cubicBezTo>
                <a:cubicBezTo>
                  <a:pt x="538" y="1026"/>
                  <a:pt x="522" y="1018"/>
                  <a:pt x="516" y="1018"/>
                </a:cubicBezTo>
                <a:cubicBezTo>
                  <a:pt x="506" y="1018"/>
                  <a:pt x="497" y="1010"/>
                  <a:pt x="486" y="1010"/>
                </a:cubicBezTo>
                <a:cubicBezTo>
                  <a:pt x="484" y="1010"/>
                  <a:pt x="480" y="1011"/>
                  <a:pt x="480" y="1013"/>
                </a:cubicBezTo>
                <a:cubicBezTo>
                  <a:pt x="480" y="1020"/>
                  <a:pt x="491" y="1023"/>
                  <a:pt x="493" y="1026"/>
                </a:cubicBezTo>
                <a:cubicBezTo>
                  <a:pt x="499" y="1031"/>
                  <a:pt x="499" y="1039"/>
                  <a:pt x="502" y="1048"/>
                </a:cubicBezTo>
                <a:cubicBezTo>
                  <a:pt x="504" y="1056"/>
                  <a:pt x="516" y="1056"/>
                  <a:pt x="516" y="1064"/>
                </a:cubicBezTo>
                <a:cubicBezTo>
                  <a:pt x="516" y="1073"/>
                  <a:pt x="516" y="1078"/>
                  <a:pt x="512" y="1084"/>
                </a:cubicBezTo>
                <a:cubicBezTo>
                  <a:pt x="506" y="1094"/>
                  <a:pt x="500" y="1099"/>
                  <a:pt x="493" y="1106"/>
                </a:cubicBezTo>
                <a:cubicBezTo>
                  <a:pt x="481" y="1118"/>
                  <a:pt x="465" y="1115"/>
                  <a:pt x="448" y="1121"/>
                </a:cubicBezTo>
                <a:cubicBezTo>
                  <a:pt x="436" y="1124"/>
                  <a:pt x="412" y="1116"/>
                  <a:pt x="405" y="1123"/>
                </a:cubicBezTo>
                <a:cubicBezTo>
                  <a:pt x="396" y="1132"/>
                  <a:pt x="403" y="1154"/>
                  <a:pt x="398" y="1165"/>
                </a:cubicBezTo>
                <a:cubicBezTo>
                  <a:pt x="398" y="1163"/>
                  <a:pt x="398" y="1163"/>
                  <a:pt x="398" y="1163"/>
                </a:cubicBezTo>
                <a:cubicBezTo>
                  <a:pt x="398" y="1165"/>
                  <a:pt x="398" y="1170"/>
                  <a:pt x="398" y="1172"/>
                </a:cubicBezTo>
                <a:cubicBezTo>
                  <a:pt x="398" y="1175"/>
                  <a:pt x="386" y="1181"/>
                  <a:pt x="381" y="1181"/>
                </a:cubicBezTo>
                <a:cubicBezTo>
                  <a:pt x="366" y="1181"/>
                  <a:pt x="363" y="1170"/>
                  <a:pt x="348" y="1170"/>
                </a:cubicBezTo>
                <a:cubicBezTo>
                  <a:pt x="343" y="1170"/>
                  <a:pt x="341" y="1175"/>
                  <a:pt x="341" y="1179"/>
                </a:cubicBezTo>
                <a:cubicBezTo>
                  <a:pt x="341" y="1189"/>
                  <a:pt x="350" y="1208"/>
                  <a:pt x="356" y="1208"/>
                </a:cubicBezTo>
                <a:cubicBezTo>
                  <a:pt x="360" y="1208"/>
                  <a:pt x="364" y="1204"/>
                  <a:pt x="366" y="1203"/>
                </a:cubicBezTo>
                <a:cubicBezTo>
                  <a:pt x="369" y="1206"/>
                  <a:pt x="373" y="1207"/>
                  <a:pt x="373" y="1211"/>
                </a:cubicBezTo>
                <a:cubicBezTo>
                  <a:pt x="373" y="1215"/>
                  <a:pt x="367" y="1220"/>
                  <a:pt x="366" y="1220"/>
                </a:cubicBezTo>
                <a:cubicBezTo>
                  <a:pt x="357" y="1220"/>
                  <a:pt x="354" y="1214"/>
                  <a:pt x="347" y="1214"/>
                </a:cubicBezTo>
                <a:cubicBezTo>
                  <a:pt x="347" y="1222"/>
                  <a:pt x="351" y="1223"/>
                  <a:pt x="355" y="1225"/>
                </a:cubicBezTo>
                <a:cubicBezTo>
                  <a:pt x="342" y="1238"/>
                  <a:pt x="342" y="1251"/>
                  <a:pt x="337" y="1269"/>
                </a:cubicBezTo>
                <a:cubicBezTo>
                  <a:pt x="336" y="1277"/>
                  <a:pt x="323" y="1278"/>
                  <a:pt x="317" y="1279"/>
                </a:cubicBezTo>
                <a:cubicBezTo>
                  <a:pt x="306" y="1282"/>
                  <a:pt x="296" y="1292"/>
                  <a:pt x="296" y="1304"/>
                </a:cubicBezTo>
                <a:cubicBezTo>
                  <a:pt x="296" y="1333"/>
                  <a:pt x="328" y="1323"/>
                  <a:pt x="328" y="1345"/>
                </a:cubicBezTo>
                <a:cubicBezTo>
                  <a:pt x="328" y="1366"/>
                  <a:pt x="310" y="1368"/>
                  <a:pt x="300" y="1378"/>
                </a:cubicBezTo>
                <a:cubicBezTo>
                  <a:pt x="294" y="1384"/>
                  <a:pt x="296" y="1393"/>
                  <a:pt x="292" y="1403"/>
                </a:cubicBezTo>
                <a:cubicBezTo>
                  <a:pt x="287" y="1413"/>
                  <a:pt x="275" y="1409"/>
                  <a:pt x="268" y="1415"/>
                </a:cubicBezTo>
                <a:cubicBezTo>
                  <a:pt x="260" y="1424"/>
                  <a:pt x="256" y="1434"/>
                  <a:pt x="256" y="1448"/>
                </a:cubicBezTo>
                <a:cubicBezTo>
                  <a:pt x="256" y="1456"/>
                  <a:pt x="263" y="1464"/>
                  <a:pt x="267" y="1465"/>
                </a:cubicBezTo>
                <a:cubicBezTo>
                  <a:pt x="280" y="1472"/>
                  <a:pt x="279" y="1506"/>
                  <a:pt x="289" y="1516"/>
                </a:cubicBezTo>
                <a:cubicBezTo>
                  <a:pt x="305" y="1532"/>
                  <a:pt x="325" y="1538"/>
                  <a:pt x="345" y="1548"/>
                </a:cubicBezTo>
                <a:cubicBezTo>
                  <a:pt x="342" y="1552"/>
                  <a:pt x="337" y="1550"/>
                  <a:pt x="333" y="1550"/>
                </a:cubicBezTo>
                <a:cubicBezTo>
                  <a:pt x="322" y="1550"/>
                  <a:pt x="304" y="1564"/>
                  <a:pt x="297" y="1564"/>
                </a:cubicBezTo>
                <a:cubicBezTo>
                  <a:pt x="292" y="1564"/>
                  <a:pt x="293" y="1564"/>
                  <a:pt x="289" y="1564"/>
                </a:cubicBezTo>
                <a:cubicBezTo>
                  <a:pt x="287" y="1564"/>
                  <a:pt x="284" y="1567"/>
                  <a:pt x="282" y="1567"/>
                </a:cubicBezTo>
                <a:cubicBezTo>
                  <a:pt x="274" y="1567"/>
                  <a:pt x="268" y="1567"/>
                  <a:pt x="261" y="1567"/>
                </a:cubicBezTo>
                <a:cubicBezTo>
                  <a:pt x="244" y="1567"/>
                  <a:pt x="250" y="1547"/>
                  <a:pt x="238" y="1543"/>
                </a:cubicBezTo>
                <a:cubicBezTo>
                  <a:pt x="228" y="1540"/>
                  <a:pt x="211" y="1540"/>
                  <a:pt x="211" y="1527"/>
                </a:cubicBezTo>
                <a:cubicBezTo>
                  <a:pt x="206" y="1527"/>
                  <a:pt x="203" y="1527"/>
                  <a:pt x="198" y="1527"/>
                </a:cubicBezTo>
                <a:cubicBezTo>
                  <a:pt x="192" y="1527"/>
                  <a:pt x="190" y="1521"/>
                  <a:pt x="189" y="1517"/>
                </a:cubicBezTo>
                <a:cubicBezTo>
                  <a:pt x="169" y="1517"/>
                  <a:pt x="163" y="1507"/>
                  <a:pt x="154" y="1497"/>
                </a:cubicBezTo>
                <a:cubicBezTo>
                  <a:pt x="151" y="1495"/>
                  <a:pt x="147" y="1491"/>
                  <a:pt x="147" y="1490"/>
                </a:cubicBezTo>
                <a:cubicBezTo>
                  <a:pt x="147" y="1483"/>
                  <a:pt x="160" y="1484"/>
                  <a:pt x="161" y="1478"/>
                </a:cubicBezTo>
                <a:cubicBezTo>
                  <a:pt x="159" y="1477"/>
                  <a:pt x="157" y="1475"/>
                  <a:pt x="155" y="1474"/>
                </a:cubicBezTo>
                <a:cubicBezTo>
                  <a:pt x="157" y="1470"/>
                  <a:pt x="160" y="1466"/>
                  <a:pt x="160" y="1461"/>
                </a:cubicBezTo>
                <a:cubicBezTo>
                  <a:pt x="160" y="1444"/>
                  <a:pt x="140" y="1447"/>
                  <a:pt x="140" y="1431"/>
                </a:cubicBezTo>
                <a:cubicBezTo>
                  <a:pt x="140" y="1426"/>
                  <a:pt x="140" y="1424"/>
                  <a:pt x="140" y="1421"/>
                </a:cubicBezTo>
                <a:cubicBezTo>
                  <a:pt x="140" y="1405"/>
                  <a:pt x="130" y="1380"/>
                  <a:pt x="130" y="1367"/>
                </a:cubicBezTo>
                <a:cubicBezTo>
                  <a:pt x="130" y="1354"/>
                  <a:pt x="146" y="1349"/>
                  <a:pt x="146" y="1337"/>
                </a:cubicBezTo>
                <a:cubicBezTo>
                  <a:pt x="146" y="1331"/>
                  <a:pt x="138" y="1320"/>
                  <a:pt x="136" y="1312"/>
                </a:cubicBezTo>
                <a:cubicBezTo>
                  <a:pt x="136" y="1304"/>
                  <a:pt x="136" y="1304"/>
                  <a:pt x="136" y="1304"/>
                </a:cubicBezTo>
                <a:cubicBezTo>
                  <a:pt x="137" y="1304"/>
                  <a:pt x="137" y="1304"/>
                  <a:pt x="137" y="1304"/>
                </a:cubicBezTo>
                <a:cubicBezTo>
                  <a:pt x="137" y="1300"/>
                  <a:pt x="140" y="1296"/>
                  <a:pt x="143" y="1296"/>
                </a:cubicBezTo>
                <a:cubicBezTo>
                  <a:pt x="157" y="1296"/>
                  <a:pt x="151" y="1309"/>
                  <a:pt x="162" y="1309"/>
                </a:cubicBezTo>
                <a:cubicBezTo>
                  <a:pt x="187" y="1201"/>
                  <a:pt x="187" y="1201"/>
                  <a:pt x="187" y="1201"/>
                </a:cubicBezTo>
                <a:cubicBezTo>
                  <a:pt x="187" y="1190"/>
                  <a:pt x="187" y="1190"/>
                  <a:pt x="187" y="1190"/>
                </a:cubicBezTo>
                <a:cubicBezTo>
                  <a:pt x="184" y="1190"/>
                  <a:pt x="182" y="1189"/>
                  <a:pt x="180" y="1190"/>
                </a:cubicBezTo>
                <a:cubicBezTo>
                  <a:pt x="175" y="1192"/>
                  <a:pt x="174" y="1198"/>
                  <a:pt x="169" y="1198"/>
                </a:cubicBezTo>
                <a:cubicBezTo>
                  <a:pt x="163" y="1198"/>
                  <a:pt x="159" y="1181"/>
                  <a:pt x="159" y="1173"/>
                </a:cubicBezTo>
                <a:cubicBezTo>
                  <a:pt x="159" y="1159"/>
                  <a:pt x="164" y="1154"/>
                  <a:pt x="166" y="1140"/>
                </a:cubicBezTo>
                <a:cubicBezTo>
                  <a:pt x="171" y="1140"/>
                  <a:pt x="173" y="1138"/>
                  <a:pt x="173" y="1136"/>
                </a:cubicBezTo>
                <a:cubicBezTo>
                  <a:pt x="173" y="1132"/>
                  <a:pt x="169" y="1128"/>
                  <a:pt x="169" y="1128"/>
                </a:cubicBezTo>
                <a:cubicBezTo>
                  <a:pt x="166" y="1128"/>
                  <a:pt x="165" y="1108"/>
                  <a:pt x="165" y="1102"/>
                </a:cubicBezTo>
                <a:cubicBezTo>
                  <a:pt x="165" y="1086"/>
                  <a:pt x="176" y="1069"/>
                  <a:pt x="182" y="1058"/>
                </a:cubicBezTo>
                <a:cubicBezTo>
                  <a:pt x="185" y="1053"/>
                  <a:pt x="187" y="1043"/>
                  <a:pt x="190" y="1038"/>
                </a:cubicBezTo>
                <a:cubicBezTo>
                  <a:pt x="192" y="1035"/>
                  <a:pt x="196" y="1036"/>
                  <a:pt x="197" y="1033"/>
                </a:cubicBezTo>
                <a:cubicBezTo>
                  <a:pt x="202" y="1016"/>
                  <a:pt x="202" y="1004"/>
                  <a:pt x="206" y="986"/>
                </a:cubicBezTo>
                <a:cubicBezTo>
                  <a:pt x="206" y="931"/>
                  <a:pt x="206" y="931"/>
                  <a:pt x="206" y="931"/>
                </a:cubicBezTo>
                <a:cubicBezTo>
                  <a:pt x="201" y="918"/>
                  <a:pt x="209" y="908"/>
                  <a:pt x="209" y="896"/>
                </a:cubicBezTo>
                <a:cubicBezTo>
                  <a:pt x="209" y="868"/>
                  <a:pt x="226" y="850"/>
                  <a:pt x="226" y="825"/>
                </a:cubicBezTo>
                <a:cubicBezTo>
                  <a:pt x="226" y="823"/>
                  <a:pt x="226" y="821"/>
                  <a:pt x="226" y="819"/>
                </a:cubicBezTo>
                <a:cubicBezTo>
                  <a:pt x="226" y="813"/>
                  <a:pt x="230" y="800"/>
                  <a:pt x="231" y="793"/>
                </a:cubicBezTo>
                <a:cubicBezTo>
                  <a:pt x="231" y="770"/>
                  <a:pt x="231" y="770"/>
                  <a:pt x="231" y="761"/>
                </a:cubicBezTo>
                <a:cubicBezTo>
                  <a:pt x="231" y="751"/>
                  <a:pt x="238" y="731"/>
                  <a:pt x="238" y="719"/>
                </a:cubicBezTo>
                <a:cubicBezTo>
                  <a:pt x="238" y="712"/>
                  <a:pt x="234" y="669"/>
                  <a:pt x="232" y="661"/>
                </a:cubicBezTo>
                <a:cubicBezTo>
                  <a:pt x="225" y="643"/>
                  <a:pt x="214" y="632"/>
                  <a:pt x="200" y="626"/>
                </a:cubicBezTo>
                <a:cubicBezTo>
                  <a:pt x="189" y="620"/>
                  <a:pt x="181" y="622"/>
                  <a:pt x="173" y="614"/>
                </a:cubicBezTo>
                <a:cubicBezTo>
                  <a:pt x="165" y="605"/>
                  <a:pt x="160" y="602"/>
                  <a:pt x="150" y="599"/>
                </a:cubicBezTo>
                <a:cubicBezTo>
                  <a:pt x="130" y="593"/>
                  <a:pt x="119" y="582"/>
                  <a:pt x="106" y="569"/>
                </a:cubicBezTo>
                <a:cubicBezTo>
                  <a:pt x="100" y="563"/>
                  <a:pt x="103" y="555"/>
                  <a:pt x="103" y="547"/>
                </a:cubicBezTo>
                <a:cubicBezTo>
                  <a:pt x="103" y="535"/>
                  <a:pt x="92" y="529"/>
                  <a:pt x="89" y="519"/>
                </a:cubicBezTo>
                <a:cubicBezTo>
                  <a:pt x="83" y="501"/>
                  <a:pt x="69" y="488"/>
                  <a:pt x="64" y="472"/>
                </a:cubicBezTo>
                <a:cubicBezTo>
                  <a:pt x="59" y="455"/>
                  <a:pt x="54" y="446"/>
                  <a:pt x="48" y="432"/>
                </a:cubicBezTo>
                <a:cubicBezTo>
                  <a:pt x="45" y="427"/>
                  <a:pt x="40" y="429"/>
                  <a:pt x="38" y="427"/>
                </a:cubicBezTo>
                <a:cubicBezTo>
                  <a:pt x="33" y="421"/>
                  <a:pt x="32" y="411"/>
                  <a:pt x="29" y="406"/>
                </a:cubicBezTo>
                <a:cubicBezTo>
                  <a:pt x="27" y="402"/>
                  <a:pt x="21" y="403"/>
                  <a:pt x="18" y="400"/>
                </a:cubicBezTo>
                <a:cubicBezTo>
                  <a:pt x="10" y="392"/>
                  <a:pt x="0" y="378"/>
                  <a:pt x="0" y="364"/>
                </a:cubicBezTo>
                <a:cubicBezTo>
                  <a:pt x="0" y="356"/>
                  <a:pt x="5" y="345"/>
                  <a:pt x="8" y="342"/>
                </a:cubicBezTo>
                <a:cubicBezTo>
                  <a:pt x="15" y="332"/>
                  <a:pt x="28" y="329"/>
                  <a:pt x="31" y="317"/>
                </a:cubicBezTo>
                <a:cubicBezTo>
                  <a:pt x="24" y="312"/>
                  <a:pt x="25" y="316"/>
                  <a:pt x="20" y="316"/>
                </a:cubicBezTo>
                <a:cubicBezTo>
                  <a:pt x="10" y="316"/>
                  <a:pt x="8" y="302"/>
                  <a:pt x="8" y="291"/>
                </a:cubicBezTo>
                <a:cubicBezTo>
                  <a:pt x="8" y="275"/>
                  <a:pt x="27" y="277"/>
                  <a:pt x="23" y="245"/>
                </a:cubicBezTo>
                <a:cubicBezTo>
                  <a:pt x="43" y="245"/>
                  <a:pt x="48" y="225"/>
                  <a:pt x="54" y="214"/>
                </a:cubicBezTo>
                <a:cubicBezTo>
                  <a:pt x="62" y="198"/>
                  <a:pt x="81" y="203"/>
                  <a:pt x="86" y="183"/>
                </a:cubicBezTo>
                <a:cubicBezTo>
                  <a:pt x="82" y="182"/>
                  <a:pt x="78" y="178"/>
                  <a:pt x="78" y="176"/>
                </a:cubicBezTo>
                <a:cubicBezTo>
                  <a:pt x="81" y="170"/>
                  <a:pt x="81" y="170"/>
                  <a:pt x="81" y="170"/>
                </a:cubicBezTo>
                <a:lnTo>
                  <a:pt x="81" y="171"/>
                </a:lnTo>
                <a:close/>
              </a:path>
            </a:pathLst>
          </a:custGeom>
          <a:solidFill>
            <a:schemeClr val="tx2">
              <a:lumMod val="50000"/>
            </a:schemeClr>
          </a:solidFill>
          <a:ln>
            <a:noFill/>
          </a:ln>
        </p:spPr>
        <p:txBody>
          <a:bodyPr vert="horz" wrap="square" lIns="72327" tIns="36163" rIns="72327" bIns="36163" numCol="1" anchor="t" anchorCtr="0" compatLnSpc="1">
            <a:prstTxWarp prst="textNoShape">
              <a:avLst/>
            </a:prstTxWarp>
          </a:bodyPr>
          <a:lstStyle/>
          <a:p>
            <a:endParaRPr lang="id-ID" sz="1424"/>
          </a:p>
        </p:txBody>
      </p:sp>
      <p:sp>
        <p:nvSpPr>
          <p:cNvPr id="13" name="Freeform 39"/>
          <p:cNvSpPr>
            <a:spLocks/>
          </p:cNvSpPr>
          <p:nvPr/>
        </p:nvSpPr>
        <p:spPr bwMode="auto">
          <a:xfrm>
            <a:off x="9160366" y="2469542"/>
            <a:ext cx="356610" cy="566307"/>
          </a:xfrm>
          <a:custGeom>
            <a:avLst/>
            <a:gdLst>
              <a:gd name="T0" fmla="*/ 52 w 117"/>
              <a:gd name="T1" fmla="*/ 181 h 188"/>
              <a:gd name="T2" fmla="*/ 64 w 117"/>
              <a:gd name="T3" fmla="*/ 181 h 188"/>
              <a:gd name="T4" fmla="*/ 113 w 117"/>
              <a:gd name="T5" fmla="*/ 78 h 188"/>
              <a:gd name="T6" fmla="*/ 114 w 117"/>
              <a:gd name="T7" fmla="*/ 78 h 188"/>
              <a:gd name="T8" fmla="*/ 117 w 117"/>
              <a:gd name="T9" fmla="*/ 58 h 188"/>
              <a:gd name="T10" fmla="*/ 58 w 117"/>
              <a:gd name="T11" fmla="*/ 0 h 188"/>
              <a:gd name="T12" fmla="*/ 0 w 117"/>
              <a:gd name="T13" fmla="*/ 58 h 188"/>
              <a:gd name="T14" fmla="*/ 1 w 117"/>
              <a:gd name="T15" fmla="*/ 72 h 188"/>
              <a:gd name="T16" fmla="*/ 1 w 117"/>
              <a:gd name="T17" fmla="*/ 72 h 188"/>
              <a:gd name="T18" fmla="*/ 52 w 117"/>
              <a:gd name="T19" fmla="*/ 1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188">
                <a:moveTo>
                  <a:pt x="52" y="181"/>
                </a:moveTo>
                <a:cubicBezTo>
                  <a:pt x="56" y="188"/>
                  <a:pt x="61" y="188"/>
                  <a:pt x="64" y="181"/>
                </a:cubicBezTo>
                <a:cubicBezTo>
                  <a:pt x="78" y="152"/>
                  <a:pt x="112" y="81"/>
                  <a:pt x="113" y="78"/>
                </a:cubicBezTo>
                <a:cubicBezTo>
                  <a:pt x="114" y="78"/>
                  <a:pt x="114" y="78"/>
                  <a:pt x="114" y="78"/>
                </a:cubicBezTo>
                <a:cubicBezTo>
                  <a:pt x="116" y="72"/>
                  <a:pt x="117" y="65"/>
                  <a:pt x="117" y="58"/>
                </a:cubicBezTo>
                <a:cubicBezTo>
                  <a:pt x="117" y="26"/>
                  <a:pt x="91" y="0"/>
                  <a:pt x="58" y="0"/>
                </a:cubicBezTo>
                <a:cubicBezTo>
                  <a:pt x="26" y="0"/>
                  <a:pt x="0" y="26"/>
                  <a:pt x="0" y="58"/>
                </a:cubicBezTo>
                <a:cubicBezTo>
                  <a:pt x="0" y="63"/>
                  <a:pt x="0" y="68"/>
                  <a:pt x="1" y="72"/>
                </a:cubicBezTo>
                <a:cubicBezTo>
                  <a:pt x="1" y="72"/>
                  <a:pt x="1" y="72"/>
                  <a:pt x="1" y="72"/>
                </a:cubicBezTo>
                <a:cubicBezTo>
                  <a:pt x="3" y="78"/>
                  <a:pt x="38" y="151"/>
                  <a:pt x="52" y="181"/>
                </a:cubicBezTo>
                <a:close/>
              </a:path>
            </a:pathLst>
          </a:custGeom>
          <a:solidFill>
            <a:schemeClr val="accent3"/>
          </a:solidFill>
          <a:ln>
            <a:noFill/>
          </a:ln>
          <a:effectLst>
            <a:outerShdw blurRad="76200" dir="18900000" sy="23000" kx="-1200000" algn="bl" rotWithShape="0">
              <a:prstClr val="black">
                <a:alpha val="20000"/>
              </a:prstClr>
            </a:outerShdw>
          </a:effectLst>
        </p:spPr>
        <p:txBody>
          <a:bodyPr vert="horz" wrap="square" lIns="72327" tIns="36163" rIns="72327" bIns="36163" numCol="1" anchor="t" anchorCtr="0" compatLnSpc="1">
            <a:prstTxWarp prst="textNoShape">
              <a:avLst/>
            </a:prstTxWarp>
          </a:bodyPr>
          <a:lstStyle/>
          <a:p>
            <a:endParaRPr lang="id-ID" sz="1424"/>
          </a:p>
        </p:txBody>
      </p:sp>
      <p:sp>
        <p:nvSpPr>
          <p:cNvPr id="14" name="Freeform 39"/>
          <p:cNvSpPr>
            <a:spLocks/>
          </p:cNvSpPr>
          <p:nvPr/>
        </p:nvSpPr>
        <p:spPr bwMode="auto">
          <a:xfrm>
            <a:off x="9965188" y="3035848"/>
            <a:ext cx="356610" cy="566307"/>
          </a:xfrm>
          <a:custGeom>
            <a:avLst/>
            <a:gdLst>
              <a:gd name="T0" fmla="*/ 52 w 117"/>
              <a:gd name="T1" fmla="*/ 181 h 188"/>
              <a:gd name="T2" fmla="*/ 64 w 117"/>
              <a:gd name="T3" fmla="*/ 181 h 188"/>
              <a:gd name="T4" fmla="*/ 113 w 117"/>
              <a:gd name="T5" fmla="*/ 78 h 188"/>
              <a:gd name="T6" fmla="*/ 114 w 117"/>
              <a:gd name="T7" fmla="*/ 78 h 188"/>
              <a:gd name="T8" fmla="*/ 117 w 117"/>
              <a:gd name="T9" fmla="*/ 58 h 188"/>
              <a:gd name="T10" fmla="*/ 58 w 117"/>
              <a:gd name="T11" fmla="*/ 0 h 188"/>
              <a:gd name="T12" fmla="*/ 0 w 117"/>
              <a:gd name="T13" fmla="*/ 58 h 188"/>
              <a:gd name="T14" fmla="*/ 1 w 117"/>
              <a:gd name="T15" fmla="*/ 72 h 188"/>
              <a:gd name="T16" fmla="*/ 1 w 117"/>
              <a:gd name="T17" fmla="*/ 72 h 188"/>
              <a:gd name="T18" fmla="*/ 52 w 117"/>
              <a:gd name="T19" fmla="*/ 1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188">
                <a:moveTo>
                  <a:pt x="52" y="181"/>
                </a:moveTo>
                <a:cubicBezTo>
                  <a:pt x="56" y="188"/>
                  <a:pt x="61" y="188"/>
                  <a:pt x="64" y="181"/>
                </a:cubicBezTo>
                <a:cubicBezTo>
                  <a:pt x="78" y="152"/>
                  <a:pt x="112" y="81"/>
                  <a:pt x="113" y="78"/>
                </a:cubicBezTo>
                <a:cubicBezTo>
                  <a:pt x="114" y="78"/>
                  <a:pt x="114" y="78"/>
                  <a:pt x="114" y="78"/>
                </a:cubicBezTo>
                <a:cubicBezTo>
                  <a:pt x="116" y="72"/>
                  <a:pt x="117" y="65"/>
                  <a:pt x="117" y="58"/>
                </a:cubicBezTo>
                <a:cubicBezTo>
                  <a:pt x="117" y="26"/>
                  <a:pt x="91" y="0"/>
                  <a:pt x="58" y="0"/>
                </a:cubicBezTo>
                <a:cubicBezTo>
                  <a:pt x="26" y="0"/>
                  <a:pt x="0" y="26"/>
                  <a:pt x="0" y="58"/>
                </a:cubicBezTo>
                <a:cubicBezTo>
                  <a:pt x="0" y="63"/>
                  <a:pt x="0" y="68"/>
                  <a:pt x="1" y="72"/>
                </a:cubicBezTo>
                <a:cubicBezTo>
                  <a:pt x="1" y="72"/>
                  <a:pt x="1" y="72"/>
                  <a:pt x="1" y="72"/>
                </a:cubicBezTo>
                <a:cubicBezTo>
                  <a:pt x="3" y="78"/>
                  <a:pt x="38" y="151"/>
                  <a:pt x="52" y="181"/>
                </a:cubicBezTo>
                <a:close/>
              </a:path>
            </a:pathLst>
          </a:custGeom>
          <a:solidFill>
            <a:schemeClr val="accent2"/>
          </a:solidFill>
          <a:ln>
            <a:noFill/>
          </a:ln>
          <a:effectLst>
            <a:outerShdw blurRad="76200" dir="18900000" sy="23000" kx="-1200000" algn="bl" rotWithShape="0">
              <a:prstClr val="black">
                <a:alpha val="20000"/>
              </a:prstClr>
            </a:outerShdw>
          </a:effectLst>
        </p:spPr>
        <p:txBody>
          <a:bodyPr vert="horz" wrap="square" lIns="72327" tIns="36163" rIns="72327" bIns="36163" numCol="1" anchor="t" anchorCtr="0" compatLnSpc="1">
            <a:prstTxWarp prst="textNoShape">
              <a:avLst/>
            </a:prstTxWarp>
          </a:bodyPr>
          <a:lstStyle/>
          <a:p>
            <a:endParaRPr lang="id-ID" sz="1424"/>
          </a:p>
        </p:txBody>
      </p:sp>
      <p:sp>
        <p:nvSpPr>
          <p:cNvPr id="15" name="Freeform 39"/>
          <p:cNvSpPr>
            <a:spLocks/>
          </p:cNvSpPr>
          <p:nvPr/>
        </p:nvSpPr>
        <p:spPr bwMode="auto">
          <a:xfrm>
            <a:off x="9480823" y="3593075"/>
            <a:ext cx="260259" cy="413299"/>
          </a:xfrm>
          <a:custGeom>
            <a:avLst/>
            <a:gdLst>
              <a:gd name="T0" fmla="*/ 52 w 117"/>
              <a:gd name="T1" fmla="*/ 181 h 188"/>
              <a:gd name="T2" fmla="*/ 64 w 117"/>
              <a:gd name="T3" fmla="*/ 181 h 188"/>
              <a:gd name="T4" fmla="*/ 113 w 117"/>
              <a:gd name="T5" fmla="*/ 78 h 188"/>
              <a:gd name="T6" fmla="*/ 114 w 117"/>
              <a:gd name="T7" fmla="*/ 78 h 188"/>
              <a:gd name="T8" fmla="*/ 117 w 117"/>
              <a:gd name="T9" fmla="*/ 58 h 188"/>
              <a:gd name="T10" fmla="*/ 58 w 117"/>
              <a:gd name="T11" fmla="*/ 0 h 188"/>
              <a:gd name="T12" fmla="*/ 0 w 117"/>
              <a:gd name="T13" fmla="*/ 58 h 188"/>
              <a:gd name="T14" fmla="*/ 1 w 117"/>
              <a:gd name="T15" fmla="*/ 72 h 188"/>
              <a:gd name="T16" fmla="*/ 1 w 117"/>
              <a:gd name="T17" fmla="*/ 72 h 188"/>
              <a:gd name="T18" fmla="*/ 52 w 117"/>
              <a:gd name="T19" fmla="*/ 1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188">
                <a:moveTo>
                  <a:pt x="52" y="181"/>
                </a:moveTo>
                <a:cubicBezTo>
                  <a:pt x="56" y="188"/>
                  <a:pt x="61" y="188"/>
                  <a:pt x="64" y="181"/>
                </a:cubicBezTo>
                <a:cubicBezTo>
                  <a:pt x="78" y="152"/>
                  <a:pt x="112" y="81"/>
                  <a:pt x="113" y="78"/>
                </a:cubicBezTo>
                <a:cubicBezTo>
                  <a:pt x="114" y="78"/>
                  <a:pt x="114" y="78"/>
                  <a:pt x="114" y="78"/>
                </a:cubicBezTo>
                <a:cubicBezTo>
                  <a:pt x="116" y="72"/>
                  <a:pt x="117" y="65"/>
                  <a:pt x="117" y="58"/>
                </a:cubicBezTo>
                <a:cubicBezTo>
                  <a:pt x="117" y="26"/>
                  <a:pt x="91" y="0"/>
                  <a:pt x="58" y="0"/>
                </a:cubicBezTo>
                <a:cubicBezTo>
                  <a:pt x="26" y="0"/>
                  <a:pt x="0" y="26"/>
                  <a:pt x="0" y="58"/>
                </a:cubicBezTo>
                <a:cubicBezTo>
                  <a:pt x="0" y="63"/>
                  <a:pt x="0" y="68"/>
                  <a:pt x="1" y="72"/>
                </a:cubicBezTo>
                <a:cubicBezTo>
                  <a:pt x="1" y="72"/>
                  <a:pt x="1" y="72"/>
                  <a:pt x="1" y="72"/>
                </a:cubicBezTo>
                <a:cubicBezTo>
                  <a:pt x="3" y="78"/>
                  <a:pt x="38" y="151"/>
                  <a:pt x="52" y="181"/>
                </a:cubicBezTo>
                <a:close/>
              </a:path>
            </a:pathLst>
          </a:custGeom>
          <a:solidFill>
            <a:schemeClr val="accent3"/>
          </a:solidFill>
          <a:ln>
            <a:noFill/>
          </a:ln>
          <a:effectLst>
            <a:outerShdw blurRad="76200" dir="18900000" sy="23000" kx="-1200000" algn="bl" rotWithShape="0">
              <a:prstClr val="black">
                <a:alpha val="20000"/>
              </a:prstClr>
            </a:outerShdw>
          </a:effectLst>
        </p:spPr>
        <p:txBody>
          <a:bodyPr vert="horz" wrap="square" lIns="72327" tIns="36163" rIns="72327" bIns="36163" numCol="1" anchor="t" anchorCtr="0" compatLnSpc="1">
            <a:prstTxWarp prst="textNoShape">
              <a:avLst/>
            </a:prstTxWarp>
          </a:bodyPr>
          <a:lstStyle/>
          <a:p>
            <a:endParaRPr lang="id-ID" sz="1424"/>
          </a:p>
        </p:txBody>
      </p:sp>
      <p:sp>
        <p:nvSpPr>
          <p:cNvPr id="16" name="Freeform 39"/>
          <p:cNvSpPr>
            <a:spLocks/>
          </p:cNvSpPr>
          <p:nvPr/>
        </p:nvSpPr>
        <p:spPr bwMode="auto">
          <a:xfrm>
            <a:off x="9078412" y="4467750"/>
            <a:ext cx="260259" cy="413299"/>
          </a:xfrm>
          <a:custGeom>
            <a:avLst/>
            <a:gdLst>
              <a:gd name="T0" fmla="*/ 52 w 117"/>
              <a:gd name="T1" fmla="*/ 181 h 188"/>
              <a:gd name="T2" fmla="*/ 64 w 117"/>
              <a:gd name="T3" fmla="*/ 181 h 188"/>
              <a:gd name="T4" fmla="*/ 113 w 117"/>
              <a:gd name="T5" fmla="*/ 78 h 188"/>
              <a:gd name="T6" fmla="*/ 114 w 117"/>
              <a:gd name="T7" fmla="*/ 78 h 188"/>
              <a:gd name="T8" fmla="*/ 117 w 117"/>
              <a:gd name="T9" fmla="*/ 58 h 188"/>
              <a:gd name="T10" fmla="*/ 58 w 117"/>
              <a:gd name="T11" fmla="*/ 0 h 188"/>
              <a:gd name="T12" fmla="*/ 0 w 117"/>
              <a:gd name="T13" fmla="*/ 58 h 188"/>
              <a:gd name="T14" fmla="*/ 1 w 117"/>
              <a:gd name="T15" fmla="*/ 72 h 188"/>
              <a:gd name="T16" fmla="*/ 1 w 117"/>
              <a:gd name="T17" fmla="*/ 72 h 188"/>
              <a:gd name="T18" fmla="*/ 52 w 117"/>
              <a:gd name="T19" fmla="*/ 1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188">
                <a:moveTo>
                  <a:pt x="52" y="181"/>
                </a:moveTo>
                <a:cubicBezTo>
                  <a:pt x="56" y="188"/>
                  <a:pt x="61" y="188"/>
                  <a:pt x="64" y="181"/>
                </a:cubicBezTo>
                <a:cubicBezTo>
                  <a:pt x="78" y="152"/>
                  <a:pt x="112" y="81"/>
                  <a:pt x="113" y="78"/>
                </a:cubicBezTo>
                <a:cubicBezTo>
                  <a:pt x="114" y="78"/>
                  <a:pt x="114" y="78"/>
                  <a:pt x="114" y="78"/>
                </a:cubicBezTo>
                <a:cubicBezTo>
                  <a:pt x="116" y="72"/>
                  <a:pt x="117" y="65"/>
                  <a:pt x="117" y="58"/>
                </a:cubicBezTo>
                <a:cubicBezTo>
                  <a:pt x="117" y="26"/>
                  <a:pt x="91" y="0"/>
                  <a:pt x="58" y="0"/>
                </a:cubicBezTo>
                <a:cubicBezTo>
                  <a:pt x="26" y="0"/>
                  <a:pt x="0" y="26"/>
                  <a:pt x="0" y="58"/>
                </a:cubicBezTo>
                <a:cubicBezTo>
                  <a:pt x="0" y="63"/>
                  <a:pt x="0" y="68"/>
                  <a:pt x="1" y="72"/>
                </a:cubicBezTo>
                <a:cubicBezTo>
                  <a:pt x="1" y="72"/>
                  <a:pt x="1" y="72"/>
                  <a:pt x="1" y="72"/>
                </a:cubicBezTo>
                <a:cubicBezTo>
                  <a:pt x="3" y="78"/>
                  <a:pt x="38" y="151"/>
                  <a:pt x="52" y="181"/>
                </a:cubicBezTo>
                <a:close/>
              </a:path>
            </a:pathLst>
          </a:custGeom>
          <a:solidFill>
            <a:schemeClr val="accent4"/>
          </a:solidFill>
          <a:ln>
            <a:noFill/>
          </a:ln>
          <a:effectLst>
            <a:outerShdw blurRad="76200" dir="18900000" sy="23000" kx="-1200000" algn="bl" rotWithShape="0">
              <a:prstClr val="black">
                <a:alpha val="20000"/>
              </a:prstClr>
            </a:outerShdw>
          </a:effectLst>
        </p:spPr>
        <p:txBody>
          <a:bodyPr vert="horz" wrap="square" lIns="72327" tIns="36163" rIns="72327" bIns="36163" numCol="1" anchor="t" anchorCtr="0" compatLnSpc="1">
            <a:prstTxWarp prst="textNoShape">
              <a:avLst/>
            </a:prstTxWarp>
          </a:bodyPr>
          <a:lstStyle/>
          <a:p>
            <a:endParaRPr lang="id-ID" sz="1424"/>
          </a:p>
        </p:txBody>
      </p:sp>
      <p:sp>
        <p:nvSpPr>
          <p:cNvPr id="17" name="Rectangle 16"/>
          <p:cNvSpPr/>
          <p:nvPr/>
        </p:nvSpPr>
        <p:spPr>
          <a:xfrm>
            <a:off x="2443177" y="2596523"/>
            <a:ext cx="5192924" cy="481927"/>
          </a:xfrm>
          <a:prstGeom prst="rect">
            <a:avLst/>
          </a:prstGeom>
        </p:spPr>
        <p:txBody>
          <a:bodyPr wrap="square">
            <a:spAutoFit/>
          </a:bodyPr>
          <a:lstStyle/>
          <a:p>
            <a:r>
              <a:rPr lang="en-US" sz="1266" dirty="0" err="1">
                <a:solidFill>
                  <a:schemeClr val="tx2">
                    <a:lumMod val="50000"/>
                  </a:schemeClr>
                </a:solidFill>
              </a:rPr>
              <a:t>Lorem</a:t>
            </a:r>
            <a:r>
              <a:rPr lang="en-US" sz="1266" dirty="0">
                <a:solidFill>
                  <a:schemeClr val="tx2">
                    <a:lumMod val="50000"/>
                  </a:schemeClr>
                </a:solidFill>
              </a:rPr>
              <a:t> </a:t>
            </a:r>
            <a:r>
              <a:rPr lang="en-US" sz="1266" dirty="0" err="1">
                <a:solidFill>
                  <a:schemeClr val="tx2">
                    <a:lumMod val="50000"/>
                  </a:schemeClr>
                </a:solidFill>
              </a:rPr>
              <a:t>ipsum</a:t>
            </a:r>
            <a:r>
              <a:rPr lang="en-US" sz="1266" dirty="0">
                <a:solidFill>
                  <a:schemeClr val="tx2">
                    <a:lumMod val="50000"/>
                  </a:schemeClr>
                </a:solidFill>
              </a:rPr>
              <a:t> dolor sit </a:t>
            </a:r>
            <a:r>
              <a:rPr lang="en-US" sz="1266" dirty="0" err="1">
                <a:solidFill>
                  <a:schemeClr val="tx2">
                    <a:lumMod val="50000"/>
                  </a:schemeClr>
                </a:solidFill>
              </a:rPr>
              <a:t>amet</a:t>
            </a:r>
            <a:r>
              <a:rPr lang="en-US" sz="1266" dirty="0">
                <a:solidFill>
                  <a:schemeClr val="tx2">
                    <a:lumMod val="50000"/>
                  </a:schemeClr>
                </a:solidFill>
              </a:rPr>
              <a:t>, </a:t>
            </a:r>
            <a:r>
              <a:rPr lang="en-US" sz="1266" dirty="0" err="1">
                <a:solidFill>
                  <a:schemeClr val="tx2">
                    <a:lumMod val="50000"/>
                  </a:schemeClr>
                </a:solidFill>
              </a:rPr>
              <a:t>consectetur</a:t>
            </a:r>
            <a:r>
              <a:rPr lang="en-US" sz="1266" dirty="0">
                <a:solidFill>
                  <a:schemeClr val="tx2">
                    <a:lumMod val="50000"/>
                  </a:schemeClr>
                </a:solidFill>
              </a:rPr>
              <a:t> </a:t>
            </a:r>
            <a:r>
              <a:rPr lang="en-US" sz="1266" dirty="0" err="1">
                <a:solidFill>
                  <a:schemeClr val="tx2">
                    <a:lumMod val="50000"/>
                  </a:schemeClr>
                </a:solidFill>
              </a:rPr>
              <a:t>adipiscing</a:t>
            </a:r>
            <a:r>
              <a:rPr lang="en-US" sz="1266" dirty="0">
                <a:solidFill>
                  <a:schemeClr val="tx2">
                    <a:lumMod val="50000"/>
                  </a:schemeClr>
                </a:solidFill>
              </a:rPr>
              <a:t> </a:t>
            </a:r>
            <a:r>
              <a:rPr lang="en-US" sz="1266" dirty="0" err="1">
                <a:solidFill>
                  <a:schemeClr val="tx2">
                    <a:lumMod val="50000"/>
                  </a:schemeClr>
                </a:solidFill>
              </a:rPr>
              <a:t>elit</a:t>
            </a:r>
            <a:r>
              <a:rPr lang="en-US" sz="1266" dirty="0">
                <a:solidFill>
                  <a:schemeClr val="tx2">
                    <a:lumMod val="50000"/>
                  </a:schemeClr>
                </a:solidFill>
              </a:rPr>
              <a:t>. </a:t>
            </a:r>
            <a:r>
              <a:rPr lang="en-US" sz="1266" dirty="0" err="1">
                <a:solidFill>
                  <a:schemeClr val="tx2">
                    <a:lumMod val="50000"/>
                  </a:schemeClr>
                </a:solidFill>
              </a:rPr>
              <a:t>Nunc</a:t>
            </a:r>
            <a:r>
              <a:rPr lang="en-US" sz="1266" dirty="0">
                <a:solidFill>
                  <a:schemeClr val="tx2">
                    <a:lumMod val="50000"/>
                  </a:schemeClr>
                </a:solidFill>
              </a:rPr>
              <a:t> </a:t>
            </a:r>
            <a:r>
              <a:rPr lang="en-US" sz="1266" dirty="0" err="1">
                <a:solidFill>
                  <a:schemeClr val="tx2">
                    <a:lumMod val="50000"/>
                  </a:schemeClr>
                </a:solidFill>
              </a:rPr>
              <a:t>bibendum</a:t>
            </a:r>
            <a:r>
              <a:rPr lang="en-US" sz="1266" dirty="0">
                <a:solidFill>
                  <a:schemeClr val="tx2">
                    <a:lumMod val="50000"/>
                  </a:schemeClr>
                </a:solidFill>
              </a:rPr>
              <a:t> </a:t>
            </a:r>
            <a:r>
              <a:rPr lang="en-US" sz="1266" dirty="0" err="1">
                <a:solidFill>
                  <a:schemeClr val="tx2">
                    <a:lumMod val="50000"/>
                  </a:schemeClr>
                </a:solidFill>
              </a:rPr>
              <a:t>eleifend</a:t>
            </a:r>
            <a:r>
              <a:rPr lang="en-US" sz="1266" dirty="0">
                <a:solidFill>
                  <a:schemeClr val="tx2">
                    <a:lumMod val="50000"/>
                  </a:schemeClr>
                </a:solidFill>
              </a:rPr>
              <a:t> </a:t>
            </a:r>
            <a:r>
              <a:rPr lang="en-US" sz="1266" dirty="0" err="1">
                <a:solidFill>
                  <a:schemeClr val="tx2">
                    <a:lumMod val="50000"/>
                  </a:schemeClr>
                </a:solidFill>
              </a:rPr>
              <a:t>tortor</a:t>
            </a:r>
            <a:r>
              <a:rPr lang="en-US" sz="1266" dirty="0">
                <a:solidFill>
                  <a:schemeClr val="tx2">
                    <a:lumMod val="50000"/>
                  </a:schemeClr>
                </a:solidFill>
              </a:rPr>
              <a:t>, non </a:t>
            </a:r>
            <a:r>
              <a:rPr lang="en-US" sz="1266" dirty="0" err="1">
                <a:solidFill>
                  <a:schemeClr val="tx2">
                    <a:lumMod val="50000"/>
                  </a:schemeClr>
                </a:solidFill>
              </a:rPr>
              <a:t>porta</a:t>
            </a:r>
            <a:r>
              <a:rPr lang="en-US" sz="1266" dirty="0">
                <a:solidFill>
                  <a:schemeClr val="tx2">
                    <a:lumMod val="50000"/>
                  </a:schemeClr>
                </a:solidFill>
              </a:rPr>
              <a:t> </a:t>
            </a:r>
            <a:r>
              <a:rPr lang="en-US" sz="1266" dirty="0" err="1">
                <a:solidFill>
                  <a:schemeClr val="tx2">
                    <a:lumMod val="50000"/>
                  </a:schemeClr>
                </a:solidFill>
              </a:rPr>
              <a:t>justo</a:t>
            </a:r>
            <a:r>
              <a:rPr lang="en-US" sz="1266" dirty="0">
                <a:solidFill>
                  <a:schemeClr val="tx2">
                    <a:lumMod val="50000"/>
                  </a:schemeClr>
                </a:solidFill>
              </a:rPr>
              <a:t> </a:t>
            </a:r>
            <a:r>
              <a:rPr lang="en-US" sz="1266" dirty="0" err="1">
                <a:solidFill>
                  <a:schemeClr val="tx2">
                    <a:lumMod val="50000"/>
                  </a:schemeClr>
                </a:solidFill>
              </a:rPr>
              <a:t>gravida</a:t>
            </a:r>
            <a:r>
              <a:rPr lang="en-US" sz="1266" dirty="0">
                <a:solidFill>
                  <a:schemeClr val="tx2">
                    <a:lumMod val="50000"/>
                  </a:schemeClr>
                </a:solidFill>
              </a:rPr>
              <a:t> </a:t>
            </a:r>
            <a:r>
              <a:rPr lang="en-US" sz="1266" dirty="0" err="1">
                <a:solidFill>
                  <a:schemeClr val="tx2">
                    <a:lumMod val="50000"/>
                  </a:schemeClr>
                </a:solidFill>
              </a:rPr>
              <a:t>posuere</a:t>
            </a:r>
            <a:r>
              <a:rPr lang="en-US" sz="1266" dirty="0">
                <a:solidFill>
                  <a:schemeClr val="tx2">
                    <a:lumMod val="50000"/>
                  </a:schemeClr>
                </a:solidFill>
              </a:rPr>
              <a:t>.</a:t>
            </a:r>
          </a:p>
        </p:txBody>
      </p:sp>
      <p:sp>
        <p:nvSpPr>
          <p:cNvPr id="18" name="TextBox 17"/>
          <p:cNvSpPr txBox="1"/>
          <p:nvPr/>
        </p:nvSpPr>
        <p:spPr>
          <a:xfrm>
            <a:off x="2443178" y="2244526"/>
            <a:ext cx="5192922" cy="481799"/>
          </a:xfrm>
          <a:prstGeom prst="rect">
            <a:avLst/>
          </a:prstGeom>
          <a:noFill/>
        </p:spPr>
        <p:txBody>
          <a:bodyPr wrap="square" rtlCol="0">
            <a:spAutoFit/>
          </a:bodyPr>
          <a:lstStyle/>
          <a:p>
            <a:r>
              <a:rPr lang="en-US" sz="2531" dirty="0">
                <a:solidFill>
                  <a:schemeClr val="tx2">
                    <a:lumMod val="50000"/>
                  </a:schemeClr>
                </a:solidFill>
                <a:latin typeface="Bebas Neue" panose="020B0606020202050201" pitchFamily="34" charset="0"/>
              </a:rPr>
              <a:t>Your text here</a:t>
            </a:r>
          </a:p>
        </p:txBody>
      </p:sp>
      <p:sp>
        <p:nvSpPr>
          <p:cNvPr id="19" name="Oval 18"/>
          <p:cNvSpPr/>
          <p:nvPr/>
        </p:nvSpPr>
        <p:spPr>
          <a:xfrm>
            <a:off x="1467300" y="2244526"/>
            <a:ext cx="771483" cy="7714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0554" y="2469542"/>
            <a:ext cx="321451" cy="321451"/>
          </a:xfrm>
          <a:prstGeom prst="rect">
            <a:avLst/>
          </a:prstGeom>
        </p:spPr>
      </p:pic>
      <p:sp>
        <p:nvSpPr>
          <p:cNvPr id="21" name="Rectangle 20"/>
          <p:cNvSpPr/>
          <p:nvPr/>
        </p:nvSpPr>
        <p:spPr>
          <a:xfrm>
            <a:off x="2443177" y="3638557"/>
            <a:ext cx="5192924" cy="481927"/>
          </a:xfrm>
          <a:prstGeom prst="rect">
            <a:avLst/>
          </a:prstGeom>
        </p:spPr>
        <p:txBody>
          <a:bodyPr wrap="square">
            <a:spAutoFit/>
          </a:bodyPr>
          <a:lstStyle/>
          <a:p>
            <a:r>
              <a:rPr lang="en-US" sz="1266" dirty="0" err="1">
                <a:solidFill>
                  <a:schemeClr val="tx2">
                    <a:lumMod val="50000"/>
                  </a:schemeClr>
                </a:solidFill>
              </a:rPr>
              <a:t>Lorem</a:t>
            </a:r>
            <a:r>
              <a:rPr lang="en-US" sz="1266" dirty="0">
                <a:solidFill>
                  <a:schemeClr val="tx2">
                    <a:lumMod val="50000"/>
                  </a:schemeClr>
                </a:solidFill>
              </a:rPr>
              <a:t> </a:t>
            </a:r>
            <a:r>
              <a:rPr lang="en-US" sz="1266" dirty="0" err="1">
                <a:solidFill>
                  <a:schemeClr val="tx2">
                    <a:lumMod val="50000"/>
                  </a:schemeClr>
                </a:solidFill>
              </a:rPr>
              <a:t>ipsum</a:t>
            </a:r>
            <a:r>
              <a:rPr lang="en-US" sz="1266" dirty="0">
                <a:solidFill>
                  <a:schemeClr val="tx2">
                    <a:lumMod val="50000"/>
                  </a:schemeClr>
                </a:solidFill>
              </a:rPr>
              <a:t> dolor sit </a:t>
            </a:r>
            <a:r>
              <a:rPr lang="en-US" sz="1266" dirty="0" err="1">
                <a:solidFill>
                  <a:schemeClr val="tx2">
                    <a:lumMod val="50000"/>
                  </a:schemeClr>
                </a:solidFill>
              </a:rPr>
              <a:t>amet</a:t>
            </a:r>
            <a:r>
              <a:rPr lang="en-US" sz="1266" dirty="0">
                <a:solidFill>
                  <a:schemeClr val="tx2">
                    <a:lumMod val="50000"/>
                  </a:schemeClr>
                </a:solidFill>
              </a:rPr>
              <a:t>, </a:t>
            </a:r>
            <a:r>
              <a:rPr lang="en-US" sz="1266" dirty="0" err="1">
                <a:solidFill>
                  <a:schemeClr val="tx2">
                    <a:lumMod val="50000"/>
                  </a:schemeClr>
                </a:solidFill>
              </a:rPr>
              <a:t>consectetur</a:t>
            </a:r>
            <a:r>
              <a:rPr lang="en-US" sz="1266" dirty="0">
                <a:solidFill>
                  <a:schemeClr val="tx2">
                    <a:lumMod val="50000"/>
                  </a:schemeClr>
                </a:solidFill>
              </a:rPr>
              <a:t> </a:t>
            </a:r>
            <a:r>
              <a:rPr lang="en-US" sz="1266" dirty="0" err="1">
                <a:solidFill>
                  <a:schemeClr val="tx2">
                    <a:lumMod val="50000"/>
                  </a:schemeClr>
                </a:solidFill>
              </a:rPr>
              <a:t>adipiscing</a:t>
            </a:r>
            <a:r>
              <a:rPr lang="en-US" sz="1266" dirty="0">
                <a:solidFill>
                  <a:schemeClr val="tx2">
                    <a:lumMod val="50000"/>
                  </a:schemeClr>
                </a:solidFill>
              </a:rPr>
              <a:t> </a:t>
            </a:r>
            <a:r>
              <a:rPr lang="en-US" sz="1266" dirty="0" err="1">
                <a:solidFill>
                  <a:schemeClr val="tx2">
                    <a:lumMod val="50000"/>
                  </a:schemeClr>
                </a:solidFill>
              </a:rPr>
              <a:t>elit</a:t>
            </a:r>
            <a:r>
              <a:rPr lang="en-US" sz="1266" dirty="0">
                <a:solidFill>
                  <a:schemeClr val="tx2">
                    <a:lumMod val="50000"/>
                  </a:schemeClr>
                </a:solidFill>
              </a:rPr>
              <a:t>. </a:t>
            </a:r>
            <a:r>
              <a:rPr lang="en-US" sz="1266" dirty="0" err="1">
                <a:solidFill>
                  <a:schemeClr val="tx2">
                    <a:lumMod val="50000"/>
                  </a:schemeClr>
                </a:solidFill>
              </a:rPr>
              <a:t>Nunc</a:t>
            </a:r>
            <a:r>
              <a:rPr lang="en-US" sz="1266" dirty="0">
                <a:solidFill>
                  <a:schemeClr val="tx2">
                    <a:lumMod val="50000"/>
                  </a:schemeClr>
                </a:solidFill>
              </a:rPr>
              <a:t> </a:t>
            </a:r>
            <a:r>
              <a:rPr lang="en-US" sz="1266" dirty="0" err="1">
                <a:solidFill>
                  <a:schemeClr val="tx2">
                    <a:lumMod val="50000"/>
                  </a:schemeClr>
                </a:solidFill>
              </a:rPr>
              <a:t>bibendum</a:t>
            </a:r>
            <a:r>
              <a:rPr lang="en-US" sz="1266" dirty="0">
                <a:solidFill>
                  <a:schemeClr val="tx2">
                    <a:lumMod val="50000"/>
                  </a:schemeClr>
                </a:solidFill>
              </a:rPr>
              <a:t> </a:t>
            </a:r>
            <a:r>
              <a:rPr lang="en-US" sz="1266" dirty="0" err="1">
                <a:solidFill>
                  <a:schemeClr val="tx2">
                    <a:lumMod val="50000"/>
                  </a:schemeClr>
                </a:solidFill>
              </a:rPr>
              <a:t>eleifend</a:t>
            </a:r>
            <a:r>
              <a:rPr lang="en-US" sz="1266" dirty="0">
                <a:solidFill>
                  <a:schemeClr val="tx2">
                    <a:lumMod val="50000"/>
                  </a:schemeClr>
                </a:solidFill>
              </a:rPr>
              <a:t> </a:t>
            </a:r>
            <a:r>
              <a:rPr lang="en-US" sz="1266" dirty="0" err="1">
                <a:solidFill>
                  <a:schemeClr val="tx2">
                    <a:lumMod val="50000"/>
                  </a:schemeClr>
                </a:solidFill>
              </a:rPr>
              <a:t>tortor</a:t>
            </a:r>
            <a:r>
              <a:rPr lang="en-US" sz="1266" dirty="0">
                <a:solidFill>
                  <a:schemeClr val="tx2">
                    <a:lumMod val="50000"/>
                  </a:schemeClr>
                </a:solidFill>
              </a:rPr>
              <a:t>, non </a:t>
            </a:r>
            <a:r>
              <a:rPr lang="en-US" sz="1266" dirty="0" err="1">
                <a:solidFill>
                  <a:schemeClr val="tx2">
                    <a:lumMod val="50000"/>
                  </a:schemeClr>
                </a:solidFill>
              </a:rPr>
              <a:t>porta</a:t>
            </a:r>
            <a:r>
              <a:rPr lang="en-US" sz="1266" dirty="0">
                <a:solidFill>
                  <a:schemeClr val="tx2">
                    <a:lumMod val="50000"/>
                  </a:schemeClr>
                </a:solidFill>
              </a:rPr>
              <a:t> </a:t>
            </a:r>
            <a:r>
              <a:rPr lang="en-US" sz="1266" dirty="0" err="1">
                <a:solidFill>
                  <a:schemeClr val="tx2">
                    <a:lumMod val="50000"/>
                  </a:schemeClr>
                </a:solidFill>
              </a:rPr>
              <a:t>justo</a:t>
            </a:r>
            <a:r>
              <a:rPr lang="en-US" sz="1266" dirty="0">
                <a:solidFill>
                  <a:schemeClr val="tx2">
                    <a:lumMod val="50000"/>
                  </a:schemeClr>
                </a:solidFill>
              </a:rPr>
              <a:t> </a:t>
            </a:r>
            <a:r>
              <a:rPr lang="en-US" sz="1266" dirty="0" err="1">
                <a:solidFill>
                  <a:schemeClr val="tx2">
                    <a:lumMod val="50000"/>
                  </a:schemeClr>
                </a:solidFill>
              </a:rPr>
              <a:t>gravida</a:t>
            </a:r>
            <a:r>
              <a:rPr lang="en-US" sz="1266" dirty="0">
                <a:solidFill>
                  <a:schemeClr val="tx2">
                    <a:lumMod val="50000"/>
                  </a:schemeClr>
                </a:solidFill>
              </a:rPr>
              <a:t> </a:t>
            </a:r>
            <a:r>
              <a:rPr lang="en-US" sz="1266" dirty="0" err="1">
                <a:solidFill>
                  <a:schemeClr val="tx2">
                    <a:lumMod val="50000"/>
                  </a:schemeClr>
                </a:solidFill>
              </a:rPr>
              <a:t>posuere</a:t>
            </a:r>
            <a:r>
              <a:rPr lang="en-US" sz="1266" dirty="0">
                <a:solidFill>
                  <a:schemeClr val="tx2">
                    <a:lumMod val="50000"/>
                  </a:schemeClr>
                </a:solidFill>
              </a:rPr>
              <a:t>.</a:t>
            </a:r>
          </a:p>
        </p:txBody>
      </p:sp>
      <p:sp>
        <p:nvSpPr>
          <p:cNvPr id="22" name="TextBox 21"/>
          <p:cNvSpPr txBox="1"/>
          <p:nvPr/>
        </p:nvSpPr>
        <p:spPr>
          <a:xfrm>
            <a:off x="2443178" y="3286561"/>
            <a:ext cx="5192922" cy="481799"/>
          </a:xfrm>
          <a:prstGeom prst="rect">
            <a:avLst/>
          </a:prstGeom>
          <a:noFill/>
        </p:spPr>
        <p:txBody>
          <a:bodyPr wrap="square" rtlCol="0">
            <a:spAutoFit/>
          </a:bodyPr>
          <a:lstStyle/>
          <a:p>
            <a:r>
              <a:rPr lang="en-US" sz="2531" dirty="0">
                <a:solidFill>
                  <a:schemeClr val="tx2">
                    <a:lumMod val="50000"/>
                  </a:schemeClr>
                </a:solidFill>
                <a:latin typeface="Bebas Neue" panose="020B0606020202050201" pitchFamily="34" charset="0"/>
              </a:rPr>
              <a:t>Your text here</a:t>
            </a:r>
          </a:p>
        </p:txBody>
      </p:sp>
      <p:sp>
        <p:nvSpPr>
          <p:cNvPr id="23" name="Oval 22"/>
          <p:cNvSpPr/>
          <p:nvPr/>
        </p:nvSpPr>
        <p:spPr>
          <a:xfrm>
            <a:off x="1467300" y="3286560"/>
            <a:ext cx="771483" cy="77148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443177" y="4681139"/>
            <a:ext cx="5192924" cy="481927"/>
          </a:xfrm>
          <a:prstGeom prst="rect">
            <a:avLst/>
          </a:prstGeom>
        </p:spPr>
        <p:txBody>
          <a:bodyPr wrap="square">
            <a:spAutoFit/>
          </a:bodyPr>
          <a:lstStyle/>
          <a:p>
            <a:r>
              <a:rPr lang="en-US" sz="1266" dirty="0" err="1">
                <a:solidFill>
                  <a:schemeClr val="tx2">
                    <a:lumMod val="50000"/>
                  </a:schemeClr>
                </a:solidFill>
              </a:rPr>
              <a:t>Lorem</a:t>
            </a:r>
            <a:r>
              <a:rPr lang="en-US" sz="1266" dirty="0">
                <a:solidFill>
                  <a:schemeClr val="tx2">
                    <a:lumMod val="50000"/>
                  </a:schemeClr>
                </a:solidFill>
              </a:rPr>
              <a:t> </a:t>
            </a:r>
            <a:r>
              <a:rPr lang="en-US" sz="1266" dirty="0" err="1">
                <a:solidFill>
                  <a:schemeClr val="tx2">
                    <a:lumMod val="50000"/>
                  </a:schemeClr>
                </a:solidFill>
              </a:rPr>
              <a:t>ipsum</a:t>
            </a:r>
            <a:r>
              <a:rPr lang="en-US" sz="1266" dirty="0">
                <a:solidFill>
                  <a:schemeClr val="tx2">
                    <a:lumMod val="50000"/>
                  </a:schemeClr>
                </a:solidFill>
              </a:rPr>
              <a:t> dolor sit </a:t>
            </a:r>
            <a:r>
              <a:rPr lang="en-US" sz="1266" dirty="0" err="1">
                <a:solidFill>
                  <a:schemeClr val="tx2">
                    <a:lumMod val="50000"/>
                  </a:schemeClr>
                </a:solidFill>
              </a:rPr>
              <a:t>amet</a:t>
            </a:r>
            <a:r>
              <a:rPr lang="en-US" sz="1266" dirty="0">
                <a:solidFill>
                  <a:schemeClr val="tx2">
                    <a:lumMod val="50000"/>
                  </a:schemeClr>
                </a:solidFill>
              </a:rPr>
              <a:t>, </a:t>
            </a:r>
            <a:r>
              <a:rPr lang="en-US" sz="1266" dirty="0" err="1">
                <a:solidFill>
                  <a:schemeClr val="tx2">
                    <a:lumMod val="50000"/>
                  </a:schemeClr>
                </a:solidFill>
              </a:rPr>
              <a:t>consectetur</a:t>
            </a:r>
            <a:r>
              <a:rPr lang="en-US" sz="1266" dirty="0">
                <a:solidFill>
                  <a:schemeClr val="tx2">
                    <a:lumMod val="50000"/>
                  </a:schemeClr>
                </a:solidFill>
              </a:rPr>
              <a:t> </a:t>
            </a:r>
            <a:r>
              <a:rPr lang="en-US" sz="1266" dirty="0" err="1">
                <a:solidFill>
                  <a:schemeClr val="tx2">
                    <a:lumMod val="50000"/>
                  </a:schemeClr>
                </a:solidFill>
              </a:rPr>
              <a:t>adipiscing</a:t>
            </a:r>
            <a:r>
              <a:rPr lang="en-US" sz="1266" dirty="0">
                <a:solidFill>
                  <a:schemeClr val="tx2">
                    <a:lumMod val="50000"/>
                  </a:schemeClr>
                </a:solidFill>
              </a:rPr>
              <a:t> </a:t>
            </a:r>
            <a:r>
              <a:rPr lang="en-US" sz="1266" dirty="0" err="1">
                <a:solidFill>
                  <a:schemeClr val="tx2">
                    <a:lumMod val="50000"/>
                  </a:schemeClr>
                </a:solidFill>
              </a:rPr>
              <a:t>elit</a:t>
            </a:r>
            <a:r>
              <a:rPr lang="en-US" sz="1266" dirty="0">
                <a:solidFill>
                  <a:schemeClr val="tx2">
                    <a:lumMod val="50000"/>
                  </a:schemeClr>
                </a:solidFill>
              </a:rPr>
              <a:t>. </a:t>
            </a:r>
            <a:r>
              <a:rPr lang="en-US" sz="1266" dirty="0" err="1">
                <a:solidFill>
                  <a:schemeClr val="tx2">
                    <a:lumMod val="50000"/>
                  </a:schemeClr>
                </a:solidFill>
              </a:rPr>
              <a:t>Nunc</a:t>
            </a:r>
            <a:r>
              <a:rPr lang="en-US" sz="1266" dirty="0">
                <a:solidFill>
                  <a:schemeClr val="tx2">
                    <a:lumMod val="50000"/>
                  </a:schemeClr>
                </a:solidFill>
              </a:rPr>
              <a:t> </a:t>
            </a:r>
            <a:r>
              <a:rPr lang="en-US" sz="1266" dirty="0" err="1">
                <a:solidFill>
                  <a:schemeClr val="tx2">
                    <a:lumMod val="50000"/>
                  </a:schemeClr>
                </a:solidFill>
              </a:rPr>
              <a:t>bibendum</a:t>
            </a:r>
            <a:r>
              <a:rPr lang="en-US" sz="1266" dirty="0">
                <a:solidFill>
                  <a:schemeClr val="tx2">
                    <a:lumMod val="50000"/>
                  </a:schemeClr>
                </a:solidFill>
              </a:rPr>
              <a:t> </a:t>
            </a:r>
            <a:r>
              <a:rPr lang="en-US" sz="1266" dirty="0" err="1">
                <a:solidFill>
                  <a:schemeClr val="tx2">
                    <a:lumMod val="50000"/>
                  </a:schemeClr>
                </a:solidFill>
              </a:rPr>
              <a:t>eleifend</a:t>
            </a:r>
            <a:r>
              <a:rPr lang="en-US" sz="1266" dirty="0">
                <a:solidFill>
                  <a:schemeClr val="tx2">
                    <a:lumMod val="50000"/>
                  </a:schemeClr>
                </a:solidFill>
              </a:rPr>
              <a:t> </a:t>
            </a:r>
            <a:r>
              <a:rPr lang="en-US" sz="1266" dirty="0" err="1">
                <a:solidFill>
                  <a:schemeClr val="tx2">
                    <a:lumMod val="50000"/>
                  </a:schemeClr>
                </a:solidFill>
              </a:rPr>
              <a:t>tortor</a:t>
            </a:r>
            <a:r>
              <a:rPr lang="en-US" sz="1266" dirty="0">
                <a:solidFill>
                  <a:schemeClr val="tx2">
                    <a:lumMod val="50000"/>
                  </a:schemeClr>
                </a:solidFill>
              </a:rPr>
              <a:t>, non </a:t>
            </a:r>
            <a:r>
              <a:rPr lang="en-US" sz="1266" dirty="0" err="1">
                <a:solidFill>
                  <a:schemeClr val="tx2">
                    <a:lumMod val="50000"/>
                  </a:schemeClr>
                </a:solidFill>
              </a:rPr>
              <a:t>porta</a:t>
            </a:r>
            <a:r>
              <a:rPr lang="en-US" sz="1266" dirty="0">
                <a:solidFill>
                  <a:schemeClr val="tx2">
                    <a:lumMod val="50000"/>
                  </a:schemeClr>
                </a:solidFill>
              </a:rPr>
              <a:t> </a:t>
            </a:r>
            <a:r>
              <a:rPr lang="en-US" sz="1266" dirty="0" err="1">
                <a:solidFill>
                  <a:schemeClr val="tx2">
                    <a:lumMod val="50000"/>
                  </a:schemeClr>
                </a:solidFill>
              </a:rPr>
              <a:t>justo</a:t>
            </a:r>
            <a:r>
              <a:rPr lang="en-US" sz="1266" dirty="0">
                <a:solidFill>
                  <a:schemeClr val="tx2">
                    <a:lumMod val="50000"/>
                  </a:schemeClr>
                </a:solidFill>
              </a:rPr>
              <a:t> </a:t>
            </a:r>
            <a:r>
              <a:rPr lang="en-US" sz="1266" dirty="0" err="1">
                <a:solidFill>
                  <a:schemeClr val="tx2">
                    <a:lumMod val="50000"/>
                  </a:schemeClr>
                </a:solidFill>
              </a:rPr>
              <a:t>gravida</a:t>
            </a:r>
            <a:r>
              <a:rPr lang="en-US" sz="1266" dirty="0">
                <a:solidFill>
                  <a:schemeClr val="tx2">
                    <a:lumMod val="50000"/>
                  </a:schemeClr>
                </a:solidFill>
              </a:rPr>
              <a:t> </a:t>
            </a:r>
            <a:r>
              <a:rPr lang="en-US" sz="1266" dirty="0" err="1">
                <a:solidFill>
                  <a:schemeClr val="tx2">
                    <a:lumMod val="50000"/>
                  </a:schemeClr>
                </a:solidFill>
              </a:rPr>
              <a:t>posuere</a:t>
            </a:r>
            <a:r>
              <a:rPr lang="en-US" sz="1266" dirty="0">
                <a:solidFill>
                  <a:schemeClr val="tx2">
                    <a:lumMod val="50000"/>
                  </a:schemeClr>
                </a:solidFill>
              </a:rPr>
              <a:t>.</a:t>
            </a:r>
          </a:p>
        </p:txBody>
      </p:sp>
      <p:sp>
        <p:nvSpPr>
          <p:cNvPr id="25" name="TextBox 24"/>
          <p:cNvSpPr txBox="1"/>
          <p:nvPr/>
        </p:nvSpPr>
        <p:spPr>
          <a:xfrm>
            <a:off x="2443178" y="4329142"/>
            <a:ext cx="5192922" cy="481799"/>
          </a:xfrm>
          <a:prstGeom prst="rect">
            <a:avLst/>
          </a:prstGeom>
          <a:noFill/>
        </p:spPr>
        <p:txBody>
          <a:bodyPr wrap="square" rtlCol="0">
            <a:spAutoFit/>
          </a:bodyPr>
          <a:lstStyle/>
          <a:p>
            <a:r>
              <a:rPr lang="en-US" sz="2531" dirty="0">
                <a:solidFill>
                  <a:schemeClr val="tx2">
                    <a:lumMod val="50000"/>
                  </a:schemeClr>
                </a:solidFill>
                <a:latin typeface="Bebas Neue" panose="020B0606020202050201" pitchFamily="34" charset="0"/>
              </a:rPr>
              <a:t>Your text here</a:t>
            </a:r>
          </a:p>
        </p:txBody>
      </p:sp>
      <p:sp>
        <p:nvSpPr>
          <p:cNvPr id="26" name="Oval 25"/>
          <p:cNvSpPr/>
          <p:nvPr/>
        </p:nvSpPr>
        <p:spPr>
          <a:xfrm>
            <a:off x="1467300" y="4329142"/>
            <a:ext cx="771483" cy="7714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443177" y="5720574"/>
            <a:ext cx="5192924" cy="481927"/>
          </a:xfrm>
          <a:prstGeom prst="rect">
            <a:avLst/>
          </a:prstGeom>
        </p:spPr>
        <p:txBody>
          <a:bodyPr wrap="square">
            <a:spAutoFit/>
          </a:bodyPr>
          <a:lstStyle/>
          <a:p>
            <a:r>
              <a:rPr lang="en-US" sz="1266" dirty="0" err="1">
                <a:solidFill>
                  <a:schemeClr val="tx2">
                    <a:lumMod val="50000"/>
                  </a:schemeClr>
                </a:solidFill>
              </a:rPr>
              <a:t>Lorem</a:t>
            </a:r>
            <a:r>
              <a:rPr lang="en-US" sz="1266" dirty="0">
                <a:solidFill>
                  <a:schemeClr val="tx2">
                    <a:lumMod val="50000"/>
                  </a:schemeClr>
                </a:solidFill>
              </a:rPr>
              <a:t> </a:t>
            </a:r>
            <a:r>
              <a:rPr lang="en-US" sz="1266" dirty="0" err="1">
                <a:solidFill>
                  <a:schemeClr val="tx2">
                    <a:lumMod val="50000"/>
                  </a:schemeClr>
                </a:solidFill>
              </a:rPr>
              <a:t>ipsum</a:t>
            </a:r>
            <a:r>
              <a:rPr lang="en-US" sz="1266" dirty="0">
                <a:solidFill>
                  <a:schemeClr val="tx2">
                    <a:lumMod val="50000"/>
                  </a:schemeClr>
                </a:solidFill>
              </a:rPr>
              <a:t> dolor sit </a:t>
            </a:r>
            <a:r>
              <a:rPr lang="en-US" sz="1266" dirty="0" err="1">
                <a:solidFill>
                  <a:schemeClr val="tx2">
                    <a:lumMod val="50000"/>
                  </a:schemeClr>
                </a:solidFill>
              </a:rPr>
              <a:t>amet</a:t>
            </a:r>
            <a:r>
              <a:rPr lang="en-US" sz="1266" dirty="0">
                <a:solidFill>
                  <a:schemeClr val="tx2">
                    <a:lumMod val="50000"/>
                  </a:schemeClr>
                </a:solidFill>
              </a:rPr>
              <a:t>, </a:t>
            </a:r>
            <a:r>
              <a:rPr lang="en-US" sz="1266" dirty="0" err="1">
                <a:solidFill>
                  <a:schemeClr val="tx2">
                    <a:lumMod val="50000"/>
                  </a:schemeClr>
                </a:solidFill>
              </a:rPr>
              <a:t>consectetur</a:t>
            </a:r>
            <a:r>
              <a:rPr lang="en-US" sz="1266" dirty="0">
                <a:solidFill>
                  <a:schemeClr val="tx2">
                    <a:lumMod val="50000"/>
                  </a:schemeClr>
                </a:solidFill>
              </a:rPr>
              <a:t> </a:t>
            </a:r>
            <a:r>
              <a:rPr lang="en-US" sz="1266" dirty="0" err="1">
                <a:solidFill>
                  <a:schemeClr val="tx2">
                    <a:lumMod val="50000"/>
                  </a:schemeClr>
                </a:solidFill>
              </a:rPr>
              <a:t>adipiscing</a:t>
            </a:r>
            <a:r>
              <a:rPr lang="en-US" sz="1266" dirty="0">
                <a:solidFill>
                  <a:schemeClr val="tx2">
                    <a:lumMod val="50000"/>
                  </a:schemeClr>
                </a:solidFill>
              </a:rPr>
              <a:t> </a:t>
            </a:r>
            <a:r>
              <a:rPr lang="en-US" sz="1266" dirty="0" err="1">
                <a:solidFill>
                  <a:schemeClr val="tx2">
                    <a:lumMod val="50000"/>
                  </a:schemeClr>
                </a:solidFill>
              </a:rPr>
              <a:t>elit</a:t>
            </a:r>
            <a:r>
              <a:rPr lang="en-US" sz="1266" dirty="0">
                <a:solidFill>
                  <a:schemeClr val="tx2">
                    <a:lumMod val="50000"/>
                  </a:schemeClr>
                </a:solidFill>
              </a:rPr>
              <a:t>. </a:t>
            </a:r>
            <a:r>
              <a:rPr lang="en-US" sz="1266" dirty="0" err="1">
                <a:solidFill>
                  <a:schemeClr val="tx2">
                    <a:lumMod val="50000"/>
                  </a:schemeClr>
                </a:solidFill>
              </a:rPr>
              <a:t>Nunc</a:t>
            </a:r>
            <a:r>
              <a:rPr lang="en-US" sz="1266" dirty="0">
                <a:solidFill>
                  <a:schemeClr val="tx2">
                    <a:lumMod val="50000"/>
                  </a:schemeClr>
                </a:solidFill>
              </a:rPr>
              <a:t> </a:t>
            </a:r>
            <a:r>
              <a:rPr lang="en-US" sz="1266" dirty="0" err="1">
                <a:solidFill>
                  <a:schemeClr val="tx2">
                    <a:lumMod val="50000"/>
                  </a:schemeClr>
                </a:solidFill>
              </a:rPr>
              <a:t>bibendum</a:t>
            </a:r>
            <a:r>
              <a:rPr lang="en-US" sz="1266" dirty="0">
                <a:solidFill>
                  <a:schemeClr val="tx2">
                    <a:lumMod val="50000"/>
                  </a:schemeClr>
                </a:solidFill>
              </a:rPr>
              <a:t> </a:t>
            </a:r>
            <a:r>
              <a:rPr lang="en-US" sz="1266" dirty="0" err="1">
                <a:solidFill>
                  <a:schemeClr val="tx2">
                    <a:lumMod val="50000"/>
                  </a:schemeClr>
                </a:solidFill>
              </a:rPr>
              <a:t>eleifend</a:t>
            </a:r>
            <a:r>
              <a:rPr lang="en-US" sz="1266" dirty="0">
                <a:solidFill>
                  <a:schemeClr val="tx2">
                    <a:lumMod val="50000"/>
                  </a:schemeClr>
                </a:solidFill>
              </a:rPr>
              <a:t> </a:t>
            </a:r>
            <a:r>
              <a:rPr lang="en-US" sz="1266" dirty="0" err="1">
                <a:solidFill>
                  <a:schemeClr val="tx2">
                    <a:lumMod val="50000"/>
                  </a:schemeClr>
                </a:solidFill>
              </a:rPr>
              <a:t>tortor</a:t>
            </a:r>
            <a:r>
              <a:rPr lang="en-US" sz="1266" dirty="0">
                <a:solidFill>
                  <a:schemeClr val="tx2">
                    <a:lumMod val="50000"/>
                  </a:schemeClr>
                </a:solidFill>
              </a:rPr>
              <a:t>, non </a:t>
            </a:r>
            <a:r>
              <a:rPr lang="en-US" sz="1266" dirty="0" err="1">
                <a:solidFill>
                  <a:schemeClr val="tx2">
                    <a:lumMod val="50000"/>
                  </a:schemeClr>
                </a:solidFill>
              </a:rPr>
              <a:t>porta</a:t>
            </a:r>
            <a:r>
              <a:rPr lang="en-US" sz="1266" dirty="0">
                <a:solidFill>
                  <a:schemeClr val="tx2">
                    <a:lumMod val="50000"/>
                  </a:schemeClr>
                </a:solidFill>
              </a:rPr>
              <a:t> </a:t>
            </a:r>
            <a:r>
              <a:rPr lang="en-US" sz="1266" dirty="0" err="1">
                <a:solidFill>
                  <a:schemeClr val="tx2">
                    <a:lumMod val="50000"/>
                  </a:schemeClr>
                </a:solidFill>
              </a:rPr>
              <a:t>justo</a:t>
            </a:r>
            <a:r>
              <a:rPr lang="en-US" sz="1266" dirty="0">
                <a:solidFill>
                  <a:schemeClr val="tx2">
                    <a:lumMod val="50000"/>
                  </a:schemeClr>
                </a:solidFill>
              </a:rPr>
              <a:t> </a:t>
            </a:r>
            <a:r>
              <a:rPr lang="en-US" sz="1266" dirty="0" err="1">
                <a:solidFill>
                  <a:schemeClr val="tx2">
                    <a:lumMod val="50000"/>
                  </a:schemeClr>
                </a:solidFill>
              </a:rPr>
              <a:t>gravida</a:t>
            </a:r>
            <a:r>
              <a:rPr lang="en-US" sz="1266" dirty="0">
                <a:solidFill>
                  <a:schemeClr val="tx2">
                    <a:lumMod val="50000"/>
                  </a:schemeClr>
                </a:solidFill>
              </a:rPr>
              <a:t> </a:t>
            </a:r>
            <a:r>
              <a:rPr lang="en-US" sz="1266" dirty="0" err="1">
                <a:solidFill>
                  <a:schemeClr val="tx2">
                    <a:lumMod val="50000"/>
                  </a:schemeClr>
                </a:solidFill>
              </a:rPr>
              <a:t>posuere</a:t>
            </a:r>
            <a:r>
              <a:rPr lang="en-US" sz="1266" dirty="0">
                <a:solidFill>
                  <a:schemeClr val="tx2">
                    <a:lumMod val="50000"/>
                  </a:schemeClr>
                </a:solidFill>
              </a:rPr>
              <a:t>.</a:t>
            </a:r>
          </a:p>
        </p:txBody>
      </p:sp>
      <p:sp>
        <p:nvSpPr>
          <p:cNvPr id="28" name="TextBox 27"/>
          <p:cNvSpPr txBox="1"/>
          <p:nvPr/>
        </p:nvSpPr>
        <p:spPr>
          <a:xfrm>
            <a:off x="2443178" y="5368578"/>
            <a:ext cx="5192922" cy="481799"/>
          </a:xfrm>
          <a:prstGeom prst="rect">
            <a:avLst/>
          </a:prstGeom>
          <a:noFill/>
        </p:spPr>
        <p:txBody>
          <a:bodyPr wrap="square" rtlCol="0">
            <a:spAutoFit/>
          </a:bodyPr>
          <a:lstStyle/>
          <a:p>
            <a:r>
              <a:rPr lang="en-US" sz="2531" dirty="0">
                <a:solidFill>
                  <a:schemeClr val="tx2">
                    <a:lumMod val="50000"/>
                  </a:schemeClr>
                </a:solidFill>
                <a:latin typeface="Bebas Neue" panose="020B0606020202050201" pitchFamily="34" charset="0"/>
              </a:rPr>
              <a:t>Your text here</a:t>
            </a:r>
          </a:p>
        </p:txBody>
      </p:sp>
      <p:sp>
        <p:nvSpPr>
          <p:cNvPr id="29" name="Oval 28"/>
          <p:cNvSpPr/>
          <p:nvPr/>
        </p:nvSpPr>
        <p:spPr>
          <a:xfrm>
            <a:off x="1467300" y="5368577"/>
            <a:ext cx="771483" cy="7714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0554" y="3511576"/>
            <a:ext cx="321451" cy="321451"/>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2316" y="4554158"/>
            <a:ext cx="321451" cy="321451"/>
          </a:xfrm>
          <a:prstGeom prst="rect">
            <a:avLst/>
          </a:prstGeom>
        </p:spPr>
      </p:pic>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92316" y="5612020"/>
            <a:ext cx="321451" cy="321451"/>
          </a:xfrm>
          <a:prstGeom prst="rect">
            <a:avLst/>
          </a:prstGeom>
        </p:spPr>
      </p:pic>
      <p:sp>
        <p:nvSpPr>
          <p:cNvPr id="33" name="矩形 32"/>
          <p:cNvSpPr/>
          <p:nvPr/>
        </p:nvSpPr>
        <p:spPr>
          <a:xfrm>
            <a:off x="311169" y="448147"/>
            <a:ext cx="573895" cy="553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34" name="矩形 33"/>
          <p:cNvSpPr/>
          <p:nvPr/>
        </p:nvSpPr>
        <p:spPr>
          <a:xfrm>
            <a:off x="165023" y="198"/>
            <a:ext cx="538090" cy="838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35" name="文本框 34"/>
          <p:cNvSpPr txBox="1"/>
          <p:nvPr/>
        </p:nvSpPr>
        <p:spPr>
          <a:xfrm>
            <a:off x="1048046" y="482886"/>
            <a:ext cx="3077766" cy="369204"/>
          </a:xfrm>
          <a:prstGeom prst="rect">
            <a:avLst/>
          </a:prstGeom>
          <a:noFill/>
        </p:spPr>
        <p:txBody>
          <a:bodyPr wrap="none" lIns="0" tIns="0" rIns="0" bIns="0" rtlCol="0">
            <a:spAutoFit/>
          </a:bodyPr>
          <a:lstStyle/>
          <a:p>
            <a:pPr defTabSz="964149"/>
            <a:r>
              <a:rPr lang="zh-CN" altLang="en-US" sz="2399"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36" name="文本框 35"/>
          <p:cNvSpPr txBox="1"/>
          <p:nvPr/>
        </p:nvSpPr>
        <p:spPr>
          <a:xfrm>
            <a:off x="1048046" y="815443"/>
            <a:ext cx="2157898" cy="184666"/>
          </a:xfrm>
          <a:prstGeom prst="rect">
            <a:avLst/>
          </a:prstGeom>
          <a:noFill/>
        </p:spPr>
        <p:txBody>
          <a:bodyPr wrap="none" lIns="0" tIns="0" rIns="0" bIns="0" rtlCol="0">
            <a:spAutoFit/>
          </a:bodyPr>
          <a:lstStyle/>
          <a:p>
            <a:pPr defTabSz="964149"/>
            <a:r>
              <a:rPr lang="en-US" altLang="zh-CN" sz="12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mn-lt"/>
              </a:rPr>
              <a:t>ADD RELATED TITLE WORDS</a:t>
            </a:r>
            <a:endParaRPr lang="zh-CN" altLang="en-US" sz="12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mn-lt"/>
            </a:endParaRPr>
          </a:p>
        </p:txBody>
      </p:sp>
    </p:spTree>
    <p:extLst>
      <p:ext uri="{BB962C8B-B14F-4D97-AF65-F5344CB8AC3E}">
        <p14:creationId xmlns:p14="http://schemas.microsoft.com/office/powerpoint/2010/main" val="2254421766"/>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fill="hold"/>
                                        <p:tgtEl>
                                          <p:spTgt spid="20"/>
                                        </p:tgtEl>
                                        <p:attrNameLst>
                                          <p:attrName>ppt_x</p:attrName>
                                        </p:attrNameLst>
                                      </p:cBhvr>
                                      <p:tavLst>
                                        <p:tav tm="0">
                                          <p:val>
                                            <p:strVal val="#ppt_x"/>
                                          </p:val>
                                        </p:tav>
                                        <p:tav tm="100000">
                                          <p:val>
                                            <p:strVal val="#ppt_x"/>
                                          </p:val>
                                        </p:tav>
                                      </p:tavLst>
                                    </p:anim>
                                    <p:anim calcmode="lin" valueType="num">
                                      <p:cBhvr additive="base">
                                        <p:cTn id="17" dur="500" fill="hold"/>
                                        <p:tgtEl>
                                          <p:spTgt spid="2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ppt_x"/>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fill="hold"/>
                                        <p:tgtEl>
                                          <p:spTgt spid="30"/>
                                        </p:tgtEl>
                                        <p:attrNameLst>
                                          <p:attrName>ppt_x</p:attrName>
                                        </p:attrNameLst>
                                      </p:cBhvr>
                                      <p:tavLst>
                                        <p:tav tm="0">
                                          <p:val>
                                            <p:strVal val="#ppt_x"/>
                                          </p:val>
                                        </p:tav>
                                        <p:tav tm="100000">
                                          <p:val>
                                            <p:strVal val="#ppt_x"/>
                                          </p:val>
                                        </p:tav>
                                      </p:tavLst>
                                    </p:anim>
                                    <p:anim calcmode="lin" valueType="num">
                                      <p:cBhvr additive="base">
                                        <p:cTn id="27" dur="500" fill="hold"/>
                                        <p:tgtEl>
                                          <p:spTgt spid="30"/>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ppt_x"/>
                                          </p:val>
                                        </p:tav>
                                        <p:tav tm="100000">
                                          <p:val>
                                            <p:strVal val="#ppt_x"/>
                                          </p:val>
                                        </p:tav>
                                      </p:tavLst>
                                    </p:anim>
                                    <p:anim calcmode="lin" valueType="num">
                                      <p:cBhvr additive="base">
                                        <p:cTn id="37" dur="500" fill="hold"/>
                                        <p:tgtEl>
                                          <p:spTgt spid="31"/>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ppt_x"/>
                                          </p:val>
                                        </p:tav>
                                        <p:tav tm="100000">
                                          <p:val>
                                            <p:strVal val="#ppt_x"/>
                                          </p:val>
                                        </p:tav>
                                      </p:tavLst>
                                    </p:anim>
                                    <p:anim calcmode="lin" valueType="num">
                                      <p:cBhvr additive="base">
                                        <p:cTn id="42" dur="500" fill="hold"/>
                                        <p:tgtEl>
                                          <p:spTgt spid="29"/>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additive="base">
                                        <p:cTn id="46" dur="500" fill="hold"/>
                                        <p:tgtEl>
                                          <p:spTgt spid="32"/>
                                        </p:tgtEl>
                                        <p:attrNameLst>
                                          <p:attrName>ppt_x</p:attrName>
                                        </p:attrNameLst>
                                      </p:cBhvr>
                                      <p:tavLst>
                                        <p:tav tm="0">
                                          <p:val>
                                            <p:strVal val="#ppt_x"/>
                                          </p:val>
                                        </p:tav>
                                        <p:tav tm="100000">
                                          <p:val>
                                            <p:strVal val="#ppt_x"/>
                                          </p:val>
                                        </p:tav>
                                      </p:tavLst>
                                    </p:anim>
                                    <p:anim calcmode="lin" valueType="num">
                                      <p:cBhvr additive="base">
                                        <p:cTn id="4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9" grpId="0" animBg="1"/>
      <p:bldP spid="23" grpId="0" animBg="1"/>
      <p:bldP spid="26" grpId="0" animBg="1"/>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1813564" y="1512448"/>
            <a:ext cx="4333687" cy="3769365"/>
          </a:xfrm>
          <a:prstGeom prst="rect">
            <a:avLst/>
          </a:prstGeom>
          <a:noFill/>
          <a:effectLst/>
        </p:spPr>
        <p:txBody>
          <a:bodyPr wrap="none" rtlCol="0">
            <a:spAutoFit/>
          </a:bodyPr>
          <a:lstStyle/>
          <a:p>
            <a:r>
              <a:rPr lang="en-US" altLang="zh-CN" sz="7198" b="1">
                <a:solidFill>
                  <a:schemeClr val="accent3"/>
                </a:solidFill>
                <a:latin typeface="Arial" panose="020B0604020202020204" pitchFamily="34" charset="0"/>
                <a:ea typeface="微软雅黑" panose="020B0503020204020204" pitchFamily="34" charset="-122"/>
                <a:sym typeface="Arial" panose="020B0604020202020204" pitchFamily="34" charset="0"/>
              </a:rPr>
              <a:t>PART</a:t>
            </a:r>
            <a:r>
              <a:rPr lang="en-US" altLang="zh-CN" sz="23894" b="1">
                <a:solidFill>
                  <a:schemeClr val="accent3"/>
                </a:solidFill>
                <a:latin typeface="Arial" panose="020B0604020202020204" pitchFamily="34" charset="0"/>
                <a:ea typeface="微软雅黑" panose="020B0503020204020204" pitchFamily="34" charset="-122"/>
                <a:sym typeface="Arial" panose="020B0604020202020204" pitchFamily="34" charset="0"/>
              </a:rPr>
              <a:t>3</a:t>
            </a:r>
            <a:endParaRPr lang="zh-CN" altLang="en-US" sz="23894" b="1">
              <a:solidFill>
                <a:schemeClr val="accent3"/>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6009978" y="2752537"/>
            <a:ext cx="4955403" cy="1015663"/>
          </a:xfrm>
          <a:prstGeom prst="rect">
            <a:avLst/>
          </a:prstGeom>
          <a:noFill/>
        </p:spPr>
        <p:txBody>
          <a:bodyPr wrap="square" rtlCol="0">
            <a:spAutoFit/>
          </a:bodyPr>
          <a:lstStyle/>
          <a:p>
            <a:r>
              <a:rPr lang="zh-CN" altLang="en-US" sz="6000" b="1">
                <a:solidFill>
                  <a:schemeClr val="accent3"/>
                </a:solidFill>
                <a:latin typeface="Arial" panose="020B0604020202020204" pitchFamily="34" charset="0"/>
                <a:ea typeface="微软雅黑" panose="020B0503020204020204" pitchFamily="34" charset="-122"/>
                <a:sym typeface="Arial" panose="020B0604020202020204" pitchFamily="34" charset="0"/>
              </a:rPr>
              <a:t>成功项目展示</a:t>
            </a:r>
          </a:p>
        </p:txBody>
      </p:sp>
      <p:sp>
        <p:nvSpPr>
          <p:cNvPr id="40" name="TextBox 39"/>
          <p:cNvSpPr txBox="1"/>
          <p:nvPr/>
        </p:nvSpPr>
        <p:spPr>
          <a:xfrm>
            <a:off x="6029282" y="3872331"/>
            <a:ext cx="1597232" cy="369332"/>
          </a:xfrm>
          <a:prstGeom prst="rect">
            <a:avLst/>
          </a:prstGeom>
          <a:noFill/>
        </p:spPr>
        <p:txBody>
          <a:bodyPr wrap="none" rtlCol="0">
            <a:spAutoFit/>
          </a:bodyPr>
          <a:lstStyle/>
          <a:p>
            <a:pPr marL="484768" indent="-484768">
              <a:buFont typeface="Wingdings" pitchFamily="2" charset="2"/>
              <a:buChar char="Ø"/>
            </a:pPr>
            <a:r>
              <a:rPr lang="zh-CN" altLang="en-US">
                <a:solidFill>
                  <a:schemeClr val="accent3"/>
                </a:solidFill>
                <a:latin typeface="Arial" panose="020B0604020202020204" pitchFamily="34" charset="0"/>
                <a:ea typeface="微软雅黑" panose="020B0503020204020204" pitchFamily="34" charset="-122"/>
                <a:sym typeface="Arial" panose="020B0604020202020204" pitchFamily="34" charset="0"/>
              </a:rPr>
              <a:t>工作概述</a:t>
            </a:r>
          </a:p>
        </p:txBody>
      </p:sp>
      <p:sp>
        <p:nvSpPr>
          <p:cNvPr id="41" name="TextBox 40"/>
          <p:cNvSpPr txBox="1"/>
          <p:nvPr/>
        </p:nvSpPr>
        <p:spPr>
          <a:xfrm>
            <a:off x="8700594" y="3872331"/>
            <a:ext cx="2058897" cy="369332"/>
          </a:xfrm>
          <a:prstGeom prst="rect">
            <a:avLst/>
          </a:prstGeom>
          <a:noFill/>
        </p:spPr>
        <p:txBody>
          <a:bodyPr wrap="none" rtlCol="0">
            <a:spAutoFit/>
          </a:bodyPr>
          <a:lstStyle/>
          <a:p>
            <a:pPr marL="484768" indent="-484768">
              <a:buFont typeface="Wingdings" pitchFamily="2" charset="2"/>
              <a:buChar char="Ø"/>
            </a:pPr>
            <a:r>
              <a:rPr lang="zh-CN" altLang="en-US">
                <a:solidFill>
                  <a:schemeClr val="accent3"/>
                </a:solidFill>
                <a:latin typeface="Arial" panose="020B0604020202020204" pitchFamily="34" charset="0"/>
                <a:ea typeface="微软雅黑" panose="020B0503020204020204" pitchFamily="34" charset="-122"/>
                <a:sym typeface="Arial" panose="020B0604020202020204" pitchFamily="34" charset="0"/>
              </a:rPr>
              <a:t>具体工作明细</a:t>
            </a:r>
          </a:p>
        </p:txBody>
      </p:sp>
      <p:sp>
        <p:nvSpPr>
          <p:cNvPr id="12" name="TextBox 11"/>
          <p:cNvSpPr txBox="1"/>
          <p:nvPr/>
        </p:nvSpPr>
        <p:spPr>
          <a:xfrm>
            <a:off x="6029278" y="4259538"/>
            <a:ext cx="2058897" cy="369332"/>
          </a:xfrm>
          <a:prstGeom prst="rect">
            <a:avLst/>
          </a:prstGeom>
          <a:noFill/>
        </p:spPr>
        <p:txBody>
          <a:bodyPr wrap="none" rtlCol="0">
            <a:spAutoFit/>
          </a:bodyPr>
          <a:lstStyle/>
          <a:p>
            <a:pPr marL="484768" indent="-484768">
              <a:buFont typeface="Wingdings" pitchFamily="2" charset="2"/>
              <a:buChar char="Ø"/>
            </a:pPr>
            <a:r>
              <a:rPr lang="zh-CN" altLang="en-US">
                <a:solidFill>
                  <a:schemeClr val="accent3"/>
                </a:solidFill>
                <a:latin typeface="Arial" panose="020B0604020202020204" pitchFamily="34" charset="0"/>
                <a:ea typeface="微软雅黑" panose="020B0503020204020204" pitchFamily="34" charset="-122"/>
                <a:sym typeface="Arial" panose="020B0604020202020204" pitchFamily="34" charset="0"/>
              </a:rPr>
              <a:t>重点工作回顾</a:t>
            </a:r>
          </a:p>
        </p:txBody>
      </p:sp>
      <p:sp>
        <p:nvSpPr>
          <p:cNvPr id="13" name="TextBox 12"/>
          <p:cNvSpPr txBox="1"/>
          <p:nvPr/>
        </p:nvSpPr>
        <p:spPr>
          <a:xfrm>
            <a:off x="8700594" y="4259538"/>
            <a:ext cx="2058897" cy="369332"/>
          </a:xfrm>
          <a:prstGeom prst="rect">
            <a:avLst/>
          </a:prstGeom>
          <a:noFill/>
        </p:spPr>
        <p:txBody>
          <a:bodyPr wrap="none" rtlCol="0">
            <a:spAutoFit/>
          </a:bodyPr>
          <a:lstStyle/>
          <a:p>
            <a:pPr marL="484768" indent="-484768">
              <a:buFont typeface="Wingdings" pitchFamily="2" charset="2"/>
              <a:buChar char="Ø"/>
            </a:pPr>
            <a:r>
              <a:rPr lang="zh-CN" altLang="en-US">
                <a:solidFill>
                  <a:schemeClr val="accent3"/>
                </a:solidFill>
                <a:latin typeface="Arial" panose="020B0604020202020204" pitchFamily="34" charset="0"/>
                <a:ea typeface="微软雅黑" panose="020B0503020204020204" pitchFamily="34" charset="-122"/>
                <a:sym typeface="Arial" panose="020B0604020202020204" pitchFamily="34" charset="0"/>
              </a:rPr>
              <a:t>五项工作概述</a:t>
            </a:r>
          </a:p>
        </p:txBody>
      </p:sp>
    </p:spTree>
    <p:extLst>
      <p:ext uri="{BB962C8B-B14F-4D97-AF65-F5344CB8AC3E}">
        <p14:creationId xmlns:p14="http://schemas.microsoft.com/office/powerpoint/2010/main" val="743857908"/>
      </p:ext>
    </p:extLst>
  </p:cSld>
  <p:clrMapOvr>
    <a:masterClrMapping/>
  </p:clrMapOvr>
  <p:transition spd="slow" advTm="0">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12" presetClass="entr" presetSubtype="4" fill="hold" grpId="0" nodeType="afterEffect">
                                  <p:stCondLst>
                                    <p:cond delay="0"/>
                                  </p:stCondLst>
                                  <p:iterate type="lt">
                                    <p:tmPct val="10000"/>
                                  </p:iterate>
                                  <p:childTnLst>
                                    <p:set>
                                      <p:cBhvr>
                                        <p:cTn id="12" dur="1" fill="hold">
                                          <p:stCondLst>
                                            <p:cond delay="0"/>
                                          </p:stCondLst>
                                        </p:cTn>
                                        <p:tgtEl>
                                          <p:spTgt spid="39"/>
                                        </p:tgtEl>
                                        <p:attrNameLst>
                                          <p:attrName>style.visibility</p:attrName>
                                        </p:attrNameLst>
                                      </p:cBhvr>
                                      <p:to>
                                        <p:strVal val="visible"/>
                                      </p:to>
                                    </p:set>
                                    <p:anim calcmode="lin" valueType="num">
                                      <p:cBhvr additive="base">
                                        <p:cTn id="13" dur="500"/>
                                        <p:tgtEl>
                                          <p:spTgt spid="39"/>
                                        </p:tgtEl>
                                        <p:attrNameLst>
                                          <p:attrName>ppt_y</p:attrName>
                                        </p:attrNameLst>
                                      </p:cBhvr>
                                      <p:tavLst>
                                        <p:tav tm="0">
                                          <p:val>
                                            <p:strVal val="#ppt_y+#ppt_h*1.125000"/>
                                          </p:val>
                                        </p:tav>
                                        <p:tav tm="100000">
                                          <p:val>
                                            <p:strVal val="#ppt_y"/>
                                          </p:val>
                                        </p:tav>
                                      </p:tavLst>
                                    </p:anim>
                                    <p:animEffect transition="in" filter="wipe(up)">
                                      <p:cBhvr>
                                        <p:cTn id="14" dur="500"/>
                                        <p:tgtEl>
                                          <p:spTgt spid="39"/>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9" grpId="0"/>
      <p:bldP spid="40" grpId="0"/>
      <p:bldP spid="4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p:cNvGraphicFramePr/>
          <p:nvPr>
            <p:extLst/>
          </p:nvPr>
        </p:nvGraphicFramePr>
        <p:xfrm>
          <a:off x="2286006" y="1986803"/>
          <a:ext cx="8026069" cy="3259044"/>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p:cNvSpPr/>
          <p:nvPr/>
        </p:nvSpPr>
        <p:spPr>
          <a:xfrm>
            <a:off x="1686260" y="5757227"/>
            <a:ext cx="5192924" cy="481927"/>
          </a:xfrm>
          <a:prstGeom prst="rect">
            <a:avLst/>
          </a:prstGeom>
        </p:spPr>
        <p:txBody>
          <a:bodyPr wrap="square">
            <a:spAutoFit/>
          </a:bodyPr>
          <a:lstStyle/>
          <a:p>
            <a:r>
              <a:rPr lang="en-US" sz="1266" dirty="0" err="1">
                <a:solidFill>
                  <a:schemeClr val="tx2">
                    <a:lumMod val="50000"/>
                  </a:schemeClr>
                </a:solidFill>
              </a:rPr>
              <a:t>Lorem</a:t>
            </a:r>
            <a:r>
              <a:rPr lang="en-US" sz="1266" dirty="0">
                <a:solidFill>
                  <a:schemeClr val="tx2">
                    <a:lumMod val="50000"/>
                  </a:schemeClr>
                </a:solidFill>
              </a:rPr>
              <a:t> </a:t>
            </a:r>
            <a:r>
              <a:rPr lang="en-US" sz="1266" dirty="0" err="1">
                <a:solidFill>
                  <a:schemeClr val="tx2">
                    <a:lumMod val="50000"/>
                  </a:schemeClr>
                </a:solidFill>
              </a:rPr>
              <a:t>ipsum</a:t>
            </a:r>
            <a:r>
              <a:rPr lang="en-US" sz="1266" dirty="0">
                <a:solidFill>
                  <a:schemeClr val="tx2">
                    <a:lumMod val="50000"/>
                  </a:schemeClr>
                </a:solidFill>
              </a:rPr>
              <a:t> dolor sit </a:t>
            </a:r>
            <a:r>
              <a:rPr lang="en-US" sz="1266" dirty="0" err="1">
                <a:solidFill>
                  <a:schemeClr val="tx2">
                    <a:lumMod val="50000"/>
                  </a:schemeClr>
                </a:solidFill>
              </a:rPr>
              <a:t>amet</a:t>
            </a:r>
            <a:r>
              <a:rPr lang="en-US" sz="1266" dirty="0">
                <a:solidFill>
                  <a:schemeClr val="tx2">
                    <a:lumMod val="50000"/>
                  </a:schemeClr>
                </a:solidFill>
              </a:rPr>
              <a:t>, </a:t>
            </a:r>
            <a:r>
              <a:rPr lang="en-US" sz="1266" dirty="0" err="1">
                <a:solidFill>
                  <a:schemeClr val="tx2">
                    <a:lumMod val="50000"/>
                  </a:schemeClr>
                </a:solidFill>
              </a:rPr>
              <a:t>consectetur</a:t>
            </a:r>
            <a:r>
              <a:rPr lang="en-US" sz="1266" dirty="0">
                <a:solidFill>
                  <a:schemeClr val="tx2">
                    <a:lumMod val="50000"/>
                  </a:schemeClr>
                </a:solidFill>
              </a:rPr>
              <a:t> </a:t>
            </a:r>
            <a:r>
              <a:rPr lang="en-US" sz="1266" dirty="0" err="1">
                <a:solidFill>
                  <a:schemeClr val="tx2">
                    <a:lumMod val="50000"/>
                  </a:schemeClr>
                </a:solidFill>
              </a:rPr>
              <a:t>adipiscing</a:t>
            </a:r>
            <a:r>
              <a:rPr lang="en-US" sz="1266" dirty="0">
                <a:solidFill>
                  <a:schemeClr val="tx2">
                    <a:lumMod val="50000"/>
                  </a:schemeClr>
                </a:solidFill>
              </a:rPr>
              <a:t> </a:t>
            </a:r>
            <a:r>
              <a:rPr lang="en-US" sz="1266" dirty="0" err="1">
                <a:solidFill>
                  <a:schemeClr val="tx2">
                    <a:lumMod val="50000"/>
                  </a:schemeClr>
                </a:solidFill>
              </a:rPr>
              <a:t>elit</a:t>
            </a:r>
            <a:r>
              <a:rPr lang="en-US" sz="1266" dirty="0">
                <a:solidFill>
                  <a:schemeClr val="tx2">
                    <a:lumMod val="50000"/>
                  </a:schemeClr>
                </a:solidFill>
              </a:rPr>
              <a:t>. </a:t>
            </a:r>
            <a:r>
              <a:rPr lang="en-US" sz="1266" dirty="0" err="1">
                <a:solidFill>
                  <a:schemeClr val="tx2">
                    <a:lumMod val="50000"/>
                  </a:schemeClr>
                </a:solidFill>
              </a:rPr>
              <a:t>Nunc</a:t>
            </a:r>
            <a:r>
              <a:rPr lang="en-US" sz="1266" dirty="0">
                <a:solidFill>
                  <a:schemeClr val="tx2">
                    <a:lumMod val="50000"/>
                  </a:schemeClr>
                </a:solidFill>
              </a:rPr>
              <a:t> </a:t>
            </a:r>
            <a:r>
              <a:rPr lang="en-US" sz="1266" dirty="0" err="1">
                <a:solidFill>
                  <a:schemeClr val="tx2">
                    <a:lumMod val="50000"/>
                  </a:schemeClr>
                </a:solidFill>
              </a:rPr>
              <a:t>bibendum</a:t>
            </a:r>
            <a:r>
              <a:rPr lang="en-US" sz="1266" dirty="0">
                <a:solidFill>
                  <a:schemeClr val="tx2">
                    <a:lumMod val="50000"/>
                  </a:schemeClr>
                </a:solidFill>
              </a:rPr>
              <a:t> </a:t>
            </a:r>
            <a:r>
              <a:rPr lang="en-US" sz="1266" dirty="0" err="1">
                <a:solidFill>
                  <a:schemeClr val="tx2">
                    <a:lumMod val="50000"/>
                  </a:schemeClr>
                </a:solidFill>
              </a:rPr>
              <a:t>eleifend</a:t>
            </a:r>
            <a:r>
              <a:rPr lang="en-US" sz="1266" dirty="0">
                <a:solidFill>
                  <a:schemeClr val="tx2">
                    <a:lumMod val="50000"/>
                  </a:schemeClr>
                </a:solidFill>
              </a:rPr>
              <a:t> </a:t>
            </a:r>
            <a:r>
              <a:rPr lang="en-US" sz="1266" dirty="0" err="1">
                <a:solidFill>
                  <a:schemeClr val="tx2">
                    <a:lumMod val="50000"/>
                  </a:schemeClr>
                </a:solidFill>
              </a:rPr>
              <a:t>tortor</a:t>
            </a:r>
            <a:r>
              <a:rPr lang="en-US" sz="1266" dirty="0">
                <a:solidFill>
                  <a:schemeClr val="tx2">
                    <a:lumMod val="50000"/>
                  </a:schemeClr>
                </a:solidFill>
              </a:rPr>
              <a:t>, non </a:t>
            </a:r>
            <a:r>
              <a:rPr lang="en-US" sz="1266" dirty="0" err="1">
                <a:solidFill>
                  <a:schemeClr val="tx2">
                    <a:lumMod val="50000"/>
                  </a:schemeClr>
                </a:solidFill>
              </a:rPr>
              <a:t>porta</a:t>
            </a:r>
            <a:r>
              <a:rPr lang="en-US" sz="1266" dirty="0">
                <a:solidFill>
                  <a:schemeClr val="tx2">
                    <a:lumMod val="50000"/>
                  </a:schemeClr>
                </a:solidFill>
              </a:rPr>
              <a:t> </a:t>
            </a:r>
            <a:r>
              <a:rPr lang="en-US" sz="1266" dirty="0" err="1">
                <a:solidFill>
                  <a:schemeClr val="tx2">
                    <a:lumMod val="50000"/>
                  </a:schemeClr>
                </a:solidFill>
              </a:rPr>
              <a:t>justo</a:t>
            </a:r>
            <a:r>
              <a:rPr lang="en-US" sz="1266" dirty="0">
                <a:solidFill>
                  <a:schemeClr val="tx2">
                    <a:lumMod val="50000"/>
                  </a:schemeClr>
                </a:solidFill>
              </a:rPr>
              <a:t> </a:t>
            </a:r>
            <a:r>
              <a:rPr lang="en-US" sz="1266" dirty="0" err="1">
                <a:solidFill>
                  <a:schemeClr val="tx2">
                    <a:lumMod val="50000"/>
                  </a:schemeClr>
                </a:solidFill>
              </a:rPr>
              <a:t>gravida</a:t>
            </a:r>
            <a:r>
              <a:rPr lang="en-US" sz="1266" dirty="0">
                <a:solidFill>
                  <a:schemeClr val="tx2">
                    <a:lumMod val="50000"/>
                  </a:schemeClr>
                </a:solidFill>
              </a:rPr>
              <a:t> </a:t>
            </a:r>
            <a:r>
              <a:rPr lang="en-US" sz="1266" dirty="0" err="1">
                <a:solidFill>
                  <a:schemeClr val="tx2">
                    <a:lumMod val="50000"/>
                  </a:schemeClr>
                </a:solidFill>
              </a:rPr>
              <a:t>posuere</a:t>
            </a:r>
            <a:r>
              <a:rPr lang="en-US" sz="1266" dirty="0">
                <a:solidFill>
                  <a:schemeClr val="tx2">
                    <a:lumMod val="50000"/>
                  </a:schemeClr>
                </a:solidFill>
              </a:rPr>
              <a:t>.</a:t>
            </a:r>
          </a:p>
        </p:txBody>
      </p:sp>
      <p:sp>
        <p:nvSpPr>
          <p:cNvPr id="14" name="TextBox 13"/>
          <p:cNvSpPr txBox="1"/>
          <p:nvPr/>
        </p:nvSpPr>
        <p:spPr>
          <a:xfrm>
            <a:off x="1686261" y="5405230"/>
            <a:ext cx="5192922" cy="481799"/>
          </a:xfrm>
          <a:prstGeom prst="rect">
            <a:avLst/>
          </a:prstGeom>
          <a:noFill/>
        </p:spPr>
        <p:txBody>
          <a:bodyPr wrap="square" rtlCol="0">
            <a:spAutoFit/>
          </a:bodyPr>
          <a:lstStyle/>
          <a:p>
            <a:r>
              <a:rPr lang="en-US" sz="2531" dirty="0">
                <a:solidFill>
                  <a:schemeClr val="tx2">
                    <a:lumMod val="50000"/>
                  </a:schemeClr>
                </a:solidFill>
                <a:latin typeface="Bebas Neue" panose="020B0606020202050201" pitchFamily="34" charset="0"/>
              </a:rPr>
              <a:t>Your text here</a:t>
            </a:r>
          </a:p>
        </p:txBody>
      </p:sp>
      <p:sp>
        <p:nvSpPr>
          <p:cNvPr id="15" name="Oval 14"/>
          <p:cNvSpPr/>
          <p:nvPr/>
        </p:nvSpPr>
        <p:spPr>
          <a:xfrm>
            <a:off x="710383" y="5405230"/>
            <a:ext cx="771483" cy="7714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637" y="5630246"/>
            <a:ext cx="321451" cy="321451"/>
          </a:xfrm>
          <a:prstGeom prst="rect">
            <a:avLst/>
          </a:prstGeom>
        </p:spPr>
      </p:pic>
      <p:sp>
        <p:nvSpPr>
          <p:cNvPr id="17" name="Rectangle 16"/>
          <p:cNvSpPr/>
          <p:nvPr/>
        </p:nvSpPr>
        <p:spPr>
          <a:xfrm>
            <a:off x="7665474" y="5757227"/>
            <a:ext cx="5192924" cy="481927"/>
          </a:xfrm>
          <a:prstGeom prst="rect">
            <a:avLst/>
          </a:prstGeom>
        </p:spPr>
        <p:txBody>
          <a:bodyPr wrap="square">
            <a:spAutoFit/>
          </a:bodyPr>
          <a:lstStyle/>
          <a:p>
            <a:r>
              <a:rPr lang="en-US" sz="1266" dirty="0" err="1">
                <a:solidFill>
                  <a:schemeClr val="tx2">
                    <a:lumMod val="50000"/>
                  </a:schemeClr>
                </a:solidFill>
              </a:rPr>
              <a:t>Lorem</a:t>
            </a:r>
            <a:r>
              <a:rPr lang="en-US" sz="1266" dirty="0">
                <a:solidFill>
                  <a:schemeClr val="tx2">
                    <a:lumMod val="50000"/>
                  </a:schemeClr>
                </a:solidFill>
              </a:rPr>
              <a:t> </a:t>
            </a:r>
            <a:r>
              <a:rPr lang="en-US" sz="1266" dirty="0" err="1">
                <a:solidFill>
                  <a:schemeClr val="tx2">
                    <a:lumMod val="50000"/>
                  </a:schemeClr>
                </a:solidFill>
              </a:rPr>
              <a:t>ipsum</a:t>
            </a:r>
            <a:r>
              <a:rPr lang="en-US" sz="1266" dirty="0">
                <a:solidFill>
                  <a:schemeClr val="tx2">
                    <a:lumMod val="50000"/>
                  </a:schemeClr>
                </a:solidFill>
              </a:rPr>
              <a:t> dolor sit </a:t>
            </a:r>
            <a:r>
              <a:rPr lang="en-US" sz="1266" dirty="0" err="1">
                <a:solidFill>
                  <a:schemeClr val="tx2">
                    <a:lumMod val="50000"/>
                  </a:schemeClr>
                </a:solidFill>
              </a:rPr>
              <a:t>amet</a:t>
            </a:r>
            <a:r>
              <a:rPr lang="en-US" sz="1266" dirty="0">
                <a:solidFill>
                  <a:schemeClr val="tx2">
                    <a:lumMod val="50000"/>
                  </a:schemeClr>
                </a:solidFill>
              </a:rPr>
              <a:t>, </a:t>
            </a:r>
            <a:r>
              <a:rPr lang="en-US" sz="1266" dirty="0" err="1">
                <a:solidFill>
                  <a:schemeClr val="tx2">
                    <a:lumMod val="50000"/>
                  </a:schemeClr>
                </a:solidFill>
              </a:rPr>
              <a:t>consectetur</a:t>
            </a:r>
            <a:r>
              <a:rPr lang="en-US" sz="1266" dirty="0">
                <a:solidFill>
                  <a:schemeClr val="tx2">
                    <a:lumMod val="50000"/>
                  </a:schemeClr>
                </a:solidFill>
              </a:rPr>
              <a:t> </a:t>
            </a:r>
            <a:r>
              <a:rPr lang="en-US" sz="1266" dirty="0" err="1">
                <a:solidFill>
                  <a:schemeClr val="tx2">
                    <a:lumMod val="50000"/>
                  </a:schemeClr>
                </a:solidFill>
              </a:rPr>
              <a:t>adipiscing</a:t>
            </a:r>
            <a:r>
              <a:rPr lang="en-US" sz="1266" dirty="0">
                <a:solidFill>
                  <a:schemeClr val="tx2">
                    <a:lumMod val="50000"/>
                  </a:schemeClr>
                </a:solidFill>
              </a:rPr>
              <a:t> </a:t>
            </a:r>
            <a:r>
              <a:rPr lang="en-US" sz="1266" dirty="0" err="1">
                <a:solidFill>
                  <a:schemeClr val="tx2">
                    <a:lumMod val="50000"/>
                  </a:schemeClr>
                </a:solidFill>
              </a:rPr>
              <a:t>elit</a:t>
            </a:r>
            <a:r>
              <a:rPr lang="en-US" sz="1266" dirty="0">
                <a:solidFill>
                  <a:schemeClr val="tx2">
                    <a:lumMod val="50000"/>
                  </a:schemeClr>
                </a:solidFill>
              </a:rPr>
              <a:t>. </a:t>
            </a:r>
            <a:r>
              <a:rPr lang="en-US" sz="1266" dirty="0" err="1">
                <a:solidFill>
                  <a:schemeClr val="tx2">
                    <a:lumMod val="50000"/>
                  </a:schemeClr>
                </a:solidFill>
              </a:rPr>
              <a:t>Nunc</a:t>
            </a:r>
            <a:r>
              <a:rPr lang="en-US" sz="1266" dirty="0">
                <a:solidFill>
                  <a:schemeClr val="tx2">
                    <a:lumMod val="50000"/>
                  </a:schemeClr>
                </a:solidFill>
              </a:rPr>
              <a:t> </a:t>
            </a:r>
            <a:r>
              <a:rPr lang="en-US" sz="1266" dirty="0" err="1">
                <a:solidFill>
                  <a:schemeClr val="tx2">
                    <a:lumMod val="50000"/>
                  </a:schemeClr>
                </a:solidFill>
              </a:rPr>
              <a:t>bibendum</a:t>
            </a:r>
            <a:r>
              <a:rPr lang="en-US" sz="1266" dirty="0">
                <a:solidFill>
                  <a:schemeClr val="tx2">
                    <a:lumMod val="50000"/>
                  </a:schemeClr>
                </a:solidFill>
              </a:rPr>
              <a:t> </a:t>
            </a:r>
            <a:r>
              <a:rPr lang="en-US" sz="1266" dirty="0" err="1">
                <a:solidFill>
                  <a:schemeClr val="tx2">
                    <a:lumMod val="50000"/>
                  </a:schemeClr>
                </a:solidFill>
              </a:rPr>
              <a:t>eleifend</a:t>
            </a:r>
            <a:r>
              <a:rPr lang="en-US" sz="1266" dirty="0">
                <a:solidFill>
                  <a:schemeClr val="tx2">
                    <a:lumMod val="50000"/>
                  </a:schemeClr>
                </a:solidFill>
              </a:rPr>
              <a:t> </a:t>
            </a:r>
            <a:r>
              <a:rPr lang="en-US" sz="1266" dirty="0" err="1">
                <a:solidFill>
                  <a:schemeClr val="tx2">
                    <a:lumMod val="50000"/>
                  </a:schemeClr>
                </a:solidFill>
              </a:rPr>
              <a:t>tortor</a:t>
            </a:r>
            <a:r>
              <a:rPr lang="en-US" sz="1266" dirty="0">
                <a:solidFill>
                  <a:schemeClr val="tx2">
                    <a:lumMod val="50000"/>
                  </a:schemeClr>
                </a:solidFill>
              </a:rPr>
              <a:t>, non </a:t>
            </a:r>
            <a:r>
              <a:rPr lang="en-US" sz="1266" dirty="0" err="1">
                <a:solidFill>
                  <a:schemeClr val="tx2">
                    <a:lumMod val="50000"/>
                  </a:schemeClr>
                </a:solidFill>
              </a:rPr>
              <a:t>porta</a:t>
            </a:r>
            <a:r>
              <a:rPr lang="en-US" sz="1266" dirty="0">
                <a:solidFill>
                  <a:schemeClr val="tx2">
                    <a:lumMod val="50000"/>
                  </a:schemeClr>
                </a:solidFill>
              </a:rPr>
              <a:t> </a:t>
            </a:r>
            <a:r>
              <a:rPr lang="en-US" sz="1266" dirty="0" err="1">
                <a:solidFill>
                  <a:schemeClr val="tx2">
                    <a:lumMod val="50000"/>
                  </a:schemeClr>
                </a:solidFill>
              </a:rPr>
              <a:t>justo</a:t>
            </a:r>
            <a:r>
              <a:rPr lang="en-US" sz="1266" dirty="0">
                <a:solidFill>
                  <a:schemeClr val="tx2">
                    <a:lumMod val="50000"/>
                  </a:schemeClr>
                </a:solidFill>
              </a:rPr>
              <a:t> </a:t>
            </a:r>
            <a:r>
              <a:rPr lang="en-US" sz="1266" dirty="0" err="1">
                <a:solidFill>
                  <a:schemeClr val="tx2">
                    <a:lumMod val="50000"/>
                  </a:schemeClr>
                </a:solidFill>
              </a:rPr>
              <a:t>gravida</a:t>
            </a:r>
            <a:r>
              <a:rPr lang="en-US" sz="1266" dirty="0">
                <a:solidFill>
                  <a:schemeClr val="tx2">
                    <a:lumMod val="50000"/>
                  </a:schemeClr>
                </a:solidFill>
              </a:rPr>
              <a:t> </a:t>
            </a:r>
            <a:r>
              <a:rPr lang="en-US" sz="1266" dirty="0" err="1">
                <a:solidFill>
                  <a:schemeClr val="tx2">
                    <a:lumMod val="50000"/>
                  </a:schemeClr>
                </a:solidFill>
              </a:rPr>
              <a:t>posuere</a:t>
            </a:r>
            <a:r>
              <a:rPr lang="en-US" sz="1266" dirty="0">
                <a:solidFill>
                  <a:schemeClr val="tx2">
                    <a:lumMod val="50000"/>
                  </a:schemeClr>
                </a:solidFill>
              </a:rPr>
              <a:t>.</a:t>
            </a:r>
          </a:p>
        </p:txBody>
      </p:sp>
      <p:sp>
        <p:nvSpPr>
          <p:cNvPr id="18" name="TextBox 17"/>
          <p:cNvSpPr txBox="1"/>
          <p:nvPr/>
        </p:nvSpPr>
        <p:spPr>
          <a:xfrm>
            <a:off x="7665475" y="5405230"/>
            <a:ext cx="5192922" cy="481799"/>
          </a:xfrm>
          <a:prstGeom prst="rect">
            <a:avLst/>
          </a:prstGeom>
          <a:noFill/>
        </p:spPr>
        <p:txBody>
          <a:bodyPr wrap="square" rtlCol="0">
            <a:spAutoFit/>
          </a:bodyPr>
          <a:lstStyle/>
          <a:p>
            <a:r>
              <a:rPr lang="en-US" sz="2531" dirty="0">
                <a:solidFill>
                  <a:schemeClr val="tx2">
                    <a:lumMod val="50000"/>
                  </a:schemeClr>
                </a:solidFill>
                <a:latin typeface="Bebas Neue" panose="020B0606020202050201" pitchFamily="34" charset="0"/>
              </a:rPr>
              <a:t>Your text here</a:t>
            </a:r>
          </a:p>
        </p:txBody>
      </p:sp>
      <p:sp>
        <p:nvSpPr>
          <p:cNvPr id="19" name="Oval 18"/>
          <p:cNvSpPr/>
          <p:nvPr/>
        </p:nvSpPr>
        <p:spPr>
          <a:xfrm>
            <a:off x="6689597" y="5405230"/>
            <a:ext cx="771483" cy="77148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2851" y="5630246"/>
            <a:ext cx="321451" cy="321451"/>
          </a:xfrm>
          <a:prstGeom prst="rect">
            <a:avLst/>
          </a:prstGeom>
        </p:spPr>
      </p:pic>
      <p:sp>
        <p:nvSpPr>
          <p:cNvPr id="11" name="矩形 10"/>
          <p:cNvSpPr/>
          <p:nvPr/>
        </p:nvSpPr>
        <p:spPr>
          <a:xfrm>
            <a:off x="311169" y="448147"/>
            <a:ext cx="573895" cy="553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矩形 20"/>
          <p:cNvSpPr/>
          <p:nvPr/>
        </p:nvSpPr>
        <p:spPr>
          <a:xfrm>
            <a:off x="165023" y="198"/>
            <a:ext cx="538090" cy="838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2" name="文本框 21"/>
          <p:cNvSpPr txBox="1"/>
          <p:nvPr/>
        </p:nvSpPr>
        <p:spPr>
          <a:xfrm>
            <a:off x="1048046" y="482886"/>
            <a:ext cx="3077766" cy="369204"/>
          </a:xfrm>
          <a:prstGeom prst="rect">
            <a:avLst/>
          </a:prstGeom>
          <a:noFill/>
        </p:spPr>
        <p:txBody>
          <a:bodyPr wrap="none" lIns="0" tIns="0" rIns="0" bIns="0" rtlCol="0">
            <a:spAutoFit/>
          </a:bodyPr>
          <a:lstStyle/>
          <a:p>
            <a:pPr defTabSz="964149"/>
            <a:r>
              <a:rPr lang="zh-CN" altLang="en-US" sz="2399"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23" name="文本框 22"/>
          <p:cNvSpPr txBox="1"/>
          <p:nvPr/>
        </p:nvSpPr>
        <p:spPr>
          <a:xfrm>
            <a:off x="1048046" y="815443"/>
            <a:ext cx="2157898" cy="184666"/>
          </a:xfrm>
          <a:prstGeom prst="rect">
            <a:avLst/>
          </a:prstGeom>
          <a:noFill/>
        </p:spPr>
        <p:txBody>
          <a:bodyPr wrap="none" lIns="0" tIns="0" rIns="0" bIns="0" rtlCol="0">
            <a:spAutoFit/>
          </a:bodyPr>
          <a:lstStyle/>
          <a:p>
            <a:pPr defTabSz="964149"/>
            <a:r>
              <a:rPr lang="en-US" altLang="zh-CN" sz="12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mn-lt"/>
              </a:rPr>
              <a:t>ADD RELATED TITLE WORDS</a:t>
            </a:r>
            <a:endParaRPr lang="zh-CN" altLang="en-US" sz="12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mn-lt"/>
            </a:endParaRPr>
          </a:p>
        </p:txBody>
      </p:sp>
    </p:spTree>
    <p:extLst>
      <p:ext uri="{BB962C8B-B14F-4D97-AF65-F5344CB8AC3E}">
        <p14:creationId xmlns:p14="http://schemas.microsoft.com/office/powerpoint/2010/main" val="1272272976"/>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fill="hold"/>
                                        <p:tgtEl>
                                          <p:spTgt spid="20"/>
                                        </p:tgtEl>
                                        <p:attrNameLst>
                                          <p:attrName>ppt_x</p:attrName>
                                        </p:attrNameLst>
                                      </p:cBhvr>
                                      <p:tavLst>
                                        <p:tav tm="0">
                                          <p:val>
                                            <p:strVal val="#ppt_x"/>
                                          </p:val>
                                        </p:tav>
                                        <p:tav tm="100000">
                                          <p:val>
                                            <p:strVal val="#ppt_x"/>
                                          </p:val>
                                        </p:tav>
                                      </p:tavLst>
                                    </p:anim>
                                    <p:anim calcmode="lin" valueType="num">
                                      <p:cBhvr additive="base">
                                        <p:cTn id="17" dur="500" fill="hold"/>
                                        <p:tgtEl>
                                          <p:spTgt spid="20"/>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ppt_x"/>
                                          </p:val>
                                        </p:tav>
                                        <p:tav tm="100000">
                                          <p:val>
                                            <p:strVal val="#ppt_x"/>
                                          </p:val>
                                        </p:tav>
                                      </p:tavLst>
                                    </p:anim>
                                    <p:anim calcmode="lin" valueType="num">
                                      <p:cBhvr additive="base">
                                        <p:cTn id="2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15" grpId="0" animBg="1"/>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4394163" y="2172109"/>
            <a:ext cx="4070424" cy="4054634"/>
            <a:chOff x="8448675" y="3841750"/>
            <a:chExt cx="7366000" cy="7337425"/>
          </a:xfrm>
        </p:grpSpPr>
        <p:sp>
          <p:nvSpPr>
            <p:cNvPr id="13" name="AutoShape 5"/>
            <p:cNvSpPr>
              <a:spLocks/>
            </p:cNvSpPr>
            <p:nvPr/>
          </p:nvSpPr>
          <p:spPr bwMode="auto">
            <a:xfrm>
              <a:off x="12134850" y="4241800"/>
              <a:ext cx="3679825" cy="375602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6131"/>
                  </a:moveTo>
                  <a:cubicBezTo>
                    <a:pt x="0" y="0"/>
                    <a:pt x="0" y="0"/>
                    <a:pt x="0" y="0"/>
                  </a:cubicBezTo>
                  <a:cubicBezTo>
                    <a:pt x="10685" y="0"/>
                    <a:pt x="19302" y="8437"/>
                    <a:pt x="19359" y="18899"/>
                  </a:cubicBezTo>
                  <a:cubicBezTo>
                    <a:pt x="21600" y="18899"/>
                    <a:pt x="21600" y="18899"/>
                    <a:pt x="21600" y="18899"/>
                  </a:cubicBezTo>
                  <a:cubicBezTo>
                    <a:pt x="16372" y="21599"/>
                    <a:pt x="16372" y="21599"/>
                    <a:pt x="16372" y="21599"/>
                  </a:cubicBezTo>
                  <a:cubicBezTo>
                    <a:pt x="11144" y="18899"/>
                    <a:pt x="11144" y="18899"/>
                    <a:pt x="11144" y="18899"/>
                  </a:cubicBezTo>
                  <a:cubicBezTo>
                    <a:pt x="13327" y="18899"/>
                    <a:pt x="13327" y="18899"/>
                    <a:pt x="13327" y="18899"/>
                  </a:cubicBezTo>
                  <a:cubicBezTo>
                    <a:pt x="13212" y="11812"/>
                    <a:pt x="7353" y="6131"/>
                    <a:pt x="114" y="6131"/>
                  </a:cubicBezTo>
                  <a:cubicBezTo>
                    <a:pt x="57" y="6131"/>
                    <a:pt x="57" y="6131"/>
                    <a:pt x="0" y="6131"/>
                  </a:cubicBezTo>
                  <a:close/>
                </a:path>
              </a:pathLst>
            </a:custGeom>
            <a:solidFill>
              <a:schemeClr val="accent3"/>
            </a:solidFill>
            <a:ln>
              <a:noFill/>
            </a:ln>
          </p:spPr>
          <p:txBody>
            <a:bodyPr lIns="48217" tIns="48217" rIns="48217" bIns="48217"/>
            <a:lstStyle/>
            <a:p>
              <a:endParaRPr lang="en-US"/>
            </a:p>
          </p:txBody>
        </p:sp>
        <p:sp>
          <p:nvSpPr>
            <p:cNvPr id="14" name="AutoShape 6"/>
            <p:cNvSpPr>
              <a:spLocks/>
            </p:cNvSpPr>
            <p:nvPr/>
          </p:nvSpPr>
          <p:spPr bwMode="auto">
            <a:xfrm>
              <a:off x="8840788" y="3841750"/>
              <a:ext cx="3765550" cy="36988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8907" y="2342"/>
                  </a:moveTo>
                  <a:cubicBezTo>
                    <a:pt x="8471" y="2342"/>
                    <a:pt x="0" y="10971"/>
                    <a:pt x="0" y="21599"/>
                  </a:cubicBezTo>
                  <a:cubicBezTo>
                    <a:pt x="5890" y="21599"/>
                    <a:pt x="5890" y="21599"/>
                    <a:pt x="5890" y="21599"/>
                  </a:cubicBezTo>
                  <a:cubicBezTo>
                    <a:pt x="5947" y="14400"/>
                    <a:pt x="11725" y="8571"/>
                    <a:pt x="18794" y="8571"/>
                  </a:cubicBezTo>
                  <a:cubicBezTo>
                    <a:pt x="18794" y="8571"/>
                    <a:pt x="18850" y="8571"/>
                    <a:pt x="18907" y="8571"/>
                  </a:cubicBezTo>
                  <a:cubicBezTo>
                    <a:pt x="18907" y="10400"/>
                    <a:pt x="18907" y="10400"/>
                    <a:pt x="18907" y="10400"/>
                  </a:cubicBezTo>
                  <a:cubicBezTo>
                    <a:pt x="21600" y="5200"/>
                    <a:pt x="21600" y="5200"/>
                    <a:pt x="21600" y="5200"/>
                  </a:cubicBezTo>
                  <a:cubicBezTo>
                    <a:pt x="18907" y="0"/>
                    <a:pt x="18907" y="0"/>
                    <a:pt x="18907" y="0"/>
                  </a:cubicBezTo>
                  <a:lnTo>
                    <a:pt x="18907" y="2342"/>
                  </a:lnTo>
                  <a:close/>
                </a:path>
              </a:pathLst>
            </a:custGeom>
            <a:solidFill>
              <a:schemeClr val="accent1"/>
            </a:solidFill>
            <a:ln>
              <a:noFill/>
            </a:ln>
          </p:spPr>
          <p:txBody>
            <a:bodyPr lIns="48217" tIns="48217" rIns="48217" bIns="48217"/>
            <a:lstStyle/>
            <a:p>
              <a:endParaRPr lang="en-US"/>
            </a:p>
          </p:txBody>
        </p:sp>
        <p:sp>
          <p:nvSpPr>
            <p:cNvPr id="15" name="AutoShape 7"/>
            <p:cNvSpPr>
              <a:spLocks/>
            </p:cNvSpPr>
            <p:nvPr/>
          </p:nvSpPr>
          <p:spPr bwMode="auto">
            <a:xfrm>
              <a:off x="8448675" y="7078663"/>
              <a:ext cx="3686175" cy="3749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763"/>
                  </a:moveTo>
                  <a:cubicBezTo>
                    <a:pt x="2291" y="2763"/>
                    <a:pt x="2291" y="2763"/>
                    <a:pt x="2291" y="2763"/>
                  </a:cubicBezTo>
                  <a:cubicBezTo>
                    <a:pt x="2349" y="13196"/>
                    <a:pt x="11000" y="21599"/>
                    <a:pt x="21599" y="21599"/>
                  </a:cubicBezTo>
                  <a:cubicBezTo>
                    <a:pt x="21599" y="15509"/>
                    <a:pt x="21599" y="15509"/>
                    <a:pt x="21599" y="15509"/>
                  </a:cubicBezTo>
                  <a:cubicBezTo>
                    <a:pt x="21542" y="15509"/>
                    <a:pt x="21542" y="15509"/>
                    <a:pt x="21485" y="15509"/>
                  </a:cubicBezTo>
                  <a:cubicBezTo>
                    <a:pt x="14266" y="15509"/>
                    <a:pt x="8422" y="9813"/>
                    <a:pt x="8307" y="2763"/>
                  </a:cubicBezTo>
                  <a:cubicBezTo>
                    <a:pt x="10427" y="2763"/>
                    <a:pt x="10427" y="2763"/>
                    <a:pt x="10427" y="2763"/>
                  </a:cubicBezTo>
                  <a:cubicBezTo>
                    <a:pt x="5213" y="0"/>
                    <a:pt x="5213" y="0"/>
                    <a:pt x="5213" y="0"/>
                  </a:cubicBezTo>
                  <a:lnTo>
                    <a:pt x="0" y="2763"/>
                  </a:lnTo>
                  <a:close/>
                </a:path>
              </a:pathLst>
            </a:custGeom>
            <a:solidFill>
              <a:schemeClr val="accent5"/>
            </a:solidFill>
            <a:ln>
              <a:noFill/>
            </a:ln>
            <a:effectLst/>
            <a:extLst/>
          </p:spPr>
          <p:txBody>
            <a:bodyPr lIns="48217" tIns="48217" rIns="48217" bIns="48217"/>
            <a:lstStyle/>
            <a:p>
              <a:pPr defTabSz="964326">
                <a:defRPr/>
              </a:pPr>
              <a:endParaRPr lang="es-ES" sz="1898">
                <a:solidFill>
                  <a:srgbClr val="000000"/>
                </a:solidFill>
                <a:latin typeface="Calibri" charset="0"/>
                <a:ea typeface="ＭＳ Ｐゴシック" charset="0"/>
                <a:cs typeface="Calibri" charset="0"/>
                <a:sym typeface="Calibri" charset="0"/>
              </a:endParaRPr>
            </a:p>
          </p:txBody>
        </p:sp>
        <p:sp>
          <p:nvSpPr>
            <p:cNvPr id="16" name="AutoShape 8"/>
            <p:cNvSpPr>
              <a:spLocks/>
            </p:cNvSpPr>
            <p:nvPr/>
          </p:nvSpPr>
          <p:spPr bwMode="auto">
            <a:xfrm>
              <a:off x="11664950" y="7713663"/>
              <a:ext cx="3757613" cy="34655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700" y="19403"/>
                  </a:moveTo>
                  <a:cubicBezTo>
                    <a:pt x="12768" y="19403"/>
                    <a:pt x="21037" y="10861"/>
                    <a:pt x="21599" y="122"/>
                  </a:cubicBezTo>
                  <a:cubicBezTo>
                    <a:pt x="18731" y="1769"/>
                    <a:pt x="18731" y="1769"/>
                    <a:pt x="18731" y="1769"/>
                  </a:cubicBezTo>
                  <a:cubicBezTo>
                    <a:pt x="15693" y="0"/>
                    <a:pt x="15693" y="0"/>
                    <a:pt x="15693" y="0"/>
                  </a:cubicBezTo>
                  <a:cubicBezTo>
                    <a:pt x="15074" y="7200"/>
                    <a:pt x="9562" y="12813"/>
                    <a:pt x="2812" y="12813"/>
                  </a:cubicBezTo>
                  <a:cubicBezTo>
                    <a:pt x="2756" y="12813"/>
                    <a:pt x="2756" y="12813"/>
                    <a:pt x="2700" y="12813"/>
                  </a:cubicBezTo>
                  <a:cubicBezTo>
                    <a:pt x="2700" y="10494"/>
                    <a:pt x="2700" y="10494"/>
                    <a:pt x="2700" y="10494"/>
                  </a:cubicBezTo>
                  <a:cubicBezTo>
                    <a:pt x="0" y="16047"/>
                    <a:pt x="0" y="16047"/>
                    <a:pt x="0" y="16047"/>
                  </a:cubicBezTo>
                  <a:cubicBezTo>
                    <a:pt x="2700" y="21600"/>
                    <a:pt x="2700" y="21600"/>
                    <a:pt x="2700" y="21600"/>
                  </a:cubicBezTo>
                  <a:lnTo>
                    <a:pt x="2700" y="19403"/>
                  </a:lnTo>
                  <a:close/>
                </a:path>
              </a:pathLst>
            </a:custGeom>
            <a:solidFill>
              <a:schemeClr val="accent4"/>
            </a:solidFill>
            <a:ln>
              <a:noFill/>
            </a:ln>
            <a:effectLst/>
            <a:extLst/>
          </p:spPr>
          <p:txBody>
            <a:bodyPr lIns="48217" tIns="48217" rIns="48217" bIns="48217"/>
            <a:lstStyle/>
            <a:p>
              <a:pPr defTabSz="964326">
                <a:defRPr/>
              </a:pPr>
              <a:endParaRPr lang="es-ES" sz="1898">
                <a:solidFill>
                  <a:srgbClr val="000000"/>
                </a:solidFill>
                <a:latin typeface="Calibri" charset="0"/>
                <a:ea typeface="ＭＳ Ｐゴシック" charset="0"/>
                <a:cs typeface="Calibri" charset="0"/>
                <a:sym typeface="Calibri" charset="0"/>
              </a:endParaRPr>
            </a:p>
          </p:txBody>
        </p:sp>
        <p:sp>
          <p:nvSpPr>
            <p:cNvPr id="17" name="AutoShape 11"/>
            <p:cNvSpPr>
              <a:spLocks/>
            </p:cNvSpPr>
            <p:nvPr/>
          </p:nvSpPr>
          <p:spPr bwMode="auto">
            <a:xfrm>
              <a:off x="10510567" y="5915078"/>
              <a:ext cx="3291840" cy="3287712"/>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6"/>
            </a:solidFill>
            <a:ln>
              <a:noFill/>
            </a:ln>
            <a:effectLst>
              <a:outerShdw blurRad="50800" dist="38100" dir="5400000" algn="t" rotWithShape="0">
                <a:prstClr val="black">
                  <a:alpha val="40000"/>
                </a:prstClr>
              </a:outerShdw>
            </a:effectLst>
            <a:extLst/>
          </p:spPr>
          <p:txBody>
            <a:bodyPr lIns="48217" tIns="48217" rIns="48217" bIns="48217"/>
            <a:lstStyle/>
            <a:p>
              <a:pPr defTabSz="964326">
                <a:defRPr/>
              </a:pPr>
              <a:endParaRPr lang="es-ES" sz="1898">
                <a:solidFill>
                  <a:srgbClr val="000000"/>
                </a:solidFill>
                <a:latin typeface="Calibri" charset="0"/>
                <a:ea typeface="ＭＳ Ｐゴシック" charset="0"/>
                <a:cs typeface="Calibri" charset="0"/>
                <a:sym typeface="Calibri" charset="0"/>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3187" y="6951663"/>
              <a:ext cx="1219200" cy="1219200"/>
            </a:xfrm>
            <a:prstGeom prst="rect">
              <a:avLst/>
            </a:prstGeom>
          </p:spPr>
        </p:pic>
      </p:grpSp>
      <p:sp>
        <p:nvSpPr>
          <p:cNvPr id="19" name="Rectangle 18"/>
          <p:cNvSpPr/>
          <p:nvPr/>
        </p:nvSpPr>
        <p:spPr>
          <a:xfrm>
            <a:off x="1047948" y="2739488"/>
            <a:ext cx="3053160" cy="676724"/>
          </a:xfrm>
          <a:prstGeom prst="rect">
            <a:avLst/>
          </a:prstGeom>
        </p:spPr>
        <p:txBody>
          <a:bodyPr wrap="square">
            <a:spAutoFit/>
          </a:bodyPr>
          <a:lstStyle/>
          <a:p>
            <a:pPr algn="r"/>
            <a:r>
              <a:rPr lang="en-US" sz="1266" dirty="0" err="1">
                <a:solidFill>
                  <a:schemeClr val="tx2">
                    <a:lumMod val="50000"/>
                  </a:schemeClr>
                </a:solidFill>
              </a:rPr>
              <a:t>Lorem</a:t>
            </a:r>
            <a:r>
              <a:rPr lang="en-US" sz="1266" dirty="0">
                <a:solidFill>
                  <a:schemeClr val="tx2">
                    <a:lumMod val="50000"/>
                  </a:schemeClr>
                </a:solidFill>
              </a:rPr>
              <a:t> </a:t>
            </a:r>
            <a:r>
              <a:rPr lang="en-US" sz="1266" dirty="0" err="1">
                <a:solidFill>
                  <a:schemeClr val="tx2">
                    <a:lumMod val="50000"/>
                  </a:schemeClr>
                </a:solidFill>
              </a:rPr>
              <a:t>ipsum</a:t>
            </a:r>
            <a:r>
              <a:rPr lang="en-US" sz="1266" dirty="0">
                <a:solidFill>
                  <a:schemeClr val="tx2">
                    <a:lumMod val="50000"/>
                  </a:schemeClr>
                </a:solidFill>
              </a:rPr>
              <a:t> dolor sit </a:t>
            </a:r>
            <a:r>
              <a:rPr lang="en-US" sz="1266" dirty="0" err="1">
                <a:solidFill>
                  <a:schemeClr val="tx2">
                    <a:lumMod val="50000"/>
                  </a:schemeClr>
                </a:solidFill>
              </a:rPr>
              <a:t>amet</a:t>
            </a:r>
            <a:r>
              <a:rPr lang="en-US" sz="1266" dirty="0">
                <a:solidFill>
                  <a:schemeClr val="tx2">
                    <a:lumMod val="50000"/>
                  </a:schemeClr>
                </a:solidFill>
              </a:rPr>
              <a:t>, </a:t>
            </a:r>
            <a:r>
              <a:rPr lang="en-US" sz="1266" dirty="0" err="1">
                <a:solidFill>
                  <a:schemeClr val="tx2">
                    <a:lumMod val="50000"/>
                  </a:schemeClr>
                </a:solidFill>
              </a:rPr>
              <a:t>consectetur</a:t>
            </a:r>
            <a:r>
              <a:rPr lang="en-US" sz="1266" dirty="0">
                <a:solidFill>
                  <a:schemeClr val="tx2">
                    <a:lumMod val="50000"/>
                  </a:schemeClr>
                </a:solidFill>
              </a:rPr>
              <a:t> </a:t>
            </a:r>
            <a:r>
              <a:rPr lang="en-US" sz="1266" dirty="0" err="1">
                <a:solidFill>
                  <a:schemeClr val="tx2">
                    <a:lumMod val="50000"/>
                  </a:schemeClr>
                </a:solidFill>
              </a:rPr>
              <a:t>adipiscing</a:t>
            </a:r>
            <a:r>
              <a:rPr lang="en-US" sz="1266" dirty="0">
                <a:solidFill>
                  <a:schemeClr val="tx2">
                    <a:lumMod val="50000"/>
                  </a:schemeClr>
                </a:solidFill>
              </a:rPr>
              <a:t> </a:t>
            </a:r>
            <a:r>
              <a:rPr lang="en-US" sz="1266" dirty="0" err="1">
                <a:solidFill>
                  <a:schemeClr val="tx2">
                    <a:lumMod val="50000"/>
                  </a:schemeClr>
                </a:solidFill>
              </a:rPr>
              <a:t>elit</a:t>
            </a:r>
            <a:r>
              <a:rPr lang="en-US" sz="1266" dirty="0">
                <a:solidFill>
                  <a:schemeClr val="tx2">
                    <a:lumMod val="50000"/>
                  </a:schemeClr>
                </a:solidFill>
              </a:rPr>
              <a:t>. </a:t>
            </a:r>
            <a:r>
              <a:rPr lang="en-US" sz="1266" dirty="0" err="1">
                <a:solidFill>
                  <a:schemeClr val="tx2">
                    <a:lumMod val="50000"/>
                  </a:schemeClr>
                </a:solidFill>
              </a:rPr>
              <a:t>Nunc</a:t>
            </a:r>
            <a:r>
              <a:rPr lang="en-US" sz="1266" dirty="0">
                <a:solidFill>
                  <a:schemeClr val="tx2">
                    <a:lumMod val="50000"/>
                  </a:schemeClr>
                </a:solidFill>
              </a:rPr>
              <a:t> </a:t>
            </a:r>
            <a:r>
              <a:rPr lang="en-US" sz="1266" dirty="0" err="1">
                <a:solidFill>
                  <a:schemeClr val="tx2">
                    <a:lumMod val="50000"/>
                  </a:schemeClr>
                </a:solidFill>
              </a:rPr>
              <a:t>bibendum</a:t>
            </a:r>
            <a:r>
              <a:rPr lang="en-US" sz="1266" dirty="0">
                <a:solidFill>
                  <a:schemeClr val="tx2">
                    <a:lumMod val="50000"/>
                  </a:schemeClr>
                </a:solidFill>
              </a:rPr>
              <a:t> </a:t>
            </a:r>
            <a:r>
              <a:rPr lang="en-US" sz="1266" dirty="0" err="1">
                <a:solidFill>
                  <a:schemeClr val="tx2">
                    <a:lumMod val="50000"/>
                  </a:schemeClr>
                </a:solidFill>
              </a:rPr>
              <a:t>eleifend</a:t>
            </a:r>
            <a:r>
              <a:rPr lang="en-US" sz="1266" dirty="0">
                <a:solidFill>
                  <a:schemeClr val="tx2">
                    <a:lumMod val="50000"/>
                  </a:schemeClr>
                </a:solidFill>
              </a:rPr>
              <a:t> </a:t>
            </a:r>
            <a:r>
              <a:rPr lang="en-US" sz="1266" dirty="0" err="1">
                <a:solidFill>
                  <a:schemeClr val="tx2">
                    <a:lumMod val="50000"/>
                  </a:schemeClr>
                </a:solidFill>
              </a:rPr>
              <a:t>tortor</a:t>
            </a:r>
            <a:r>
              <a:rPr lang="en-US" sz="1266" dirty="0">
                <a:solidFill>
                  <a:schemeClr val="tx2">
                    <a:lumMod val="50000"/>
                  </a:schemeClr>
                </a:solidFill>
              </a:rPr>
              <a:t>, non </a:t>
            </a:r>
            <a:r>
              <a:rPr lang="en-US" sz="1266" dirty="0" err="1">
                <a:solidFill>
                  <a:schemeClr val="tx2">
                    <a:lumMod val="50000"/>
                  </a:schemeClr>
                </a:solidFill>
              </a:rPr>
              <a:t>porta</a:t>
            </a:r>
            <a:r>
              <a:rPr lang="en-US" sz="1266" dirty="0">
                <a:solidFill>
                  <a:schemeClr val="tx2">
                    <a:lumMod val="50000"/>
                  </a:schemeClr>
                </a:solidFill>
              </a:rPr>
              <a:t> </a:t>
            </a:r>
            <a:r>
              <a:rPr lang="en-US" sz="1266" dirty="0" err="1">
                <a:solidFill>
                  <a:schemeClr val="tx2">
                    <a:lumMod val="50000"/>
                  </a:schemeClr>
                </a:solidFill>
              </a:rPr>
              <a:t>justo</a:t>
            </a:r>
            <a:r>
              <a:rPr lang="en-US" sz="1266" dirty="0">
                <a:solidFill>
                  <a:schemeClr val="tx2">
                    <a:lumMod val="50000"/>
                  </a:schemeClr>
                </a:solidFill>
              </a:rPr>
              <a:t> </a:t>
            </a:r>
            <a:r>
              <a:rPr lang="en-US" sz="1266" dirty="0" err="1">
                <a:solidFill>
                  <a:schemeClr val="tx2">
                    <a:lumMod val="50000"/>
                  </a:schemeClr>
                </a:solidFill>
              </a:rPr>
              <a:t>gravida</a:t>
            </a:r>
            <a:r>
              <a:rPr lang="en-US" sz="1266" dirty="0">
                <a:solidFill>
                  <a:schemeClr val="tx2">
                    <a:lumMod val="50000"/>
                  </a:schemeClr>
                </a:solidFill>
              </a:rPr>
              <a:t> </a:t>
            </a:r>
            <a:r>
              <a:rPr lang="en-US" sz="1266" dirty="0" err="1">
                <a:solidFill>
                  <a:schemeClr val="tx2">
                    <a:lumMod val="50000"/>
                  </a:schemeClr>
                </a:solidFill>
              </a:rPr>
              <a:t>posuere</a:t>
            </a:r>
            <a:r>
              <a:rPr lang="en-US" sz="1266" dirty="0">
                <a:solidFill>
                  <a:schemeClr val="tx2">
                    <a:lumMod val="50000"/>
                  </a:schemeClr>
                </a:solidFill>
              </a:rPr>
              <a:t>.</a:t>
            </a:r>
          </a:p>
        </p:txBody>
      </p:sp>
      <p:sp>
        <p:nvSpPr>
          <p:cNvPr id="20" name="TextBox 19"/>
          <p:cNvSpPr txBox="1"/>
          <p:nvPr/>
        </p:nvSpPr>
        <p:spPr>
          <a:xfrm>
            <a:off x="1047948" y="2387492"/>
            <a:ext cx="3053159" cy="481799"/>
          </a:xfrm>
          <a:prstGeom prst="rect">
            <a:avLst/>
          </a:prstGeom>
          <a:noFill/>
        </p:spPr>
        <p:txBody>
          <a:bodyPr wrap="square" rtlCol="0">
            <a:spAutoFit/>
          </a:bodyPr>
          <a:lstStyle/>
          <a:p>
            <a:pPr algn="r"/>
            <a:r>
              <a:rPr lang="en-US" sz="2531" dirty="0">
                <a:solidFill>
                  <a:schemeClr val="tx2">
                    <a:lumMod val="50000"/>
                  </a:schemeClr>
                </a:solidFill>
                <a:latin typeface="Bebas Neue" panose="020B0606020202050201" pitchFamily="34" charset="0"/>
              </a:rPr>
              <a:t>Your text here</a:t>
            </a:r>
          </a:p>
        </p:txBody>
      </p:sp>
      <p:sp>
        <p:nvSpPr>
          <p:cNvPr id="21" name="Rectangle 20"/>
          <p:cNvSpPr/>
          <p:nvPr/>
        </p:nvSpPr>
        <p:spPr>
          <a:xfrm>
            <a:off x="8611265" y="2745170"/>
            <a:ext cx="3053160" cy="676724"/>
          </a:xfrm>
          <a:prstGeom prst="rect">
            <a:avLst/>
          </a:prstGeom>
        </p:spPr>
        <p:txBody>
          <a:bodyPr wrap="square">
            <a:spAutoFit/>
          </a:bodyPr>
          <a:lstStyle/>
          <a:p>
            <a:r>
              <a:rPr lang="en-US" sz="1266" dirty="0" err="1">
                <a:solidFill>
                  <a:schemeClr val="tx2">
                    <a:lumMod val="50000"/>
                  </a:schemeClr>
                </a:solidFill>
              </a:rPr>
              <a:t>Lorem</a:t>
            </a:r>
            <a:r>
              <a:rPr lang="en-US" sz="1266" dirty="0">
                <a:solidFill>
                  <a:schemeClr val="tx2">
                    <a:lumMod val="50000"/>
                  </a:schemeClr>
                </a:solidFill>
              </a:rPr>
              <a:t> </a:t>
            </a:r>
            <a:r>
              <a:rPr lang="en-US" sz="1266" dirty="0" err="1">
                <a:solidFill>
                  <a:schemeClr val="tx2">
                    <a:lumMod val="50000"/>
                  </a:schemeClr>
                </a:solidFill>
              </a:rPr>
              <a:t>ipsum</a:t>
            </a:r>
            <a:r>
              <a:rPr lang="en-US" sz="1266" dirty="0">
                <a:solidFill>
                  <a:schemeClr val="tx2">
                    <a:lumMod val="50000"/>
                  </a:schemeClr>
                </a:solidFill>
              </a:rPr>
              <a:t> dolor sit </a:t>
            </a:r>
            <a:r>
              <a:rPr lang="en-US" sz="1266" dirty="0" err="1">
                <a:solidFill>
                  <a:schemeClr val="tx2">
                    <a:lumMod val="50000"/>
                  </a:schemeClr>
                </a:solidFill>
              </a:rPr>
              <a:t>amet</a:t>
            </a:r>
            <a:r>
              <a:rPr lang="en-US" sz="1266" dirty="0">
                <a:solidFill>
                  <a:schemeClr val="tx2">
                    <a:lumMod val="50000"/>
                  </a:schemeClr>
                </a:solidFill>
              </a:rPr>
              <a:t>, </a:t>
            </a:r>
            <a:r>
              <a:rPr lang="en-US" sz="1266" dirty="0" err="1">
                <a:solidFill>
                  <a:schemeClr val="tx2">
                    <a:lumMod val="50000"/>
                  </a:schemeClr>
                </a:solidFill>
              </a:rPr>
              <a:t>consectetur</a:t>
            </a:r>
            <a:r>
              <a:rPr lang="en-US" sz="1266" dirty="0">
                <a:solidFill>
                  <a:schemeClr val="tx2">
                    <a:lumMod val="50000"/>
                  </a:schemeClr>
                </a:solidFill>
              </a:rPr>
              <a:t> </a:t>
            </a:r>
            <a:r>
              <a:rPr lang="en-US" sz="1266" dirty="0" err="1">
                <a:solidFill>
                  <a:schemeClr val="tx2">
                    <a:lumMod val="50000"/>
                  </a:schemeClr>
                </a:solidFill>
              </a:rPr>
              <a:t>adipiscing</a:t>
            </a:r>
            <a:r>
              <a:rPr lang="en-US" sz="1266" dirty="0">
                <a:solidFill>
                  <a:schemeClr val="tx2">
                    <a:lumMod val="50000"/>
                  </a:schemeClr>
                </a:solidFill>
              </a:rPr>
              <a:t> </a:t>
            </a:r>
            <a:r>
              <a:rPr lang="en-US" sz="1266" dirty="0" err="1">
                <a:solidFill>
                  <a:schemeClr val="tx2">
                    <a:lumMod val="50000"/>
                  </a:schemeClr>
                </a:solidFill>
              </a:rPr>
              <a:t>elit</a:t>
            </a:r>
            <a:r>
              <a:rPr lang="en-US" sz="1266" dirty="0">
                <a:solidFill>
                  <a:schemeClr val="tx2">
                    <a:lumMod val="50000"/>
                  </a:schemeClr>
                </a:solidFill>
              </a:rPr>
              <a:t>. </a:t>
            </a:r>
            <a:r>
              <a:rPr lang="en-US" sz="1266" dirty="0" err="1">
                <a:solidFill>
                  <a:schemeClr val="tx2">
                    <a:lumMod val="50000"/>
                  </a:schemeClr>
                </a:solidFill>
              </a:rPr>
              <a:t>Nunc</a:t>
            </a:r>
            <a:r>
              <a:rPr lang="en-US" sz="1266" dirty="0">
                <a:solidFill>
                  <a:schemeClr val="tx2">
                    <a:lumMod val="50000"/>
                  </a:schemeClr>
                </a:solidFill>
              </a:rPr>
              <a:t> </a:t>
            </a:r>
            <a:r>
              <a:rPr lang="en-US" sz="1266" dirty="0" err="1">
                <a:solidFill>
                  <a:schemeClr val="tx2">
                    <a:lumMod val="50000"/>
                  </a:schemeClr>
                </a:solidFill>
              </a:rPr>
              <a:t>bibendum</a:t>
            </a:r>
            <a:r>
              <a:rPr lang="en-US" sz="1266" dirty="0">
                <a:solidFill>
                  <a:schemeClr val="tx2">
                    <a:lumMod val="50000"/>
                  </a:schemeClr>
                </a:solidFill>
              </a:rPr>
              <a:t> </a:t>
            </a:r>
            <a:r>
              <a:rPr lang="en-US" sz="1266" dirty="0" err="1">
                <a:solidFill>
                  <a:schemeClr val="tx2">
                    <a:lumMod val="50000"/>
                  </a:schemeClr>
                </a:solidFill>
              </a:rPr>
              <a:t>eleifend</a:t>
            </a:r>
            <a:r>
              <a:rPr lang="en-US" sz="1266" dirty="0">
                <a:solidFill>
                  <a:schemeClr val="tx2">
                    <a:lumMod val="50000"/>
                  </a:schemeClr>
                </a:solidFill>
              </a:rPr>
              <a:t> </a:t>
            </a:r>
            <a:r>
              <a:rPr lang="en-US" sz="1266" dirty="0" err="1">
                <a:solidFill>
                  <a:schemeClr val="tx2">
                    <a:lumMod val="50000"/>
                  </a:schemeClr>
                </a:solidFill>
              </a:rPr>
              <a:t>tortor</a:t>
            </a:r>
            <a:r>
              <a:rPr lang="en-US" sz="1266" dirty="0">
                <a:solidFill>
                  <a:schemeClr val="tx2">
                    <a:lumMod val="50000"/>
                  </a:schemeClr>
                </a:solidFill>
              </a:rPr>
              <a:t>, non </a:t>
            </a:r>
            <a:r>
              <a:rPr lang="en-US" sz="1266" dirty="0" err="1">
                <a:solidFill>
                  <a:schemeClr val="tx2">
                    <a:lumMod val="50000"/>
                  </a:schemeClr>
                </a:solidFill>
              </a:rPr>
              <a:t>porta</a:t>
            </a:r>
            <a:r>
              <a:rPr lang="en-US" sz="1266" dirty="0">
                <a:solidFill>
                  <a:schemeClr val="tx2">
                    <a:lumMod val="50000"/>
                  </a:schemeClr>
                </a:solidFill>
              </a:rPr>
              <a:t> </a:t>
            </a:r>
            <a:r>
              <a:rPr lang="en-US" sz="1266" dirty="0" err="1">
                <a:solidFill>
                  <a:schemeClr val="tx2">
                    <a:lumMod val="50000"/>
                  </a:schemeClr>
                </a:solidFill>
              </a:rPr>
              <a:t>justo</a:t>
            </a:r>
            <a:r>
              <a:rPr lang="en-US" sz="1266" dirty="0">
                <a:solidFill>
                  <a:schemeClr val="tx2">
                    <a:lumMod val="50000"/>
                  </a:schemeClr>
                </a:solidFill>
              </a:rPr>
              <a:t> </a:t>
            </a:r>
            <a:r>
              <a:rPr lang="en-US" sz="1266" dirty="0" err="1">
                <a:solidFill>
                  <a:schemeClr val="tx2">
                    <a:lumMod val="50000"/>
                  </a:schemeClr>
                </a:solidFill>
              </a:rPr>
              <a:t>gravida</a:t>
            </a:r>
            <a:r>
              <a:rPr lang="en-US" sz="1266" dirty="0">
                <a:solidFill>
                  <a:schemeClr val="tx2">
                    <a:lumMod val="50000"/>
                  </a:schemeClr>
                </a:solidFill>
              </a:rPr>
              <a:t> </a:t>
            </a:r>
            <a:r>
              <a:rPr lang="en-US" sz="1266" dirty="0" err="1">
                <a:solidFill>
                  <a:schemeClr val="tx2">
                    <a:lumMod val="50000"/>
                  </a:schemeClr>
                </a:solidFill>
              </a:rPr>
              <a:t>posuere</a:t>
            </a:r>
            <a:r>
              <a:rPr lang="en-US" sz="1266" dirty="0">
                <a:solidFill>
                  <a:schemeClr val="tx2">
                    <a:lumMod val="50000"/>
                  </a:schemeClr>
                </a:solidFill>
              </a:rPr>
              <a:t>.</a:t>
            </a:r>
          </a:p>
        </p:txBody>
      </p:sp>
      <p:sp>
        <p:nvSpPr>
          <p:cNvPr id="22" name="TextBox 21"/>
          <p:cNvSpPr txBox="1"/>
          <p:nvPr/>
        </p:nvSpPr>
        <p:spPr>
          <a:xfrm>
            <a:off x="8611266" y="2393174"/>
            <a:ext cx="3053159" cy="481799"/>
          </a:xfrm>
          <a:prstGeom prst="rect">
            <a:avLst/>
          </a:prstGeom>
          <a:noFill/>
        </p:spPr>
        <p:txBody>
          <a:bodyPr wrap="square" rtlCol="0">
            <a:spAutoFit/>
          </a:bodyPr>
          <a:lstStyle/>
          <a:p>
            <a:r>
              <a:rPr lang="en-US" sz="2531" dirty="0">
                <a:solidFill>
                  <a:schemeClr val="tx2">
                    <a:lumMod val="50000"/>
                  </a:schemeClr>
                </a:solidFill>
                <a:latin typeface="Bebas Neue" panose="020B0606020202050201" pitchFamily="34" charset="0"/>
              </a:rPr>
              <a:t>Your text here</a:t>
            </a:r>
          </a:p>
        </p:txBody>
      </p:sp>
      <p:sp>
        <p:nvSpPr>
          <p:cNvPr id="23" name="Rectangle 22"/>
          <p:cNvSpPr/>
          <p:nvPr/>
        </p:nvSpPr>
        <p:spPr>
          <a:xfrm>
            <a:off x="1047948" y="4580515"/>
            <a:ext cx="3053160" cy="676724"/>
          </a:xfrm>
          <a:prstGeom prst="rect">
            <a:avLst/>
          </a:prstGeom>
        </p:spPr>
        <p:txBody>
          <a:bodyPr wrap="square">
            <a:spAutoFit/>
          </a:bodyPr>
          <a:lstStyle/>
          <a:p>
            <a:pPr algn="r"/>
            <a:r>
              <a:rPr lang="en-US" sz="1266" dirty="0" err="1">
                <a:solidFill>
                  <a:schemeClr val="tx2">
                    <a:lumMod val="50000"/>
                  </a:schemeClr>
                </a:solidFill>
              </a:rPr>
              <a:t>Lorem</a:t>
            </a:r>
            <a:r>
              <a:rPr lang="en-US" sz="1266" dirty="0">
                <a:solidFill>
                  <a:schemeClr val="tx2">
                    <a:lumMod val="50000"/>
                  </a:schemeClr>
                </a:solidFill>
              </a:rPr>
              <a:t> </a:t>
            </a:r>
            <a:r>
              <a:rPr lang="en-US" sz="1266" dirty="0" err="1">
                <a:solidFill>
                  <a:schemeClr val="tx2">
                    <a:lumMod val="50000"/>
                  </a:schemeClr>
                </a:solidFill>
              </a:rPr>
              <a:t>ipsum</a:t>
            </a:r>
            <a:r>
              <a:rPr lang="en-US" sz="1266" dirty="0">
                <a:solidFill>
                  <a:schemeClr val="tx2">
                    <a:lumMod val="50000"/>
                  </a:schemeClr>
                </a:solidFill>
              </a:rPr>
              <a:t> dolor sit </a:t>
            </a:r>
            <a:r>
              <a:rPr lang="en-US" sz="1266" dirty="0" err="1">
                <a:solidFill>
                  <a:schemeClr val="tx2">
                    <a:lumMod val="50000"/>
                  </a:schemeClr>
                </a:solidFill>
              </a:rPr>
              <a:t>amet</a:t>
            </a:r>
            <a:r>
              <a:rPr lang="en-US" sz="1266" dirty="0">
                <a:solidFill>
                  <a:schemeClr val="tx2">
                    <a:lumMod val="50000"/>
                  </a:schemeClr>
                </a:solidFill>
              </a:rPr>
              <a:t>, </a:t>
            </a:r>
            <a:r>
              <a:rPr lang="en-US" sz="1266" dirty="0" err="1">
                <a:solidFill>
                  <a:schemeClr val="tx2">
                    <a:lumMod val="50000"/>
                  </a:schemeClr>
                </a:solidFill>
              </a:rPr>
              <a:t>consectetur</a:t>
            </a:r>
            <a:r>
              <a:rPr lang="en-US" sz="1266" dirty="0">
                <a:solidFill>
                  <a:schemeClr val="tx2">
                    <a:lumMod val="50000"/>
                  </a:schemeClr>
                </a:solidFill>
              </a:rPr>
              <a:t> </a:t>
            </a:r>
            <a:r>
              <a:rPr lang="en-US" sz="1266" dirty="0" err="1">
                <a:solidFill>
                  <a:schemeClr val="tx2">
                    <a:lumMod val="50000"/>
                  </a:schemeClr>
                </a:solidFill>
              </a:rPr>
              <a:t>adipiscing</a:t>
            </a:r>
            <a:r>
              <a:rPr lang="en-US" sz="1266" dirty="0">
                <a:solidFill>
                  <a:schemeClr val="tx2">
                    <a:lumMod val="50000"/>
                  </a:schemeClr>
                </a:solidFill>
              </a:rPr>
              <a:t> </a:t>
            </a:r>
            <a:r>
              <a:rPr lang="en-US" sz="1266" dirty="0" err="1">
                <a:solidFill>
                  <a:schemeClr val="tx2">
                    <a:lumMod val="50000"/>
                  </a:schemeClr>
                </a:solidFill>
              </a:rPr>
              <a:t>elit</a:t>
            </a:r>
            <a:r>
              <a:rPr lang="en-US" sz="1266" dirty="0">
                <a:solidFill>
                  <a:schemeClr val="tx2">
                    <a:lumMod val="50000"/>
                  </a:schemeClr>
                </a:solidFill>
              </a:rPr>
              <a:t>. </a:t>
            </a:r>
            <a:r>
              <a:rPr lang="en-US" sz="1266" dirty="0" err="1">
                <a:solidFill>
                  <a:schemeClr val="tx2">
                    <a:lumMod val="50000"/>
                  </a:schemeClr>
                </a:solidFill>
              </a:rPr>
              <a:t>Nunc</a:t>
            </a:r>
            <a:r>
              <a:rPr lang="en-US" sz="1266" dirty="0">
                <a:solidFill>
                  <a:schemeClr val="tx2">
                    <a:lumMod val="50000"/>
                  </a:schemeClr>
                </a:solidFill>
              </a:rPr>
              <a:t> </a:t>
            </a:r>
            <a:r>
              <a:rPr lang="en-US" sz="1266" dirty="0" err="1">
                <a:solidFill>
                  <a:schemeClr val="tx2">
                    <a:lumMod val="50000"/>
                  </a:schemeClr>
                </a:solidFill>
              </a:rPr>
              <a:t>bibendum</a:t>
            </a:r>
            <a:r>
              <a:rPr lang="en-US" sz="1266" dirty="0">
                <a:solidFill>
                  <a:schemeClr val="tx2">
                    <a:lumMod val="50000"/>
                  </a:schemeClr>
                </a:solidFill>
              </a:rPr>
              <a:t> </a:t>
            </a:r>
            <a:r>
              <a:rPr lang="en-US" sz="1266" dirty="0" err="1">
                <a:solidFill>
                  <a:schemeClr val="tx2">
                    <a:lumMod val="50000"/>
                  </a:schemeClr>
                </a:solidFill>
              </a:rPr>
              <a:t>eleifend</a:t>
            </a:r>
            <a:r>
              <a:rPr lang="en-US" sz="1266" dirty="0">
                <a:solidFill>
                  <a:schemeClr val="tx2">
                    <a:lumMod val="50000"/>
                  </a:schemeClr>
                </a:solidFill>
              </a:rPr>
              <a:t> </a:t>
            </a:r>
            <a:r>
              <a:rPr lang="en-US" sz="1266" dirty="0" err="1">
                <a:solidFill>
                  <a:schemeClr val="tx2">
                    <a:lumMod val="50000"/>
                  </a:schemeClr>
                </a:solidFill>
              </a:rPr>
              <a:t>tortor</a:t>
            </a:r>
            <a:r>
              <a:rPr lang="en-US" sz="1266" dirty="0">
                <a:solidFill>
                  <a:schemeClr val="tx2">
                    <a:lumMod val="50000"/>
                  </a:schemeClr>
                </a:solidFill>
              </a:rPr>
              <a:t>, non </a:t>
            </a:r>
            <a:r>
              <a:rPr lang="en-US" sz="1266" dirty="0" err="1">
                <a:solidFill>
                  <a:schemeClr val="tx2">
                    <a:lumMod val="50000"/>
                  </a:schemeClr>
                </a:solidFill>
              </a:rPr>
              <a:t>porta</a:t>
            </a:r>
            <a:r>
              <a:rPr lang="en-US" sz="1266" dirty="0">
                <a:solidFill>
                  <a:schemeClr val="tx2">
                    <a:lumMod val="50000"/>
                  </a:schemeClr>
                </a:solidFill>
              </a:rPr>
              <a:t> </a:t>
            </a:r>
            <a:r>
              <a:rPr lang="en-US" sz="1266" dirty="0" err="1">
                <a:solidFill>
                  <a:schemeClr val="tx2">
                    <a:lumMod val="50000"/>
                  </a:schemeClr>
                </a:solidFill>
              </a:rPr>
              <a:t>justo</a:t>
            </a:r>
            <a:r>
              <a:rPr lang="en-US" sz="1266" dirty="0">
                <a:solidFill>
                  <a:schemeClr val="tx2">
                    <a:lumMod val="50000"/>
                  </a:schemeClr>
                </a:solidFill>
              </a:rPr>
              <a:t> </a:t>
            </a:r>
            <a:r>
              <a:rPr lang="en-US" sz="1266" dirty="0" err="1">
                <a:solidFill>
                  <a:schemeClr val="tx2">
                    <a:lumMod val="50000"/>
                  </a:schemeClr>
                </a:solidFill>
              </a:rPr>
              <a:t>gravida</a:t>
            </a:r>
            <a:r>
              <a:rPr lang="en-US" sz="1266" dirty="0">
                <a:solidFill>
                  <a:schemeClr val="tx2">
                    <a:lumMod val="50000"/>
                  </a:schemeClr>
                </a:solidFill>
              </a:rPr>
              <a:t> </a:t>
            </a:r>
            <a:r>
              <a:rPr lang="en-US" sz="1266" dirty="0" err="1">
                <a:solidFill>
                  <a:schemeClr val="tx2">
                    <a:lumMod val="50000"/>
                  </a:schemeClr>
                </a:solidFill>
              </a:rPr>
              <a:t>posuere</a:t>
            </a:r>
            <a:r>
              <a:rPr lang="en-US" sz="1266" dirty="0">
                <a:solidFill>
                  <a:schemeClr val="tx2">
                    <a:lumMod val="50000"/>
                  </a:schemeClr>
                </a:solidFill>
              </a:rPr>
              <a:t>.</a:t>
            </a:r>
          </a:p>
        </p:txBody>
      </p:sp>
      <p:sp>
        <p:nvSpPr>
          <p:cNvPr id="24" name="TextBox 23"/>
          <p:cNvSpPr txBox="1"/>
          <p:nvPr/>
        </p:nvSpPr>
        <p:spPr>
          <a:xfrm>
            <a:off x="1047948" y="4228519"/>
            <a:ext cx="3053159" cy="481799"/>
          </a:xfrm>
          <a:prstGeom prst="rect">
            <a:avLst/>
          </a:prstGeom>
          <a:noFill/>
        </p:spPr>
        <p:txBody>
          <a:bodyPr wrap="square" rtlCol="0">
            <a:spAutoFit/>
          </a:bodyPr>
          <a:lstStyle/>
          <a:p>
            <a:pPr algn="r"/>
            <a:r>
              <a:rPr lang="en-US" sz="2531" dirty="0">
                <a:solidFill>
                  <a:schemeClr val="tx2">
                    <a:lumMod val="50000"/>
                  </a:schemeClr>
                </a:solidFill>
                <a:latin typeface="Bebas Neue" panose="020B0606020202050201" pitchFamily="34" charset="0"/>
              </a:rPr>
              <a:t>Your text here</a:t>
            </a:r>
          </a:p>
        </p:txBody>
      </p:sp>
      <p:sp>
        <p:nvSpPr>
          <p:cNvPr id="25" name="Rectangle 24"/>
          <p:cNvSpPr/>
          <p:nvPr/>
        </p:nvSpPr>
        <p:spPr>
          <a:xfrm>
            <a:off x="8611265" y="4586197"/>
            <a:ext cx="3053160" cy="676724"/>
          </a:xfrm>
          <a:prstGeom prst="rect">
            <a:avLst/>
          </a:prstGeom>
        </p:spPr>
        <p:txBody>
          <a:bodyPr wrap="square">
            <a:spAutoFit/>
          </a:bodyPr>
          <a:lstStyle/>
          <a:p>
            <a:r>
              <a:rPr lang="en-US" sz="1266" dirty="0" err="1">
                <a:solidFill>
                  <a:schemeClr val="tx2">
                    <a:lumMod val="50000"/>
                  </a:schemeClr>
                </a:solidFill>
              </a:rPr>
              <a:t>Lorem</a:t>
            </a:r>
            <a:r>
              <a:rPr lang="en-US" sz="1266" dirty="0">
                <a:solidFill>
                  <a:schemeClr val="tx2">
                    <a:lumMod val="50000"/>
                  </a:schemeClr>
                </a:solidFill>
              </a:rPr>
              <a:t> </a:t>
            </a:r>
            <a:r>
              <a:rPr lang="en-US" sz="1266" dirty="0" err="1">
                <a:solidFill>
                  <a:schemeClr val="tx2">
                    <a:lumMod val="50000"/>
                  </a:schemeClr>
                </a:solidFill>
              </a:rPr>
              <a:t>ipsum</a:t>
            </a:r>
            <a:r>
              <a:rPr lang="en-US" sz="1266" dirty="0">
                <a:solidFill>
                  <a:schemeClr val="tx2">
                    <a:lumMod val="50000"/>
                  </a:schemeClr>
                </a:solidFill>
              </a:rPr>
              <a:t> dolor sit </a:t>
            </a:r>
            <a:r>
              <a:rPr lang="en-US" sz="1266" dirty="0" err="1">
                <a:solidFill>
                  <a:schemeClr val="tx2">
                    <a:lumMod val="50000"/>
                  </a:schemeClr>
                </a:solidFill>
              </a:rPr>
              <a:t>amet</a:t>
            </a:r>
            <a:r>
              <a:rPr lang="en-US" sz="1266" dirty="0">
                <a:solidFill>
                  <a:schemeClr val="tx2">
                    <a:lumMod val="50000"/>
                  </a:schemeClr>
                </a:solidFill>
              </a:rPr>
              <a:t>, </a:t>
            </a:r>
            <a:r>
              <a:rPr lang="en-US" sz="1266" dirty="0" err="1">
                <a:solidFill>
                  <a:schemeClr val="tx2">
                    <a:lumMod val="50000"/>
                  </a:schemeClr>
                </a:solidFill>
              </a:rPr>
              <a:t>consectetur</a:t>
            </a:r>
            <a:r>
              <a:rPr lang="en-US" sz="1266" dirty="0">
                <a:solidFill>
                  <a:schemeClr val="tx2">
                    <a:lumMod val="50000"/>
                  </a:schemeClr>
                </a:solidFill>
              </a:rPr>
              <a:t> </a:t>
            </a:r>
            <a:r>
              <a:rPr lang="en-US" sz="1266" dirty="0" err="1">
                <a:solidFill>
                  <a:schemeClr val="tx2">
                    <a:lumMod val="50000"/>
                  </a:schemeClr>
                </a:solidFill>
              </a:rPr>
              <a:t>adipiscing</a:t>
            </a:r>
            <a:r>
              <a:rPr lang="en-US" sz="1266" dirty="0">
                <a:solidFill>
                  <a:schemeClr val="tx2">
                    <a:lumMod val="50000"/>
                  </a:schemeClr>
                </a:solidFill>
              </a:rPr>
              <a:t> </a:t>
            </a:r>
            <a:r>
              <a:rPr lang="en-US" sz="1266" dirty="0" err="1">
                <a:solidFill>
                  <a:schemeClr val="tx2">
                    <a:lumMod val="50000"/>
                  </a:schemeClr>
                </a:solidFill>
              </a:rPr>
              <a:t>elit</a:t>
            </a:r>
            <a:r>
              <a:rPr lang="en-US" sz="1266" dirty="0">
                <a:solidFill>
                  <a:schemeClr val="tx2">
                    <a:lumMod val="50000"/>
                  </a:schemeClr>
                </a:solidFill>
              </a:rPr>
              <a:t>. </a:t>
            </a:r>
            <a:r>
              <a:rPr lang="en-US" sz="1266" dirty="0" err="1">
                <a:solidFill>
                  <a:schemeClr val="tx2">
                    <a:lumMod val="50000"/>
                  </a:schemeClr>
                </a:solidFill>
              </a:rPr>
              <a:t>Nunc</a:t>
            </a:r>
            <a:r>
              <a:rPr lang="en-US" sz="1266" dirty="0">
                <a:solidFill>
                  <a:schemeClr val="tx2">
                    <a:lumMod val="50000"/>
                  </a:schemeClr>
                </a:solidFill>
              </a:rPr>
              <a:t> </a:t>
            </a:r>
            <a:r>
              <a:rPr lang="en-US" sz="1266" dirty="0" err="1">
                <a:solidFill>
                  <a:schemeClr val="tx2">
                    <a:lumMod val="50000"/>
                  </a:schemeClr>
                </a:solidFill>
              </a:rPr>
              <a:t>bibendum</a:t>
            </a:r>
            <a:r>
              <a:rPr lang="en-US" sz="1266" dirty="0">
                <a:solidFill>
                  <a:schemeClr val="tx2">
                    <a:lumMod val="50000"/>
                  </a:schemeClr>
                </a:solidFill>
              </a:rPr>
              <a:t> </a:t>
            </a:r>
            <a:r>
              <a:rPr lang="en-US" sz="1266" dirty="0" err="1">
                <a:solidFill>
                  <a:schemeClr val="tx2">
                    <a:lumMod val="50000"/>
                  </a:schemeClr>
                </a:solidFill>
              </a:rPr>
              <a:t>eleifend</a:t>
            </a:r>
            <a:r>
              <a:rPr lang="en-US" sz="1266" dirty="0">
                <a:solidFill>
                  <a:schemeClr val="tx2">
                    <a:lumMod val="50000"/>
                  </a:schemeClr>
                </a:solidFill>
              </a:rPr>
              <a:t> </a:t>
            </a:r>
            <a:r>
              <a:rPr lang="en-US" sz="1266" dirty="0" err="1">
                <a:solidFill>
                  <a:schemeClr val="tx2">
                    <a:lumMod val="50000"/>
                  </a:schemeClr>
                </a:solidFill>
              </a:rPr>
              <a:t>tortor</a:t>
            </a:r>
            <a:r>
              <a:rPr lang="en-US" sz="1266" dirty="0">
                <a:solidFill>
                  <a:schemeClr val="tx2">
                    <a:lumMod val="50000"/>
                  </a:schemeClr>
                </a:solidFill>
              </a:rPr>
              <a:t>, non </a:t>
            </a:r>
            <a:r>
              <a:rPr lang="en-US" sz="1266" dirty="0" err="1">
                <a:solidFill>
                  <a:schemeClr val="tx2">
                    <a:lumMod val="50000"/>
                  </a:schemeClr>
                </a:solidFill>
              </a:rPr>
              <a:t>porta</a:t>
            </a:r>
            <a:r>
              <a:rPr lang="en-US" sz="1266" dirty="0">
                <a:solidFill>
                  <a:schemeClr val="tx2">
                    <a:lumMod val="50000"/>
                  </a:schemeClr>
                </a:solidFill>
              </a:rPr>
              <a:t> </a:t>
            </a:r>
            <a:r>
              <a:rPr lang="en-US" sz="1266" dirty="0" err="1">
                <a:solidFill>
                  <a:schemeClr val="tx2">
                    <a:lumMod val="50000"/>
                  </a:schemeClr>
                </a:solidFill>
              </a:rPr>
              <a:t>justo</a:t>
            </a:r>
            <a:r>
              <a:rPr lang="en-US" sz="1266" dirty="0">
                <a:solidFill>
                  <a:schemeClr val="tx2">
                    <a:lumMod val="50000"/>
                  </a:schemeClr>
                </a:solidFill>
              </a:rPr>
              <a:t> </a:t>
            </a:r>
            <a:r>
              <a:rPr lang="en-US" sz="1266" dirty="0" err="1">
                <a:solidFill>
                  <a:schemeClr val="tx2">
                    <a:lumMod val="50000"/>
                  </a:schemeClr>
                </a:solidFill>
              </a:rPr>
              <a:t>gravida</a:t>
            </a:r>
            <a:r>
              <a:rPr lang="en-US" sz="1266" dirty="0">
                <a:solidFill>
                  <a:schemeClr val="tx2">
                    <a:lumMod val="50000"/>
                  </a:schemeClr>
                </a:solidFill>
              </a:rPr>
              <a:t> </a:t>
            </a:r>
            <a:r>
              <a:rPr lang="en-US" sz="1266" dirty="0" err="1">
                <a:solidFill>
                  <a:schemeClr val="tx2">
                    <a:lumMod val="50000"/>
                  </a:schemeClr>
                </a:solidFill>
              </a:rPr>
              <a:t>posuere</a:t>
            </a:r>
            <a:r>
              <a:rPr lang="en-US" sz="1266" dirty="0">
                <a:solidFill>
                  <a:schemeClr val="tx2">
                    <a:lumMod val="50000"/>
                  </a:schemeClr>
                </a:solidFill>
              </a:rPr>
              <a:t>.</a:t>
            </a:r>
          </a:p>
        </p:txBody>
      </p:sp>
      <p:sp>
        <p:nvSpPr>
          <p:cNvPr id="26" name="TextBox 25"/>
          <p:cNvSpPr txBox="1"/>
          <p:nvPr/>
        </p:nvSpPr>
        <p:spPr>
          <a:xfrm>
            <a:off x="8611266" y="4234201"/>
            <a:ext cx="3053159" cy="481799"/>
          </a:xfrm>
          <a:prstGeom prst="rect">
            <a:avLst/>
          </a:prstGeom>
          <a:noFill/>
        </p:spPr>
        <p:txBody>
          <a:bodyPr wrap="square" rtlCol="0">
            <a:spAutoFit/>
          </a:bodyPr>
          <a:lstStyle/>
          <a:p>
            <a:r>
              <a:rPr lang="en-US" sz="2531" dirty="0">
                <a:solidFill>
                  <a:schemeClr val="tx2">
                    <a:lumMod val="50000"/>
                  </a:schemeClr>
                </a:solidFill>
                <a:latin typeface="Bebas Neue" panose="020B0606020202050201" pitchFamily="34" charset="0"/>
              </a:rPr>
              <a:t>Your text here</a:t>
            </a:r>
          </a:p>
        </p:txBody>
      </p:sp>
      <p:sp>
        <p:nvSpPr>
          <p:cNvPr id="27" name="矩形 26"/>
          <p:cNvSpPr/>
          <p:nvPr/>
        </p:nvSpPr>
        <p:spPr>
          <a:xfrm>
            <a:off x="311169" y="448147"/>
            <a:ext cx="573895" cy="553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8" name="矩形 27"/>
          <p:cNvSpPr/>
          <p:nvPr/>
        </p:nvSpPr>
        <p:spPr>
          <a:xfrm>
            <a:off x="165023" y="198"/>
            <a:ext cx="538090" cy="838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9" name="文本框 28"/>
          <p:cNvSpPr txBox="1"/>
          <p:nvPr/>
        </p:nvSpPr>
        <p:spPr>
          <a:xfrm>
            <a:off x="1048046" y="482886"/>
            <a:ext cx="3077766" cy="369204"/>
          </a:xfrm>
          <a:prstGeom prst="rect">
            <a:avLst/>
          </a:prstGeom>
          <a:noFill/>
        </p:spPr>
        <p:txBody>
          <a:bodyPr wrap="none" lIns="0" tIns="0" rIns="0" bIns="0" rtlCol="0">
            <a:spAutoFit/>
          </a:bodyPr>
          <a:lstStyle/>
          <a:p>
            <a:pPr defTabSz="964149"/>
            <a:r>
              <a:rPr lang="zh-CN" altLang="en-US" sz="2399"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30" name="文本框 29"/>
          <p:cNvSpPr txBox="1"/>
          <p:nvPr/>
        </p:nvSpPr>
        <p:spPr>
          <a:xfrm>
            <a:off x="1048046" y="815443"/>
            <a:ext cx="2157898" cy="184666"/>
          </a:xfrm>
          <a:prstGeom prst="rect">
            <a:avLst/>
          </a:prstGeom>
          <a:noFill/>
        </p:spPr>
        <p:txBody>
          <a:bodyPr wrap="none" lIns="0" tIns="0" rIns="0" bIns="0" rtlCol="0">
            <a:spAutoFit/>
          </a:bodyPr>
          <a:lstStyle/>
          <a:p>
            <a:pPr defTabSz="964149"/>
            <a:r>
              <a:rPr lang="en-US" altLang="zh-CN" sz="12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mn-lt"/>
              </a:rPr>
              <a:t>ADD RELATED TITLE WORDS</a:t>
            </a:r>
            <a:endParaRPr lang="zh-CN" altLang="en-US" sz="12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mn-lt"/>
            </a:endParaRPr>
          </a:p>
        </p:txBody>
      </p:sp>
    </p:spTree>
    <p:extLst>
      <p:ext uri="{BB962C8B-B14F-4D97-AF65-F5344CB8AC3E}">
        <p14:creationId xmlns:p14="http://schemas.microsoft.com/office/powerpoint/2010/main" val="3940915821"/>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6624814" y="479142"/>
            <a:ext cx="5926314" cy="6695158"/>
            <a:chOff x="1991703" y="404077"/>
            <a:chExt cx="10519174" cy="11883867"/>
          </a:xfrm>
        </p:grpSpPr>
        <p:sp>
          <p:nvSpPr>
            <p:cNvPr id="13" name="Pentagon 12"/>
            <p:cNvSpPr/>
            <p:nvPr/>
          </p:nvSpPr>
          <p:spPr>
            <a:xfrm rot="2666940">
              <a:off x="7921208" y="7650088"/>
              <a:ext cx="4589669" cy="1904886"/>
            </a:xfrm>
            <a:prstGeom prst="homePlate">
              <a:avLst/>
            </a:prstGeom>
            <a:solidFill>
              <a:schemeClr val="accent5"/>
            </a:solidFill>
            <a:ln>
              <a:noFill/>
            </a:ln>
            <a:scene3d>
              <a:camera prst="isometricTopUp"/>
              <a:lightRig rig="threePt" dir="t"/>
            </a:scene3d>
            <a:sp3d extrusionH="76200" contourW="12700">
              <a:bevelT/>
              <a:bevelB/>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entagon 13"/>
            <p:cNvSpPr/>
            <p:nvPr/>
          </p:nvSpPr>
          <p:spPr>
            <a:xfrm rot="18872979">
              <a:off x="6561586" y="1739806"/>
              <a:ext cx="4589669" cy="1918211"/>
            </a:xfrm>
            <a:prstGeom prst="homePlate">
              <a:avLst/>
            </a:prstGeom>
            <a:solidFill>
              <a:schemeClr val="accent6"/>
            </a:solidFill>
            <a:ln>
              <a:noFill/>
            </a:ln>
            <a:scene3d>
              <a:camera prst="isometricTopUp"/>
              <a:lightRig rig="threePt" dir="t"/>
            </a:scene3d>
            <a:sp3d extrusionH="76200" contourW="12700">
              <a:bevelT/>
              <a:bevelB/>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entagon 14"/>
            <p:cNvSpPr/>
            <p:nvPr/>
          </p:nvSpPr>
          <p:spPr>
            <a:xfrm rot="8082617">
              <a:off x="2025040" y="9025460"/>
              <a:ext cx="4589669" cy="1935299"/>
            </a:xfrm>
            <a:prstGeom prst="homePlate">
              <a:avLst/>
            </a:prstGeom>
            <a:solidFill>
              <a:schemeClr val="accent4"/>
            </a:solidFill>
            <a:ln>
              <a:noFill/>
            </a:ln>
            <a:scene3d>
              <a:camera prst="isometricTopUp"/>
              <a:lightRig rig="threePt" dir="t"/>
            </a:scene3d>
            <a:sp3d extrusionH="76200" contourW="12700">
              <a:bevelT/>
              <a:bevelB/>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entagon 15"/>
            <p:cNvSpPr/>
            <p:nvPr/>
          </p:nvSpPr>
          <p:spPr>
            <a:xfrm rot="13509368">
              <a:off x="665872" y="3101104"/>
              <a:ext cx="4589669" cy="1938007"/>
            </a:xfrm>
            <a:prstGeom prst="homePlate">
              <a:avLst/>
            </a:prstGeom>
            <a:solidFill>
              <a:schemeClr val="accent2"/>
            </a:solidFill>
            <a:ln>
              <a:noFill/>
            </a:ln>
            <a:scene3d>
              <a:camera prst="isometricTopUp"/>
              <a:lightRig rig="threePt" dir="t"/>
            </a:scene3d>
            <a:sp3d extrusionH="76200" contourW="12700">
              <a:bevelT/>
              <a:bevelB/>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iamond 16"/>
            <p:cNvSpPr/>
            <p:nvPr/>
          </p:nvSpPr>
          <p:spPr>
            <a:xfrm>
              <a:off x="5220929" y="3636706"/>
              <a:ext cx="2743200" cy="2743200"/>
            </a:xfrm>
            <a:prstGeom prst="diamond">
              <a:avLst/>
            </a:prstGeom>
            <a:solidFill>
              <a:schemeClr val="accent2"/>
            </a:solidFill>
            <a:ln>
              <a:noFill/>
            </a:ln>
            <a:scene3d>
              <a:camera prst="isometricTopUp"/>
              <a:lightRig rig="threePt" dir="t"/>
            </a:scene3d>
            <a:sp3d extrusionH="76200" contourW="12700">
              <a:bevelT/>
              <a:bevelB/>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iamond 17"/>
            <p:cNvSpPr/>
            <p:nvPr/>
          </p:nvSpPr>
          <p:spPr>
            <a:xfrm>
              <a:off x="6563032" y="4978809"/>
              <a:ext cx="2743200" cy="2743200"/>
            </a:xfrm>
            <a:prstGeom prst="diamond">
              <a:avLst/>
            </a:prstGeom>
            <a:solidFill>
              <a:schemeClr val="accent6"/>
            </a:solidFill>
            <a:ln>
              <a:noFill/>
            </a:ln>
            <a:scene3d>
              <a:camera prst="isometricTopUp"/>
              <a:lightRig rig="threePt" dir="t"/>
            </a:scene3d>
            <a:sp3d extrusionH="76200" contourW="12700">
              <a:bevelT/>
              <a:bevelB/>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iamond 18"/>
            <p:cNvSpPr/>
            <p:nvPr/>
          </p:nvSpPr>
          <p:spPr>
            <a:xfrm>
              <a:off x="3849329" y="4978809"/>
              <a:ext cx="2743200" cy="2743200"/>
            </a:xfrm>
            <a:prstGeom prst="diamond">
              <a:avLst/>
            </a:prstGeom>
            <a:solidFill>
              <a:schemeClr val="accent4"/>
            </a:solidFill>
            <a:ln>
              <a:noFill/>
            </a:ln>
            <a:scene3d>
              <a:camera prst="isometricTopUp"/>
              <a:lightRig rig="threePt" dir="t"/>
            </a:scene3d>
            <a:sp3d extrusionH="76200" contourW="12700">
              <a:bevelT/>
              <a:bevelB/>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iamond 19"/>
            <p:cNvSpPr/>
            <p:nvPr/>
          </p:nvSpPr>
          <p:spPr>
            <a:xfrm>
              <a:off x="5220929" y="6344264"/>
              <a:ext cx="2743200" cy="2743200"/>
            </a:xfrm>
            <a:prstGeom prst="diamond">
              <a:avLst/>
            </a:prstGeom>
            <a:solidFill>
              <a:schemeClr val="accent5"/>
            </a:solidFill>
            <a:ln>
              <a:noFill/>
            </a:ln>
            <a:scene3d>
              <a:camera prst="isometricTopUp"/>
              <a:lightRig rig="threePt" dir="t"/>
            </a:scene3d>
            <a:sp3d extrusionH="76200" contourW="12700">
              <a:bevelT/>
              <a:bevelB/>
              <a:extrusionClr>
                <a:schemeClr val="bg1"/>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729" y="4731019"/>
              <a:ext cx="609600" cy="609600"/>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9832" y="6075106"/>
              <a:ext cx="609600" cy="609600"/>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6632" y="6071827"/>
              <a:ext cx="609600" cy="609600"/>
            </a:xfrm>
            <a:prstGeom prst="rect">
              <a:avLst/>
            </a:prstGeom>
          </p:spPr>
        </p:pic>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25397" y="7440561"/>
              <a:ext cx="609600" cy="609600"/>
            </a:xfrm>
            <a:prstGeom prst="rect">
              <a:avLst/>
            </a:prstGeom>
          </p:spPr>
        </p:pic>
      </p:grpSp>
      <p:sp>
        <p:nvSpPr>
          <p:cNvPr id="33" name="Rectangle 32"/>
          <p:cNvSpPr/>
          <p:nvPr/>
        </p:nvSpPr>
        <p:spPr>
          <a:xfrm>
            <a:off x="1692257" y="2864397"/>
            <a:ext cx="5192924" cy="481927"/>
          </a:xfrm>
          <a:prstGeom prst="rect">
            <a:avLst/>
          </a:prstGeom>
        </p:spPr>
        <p:txBody>
          <a:bodyPr wrap="square">
            <a:spAutoFit/>
          </a:bodyPr>
          <a:lstStyle/>
          <a:p>
            <a:r>
              <a:rPr lang="en-US" sz="1266" dirty="0" err="1">
                <a:solidFill>
                  <a:schemeClr val="tx2">
                    <a:lumMod val="50000"/>
                  </a:schemeClr>
                </a:solidFill>
              </a:rPr>
              <a:t>Lorem</a:t>
            </a:r>
            <a:r>
              <a:rPr lang="en-US" sz="1266" dirty="0">
                <a:solidFill>
                  <a:schemeClr val="tx2">
                    <a:lumMod val="50000"/>
                  </a:schemeClr>
                </a:solidFill>
              </a:rPr>
              <a:t> </a:t>
            </a:r>
            <a:r>
              <a:rPr lang="en-US" sz="1266" dirty="0" err="1">
                <a:solidFill>
                  <a:schemeClr val="tx2">
                    <a:lumMod val="50000"/>
                  </a:schemeClr>
                </a:solidFill>
              </a:rPr>
              <a:t>ipsum</a:t>
            </a:r>
            <a:r>
              <a:rPr lang="en-US" sz="1266" dirty="0">
                <a:solidFill>
                  <a:schemeClr val="tx2">
                    <a:lumMod val="50000"/>
                  </a:schemeClr>
                </a:solidFill>
              </a:rPr>
              <a:t> dolor sit </a:t>
            </a:r>
            <a:r>
              <a:rPr lang="en-US" sz="1266" dirty="0" err="1">
                <a:solidFill>
                  <a:schemeClr val="tx2">
                    <a:lumMod val="50000"/>
                  </a:schemeClr>
                </a:solidFill>
              </a:rPr>
              <a:t>amet</a:t>
            </a:r>
            <a:r>
              <a:rPr lang="en-US" sz="1266" dirty="0">
                <a:solidFill>
                  <a:schemeClr val="tx2">
                    <a:lumMod val="50000"/>
                  </a:schemeClr>
                </a:solidFill>
              </a:rPr>
              <a:t>, </a:t>
            </a:r>
            <a:r>
              <a:rPr lang="en-US" sz="1266" dirty="0" err="1">
                <a:solidFill>
                  <a:schemeClr val="tx2">
                    <a:lumMod val="50000"/>
                  </a:schemeClr>
                </a:solidFill>
              </a:rPr>
              <a:t>consectetur</a:t>
            </a:r>
            <a:r>
              <a:rPr lang="en-US" sz="1266" dirty="0">
                <a:solidFill>
                  <a:schemeClr val="tx2">
                    <a:lumMod val="50000"/>
                  </a:schemeClr>
                </a:solidFill>
              </a:rPr>
              <a:t> </a:t>
            </a:r>
            <a:r>
              <a:rPr lang="en-US" sz="1266" dirty="0" err="1">
                <a:solidFill>
                  <a:schemeClr val="tx2">
                    <a:lumMod val="50000"/>
                  </a:schemeClr>
                </a:solidFill>
              </a:rPr>
              <a:t>adipiscing</a:t>
            </a:r>
            <a:r>
              <a:rPr lang="en-US" sz="1266" dirty="0">
                <a:solidFill>
                  <a:schemeClr val="tx2">
                    <a:lumMod val="50000"/>
                  </a:schemeClr>
                </a:solidFill>
              </a:rPr>
              <a:t> </a:t>
            </a:r>
            <a:r>
              <a:rPr lang="en-US" sz="1266" dirty="0" err="1">
                <a:solidFill>
                  <a:schemeClr val="tx2">
                    <a:lumMod val="50000"/>
                  </a:schemeClr>
                </a:solidFill>
              </a:rPr>
              <a:t>elit</a:t>
            </a:r>
            <a:r>
              <a:rPr lang="en-US" sz="1266" dirty="0">
                <a:solidFill>
                  <a:schemeClr val="tx2">
                    <a:lumMod val="50000"/>
                  </a:schemeClr>
                </a:solidFill>
              </a:rPr>
              <a:t>. </a:t>
            </a:r>
            <a:r>
              <a:rPr lang="en-US" sz="1266" dirty="0" err="1">
                <a:solidFill>
                  <a:schemeClr val="tx2">
                    <a:lumMod val="50000"/>
                  </a:schemeClr>
                </a:solidFill>
              </a:rPr>
              <a:t>Nunc</a:t>
            </a:r>
            <a:r>
              <a:rPr lang="en-US" sz="1266" dirty="0">
                <a:solidFill>
                  <a:schemeClr val="tx2">
                    <a:lumMod val="50000"/>
                  </a:schemeClr>
                </a:solidFill>
              </a:rPr>
              <a:t> </a:t>
            </a:r>
            <a:r>
              <a:rPr lang="en-US" sz="1266" dirty="0" err="1">
                <a:solidFill>
                  <a:schemeClr val="tx2">
                    <a:lumMod val="50000"/>
                  </a:schemeClr>
                </a:solidFill>
              </a:rPr>
              <a:t>bibendum</a:t>
            </a:r>
            <a:r>
              <a:rPr lang="en-US" sz="1266" dirty="0">
                <a:solidFill>
                  <a:schemeClr val="tx2">
                    <a:lumMod val="50000"/>
                  </a:schemeClr>
                </a:solidFill>
              </a:rPr>
              <a:t> </a:t>
            </a:r>
            <a:r>
              <a:rPr lang="en-US" sz="1266" dirty="0" err="1">
                <a:solidFill>
                  <a:schemeClr val="tx2">
                    <a:lumMod val="50000"/>
                  </a:schemeClr>
                </a:solidFill>
              </a:rPr>
              <a:t>eleifend</a:t>
            </a:r>
            <a:r>
              <a:rPr lang="en-US" sz="1266" dirty="0">
                <a:solidFill>
                  <a:schemeClr val="tx2">
                    <a:lumMod val="50000"/>
                  </a:schemeClr>
                </a:solidFill>
              </a:rPr>
              <a:t> </a:t>
            </a:r>
            <a:r>
              <a:rPr lang="en-US" sz="1266" dirty="0" err="1">
                <a:solidFill>
                  <a:schemeClr val="tx2">
                    <a:lumMod val="50000"/>
                  </a:schemeClr>
                </a:solidFill>
              </a:rPr>
              <a:t>tortor</a:t>
            </a:r>
            <a:r>
              <a:rPr lang="en-US" sz="1266" dirty="0">
                <a:solidFill>
                  <a:schemeClr val="tx2">
                    <a:lumMod val="50000"/>
                  </a:schemeClr>
                </a:solidFill>
              </a:rPr>
              <a:t>, non </a:t>
            </a:r>
            <a:r>
              <a:rPr lang="en-US" sz="1266" dirty="0" err="1">
                <a:solidFill>
                  <a:schemeClr val="tx2">
                    <a:lumMod val="50000"/>
                  </a:schemeClr>
                </a:solidFill>
              </a:rPr>
              <a:t>porta</a:t>
            </a:r>
            <a:r>
              <a:rPr lang="en-US" sz="1266" dirty="0">
                <a:solidFill>
                  <a:schemeClr val="tx2">
                    <a:lumMod val="50000"/>
                  </a:schemeClr>
                </a:solidFill>
              </a:rPr>
              <a:t> </a:t>
            </a:r>
            <a:r>
              <a:rPr lang="en-US" sz="1266" dirty="0" err="1">
                <a:solidFill>
                  <a:schemeClr val="tx2">
                    <a:lumMod val="50000"/>
                  </a:schemeClr>
                </a:solidFill>
              </a:rPr>
              <a:t>justo</a:t>
            </a:r>
            <a:r>
              <a:rPr lang="en-US" sz="1266" dirty="0">
                <a:solidFill>
                  <a:schemeClr val="tx2">
                    <a:lumMod val="50000"/>
                  </a:schemeClr>
                </a:solidFill>
              </a:rPr>
              <a:t> </a:t>
            </a:r>
            <a:r>
              <a:rPr lang="en-US" sz="1266" dirty="0" err="1">
                <a:solidFill>
                  <a:schemeClr val="tx2">
                    <a:lumMod val="50000"/>
                  </a:schemeClr>
                </a:solidFill>
              </a:rPr>
              <a:t>gravida</a:t>
            </a:r>
            <a:r>
              <a:rPr lang="en-US" sz="1266" dirty="0">
                <a:solidFill>
                  <a:schemeClr val="tx2">
                    <a:lumMod val="50000"/>
                  </a:schemeClr>
                </a:solidFill>
              </a:rPr>
              <a:t> </a:t>
            </a:r>
            <a:r>
              <a:rPr lang="en-US" sz="1266" dirty="0" err="1">
                <a:solidFill>
                  <a:schemeClr val="tx2">
                    <a:lumMod val="50000"/>
                  </a:schemeClr>
                </a:solidFill>
              </a:rPr>
              <a:t>posuere</a:t>
            </a:r>
            <a:r>
              <a:rPr lang="en-US" sz="1266" dirty="0">
                <a:solidFill>
                  <a:schemeClr val="tx2">
                    <a:lumMod val="50000"/>
                  </a:schemeClr>
                </a:solidFill>
              </a:rPr>
              <a:t>.</a:t>
            </a:r>
          </a:p>
        </p:txBody>
      </p:sp>
      <p:sp>
        <p:nvSpPr>
          <p:cNvPr id="34" name="TextBox 33"/>
          <p:cNvSpPr txBox="1"/>
          <p:nvPr/>
        </p:nvSpPr>
        <p:spPr>
          <a:xfrm>
            <a:off x="1692258" y="2512400"/>
            <a:ext cx="5192922" cy="481799"/>
          </a:xfrm>
          <a:prstGeom prst="rect">
            <a:avLst/>
          </a:prstGeom>
          <a:noFill/>
        </p:spPr>
        <p:txBody>
          <a:bodyPr wrap="square" rtlCol="0">
            <a:spAutoFit/>
          </a:bodyPr>
          <a:lstStyle/>
          <a:p>
            <a:r>
              <a:rPr lang="en-US" sz="2531" dirty="0">
                <a:solidFill>
                  <a:schemeClr val="tx2">
                    <a:lumMod val="50000"/>
                  </a:schemeClr>
                </a:solidFill>
                <a:latin typeface="Bebas Neue" panose="020B0606020202050201" pitchFamily="34" charset="0"/>
              </a:rPr>
              <a:t>Your text here</a:t>
            </a:r>
          </a:p>
        </p:txBody>
      </p:sp>
      <p:sp>
        <p:nvSpPr>
          <p:cNvPr id="35" name="Oval 34"/>
          <p:cNvSpPr/>
          <p:nvPr/>
        </p:nvSpPr>
        <p:spPr>
          <a:xfrm>
            <a:off x="716381" y="2512399"/>
            <a:ext cx="771483" cy="7714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9634" y="2737415"/>
            <a:ext cx="321451" cy="321451"/>
          </a:xfrm>
          <a:prstGeom prst="rect">
            <a:avLst/>
          </a:prstGeom>
        </p:spPr>
      </p:pic>
      <p:sp>
        <p:nvSpPr>
          <p:cNvPr id="37" name="Rectangle 36"/>
          <p:cNvSpPr/>
          <p:nvPr/>
        </p:nvSpPr>
        <p:spPr>
          <a:xfrm>
            <a:off x="1692257" y="3906431"/>
            <a:ext cx="5192924" cy="481927"/>
          </a:xfrm>
          <a:prstGeom prst="rect">
            <a:avLst/>
          </a:prstGeom>
        </p:spPr>
        <p:txBody>
          <a:bodyPr wrap="square">
            <a:spAutoFit/>
          </a:bodyPr>
          <a:lstStyle/>
          <a:p>
            <a:r>
              <a:rPr lang="en-US" sz="1266" dirty="0" err="1">
                <a:solidFill>
                  <a:schemeClr val="tx2">
                    <a:lumMod val="50000"/>
                  </a:schemeClr>
                </a:solidFill>
              </a:rPr>
              <a:t>Lorem</a:t>
            </a:r>
            <a:r>
              <a:rPr lang="en-US" sz="1266" dirty="0">
                <a:solidFill>
                  <a:schemeClr val="tx2">
                    <a:lumMod val="50000"/>
                  </a:schemeClr>
                </a:solidFill>
              </a:rPr>
              <a:t> </a:t>
            </a:r>
            <a:r>
              <a:rPr lang="en-US" sz="1266" dirty="0" err="1">
                <a:solidFill>
                  <a:schemeClr val="tx2">
                    <a:lumMod val="50000"/>
                  </a:schemeClr>
                </a:solidFill>
              </a:rPr>
              <a:t>ipsum</a:t>
            </a:r>
            <a:r>
              <a:rPr lang="en-US" sz="1266" dirty="0">
                <a:solidFill>
                  <a:schemeClr val="tx2">
                    <a:lumMod val="50000"/>
                  </a:schemeClr>
                </a:solidFill>
              </a:rPr>
              <a:t> dolor sit </a:t>
            </a:r>
            <a:r>
              <a:rPr lang="en-US" sz="1266" dirty="0" err="1">
                <a:solidFill>
                  <a:schemeClr val="tx2">
                    <a:lumMod val="50000"/>
                  </a:schemeClr>
                </a:solidFill>
              </a:rPr>
              <a:t>amet</a:t>
            </a:r>
            <a:r>
              <a:rPr lang="en-US" sz="1266" dirty="0">
                <a:solidFill>
                  <a:schemeClr val="tx2">
                    <a:lumMod val="50000"/>
                  </a:schemeClr>
                </a:solidFill>
              </a:rPr>
              <a:t>, </a:t>
            </a:r>
            <a:r>
              <a:rPr lang="en-US" sz="1266" dirty="0" err="1">
                <a:solidFill>
                  <a:schemeClr val="tx2">
                    <a:lumMod val="50000"/>
                  </a:schemeClr>
                </a:solidFill>
              </a:rPr>
              <a:t>consectetur</a:t>
            </a:r>
            <a:r>
              <a:rPr lang="en-US" sz="1266" dirty="0">
                <a:solidFill>
                  <a:schemeClr val="tx2">
                    <a:lumMod val="50000"/>
                  </a:schemeClr>
                </a:solidFill>
              </a:rPr>
              <a:t> </a:t>
            </a:r>
            <a:r>
              <a:rPr lang="en-US" sz="1266" dirty="0" err="1">
                <a:solidFill>
                  <a:schemeClr val="tx2">
                    <a:lumMod val="50000"/>
                  </a:schemeClr>
                </a:solidFill>
              </a:rPr>
              <a:t>adipiscing</a:t>
            </a:r>
            <a:r>
              <a:rPr lang="en-US" sz="1266" dirty="0">
                <a:solidFill>
                  <a:schemeClr val="tx2">
                    <a:lumMod val="50000"/>
                  </a:schemeClr>
                </a:solidFill>
              </a:rPr>
              <a:t> </a:t>
            </a:r>
            <a:r>
              <a:rPr lang="en-US" sz="1266" dirty="0" err="1">
                <a:solidFill>
                  <a:schemeClr val="tx2">
                    <a:lumMod val="50000"/>
                  </a:schemeClr>
                </a:solidFill>
              </a:rPr>
              <a:t>elit</a:t>
            </a:r>
            <a:r>
              <a:rPr lang="en-US" sz="1266" dirty="0">
                <a:solidFill>
                  <a:schemeClr val="tx2">
                    <a:lumMod val="50000"/>
                  </a:schemeClr>
                </a:solidFill>
              </a:rPr>
              <a:t>. </a:t>
            </a:r>
            <a:r>
              <a:rPr lang="en-US" sz="1266" dirty="0" err="1">
                <a:solidFill>
                  <a:schemeClr val="tx2">
                    <a:lumMod val="50000"/>
                  </a:schemeClr>
                </a:solidFill>
              </a:rPr>
              <a:t>Nunc</a:t>
            </a:r>
            <a:r>
              <a:rPr lang="en-US" sz="1266" dirty="0">
                <a:solidFill>
                  <a:schemeClr val="tx2">
                    <a:lumMod val="50000"/>
                  </a:schemeClr>
                </a:solidFill>
              </a:rPr>
              <a:t> </a:t>
            </a:r>
            <a:r>
              <a:rPr lang="en-US" sz="1266" dirty="0" err="1">
                <a:solidFill>
                  <a:schemeClr val="tx2">
                    <a:lumMod val="50000"/>
                  </a:schemeClr>
                </a:solidFill>
              </a:rPr>
              <a:t>bibendum</a:t>
            </a:r>
            <a:r>
              <a:rPr lang="en-US" sz="1266" dirty="0">
                <a:solidFill>
                  <a:schemeClr val="tx2">
                    <a:lumMod val="50000"/>
                  </a:schemeClr>
                </a:solidFill>
              </a:rPr>
              <a:t> </a:t>
            </a:r>
            <a:r>
              <a:rPr lang="en-US" sz="1266" dirty="0" err="1">
                <a:solidFill>
                  <a:schemeClr val="tx2">
                    <a:lumMod val="50000"/>
                  </a:schemeClr>
                </a:solidFill>
              </a:rPr>
              <a:t>eleifend</a:t>
            </a:r>
            <a:r>
              <a:rPr lang="en-US" sz="1266" dirty="0">
                <a:solidFill>
                  <a:schemeClr val="tx2">
                    <a:lumMod val="50000"/>
                  </a:schemeClr>
                </a:solidFill>
              </a:rPr>
              <a:t> </a:t>
            </a:r>
            <a:r>
              <a:rPr lang="en-US" sz="1266" dirty="0" err="1">
                <a:solidFill>
                  <a:schemeClr val="tx2">
                    <a:lumMod val="50000"/>
                  </a:schemeClr>
                </a:solidFill>
              </a:rPr>
              <a:t>tortor</a:t>
            </a:r>
            <a:r>
              <a:rPr lang="en-US" sz="1266" dirty="0">
                <a:solidFill>
                  <a:schemeClr val="tx2">
                    <a:lumMod val="50000"/>
                  </a:schemeClr>
                </a:solidFill>
              </a:rPr>
              <a:t>, non </a:t>
            </a:r>
            <a:r>
              <a:rPr lang="en-US" sz="1266" dirty="0" err="1">
                <a:solidFill>
                  <a:schemeClr val="tx2">
                    <a:lumMod val="50000"/>
                  </a:schemeClr>
                </a:solidFill>
              </a:rPr>
              <a:t>porta</a:t>
            </a:r>
            <a:r>
              <a:rPr lang="en-US" sz="1266" dirty="0">
                <a:solidFill>
                  <a:schemeClr val="tx2">
                    <a:lumMod val="50000"/>
                  </a:schemeClr>
                </a:solidFill>
              </a:rPr>
              <a:t> </a:t>
            </a:r>
            <a:r>
              <a:rPr lang="en-US" sz="1266" dirty="0" err="1">
                <a:solidFill>
                  <a:schemeClr val="tx2">
                    <a:lumMod val="50000"/>
                  </a:schemeClr>
                </a:solidFill>
              </a:rPr>
              <a:t>justo</a:t>
            </a:r>
            <a:r>
              <a:rPr lang="en-US" sz="1266" dirty="0">
                <a:solidFill>
                  <a:schemeClr val="tx2">
                    <a:lumMod val="50000"/>
                  </a:schemeClr>
                </a:solidFill>
              </a:rPr>
              <a:t> </a:t>
            </a:r>
            <a:r>
              <a:rPr lang="en-US" sz="1266" dirty="0" err="1">
                <a:solidFill>
                  <a:schemeClr val="tx2">
                    <a:lumMod val="50000"/>
                  </a:schemeClr>
                </a:solidFill>
              </a:rPr>
              <a:t>gravida</a:t>
            </a:r>
            <a:r>
              <a:rPr lang="en-US" sz="1266" dirty="0">
                <a:solidFill>
                  <a:schemeClr val="tx2">
                    <a:lumMod val="50000"/>
                  </a:schemeClr>
                </a:solidFill>
              </a:rPr>
              <a:t> </a:t>
            </a:r>
            <a:r>
              <a:rPr lang="en-US" sz="1266" dirty="0" err="1">
                <a:solidFill>
                  <a:schemeClr val="tx2">
                    <a:lumMod val="50000"/>
                  </a:schemeClr>
                </a:solidFill>
              </a:rPr>
              <a:t>posuere</a:t>
            </a:r>
            <a:r>
              <a:rPr lang="en-US" sz="1266" dirty="0">
                <a:solidFill>
                  <a:schemeClr val="tx2">
                    <a:lumMod val="50000"/>
                  </a:schemeClr>
                </a:solidFill>
              </a:rPr>
              <a:t>.</a:t>
            </a:r>
          </a:p>
        </p:txBody>
      </p:sp>
      <p:sp>
        <p:nvSpPr>
          <p:cNvPr id="38" name="TextBox 37"/>
          <p:cNvSpPr txBox="1"/>
          <p:nvPr/>
        </p:nvSpPr>
        <p:spPr>
          <a:xfrm>
            <a:off x="1692258" y="3554434"/>
            <a:ext cx="5192922" cy="481799"/>
          </a:xfrm>
          <a:prstGeom prst="rect">
            <a:avLst/>
          </a:prstGeom>
          <a:noFill/>
        </p:spPr>
        <p:txBody>
          <a:bodyPr wrap="square" rtlCol="0">
            <a:spAutoFit/>
          </a:bodyPr>
          <a:lstStyle/>
          <a:p>
            <a:r>
              <a:rPr lang="en-US" sz="2531" dirty="0">
                <a:solidFill>
                  <a:schemeClr val="tx2">
                    <a:lumMod val="50000"/>
                  </a:schemeClr>
                </a:solidFill>
                <a:latin typeface="Bebas Neue" panose="020B0606020202050201" pitchFamily="34" charset="0"/>
              </a:rPr>
              <a:t>Your text here</a:t>
            </a:r>
          </a:p>
        </p:txBody>
      </p:sp>
      <p:sp>
        <p:nvSpPr>
          <p:cNvPr id="39" name="Oval 38"/>
          <p:cNvSpPr/>
          <p:nvPr/>
        </p:nvSpPr>
        <p:spPr>
          <a:xfrm>
            <a:off x="716381" y="3554434"/>
            <a:ext cx="771483" cy="77148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692257" y="4949012"/>
            <a:ext cx="5192924" cy="481927"/>
          </a:xfrm>
          <a:prstGeom prst="rect">
            <a:avLst/>
          </a:prstGeom>
        </p:spPr>
        <p:txBody>
          <a:bodyPr wrap="square">
            <a:spAutoFit/>
          </a:bodyPr>
          <a:lstStyle/>
          <a:p>
            <a:r>
              <a:rPr lang="en-US" sz="1266" dirty="0" err="1">
                <a:solidFill>
                  <a:schemeClr val="tx2">
                    <a:lumMod val="50000"/>
                  </a:schemeClr>
                </a:solidFill>
              </a:rPr>
              <a:t>Lorem</a:t>
            </a:r>
            <a:r>
              <a:rPr lang="en-US" sz="1266" dirty="0">
                <a:solidFill>
                  <a:schemeClr val="tx2">
                    <a:lumMod val="50000"/>
                  </a:schemeClr>
                </a:solidFill>
              </a:rPr>
              <a:t> </a:t>
            </a:r>
            <a:r>
              <a:rPr lang="en-US" sz="1266" dirty="0" err="1">
                <a:solidFill>
                  <a:schemeClr val="tx2">
                    <a:lumMod val="50000"/>
                  </a:schemeClr>
                </a:solidFill>
              </a:rPr>
              <a:t>ipsum</a:t>
            </a:r>
            <a:r>
              <a:rPr lang="en-US" sz="1266" dirty="0">
                <a:solidFill>
                  <a:schemeClr val="tx2">
                    <a:lumMod val="50000"/>
                  </a:schemeClr>
                </a:solidFill>
              </a:rPr>
              <a:t> dolor sit </a:t>
            </a:r>
            <a:r>
              <a:rPr lang="en-US" sz="1266" dirty="0" err="1">
                <a:solidFill>
                  <a:schemeClr val="tx2">
                    <a:lumMod val="50000"/>
                  </a:schemeClr>
                </a:solidFill>
              </a:rPr>
              <a:t>amet</a:t>
            </a:r>
            <a:r>
              <a:rPr lang="en-US" sz="1266" dirty="0">
                <a:solidFill>
                  <a:schemeClr val="tx2">
                    <a:lumMod val="50000"/>
                  </a:schemeClr>
                </a:solidFill>
              </a:rPr>
              <a:t>, </a:t>
            </a:r>
            <a:r>
              <a:rPr lang="en-US" sz="1266" dirty="0" err="1">
                <a:solidFill>
                  <a:schemeClr val="tx2">
                    <a:lumMod val="50000"/>
                  </a:schemeClr>
                </a:solidFill>
              </a:rPr>
              <a:t>consectetur</a:t>
            </a:r>
            <a:r>
              <a:rPr lang="en-US" sz="1266" dirty="0">
                <a:solidFill>
                  <a:schemeClr val="tx2">
                    <a:lumMod val="50000"/>
                  </a:schemeClr>
                </a:solidFill>
              </a:rPr>
              <a:t> </a:t>
            </a:r>
            <a:r>
              <a:rPr lang="en-US" sz="1266" dirty="0" err="1">
                <a:solidFill>
                  <a:schemeClr val="tx2">
                    <a:lumMod val="50000"/>
                  </a:schemeClr>
                </a:solidFill>
              </a:rPr>
              <a:t>adipiscing</a:t>
            </a:r>
            <a:r>
              <a:rPr lang="en-US" sz="1266" dirty="0">
                <a:solidFill>
                  <a:schemeClr val="tx2">
                    <a:lumMod val="50000"/>
                  </a:schemeClr>
                </a:solidFill>
              </a:rPr>
              <a:t> </a:t>
            </a:r>
            <a:r>
              <a:rPr lang="en-US" sz="1266" dirty="0" err="1">
                <a:solidFill>
                  <a:schemeClr val="tx2">
                    <a:lumMod val="50000"/>
                  </a:schemeClr>
                </a:solidFill>
              </a:rPr>
              <a:t>elit</a:t>
            </a:r>
            <a:r>
              <a:rPr lang="en-US" sz="1266" dirty="0">
                <a:solidFill>
                  <a:schemeClr val="tx2">
                    <a:lumMod val="50000"/>
                  </a:schemeClr>
                </a:solidFill>
              </a:rPr>
              <a:t>. </a:t>
            </a:r>
            <a:r>
              <a:rPr lang="en-US" sz="1266" dirty="0" err="1">
                <a:solidFill>
                  <a:schemeClr val="tx2">
                    <a:lumMod val="50000"/>
                  </a:schemeClr>
                </a:solidFill>
              </a:rPr>
              <a:t>Nunc</a:t>
            </a:r>
            <a:r>
              <a:rPr lang="en-US" sz="1266" dirty="0">
                <a:solidFill>
                  <a:schemeClr val="tx2">
                    <a:lumMod val="50000"/>
                  </a:schemeClr>
                </a:solidFill>
              </a:rPr>
              <a:t> </a:t>
            </a:r>
            <a:r>
              <a:rPr lang="en-US" sz="1266" dirty="0" err="1">
                <a:solidFill>
                  <a:schemeClr val="tx2">
                    <a:lumMod val="50000"/>
                  </a:schemeClr>
                </a:solidFill>
              </a:rPr>
              <a:t>bibendum</a:t>
            </a:r>
            <a:r>
              <a:rPr lang="en-US" sz="1266" dirty="0">
                <a:solidFill>
                  <a:schemeClr val="tx2">
                    <a:lumMod val="50000"/>
                  </a:schemeClr>
                </a:solidFill>
              </a:rPr>
              <a:t> </a:t>
            </a:r>
            <a:r>
              <a:rPr lang="en-US" sz="1266" dirty="0" err="1">
                <a:solidFill>
                  <a:schemeClr val="tx2">
                    <a:lumMod val="50000"/>
                  </a:schemeClr>
                </a:solidFill>
              </a:rPr>
              <a:t>eleifend</a:t>
            </a:r>
            <a:r>
              <a:rPr lang="en-US" sz="1266" dirty="0">
                <a:solidFill>
                  <a:schemeClr val="tx2">
                    <a:lumMod val="50000"/>
                  </a:schemeClr>
                </a:solidFill>
              </a:rPr>
              <a:t> </a:t>
            </a:r>
            <a:r>
              <a:rPr lang="en-US" sz="1266" dirty="0" err="1">
                <a:solidFill>
                  <a:schemeClr val="tx2">
                    <a:lumMod val="50000"/>
                  </a:schemeClr>
                </a:solidFill>
              </a:rPr>
              <a:t>tortor</a:t>
            </a:r>
            <a:r>
              <a:rPr lang="en-US" sz="1266" dirty="0">
                <a:solidFill>
                  <a:schemeClr val="tx2">
                    <a:lumMod val="50000"/>
                  </a:schemeClr>
                </a:solidFill>
              </a:rPr>
              <a:t>, non </a:t>
            </a:r>
            <a:r>
              <a:rPr lang="en-US" sz="1266" dirty="0" err="1">
                <a:solidFill>
                  <a:schemeClr val="tx2">
                    <a:lumMod val="50000"/>
                  </a:schemeClr>
                </a:solidFill>
              </a:rPr>
              <a:t>porta</a:t>
            </a:r>
            <a:r>
              <a:rPr lang="en-US" sz="1266" dirty="0">
                <a:solidFill>
                  <a:schemeClr val="tx2">
                    <a:lumMod val="50000"/>
                  </a:schemeClr>
                </a:solidFill>
              </a:rPr>
              <a:t> </a:t>
            </a:r>
            <a:r>
              <a:rPr lang="en-US" sz="1266" dirty="0" err="1">
                <a:solidFill>
                  <a:schemeClr val="tx2">
                    <a:lumMod val="50000"/>
                  </a:schemeClr>
                </a:solidFill>
              </a:rPr>
              <a:t>justo</a:t>
            </a:r>
            <a:r>
              <a:rPr lang="en-US" sz="1266" dirty="0">
                <a:solidFill>
                  <a:schemeClr val="tx2">
                    <a:lumMod val="50000"/>
                  </a:schemeClr>
                </a:solidFill>
              </a:rPr>
              <a:t> </a:t>
            </a:r>
            <a:r>
              <a:rPr lang="en-US" sz="1266" dirty="0" err="1">
                <a:solidFill>
                  <a:schemeClr val="tx2">
                    <a:lumMod val="50000"/>
                  </a:schemeClr>
                </a:solidFill>
              </a:rPr>
              <a:t>gravida</a:t>
            </a:r>
            <a:r>
              <a:rPr lang="en-US" sz="1266" dirty="0">
                <a:solidFill>
                  <a:schemeClr val="tx2">
                    <a:lumMod val="50000"/>
                  </a:schemeClr>
                </a:solidFill>
              </a:rPr>
              <a:t> </a:t>
            </a:r>
            <a:r>
              <a:rPr lang="en-US" sz="1266" dirty="0" err="1">
                <a:solidFill>
                  <a:schemeClr val="tx2">
                    <a:lumMod val="50000"/>
                  </a:schemeClr>
                </a:solidFill>
              </a:rPr>
              <a:t>posuere</a:t>
            </a:r>
            <a:r>
              <a:rPr lang="en-US" sz="1266" dirty="0">
                <a:solidFill>
                  <a:schemeClr val="tx2">
                    <a:lumMod val="50000"/>
                  </a:schemeClr>
                </a:solidFill>
              </a:rPr>
              <a:t>.</a:t>
            </a:r>
          </a:p>
        </p:txBody>
      </p:sp>
      <p:sp>
        <p:nvSpPr>
          <p:cNvPr id="41" name="TextBox 40"/>
          <p:cNvSpPr txBox="1"/>
          <p:nvPr/>
        </p:nvSpPr>
        <p:spPr>
          <a:xfrm>
            <a:off x="1692258" y="4597015"/>
            <a:ext cx="5192922" cy="481799"/>
          </a:xfrm>
          <a:prstGeom prst="rect">
            <a:avLst/>
          </a:prstGeom>
          <a:noFill/>
        </p:spPr>
        <p:txBody>
          <a:bodyPr wrap="square" rtlCol="0">
            <a:spAutoFit/>
          </a:bodyPr>
          <a:lstStyle/>
          <a:p>
            <a:r>
              <a:rPr lang="en-US" sz="2531" dirty="0">
                <a:solidFill>
                  <a:schemeClr val="tx2">
                    <a:lumMod val="50000"/>
                  </a:schemeClr>
                </a:solidFill>
                <a:latin typeface="Bebas Neue" panose="020B0606020202050201" pitchFamily="34" charset="0"/>
              </a:rPr>
              <a:t>Your text here</a:t>
            </a:r>
          </a:p>
        </p:txBody>
      </p:sp>
      <p:sp>
        <p:nvSpPr>
          <p:cNvPr id="42" name="Oval 41"/>
          <p:cNvSpPr/>
          <p:nvPr/>
        </p:nvSpPr>
        <p:spPr>
          <a:xfrm>
            <a:off x="716381" y="4597015"/>
            <a:ext cx="771483" cy="7714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692257" y="5988448"/>
            <a:ext cx="5192924" cy="481927"/>
          </a:xfrm>
          <a:prstGeom prst="rect">
            <a:avLst/>
          </a:prstGeom>
        </p:spPr>
        <p:txBody>
          <a:bodyPr wrap="square">
            <a:spAutoFit/>
          </a:bodyPr>
          <a:lstStyle/>
          <a:p>
            <a:r>
              <a:rPr lang="en-US" sz="1266" dirty="0" err="1">
                <a:solidFill>
                  <a:schemeClr val="tx2">
                    <a:lumMod val="50000"/>
                  </a:schemeClr>
                </a:solidFill>
              </a:rPr>
              <a:t>Lorem</a:t>
            </a:r>
            <a:r>
              <a:rPr lang="en-US" sz="1266" dirty="0">
                <a:solidFill>
                  <a:schemeClr val="tx2">
                    <a:lumMod val="50000"/>
                  </a:schemeClr>
                </a:solidFill>
              </a:rPr>
              <a:t> </a:t>
            </a:r>
            <a:r>
              <a:rPr lang="en-US" sz="1266" dirty="0" err="1">
                <a:solidFill>
                  <a:schemeClr val="tx2">
                    <a:lumMod val="50000"/>
                  </a:schemeClr>
                </a:solidFill>
              </a:rPr>
              <a:t>ipsum</a:t>
            </a:r>
            <a:r>
              <a:rPr lang="en-US" sz="1266" dirty="0">
                <a:solidFill>
                  <a:schemeClr val="tx2">
                    <a:lumMod val="50000"/>
                  </a:schemeClr>
                </a:solidFill>
              </a:rPr>
              <a:t> dolor sit </a:t>
            </a:r>
            <a:r>
              <a:rPr lang="en-US" sz="1266" dirty="0" err="1">
                <a:solidFill>
                  <a:schemeClr val="tx2">
                    <a:lumMod val="50000"/>
                  </a:schemeClr>
                </a:solidFill>
              </a:rPr>
              <a:t>amet</a:t>
            </a:r>
            <a:r>
              <a:rPr lang="en-US" sz="1266" dirty="0">
                <a:solidFill>
                  <a:schemeClr val="tx2">
                    <a:lumMod val="50000"/>
                  </a:schemeClr>
                </a:solidFill>
              </a:rPr>
              <a:t>, </a:t>
            </a:r>
            <a:r>
              <a:rPr lang="en-US" sz="1266" dirty="0" err="1">
                <a:solidFill>
                  <a:schemeClr val="tx2">
                    <a:lumMod val="50000"/>
                  </a:schemeClr>
                </a:solidFill>
              </a:rPr>
              <a:t>consectetur</a:t>
            </a:r>
            <a:r>
              <a:rPr lang="en-US" sz="1266" dirty="0">
                <a:solidFill>
                  <a:schemeClr val="tx2">
                    <a:lumMod val="50000"/>
                  </a:schemeClr>
                </a:solidFill>
              </a:rPr>
              <a:t> </a:t>
            </a:r>
            <a:r>
              <a:rPr lang="en-US" sz="1266" dirty="0" err="1">
                <a:solidFill>
                  <a:schemeClr val="tx2">
                    <a:lumMod val="50000"/>
                  </a:schemeClr>
                </a:solidFill>
              </a:rPr>
              <a:t>adipiscing</a:t>
            </a:r>
            <a:r>
              <a:rPr lang="en-US" sz="1266" dirty="0">
                <a:solidFill>
                  <a:schemeClr val="tx2">
                    <a:lumMod val="50000"/>
                  </a:schemeClr>
                </a:solidFill>
              </a:rPr>
              <a:t> </a:t>
            </a:r>
            <a:r>
              <a:rPr lang="en-US" sz="1266" dirty="0" err="1">
                <a:solidFill>
                  <a:schemeClr val="tx2">
                    <a:lumMod val="50000"/>
                  </a:schemeClr>
                </a:solidFill>
              </a:rPr>
              <a:t>elit</a:t>
            </a:r>
            <a:r>
              <a:rPr lang="en-US" sz="1266" dirty="0">
                <a:solidFill>
                  <a:schemeClr val="tx2">
                    <a:lumMod val="50000"/>
                  </a:schemeClr>
                </a:solidFill>
              </a:rPr>
              <a:t>. </a:t>
            </a:r>
            <a:r>
              <a:rPr lang="en-US" sz="1266" dirty="0" err="1">
                <a:solidFill>
                  <a:schemeClr val="tx2">
                    <a:lumMod val="50000"/>
                  </a:schemeClr>
                </a:solidFill>
              </a:rPr>
              <a:t>Nunc</a:t>
            </a:r>
            <a:r>
              <a:rPr lang="en-US" sz="1266" dirty="0">
                <a:solidFill>
                  <a:schemeClr val="tx2">
                    <a:lumMod val="50000"/>
                  </a:schemeClr>
                </a:solidFill>
              </a:rPr>
              <a:t> </a:t>
            </a:r>
            <a:r>
              <a:rPr lang="en-US" sz="1266" dirty="0" err="1">
                <a:solidFill>
                  <a:schemeClr val="tx2">
                    <a:lumMod val="50000"/>
                  </a:schemeClr>
                </a:solidFill>
              </a:rPr>
              <a:t>bibendum</a:t>
            </a:r>
            <a:r>
              <a:rPr lang="en-US" sz="1266" dirty="0">
                <a:solidFill>
                  <a:schemeClr val="tx2">
                    <a:lumMod val="50000"/>
                  </a:schemeClr>
                </a:solidFill>
              </a:rPr>
              <a:t> </a:t>
            </a:r>
            <a:r>
              <a:rPr lang="en-US" sz="1266" dirty="0" err="1">
                <a:solidFill>
                  <a:schemeClr val="tx2">
                    <a:lumMod val="50000"/>
                  </a:schemeClr>
                </a:solidFill>
              </a:rPr>
              <a:t>eleifend</a:t>
            </a:r>
            <a:r>
              <a:rPr lang="en-US" sz="1266" dirty="0">
                <a:solidFill>
                  <a:schemeClr val="tx2">
                    <a:lumMod val="50000"/>
                  </a:schemeClr>
                </a:solidFill>
              </a:rPr>
              <a:t> </a:t>
            </a:r>
            <a:r>
              <a:rPr lang="en-US" sz="1266" dirty="0" err="1">
                <a:solidFill>
                  <a:schemeClr val="tx2">
                    <a:lumMod val="50000"/>
                  </a:schemeClr>
                </a:solidFill>
              </a:rPr>
              <a:t>tortor</a:t>
            </a:r>
            <a:r>
              <a:rPr lang="en-US" sz="1266" dirty="0">
                <a:solidFill>
                  <a:schemeClr val="tx2">
                    <a:lumMod val="50000"/>
                  </a:schemeClr>
                </a:solidFill>
              </a:rPr>
              <a:t>, non </a:t>
            </a:r>
            <a:r>
              <a:rPr lang="en-US" sz="1266" dirty="0" err="1">
                <a:solidFill>
                  <a:schemeClr val="tx2">
                    <a:lumMod val="50000"/>
                  </a:schemeClr>
                </a:solidFill>
              </a:rPr>
              <a:t>porta</a:t>
            </a:r>
            <a:r>
              <a:rPr lang="en-US" sz="1266" dirty="0">
                <a:solidFill>
                  <a:schemeClr val="tx2">
                    <a:lumMod val="50000"/>
                  </a:schemeClr>
                </a:solidFill>
              </a:rPr>
              <a:t> </a:t>
            </a:r>
            <a:r>
              <a:rPr lang="en-US" sz="1266" dirty="0" err="1">
                <a:solidFill>
                  <a:schemeClr val="tx2">
                    <a:lumMod val="50000"/>
                  </a:schemeClr>
                </a:solidFill>
              </a:rPr>
              <a:t>justo</a:t>
            </a:r>
            <a:r>
              <a:rPr lang="en-US" sz="1266" dirty="0">
                <a:solidFill>
                  <a:schemeClr val="tx2">
                    <a:lumMod val="50000"/>
                  </a:schemeClr>
                </a:solidFill>
              </a:rPr>
              <a:t> </a:t>
            </a:r>
            <a:r>
              <a:rPr lang="en-US" sz="1266" dirty="0" err="1">
                <a:solidFill>
                  <a:schemeClr val="tx2">
                    <a:lumMod val="50000"/>
                  </a:schemeClr>
                </a:solidFill>
              </a:rPr>
              <a:t>gravida</a:t>
            </a:r>
            <a:r>
              <a:rPr lang="en-US" sz="1266" dirty="0">
                <a:solidFill>
                  <a:schemeClr val="tx2">
                    <a:lumMod val="50000"/>
                  </a:schemeClr>
                </a:solidFill>
              </a:rPr>
              <a:t> </a:t>
            </a:r>
            <a:r>
              <a:rPr lang="en-US" sz="1266" dirty="0" err="1">
                <a:solidFill>
                  <a:schemeClr val="tx2">
                    <a:lumMod val="50000"/>
                  </a:schemeClr>
                </a:solidFill>
              </a:rPr>
              <a:t>posuere</a:t>
            </a:r>
            <a:r>
              <a:rPr lang="en-US" sz="1266" dirty="0">
                <a:solidFill>
                  <a:schemeClr val="tx2">
                    <a:lumMod val="50000"/>
                  </a:schemeClr>
                </a:solidFill>
              </a:rPr>
              <a:t>.</a:t>
            </a:r>
          </a:p>
        </p:txBody>
      </p:sp>
      <p:sp>
        <p:nvSpPr>
          <p:cNvPr id="44" name="TextBox 43"/>
          <p:cNvSpPr txBox="1"/>
          <p:nvPr/>
        </p:nvSpPr>
        <p:spPr>
          <a:xfrm>
            <a:off x="1692258" y="5636451"/>
            <a:ext cx="5192922" cy="481799"/>
          </a:xfrm>
          <a:prstGeom prst="rect">
            <a:avLst/>
          </a:prstGeom>
          <a:noFill/>
        </p:spPr>
        <p:txBody>
          <a:bodyPr wrap="square" rtlCol="0">
            <a:spAutoFit/>
          </a:bodyPr>
          <a:lstStyle/>
          <a:p>
            <a:r>
              <a:rPr lang="en-US" sz="2531" dirty="0">
                <a:solidFill>
                  <a:schemeClr val="tx2">
                    <a:lumMod val="50000"/>
                  </a:schemeClr>
                </a:solidFill>
                <a:latin typeface="Bebas Neue" panose="020B0606020202050201" pitchFamily="34" charset="0"/>
              </a:rPr>
              <a:t>Your text here</a:t>
            </a:r>
          </a:p>
        </p:txBody>
      </p:sp>
      <p:sp>
        <p:nvSpPr>
          <p:cNvPr id="45" name="Oval 44"/>
          <p:cNvSpPr/>
          <p:nvPr/>
        </p:nvSpPr>
        <p:spPr>
          <a:xfrm>
            <a:off x="716381" y="5636451"/>
            <a:ext cx="771483" cy="7714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9634" y="3779450"/>
            <a:ext cx="321451" cy="321451"/>
          </a:xfrm>
          <a:prstGeom prst="rect">
            <a:avLst/>
          </a:prstGeom>
        </p:spPr>
      </p:pic>
      <p:pic>
        <p:nvPicPr>
          <p:cNvPr id="47" name="Picture 4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1397" y="4822031"/>
            <a:ext cx="321451" cy="321451"/>
          </a:xfrm>
          <a:prstGeom prst="rect">
            <a:avLst/>
          </a:prstGeom>
        </p:spPr>
      </p:pic>
      <p:pic>
        <p:nvPicPr>
          <p:cNvPr id="48" name="Picture 4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1397" y="5879893"/>
            <a:ext cx="321451" cy="321451"/>
          </a:xfrm>
          <a:prstGeom prst="rect">
            <a:avLst/>
          </a:prstGeom>
        </p:spPr>
      </p:pic>
      <p:sp>
        <p:nvSpPr>
          <p:cNvPr id="31" name="矩形 30"/>
          <p:cNvSpPr/>
          <p:nvPr/>
        </p:nvSpPr>
        <p:spPr>
          <a:xfrm>
            <a:off x="311169" y="448147"/>
            <a:ext cx="573895" cy="553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32" name="矩形 31"/>
          <p:cNvSpPr/>
          <p:nvPr/>
        </p:nvSpPr>
        <p:spPr>
          <a:xfrm>
            <a:off x="165023" y="198"/>
            <a:ext cx="538090" cy="838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49" name="文本框 48"/>
          <p:cNvSpPr txBox="1"/>
          <p:nvPr/>
        </p:nvSpPr>
        <p:spPr>
          <a:xfrm>
            <a:off x="1048046" y="482886"/>
            <a:ext cx="3077766" cy="369204"/>
          </a:xfrm>
          <a:prstGeom prst="rect">
            <a:avLst/>
          </a:prstGeom>
          <a:noFill/>
        </p:spPr>
        <p:txBody>
          <a:bodyPr wrap="none" lIns="0" tIns="0" rIns="0" bIns="0" rtlCol="0">
            <a:spAutoFit/>
          </a:bodyPr>
          <a:lstStyle/>
          <a:p>
            <a:pPr defTabSz="964149"/>
            <a:r>
              <a:rPr lang="zh-CN" altLang="en-US" sz="2399"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50" name="文本框 49"/>
          <p:cNvSpPr txBox="1"/>
          <p:nvPr/>
        </p:nvSpPr>
        <p:spPr>
          <a:xfrm>
            <a:off x="1048046" y="815443"/>
            <a:ext cx="2157898" cy="184666"/>
          </a:xfrm>
          <a:prstGeom prst="rect">
            <a:avLst/>
          </a:prstGeom>
          <a:noFill/>
        </p:spPr>
        <p:txBody>
          <a:bodyPr wrap="none" lIns="0" tIns="0" rIns="0" bIns="0" rtlCol="0">
            <a:spAutoFit/>
          </a:bodyPr>
          <a:lstStyle/>
          <a:p>
            <a:pPr defTabSz="964149"/>
            <a:r>
              <a:rPr lang="en-US" altLang="zh-CN" sz="12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mn-lt"/>
              </a:rPr>
              <a:t>ADD RELATED TITLE WORDS</a:t>
            </a:r>
            <a:endParaRPr lang="zh-CN" altLang="en-US" sz="12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mn-lt"/>
            </a:endParaRPr>
          </a:p>
        </p:txBody>
      </p:sp>
    </p:spTree>
    <p:extLst>
      <p:ext uri="{BB962C8B-B14F-4D97-AF65-F5344CB8AC3E}">
        <p14:creationId xmlns:p14="http://schemas.microsoft.com/office/powerpoint/2010/main" val="292688994"/>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fill="hold"/>
                                        <p:tgtEl>
                                          <p:spTgt spid="36"/>
                                        </p:tgtEl>
                                        <p:attrNameLst>
                                          <p:attrName>ppt_x</p:attrName>
                                        </p:attrNameLst>
                                      </p:cBhvr>
                                      <p:tavLst>
                                        <p:tav tm="0">
                                          <p:val>
                                            <p:strVal val="#ppt_x"/>
                                          </p:val>
                                        </p:tav>
                                        <p:tav tm="100000">
                                          <p:val>
                                            <p:strVal val="#ppt_x"/>
                                          </p:val>
                                        </p:tav>
                                      </p:tavLst>
                                    </p:anim>
                                    <p:anim calcmode="lin" valueType="num">
                                      <p:cBhvr additive="base">
                                        <p:cTn id="13" dur="500" fill="hold"/>
                                        <p:tgtEl>
                                          <p:spTgt spid="3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additive="base">
                                        <p:cTn id="17" dur="500" fill="hold"/>
                                        <p:tgtEl>
                                          <p:spTgt spid="39"/>
                                        </p:tgtEl>
                                        <p:attrNameLst>
                                          <p:attrName>ppt_x</p:attrName>
                                        </p:attrNameLst>
                                      </p:cBhvr>
                                      <p:tavLst>
                                        <p:tav tm="0">
                                          <p:val>
                                            <p:strVal val="#ppt_x"/>
                                          </p:val>
                                        </p:tav>
                                        <p:tav tm="100000">
                                          <p:val>
                                            <p:strVal val="#ppt_x"/>
                                          </p:val>
                                        </p:tav>
                                      </p:tavLst>
                                    </p:anim>
                                    <p:anim calcmode="lin" valueType="num">
                                      <p:cBhvr additive="base">
                                        <p:cTn id="18" dur="500" fill="hold"/>
                                        <p:tgtEl>
                                          <p:spTgt spid="3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additive="base">
                                        <p:cTn id="22" dur="500" fill="hold"/>
                                        <p:tgtEl>
                                          <p:spTgt spid="46"/>
                                        </p:tgtEl>
                                        <p:attrNameLst>
                                          <p:attrName>ppt_x</p:attrName>
                                        </p:attrNameLst>
                                      </p:cBhvr>
                                      <p:tavLst>
                                        <p:tav tm="0">
                                          <p:val>
                                            <p:strVal val="#ppt_x"/>
                                          </p:val>
                                        </p:tav>
                                        <p:tav tm="100000">
                                          <p:val>
                                            <p:strVal val="#ppt_x"/>
                                          </p:val>
                                        </p:tav>
                                      </p:tavLst>
                                    </p:anim>
                                    <p:anim calcmode="lin" valueType="num">
                                      <p:cBhvr additive="base">
                                        <p:cTn id="23" dur="500" fill="hold"/>
                                        <p:tgtEl>
                                          <p:spTgt spid="46"/>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47"/>
                                        </p:tgtEl>
                                        <p:attrNameLst>
                                          <p:attrName>style.visibility</p:attrName>
                                        </p:attrNameLst>
                                      </p:cBhvr>
                                      <p:to>
                                        <p:strVal val="visible"/>
                                      </p:to>
                                    </p:set>
                                    <p:anim calcmode="lin" valueType="num">
                                      <p:cBhvr additive="base">
                                        <p:cTn id="32" dur="500" fill="hold"/>
                                        <p:tgtEl>
                                          <p:spTgt spid="47"/>
                                        </p:tgtEl>
                                        <p:attrNameLst>
                                          <p:attrName>ppt_x</p:attrName>
                                        </p:attrNameLst>
                                      </p:cBhvr>
                                      <p:tavLst>
                                        <p:tav tm="0">
                                          <p:val>
                                            <p:strVal val="#ppt_x"/>
                                          </p:val>
                                        </p:tav>
                                        <p:tav tm="100000">
                                          <p:val>
                                            <p:strVal val="#ppt_x"/>
                                          </p:val>
                                        </p:tav>
                                      </p:tavLst>
                                    </p:anim>
                                    <p:anim calcmode="lin" valueType="num">
                                      <p:cBhvr additive="base">
                                        <p:cTn id="33" dur="500" fill="hold"/>
                                        <p:tgtEl>
                                          <p:spTgt spid="47"/>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additive="base">
                                        <p:cTn id="37" dur="500" fill="hold"/>
                                        <p:tgtEl>
                                          <p:spTgt spid="45"/>
                                        </p:tgtEl>
                                        <p:attrNameLst>
                                          <p:attrName>ppt_x</p:attrName>
                                        </p:attrNameLst>
                                      </p:cBhvr>
                                      <p:tavLst>
                                        <p:tav tm="0">
                                          <p:val>
                                            <p:strVal val="#ppt_x"/>
                                          </p:val>
                                        </p:tav>
                                        <p:tav tm="100000">
                                          <p:val>
                                            <p:strVal val="#ppt_x"/>
                                          </p:val>
                                        </p:tav>
                                      </p:tavLst>
                                    </p:anim>
                                    <p:anim calcmode="lin" valueType="num">
                                      <p:cBhvr additive="base">
                                        <p:cTn id="38" dur="500" fill="hold"/>
                                        <p:tgtEl>
                                          <p:spTgt spid="45"/>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48"/>
                                        </p:tgtEl>
                                        <p:attrNameLst>
                                          <p:attrName>style.visibility</p:attrName>
                                        </p:attrNameLst>
                                      </p:cBhvr>
                                      <p:to>
                                        <p:strVal val="visible"/>
                                      </p:to>
                                    </p:set>
                                    <p:anim calcmode="lin" valueType="num">
                                      <p:cBhvr additive="base">
                                        <p:cTn id="42" dur="500" fill="hold"/>
                                        <p:tgtEl>
                                          <p:spTgt spid="48"/>
                                        </p:tgtEl>
                                        <p:attrNameLst>
                                          <p:attrName>ppt_x</p:attrName>
                                        </p:attrNameLst>
                                      </p:cBhvr>
                                      <p:tavLst>
                                        <p:tav tm="0">
                                          <p:val>
                                            <p:strVal val="#ppt_x"/>
                                          </p:val>
                                        </p:tav>
                                        <p:tav tm="100000">
                                          <p:val>
                                            <p:strVal val="#ppt_x"/>
                                          </p:val>
                                        </p:tav>
                                      </p:tavLst>
                                    </p:anim>
                                    <p:anim calcmode="lin" valueType="num">
                                      <p:cBhvr additive="base">
                                        <p:cTn id="43"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9" grpId="0" animBg="1"/>
      <p:bldP spid="42" grpId="0" animBg="1"/>
      <p:bldP spid="4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1"/>
          <p:cNvSpPr>
            <a:spLocks/>
          </p:cNvSpPr>
          <p:nvPr/>
        </p:nvSpPr>
        <p:spPr bwMode="auto">
          <a:xfrm>
            <a:off x="7435468" y="1527348"/>
            <a:ext cx="540775" cy="1334356"/>
          </a:xfrm>
          <a:custGeom>
            <a:avLst/>
            <a:gdLst/>
            <a:ahLst/>
            <a:cxnLst/>
            <a:rect l="0" t="0" r="r" b="b"/>
            <a:pathLst>
              <a:path w="21600" h="21600">
                <a:moveTo>
                  <a:pt x="15234" y="1754"/>
                </a:moveTo>
                <a:cubicBezTo>
                  <a:pt x="15234" y="2308"/>
                  <a:pt x="14779" y="2677"/>
                  <a:pt x="13869" y="3138"/>
                </a:cubicBezTo>
                <a:cubicBezTo>
                  <a:pt x="12960" y="3508"/>
                  <a:pt x="12051" y="3692"/>
                  <a:pt x="10686" y="3692"/>
                </a:cubicBezTo>
                <a:cubicBezTo>
                  <a:pt x="9549" y="3692"/>
                  <a:pt x="8413" y="3508"/>
                  <a:pt x="7503" y="3138"/>
                </a:cubicBezTo>
                <a:cubicBezTo>
                  <a:pt x="6594" y="2677"/>
                  <a:pt x="6366" y="2308"/>
                  <a:pt x="6366" y="1754"/>
                </a:cubicBezTo>
                <a:cubicBezTo>
                  <a:pt x="6366" y="1292"/>
                  <a:pt x="6594" y="831"/>
                  <a:pt x="7503" y="554"/>
                </a:cubicBezTo>
                <a:cubicBezTo>
                  <a:pt x="8413" y="185"/>
                  <a:pt x="9549" y="0"/>
                  <a:pt x="10686" y="0"/>
                </a:cubicBezTo>
                <a:cubicBezTo>
                  <a:pt x="12051" y="0"/>
                  <a:pt x="12960" y="185"/>
                  <a:pt x="13869" y="554"/>
                </a:cubicBezTo>
                <a:cubicBezTo>
                  <a:pt x="14779" y="831"/>
                  <a:pt x="15234" y="1292"/>
                  <a:pt x="15234" y="1754"/>
                </a:cubicBezTo>
                <a:close/>
                <a:moveTo>
                  <a:pt x="21600" y="12369"/>
                </a:moveTo>
                <a:cubicBezTo>
                  <a:pt x="21600" y="12923"/>
                  <a:pt x="20918" y="13200"/>
                  <a:pt x="19554" y="13200"/>
                </a:cubicBezTo>
                <a:cubicBezTo>
                  <a:pt x="18189" y="13200"/>
                  <a:pt x="17507" y="12923"/>
                  <a:pt x="17507" y="12369"/>
                </a:cubicBezTo>
                <a:cubicBezTo>
                  <a:pt x="17507" y="6369"/>
                  <a:pt x="17507" y="6369"/>
                  <a:pt x="17507" y="6369"/>
                </a:cubicBezTo>
                <a:cubicBezTo>
                  <a:pt x="16598" y="6369"/>
                  <a:pt x="16598" y="6369"/>
                  <a:pt x="16598" y="6369"/>
                </a:cubicBezTo>
                <a:cubicBezTo>
                  <a:pt x="16598" y="20677"/>
                  <a:pt x="16598" y="20677"/>
                  <a:pt x="16598" y="20677"/>
                </a:cubicBezTo>
                <a:cubicBezTo>
                  <a:pt x="16598" y="21323"/>
                  <a:pt x="15688" y="21600"/>
                  <a:pt x="13869" y="21600"/>
                </a:cubicBezTo>
                <a:cubicBezTo>
                  <a:pt x="12278" y="21600"/>
                  <a:pt x="11368" y="21323"/>
                  <a:pt x="11368" y="20677"/>
                </a:cubicBezTo>
                <a:cubicBezTo>
                  <a:pt x="11368" y="12277"/>
                  <a:pt x="11368" y="12277"/>
                  <a:pt x="11368" y="12277"/>
                </a:cubicBezTo>
                <a:cubicBezTo>
                  <a:pt x="10232" y="12277"/>
                  <a:pt x="10232" y="12277"/>
                  <a:pt x="10232" y="12277"/>
                </a:cubicBezTo>
                <a:cubicBezTo>
                  <a:pt x="10232" y="20677"/>
                  <a:pt x="10232" y="20677"/>
                  <a:pt x="10232" y="20677"/>
                </a:cubicBezTo>
                <a:cubicBezTo>
                  <a:pt x="10232" y="21323"/>
                  <a:pt x="9322" y="21600"/>
                  <a:pt x="7503" y="21600"/>
                </a:cubicBezTo>
                <a:cubicBezTo>
                  <a:pt x="5912" y="21600"/>
                  <a:pt x="5002" y="21323"/>
                  <a:pt x="5002" y="20677"/>
                </a:cubicBezTo>
                <a:cubicBezTo>
                  <a:pt x="5002" y="6369"/>
                  <a:pt x="5002" y="6369"/>
                  <a:pt x="5002" y="6369"/>
                </a:cubicBezTo>
                <a:cubicBezTo>
                  <a:pt x="4093" y="6369"/>
                  <a:pt x="4093" y="6369"/>
                  <a:pt x="4093" y="6369"/>
                </a:cubicBezTo>
                <a:cubicBezTo>
                  <a:pt x="4093" y="12369"/>
                  <a:pt x="4093" y="12369"/>
                  <a:pt x="4093" y="12369"/>
                </a:cubicBezTo>
                <a:cubicBezTo>
                  <a:pt x="4093" y="12923"/>
                  <a:pt x="3411" y="13200"/>
                  <a:pt x="2046" y="13200"/>
                </a:cubicBezTo>
                <a:cubicBezTo>
                  <a:pt x="682" y="13200"/>
                  <a:pt x="0" y="12923"/>
                  <a:pt x="0" y="12369"/>
                </a:cubicBezTo>
                <a:cubicBezTo>
                  <a:pt x="0" y="5538"/>
                  <a:pt x="0" y="5538"/>
                  <a:pt x="0" y="5538"/>
                </a:cubicBezTo>
                <a:cubicBezTo>
                  <a:pt x="0" y="4431"/>
                  <a:pt x="1819" y="3877"/>
                  <a:pt x="5457" y="3877"/>
                </a:cubicBezTo>
                <a:cubicBezTo>
                  <a:pt x="16143" y="3877"/>
                  <a:pt x="16143" y="3877"/>
                  <a:pt x="16143" y="3877"/>
                </a:cubicBezTo>
                <a:cubicBezTo>
                  <a:pt x="19781" y="3877"/>
                  <a:pt x="21600" y="4431"/>
                  <a:pt x="21600" y="5538"/>
                </a:cubicBezTo>
                <a:lnTo>
                  <a:pt x="21600" y="12369"/>
                </a:lnTo>
                <a:close/>
                <a:moveTo>
                  <a:pt x="21600" y="12369"/>
                </a:moveTo>
              </a:path>
            </a:pathLst>
          </a:custGeom>
          <a:solidFill>
            <a:schemeClr val="accent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13" name="AutoShape 2"/>
          <p:cNvSpPr>
            <a:spLocks/>
          </p:cNvSpPr>
          <p:nvPr/>
        </p:nvSpPr>
        <p:spPr bwMode="auto">
          <a:xfrm>
            <a:off x="3983216" y="1527348"/>
            <a:ext cx="542449" cy="1334356"/>
          </a:xfrm>
          <a:custGeom>
            <a:avLst/>
            <a:gdLst/>
            <a:ahLst/>
            <a:cxnLst/>
            <a:rect l="0" t="0" r="r" b="b"/>
            <a:pathLst>
              <a:path w="21600" h="21600">
                <a:moveTo>
                  <a:pt x="15300" y="1754"/>
                </a:moveTo>
                <a:cubicBezTo>
                  <a:pt x="15300" y="2308"/>
                  <a:pt x="14850" y="2677"/>
                  <a:pt x="13950" y="3138"/>
                </a:cubicBezTo>
                <a:cubicBezTo>
                  <a:pt x="13050" y="3508"/>
                  <a:pt x="11925" y="3692"/>
                  <a:pt x="10800" y="3692"/>
                </a:cubicBezTo>
                <a:cubicBezTo>
                  <a:pt x="9675" y="3692"/>
                  <a:pt x="8550" y="3508"/>
                  <a:pt x="7650" y="3138"/>
                </a:cubicBezTo>
                <a:cubicBezTo>
                  <a:pt x="6750" y="2677"/>
                  <a:pt x="6300" y="2308"/>
                  <a:pt x="6300" y="1754"/>
                </a:cubicBezTo>
                <a:cubicBezTo>
                  <a:pt x="6300" y="1292"/>
                  <a:pt x="6750" y="831"/>
                  <a:pt x="7650" y="554"/>
                </a:cubicBezTo>
                <a:cubicBezTo>
                  <a:pt x="8550" y="185"/>
                  <a:pt x="9675" y="0"/>
                  <a:pt x="10800" y="0"/>
                </a:cubicBezTo>
                <a:cubicBezTo>
                  <a:pt x="11925" y="0"/>
                  <a:pt x="13050" y="185"/>
                  <a:pt x="13950" y="554"/>
                </a:cubicBezTo>
                <a:cubicBezTo>
                  <a:pt x="14850" y="831"/>
                  <a:pt x="15300" y="1292"/>
                  <a:pt x="15300" y="1754"/>
                </a:cubicBezTo>
                <a:close/>
                <a:moveTo>
                  <a:pt x="21600" y="12369"/>
                </a:moveTo>
                <a:cubicBezTo>
                  <a:pt x="21600" y="12923"/>
                  <a:pt x="20925" y="13200"/>
                  <a:pt x="19575" y="13200"/>
                </a:cubicBezTo>
                <a:cubicBezTo>
                  <a:pt x="18225" y="13200"/>
                  <a:pt x="17550" y="12923"/>
                  <a:pt x="17550" y="12369"/>
                </a:cubicBezTo>
                <a:cubicBezTo>
                  <a:pt x="17550" y="6369"/>
                  <a:pt x="17550" y="6369"/>
                  <a:pt x="17550" y="6369"/>
                </a:cubicBezTo>
                <a:cubicBezTo>
                  <a:pt x="16425" y="6369"/>
                  <a:pt x="16425" y="6369"/>
                  <a:pt x="16425" y="6369"/>
                </a:cubicBezTo>
                <a:cubicBezTo>
                  <a:pt x="16425" y="20677"/>
                  <a:pt x="16425" y="20677"/>
                  <a:pt x="16425" y="20677"/>
                </a:cubicBezTo>
                <a:cubicBezTo>
                  <a:pt x="16425" y="21323"/>
                  <a:pt x="15750" y="21600"/>
                  <a:pt x="13950" y="21600"/>
                </a:cubicBezTo>
                <a:cubicBezTo>
                  <a:pt x="12375" y="21600"/>
                  <a:pt x="11475" y="21323"/>
                  <a:pt x="11475" y="20677"/>
                </a:cubicBezTo>
                <a:cubicBezTo>
                  <a:pt x="11475" y="12277"/>
                  <a:pt x="11475" y="12277"/>
                  <a:pt x="11475" y="12277"/>
                </a:cubicBezTo>
                <a:cubicBezTo>
                  <a:pt x="10125" y="12277"/>
                  <a:pt x="10125" y="12277"/>
                  <a:pt x="10125" y="12277"/>
                </a:cubicBezTo>
                <a:cubicBezTo>
                  <a:pt x="10125" y="20677"/>
                  <a:pt x="10125" y="20677"/>
                  <a:pt x="10125" y="20677"/>
                </a:cubicBezTo>
                <a:cubicBezTo>
                  <a:pt x="10125" y="21323"/>
                  <a:pt x="9450" y="21600"/>
                  <a:pt x="7650" y="21600"/>
                </a:cubicBezTo>
                <a:cubicBezTo>
                  <a:pt x="6075" y="21600"/>
                  <a:pt x="5175" y="21323"/>
                  <a:pt x="5175" y="20677"/>
                </a:cubicBezTo>
                <a:cubicBezTo>
                  <a:pt x="5175" y="6369"/>
                  <a:pt x="5175" y="6369"/>
                  <a:pt x="5175" y="6369"/>
                </a:cubicBezTo>
                <a:cubicBezTo>
                  <a:pt x="4275" y="6369"/>
                  <a:pt x="4275" y="6369"/>
                  <a:pt x="4275" y="6369"/>
                </a:cubicBezTo>
                <a:cubicBezTo>
                  <a:pt x="4275" y="12369"/>
                  <a:pt x="4275" y="12369"/>
                  <a:pt x="4275" y="12369"/>
                </a:cubicBezTo>
                <a:cubicBezTo>
                  <a:pt x="4275" y="12923"/>
                  <a:pt x="3375" y="13200"/>
                  <a:pt x="2025" y="13200"/>
                </a:cubicBezTo>
                <a:cubicBezTo>
                  <a:pt x="675" y="13200"/>
                  <a:pt x="0" y="12923"/>
                  <a:pt x="0" y="12369"/>
                </a:cubicBezTo>
                <a:cubicBezTo>
                  <a:pt x="0" y="5538"/>
                  <a:pt x="0" y="5538"/>
                  <a:pt x="0" y="5538"/>
                </a:cubicBezTo>
                <a:cubicBezTo>
                  <a:pt x="0" y="4431"/>
                  <a:pt x="2025" y="3877"/>
                  <a:pt x="5625" y="3877"/>
                </a:cubicBezTo>
                <a:cubicBezTo>
                  <a:pt x="15975" y="3877"/>
                  <a:pt x="15975" y="3877"/>
                  <a:pt x="15975" y="3877"/>
                </a:cubicBezTo>
                <a:cubicBezTo>
                  <a:pt x="19800" y="3877"/>
                  <a:pt x="21600" y="4431"/>
                  <a:pt x="21600" y="5538"/>
                </a:cubicBezTo>
                <a:lnTo>
                  <a:pt x="21600" y="12369"/>
                </a:lnTo>
                <a:close/>
                <a:moveTo>
                  <a:pt x="21600" y="12369"/>
                </a:moveTo>
              </a:path>
            </a:pathLst>
          </a:custGeom>
          <a:solidFill>
            <a:schemeClr val="accent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14" name="AutoShape 3"/>
          <p:cNvSpPr>
            <a:spLocks/>
          </p:cNvSpPr>
          <p:nvPr/>
        </p:nvSpPr>
        <p:spPr bwMode="auto">
          <a:xfrm>
            <a:off x="2841396" y="1527348"/>
            <a:ext cx="539100" cy="1334356"/>
          </a:xfrm>
          <a:custGeom>
            <a:avLst/>
            <a:gdLst/>
            <a:ahLst/>
            <a:cxnLst/>
            <a:rect l="0" t="0" r="r" b="b"/>
            <a:pathLst>
              <a:path w="21600" h="21600">
                <a:moveTo>
                  <a:pt x="15234" y="1754"/>
                </a:moveTo>
                <a:cubicBezTo>
                  <a:pt x="15234" y="2308"/>
                  <a:pt x="14779" y="2677"/>
                  <a:pt x="13869" y="3138"/>
                </a:cubicBezTo>
                <a:cubicBezTo>
                  <a:pt x="12960" y="3508"/>
                  <a:pt x="12051" y="3692"/>
                  <a:pt x="10686" y="3692"/>
                </a:cubicBezTo>
                <a:cubicBezTo>
                  <a:pt x="9549" y="3692"/>
                  <a:pt x="8413" y="3508"/>
                  <a:pt x="7503" y="3138"/>
                </a:cubicBezTo>
                <a:cubicBezTo>
                  <a:pt x="6594" y="2677"/>
                  <a:pt x="6139" y="2308"/>
                  <a:pt x="6139" y="1754"/>
                </a:cubicBezTo>
                <a:cubicBezTo>
                  <a:pt x="6139" y="1292"/>
                  <a:pt x="6594" y="831"/>
                  <a:pt x="7503" y="554"/>
                </a:cubicBezTo>
                <a:cubicBezTo>
                  <a:pt x="8413" y="185"/>
                  <a:pt x="9549" y="0"/>
                  <a:pt x="10686" y="0"/>
                </a:cubicBezTo>
                <a:cubicBezTo>
                  <a:pt x="12051" y="0"/>
                  <a:pt x="12960" y="185"/>
                  <a:pt x="13869" y="554"/>
                </a:cubicBezTo>
                <a:cubicBezTo>
                  <a:pt x="14779" y="831"/>
                  <a:pt x="15234" y="1292"/>
                  <a:pt x="15234" y="1754"/>
                </a:cubicBezTo>
                <a:close/>
                <a:moveTo>
                  <a:pt x="21600" y="12369"/>
                </a:moveTo>
                <a:cubicBezTo>
                  <a:pt x="21600" y="12923"/>
                  <a:pt x="20918" y="13200"/>
                  <a:pt x="19554" y="13200"/>
                </a:cubicBezTo>
                <a:cubicBezTo>
                  <a:pt x="18189" y="13200"/>
                  <a:pt x="17507" y="12923"/>
                  <a:pt x="17507" y="12369"/>
                </a:cubicBezTo>
                <a:cubicBezTo>
                  <a:pt x="17507" y="6369"/>
                  <a:pt x="17507" y="6369"/>
                  <a:pt x="17507" y="6369"/>
                </a:cubicBezTo>
                <a:cubicBezTo>
                  <a:pt x="16598" y="6369"/>
                  <a:pt x="16598" y="6369"/>
                  <a:pt x="16598" y="6369"/>
                </a:cubicBezTo>
                <a:cubicBezTo>
                  <a:pt x="16598" y="20677"/>
                  <a:pt x="16598" y="20677"/>
                  <a:pt x="16598" y="20677"/>
                </a:cubicBezTo>
                <a:cubicBezTo>
                  <a:pt x="16598" y="21323"/>
                  <a:pt x="15688" y="21600"/>
                  <a:pt x="13869" y="21600"/>
                </a:cubicBezTo>
                <a:cubicBezTo>
                  <a:pt x="12278" y="21600"/>
                  <a:pt x="11368" y="21323"/>
                  <a:pt x="11368" y="20677"/>
                </a:cubicBezTo>
                <a:cubicBezTo>
                  <a:pt x="11368" y="12277"/>
                  <a:pt x="11368" y="12277"/>
                  <a:pt x="11368" y="12277"/>
                </a:cubicBezTo>
                <a:cubicBezTo>
                  <a:pt x="10232" y="12277"/>
                  <a:pt x="10232" y="12277"/>
                  <a:pt x="10232" y="12277"/>
                </a:cubicBezTo>
                <a:cubicBezTo>
                  <a:pt x="10232" y="20677"/>
                  <a:pt x="10232" y="20677"/>
                  <a:pt x="10232" y="20677"/>
                </a:cubicBezTo>
                <a:cubicBezTo>
                  <a:pt x="10232" y="21323"/>
                  <a:pt x="9322" y="21600"/>
                  <a:pt x="7503" y="21600"/>
                </a:cubicBezTo>
                <a:cubicBezTo>
                  <a:pt x="5912" y="21600"/>
                  <a:pt x="5002" y="21323"/>
                  <a:pt x="5002" y="20677"/>
                </a:cubicBezTo>
                <a:cubicBezTo>
                  <a:pt x="5002" y="6369"/>
                  <a:pt x="5002" y="6369"/>
                  <a:pt x="5002" y="6369"/>
                </a:cubicBezTo>
                <a:cubicBezTo>
                  <a:pt x="4093" y="6369"/>
                  <a:pt x="4093" y="6369"/>
                  <a:pt x="4093" y="6369"/>
                </a:cubicBezTo>
                <a:cubicBezTo>
                  <a:pt x="4093" y="12369"/>
                  <a:pt x="4093" y="12369"/>
                  <a:pt x="4093" y="12369"/>
                </a:cubicBezTo>
                <a:cubicBezTo>
                  <a:pt x="4093" y="12923"/>
                  <a:pt x="3411" y="13200"/>
                  <a:pt x="2046" y="13200"/>
                </a:cubicBezTo>
                <a:cubicBezTo>
                  <a:pt x="682" y="13200"/>
                  <a:pt x="0" y="12923"/>
                  <a:pt x="0" y="12369"/>
                </a:cubicBezTo>
                <a:cubicBezTo>
                  <a:pt x="0" y="5538"/>
                  <a:pt x="0" y="5538"/>
                  <a:pt x="0" y="5538"/>
                </a:cubicBezTo>
                <a:cubicBezTo>
                  <a:pt x="0" y="4431"/>
                  <a:pt x="1819" y="3877"/>
                  <a:pt x="5457" y="3877"/>
                </a:cubicBezTo>
                <a:cubicBezTo>
                  <a:pt x="16143" y="3877"/>
                  <a:pt x="16143" y="3877"/>
                  <a:pt x="16143" y="3877"/>
                </a:cubicBezTo>
                <a:cubicBezTo>
                  <a:pt x="19781" y="3877"/>
                  <a:pt x="21600" y="4431"/>
                  <a:pt x="21600" y="5538"/>
                </a:cubicBezTo>
                <a:lnTo>
                  <a:pt x="21600" y="12369"/>
                </a:lnTo>
                <a:close/>
                <a:moveTo>
                  <a:pt x="21600" y="12369"/>
                </a:moveTo>
              </a:path>
            </a:pathLst>
          </a:custGeom>
          <a:solidFill>
            <a:schemeClr val="accent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15" name="AutoShape 4"/>
          <p:cNvSpPr>
            <a:spLocks/>
          </p:cNvSpPr>
          <p:nvPr/>
        </p:nvSpPr>
        <p:spPr bwMode="auto">
          <a:xfrm>
            <a:off x="8585661" y="1527348"/>
            <a:ext cx="544122" cy="1334356"/>
          </a:xfrm>
          <a:custGeom>
            <a:avLst/>
            <a:gdLst/>
            <a:ahLst/>
            <a:cxnLst/>
            <a:rect l="0" t="0" r="r" b="b"/>
            <a:pathLst>
              <a:path w="21600" h="21600">
                <a:moveTo>
                  <a:pt x="15234" y="1754"/>
                </a:moveTo>
                <a:cubicBezTo>
                  <a:pt x="15234" y="2308"/>
                  <a:pt x="14779" y="2677"/>
                  <a:pt x="13869" y="3138"/>
                </a:cubicBezTo>
                <a:cubicBezTo>
                  <a:pt x="12960" y="3508"/>
                  <a:pt x="12051" y="3692"/>
                  <a:pt x="10686" y="3692"/>
                </a:cubicBezTo>
                <a:cubicBezTo>
                  <a:pt x="9549" y="3692"/>
                  <a:pt x="8413" y="3508"/>
                  <a:pt x="7503" y="3138"/>
                </a:cubicBezTo>
                <a:cubicBezTo>
                  <a:pt x="6594" y="2677"/>
                  <a:pt x="6139" y="2308"/>
                  <a:pt x="6139" y="1754"/>
                </a:cubicBezTo>
                <a:cubicBezTo>
                  <a:pt x="6139" y="1292"/>
                  <a:pt x="6594" y="831"/>
                  <a:pt x="7503" y="554"/>
                </a:cubicBezTo>
                <a:cubicBezTo>
                  <a:pt x="8413" y="185"/>
                  <a:pt x="9549" y="0"/>
                  <a:pt x="10686" y="0"/>
                </a:cubicBezTo>
                <a:cubicBezTo>
                  <a:pt x="12051" y="0"/>
                  <a:pt x="12960" y="185"/>
                  <a:pt x="13869" y="554"/>
                </a:cubicBezTo>
                <a:cubicBezTo>
                  <a:pt x="14779" y="831"/>
                  <a:pt x="15234" y="1292"/>
                  <a:pt x="15234" y="1754"/>
                </a:cubicBezTo>
                <a:close/>
                <a:moveTo>
                  <a:pt x="21600" y="12369"/>
                </a:moveTo>
                <a:cubicBezTo>
                  <a:pt x="21600" y="12923"/>
                  <a:pt x="20918" y="13200"/>
                  <a:pt x="19554" y="13200"/>
                </a:cubicBezTo>
                <a:cubicBezTo>
                  <a:pt x="18189" y="13200"/>
                  <a:pt x="17507" y="12923"/>
                  <a:pt x="17507" y="12369"/>
                </a:cubicBezTo>
                <a:cubicBezTo>
                  <a:pt x="17507" y="6369"/>
                  <a:pt x="17507" y="6369"/>
                  <a:pt x="17507" y="6369"/>
                </a:cubicBezTo>
                <a:cubicBezTo>
                  <a:pt x="16598" y="6369"/>
                  <a:pt x="16598" y="6369"/>
                  <a:pt x="16598" y="6369"/>
                </a:cubicBezTo>
                <a:cubicBezTo>
                  <a:pt x="16598" y="20677"/>
                  <a:pt x="16598" y="20677"/>
                  <a:pt x="16598" y="20677"/>
                </a:cubicBezTo>
                <a:cubicBezTo>
                  <a:pt x="16598" y="21323"/>
                  <a:pt x="15688" y="21600"/>
                  <a:pt x="13869" y="21600"/>
                </a:cubicBezTo>
                <a:cubicBezTo>
                  <a:pt x="12278" y="21600"/>
                  <a:pt x="11368" y="21323"/>
                  <a:pt x="11368" y="20677"/>
                </a:cubicBezTo>
                <a:cubicBezTo>
                  <a:pt x="11368" y="12277"/>
                  <a:pt x="11368" y="12277"/>
                  <a:pt x="11368" y="12277"/>
                </a:cubicBezTo>
                <a:cubicBezTo>
                  <a:pt x="10004" y="12277"/>
                  <a:pt x="10004" y="12277"/>
                  <a:pt x="10004" y="12277"/>
                </a:cubicBezTo>
                <a:cubicBezTo>
                  <a:pt x="10004" y="20677"/>
                  <a:pt x="10004" y="20677"/>
                  <a:pt x="10004" y="20677"/>
                </a:cubicBezTo>
                <a:cubicBezTo>
                  <a:pt x="10004" y="21323"/>
                  <a:pt x="9322" y="21600"/>
                  <a:pt x="7503" y="21600"/>
                </a:cubicBezTo>
                <a:cubicBezTo>
                  <a:pt x="5912" y="21600"/>
                  <a:pt x="5002" y="21323"/>
                  <a:pt x="5002" y="20677"/>
                </a:cubicBezTo>
                <a:cubicBezTo>
                  <a:pt x="5002" y="6369"/>
                  <a:pt x="5002" y="6369"/>
                  <a:pt x="5002" y="6369"/>
                </a:cubicBezTo>
                <a:cubicBezTo>
                  <a:pt x="4093" y="6369"/>
                  <a:pt x="4093" y="6369"/>
                  <a:pt x="4093" y="6369"/>
                </a:cubicBezTo>
                <a:cubicBezTo>
                  <a:pt x="4093" y="12369"/>
                  <a:pt x="4093" y="12369"/>
                  <a:pt x="4093" y="12369"/>
                </a:cubicBezTo>
                <a:cubicBezTo>
                  <a:pt x="4093" y="12923"/>
                  <a:pt x="3411" y="13200"/>
                  <a:pt x="2046" y="13200"/>
                </a:cubicBezTo>
                <a:cubicBezTo>
                  <a:pt x="682" y="13200"/>
                  <a:pt x="0" y="12923"/>
                  <a:pt x="0" y="12369"/>
                </a:cubicBezTo>
                <a:cubicBezTo>
                  <a:pt x="0" y="5538"/>
                  <a:pt x="0" y="5538"/>
                  <a:pt x="0" y="5538"/>
                </a:cubicBezTo>
                <a:cubicBezTo>
                  <a:pt x="0" y="4431"/>
                  <a:pt x="1819" y="3877"/>
                  <a:pt x="5457" y="3877"/>
                </a:cubicBezTo>
                <a:cubicBezTo>
                  <a:pt x="16143" y="3877"/>
                  <a:pt x="16143" y="3877"/>
                  <a:pt x="16143" y="3877"/>
                </a:cubicBezTo>
                <a:cubicBezTo>
                  <a:pt x="19781" y="3877"/>
                  <a:pt x="21600" y="4431"/>
                  <a:pt x="21600" y="5538"/>
                </a:cubicBezTo>
                <a:lnTo>
                  <a:pt x="21600" y="12369"/>
                </a:lnTo>
                <a:close/>
                <a:moveTo>
                  <a:pt x="21600" y="12369"/>
                </a:moveTo>
              </a:path>
            </a:pathLst>
          </a:custGeom>
          <a:solidFill>
            <a:schemeClr val="accent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16" name="AutoShape 5"/>
          <p:cNvSpPr>
            <a:spLocks/>
          </p:cNvSpPr>
          <p:nvPr/>
        </p:nvSpPr>
        <p:spPr bwMode="auto">
          <a:xfrm>
            <a:off x="5131734" y="1527348"/>
            <a:ext cx="549146" cy="1334356"/>
          </a:xfrm>
          <a:custGeom>
            <a:avLst/>
            <a:gdLst/>
            <a:ahLst/>
            <a:cxnLst/>
            <a:rect l="0" t="0" r="r" b="b"/>
            <a:pathLst>
              <a:path w="21600" h="21600">
                <a:moveTo>
                  <a:pt x="15300" y="1754"/>
                </a:moveTo>
                <a:cubicBezTo>
                  <a:pt x="15300" y="2308"/>
                  <a:pt x="14850" y="2677"/>
                  <a:pt x="13950" y="3138"/>
                </a:cubicBezTo>
                <a:cubicBezTo>
                  <a:pt x="13050" y="3508"/>
                  <a:pt x="11925" y="3692"/>
                  <a:pt x="10800" y="3692"/>
                </a:cubicBezTo>
                <a:cubicBezTo>
                  <a:pt x="9675" y="3692"/>
                  <a:pt x="8550" y="3508"/>
                  <a:pt x="7650" y="3138"/>
                </a:cubicBezTo>
                <a:cubicBezTo>
                  <a:pt x="6750" y="2677"/>
                  <a:pt x="6300" y="2308"/>
                  <a:pt x="6300" y="1754"/>
                </a:cubicBezTo>
                <a:cubicBezTo>
                  <a:pt x="6300" y="1292"/>
                  <a:pt x="6750" y="831"/>
                  <a:pt x="7650" y="554"/>
                </a:cubicBezTo>
                <a:cubicBezTo>
                  <a:pt x="8550" y="185"/>
                  <a:pt x="9450" y="0"/>
                  <a:pt x="10800" y="0"/>
                </a:cubicBezTo>
                <a:cubicBezTo>
                  <a:pt x="11925" y="0"/>
                  <a:pt x="13050" y="185"/>
                  <a:pt x="13950" y="554"/>
                </a:cubicBezTo>
                <a:cubicBezTo>
                  <a:pt x="14850" y="831"/>
                  <a:pt x="15300" y="1292"/>
                  <a:pt x="15300" y="1754"/>
                </a:cubicBezTo>
                <a:close/>
                <a:moveTo>
                  <a:pt x="21600" y="12369"/>
                </a:moveTo>
                <a:cubicBezTo>
                  <a:pt x="21600" y="12923"/>
                  <a:pt x="20925" y="13200"/>
                  <a:pt x="19575" y="13200"/>
                </a:cubicBezTo>
                <a:cubicBezTo>
                  <a:pt x="18225" y="13200"/>
                  <a:pt x="17550" y="12923"/>
                  <a:pt x="17550" y="12369"/>
                </a:cubicBezTo>
                <a:cubicBezTo>
                  <a:pt x="17550" y="6369"/>
                  <a:pt x="17550" y="6369"/>
                  <a:pt x="17550" y="6369"/>
                </a:cubicBezTo>
                <a:cubicBezTo>
                  <a:pt x="16425" y="6369"/>
                  <a:pt x="16425" y="6369"/>
                  <a:pt x="16425" y="6369"/>
                </a:cubicBezTo>
                <a:cubicBezTo>
                  <a:pt x="16425" y="20677"/>
                  <a:pt x="16425" y="20677"/>
                  <a:pt x="16425" y="20677"/>
                </a:cubicBezTo>
                <a:cubicBezTo>
                  <a:pt x="16425" y="21323"/>
                  <a:pt x="15750" y="21600"/>
                  <a:pt x="13950" y="21600"/>
                </a:cubicBezTo>
                <a:cubicBezTo>
                  <a:pt x="12375" y="21600"/>
                  <a:pt x="11475" y="21323"/>
                  <a:pt x="11475" y="20677"/>
                </a:cubicBezTo>
                <a:cubicBezTo>
                  <a:pt x="11475" y="12277"/>
                  <a:pt x="11475" y="12277"/>
                  <a:pt x="11475" y="12277"/>
                </a:cubicBezTo>
                <a:cubicBezTo>
                  <a:pt x="10125" y="12277"/>
                  <a:pt x="10125" y="12277"/>
                  <a:pt x="10125" y="12277"/>
                </a:cubicBezTo>
                <a:cubicBezTo>
                  <a:pt x="10125" y="20677"/>
                  <a:pt x="10125" y="20677"/>
                  <a:pt x="10125" y="20677"/>
                </a:cubicBezTo>
                <a:cubicBezTo>
                  <a:pt x="10125" y="21323"/>
                  <a:pt x="9450" y="21600"/>
                  <a:pt x="7650" y="21600"/>
                </a:cubicBezTo>
                <a:cubicBezTo>
                  <a:pt x="6075" y="21600"/>
                  <a:pt x="5175" y="21323"/>
                  <a:pt x="5175" y="20677"/>
                </a:cubicBezTo>
                <a:cubicBezTo>
                  <a:pt x="5175" y="6369"/>
                  <a:pt x="5175" y="6369"/>
                  <a:pt x="5175" y="6369"/>
                </a:cubicBezTo>
                <a:cubicBezTo>
                  <a:pt x="4050" y="6369"/>
                  <a:pt x="4050" y="6369"/>
                  <a:pt x="4050" y="6369"/>
                </a:cubicBezTo>
                <a:cubicBezTo>
                  <a:pt x="4050" y="12369"/>
                  <a:pt x="4050" y="12369"/>
                  <a:pt x="4050" y="12369"/>
                </a:cubicBezTo>
                <a:cubicBezTo>
                  <a:pt x="4050" y="12923"/>
                  <a:pt x="3375" y="13200"/>
                  <a:pt x="2025" y="13200"/>
                </a:cubicBezTo>
                <a:cubicBezTo>
                  <a:pt x="675" y="13200"/>
                  <a:pt x="0" y="12923"/>
                  <a:pt x="0" y="12369"/>
                </a:cubicBezTo>
                <a:cubicBezTo>
                  <a:pt x="0" y="5538"/>
                  <a:pt x="0" y="5538"/>
                  <a:pt x="0" y="5538"/>
                </a:cubicBezTo>
                <a:cubicBezTo>
                  <a:pt x="0" y="4431"/>
                  <a:pt x="2025" y="3877"/>
                  <a:pt x="5625" y="3877"/>
                </a:cubicBezTo>
                <a:cubicBezTo>
                  <a:pt x="15975" y="3877"/>
                  <a:pt x="15975" y="3877"/>
                  <a:pt x="15975" y="3877"/>
                </a:cubicBezTo>
                <a:cubicBezTo>
                  <a:pt x="19800" y="3877"/>
                  <a:pt x="21600" y="4431"/>
                  <a:pt x="21600" y="5538"/>
                </a:cubicBezTo>
                <a:lnTo>
                  <a:pt x="21600" y="12369"/>
                </a:lnTo>
                <a:close/>
                <a:moveTo>
                  <a:pt x="21600" y="12369"/>
                </a:moveTo>
              </a:path>
            </a:pathLst>
          </a:custGeom>
          <a:solidFill>
            <a:schemeClr val="accent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17" name="AutoShape 6"/>
          <p:cNvSpPr>
            <a:spLocks/>
          </p:cNvSpPr>
          <p:nvPr/>
        </p:nvSpPr>
        <p:spPr bwMode="auto">
          <a:xfrm>
            <a:off x="6281928" y="1527348"/>
            <a:ext cx="544122" cy="1334356"/>
          </a:xfrm>
          <a:custGeom>
            <a:avLst/>
            <a:gdLst/>
            <a:ahLst/>
            <a:cxnLst/>
            <a:rect l="0" t="0" r="r" b="b"/>
            <a:pathLst>
              <a:path w="21600" h="21600">
                <a:moveTo>
                  <a:pt x="15234" y="1754"/>
                </a:moveTo>
                <a:cubicBezTo>
                  <a:pt x="15234" y="2308"/>
                  <a:pt x="14779" y="2677"/>
                  <a:pt x="13869" y="3138"/>
                </a:cubicBezTo>
                <a:cubicBezTo>
                  <a:pt x="12960" y="3508"/>
                  <a:pt x="12051" y="3692"/>
                  <a:pt x="10686" y="3692"/>
                </a:cubicBezTo>
                <a:cubicBezTo>
                  <a:pt x="9549" y="3692"/>
                  <a:pt x="8413" y="3508"/>
                  <a:pt x="7503" y="3138"/>
                </a:cubicBezTo>
                <a:cubicBezTo>
                  <a:pt x="6821" y="2677"/>
                  <a:pt x="6366" y="2308"/>
                  <a:pt x="6366" y="1754"/>
                </a:cubicBezTo>
                <a:cubicBezTo>
                  <a:pt x="6366" y="1292"/>
                  <a:pt x="6821" y="831"/>
                  <a:pt x="7503" y="554"/>
                </a:cubicBezTo>
                <a:cubicBezTo>
                  <a:pt x="8413" y="185"/>
                  <a:pt x="9549" y="0"/>
                  <a:pt x="10686" y="0"/>
                </a:cubicBezTo>
                <a:cubicBezTo>
                  <a:pt x="12051" y="0"/>
                  <a:pt x="12960" y="185"/>
                  <a:pt x="13869" y="554"/>
                </a:cubicBezTo>
                <a:cubicBezTo>
                  <a:pt x="14779" y="831"/>
                  <a:pt x="15234" y="1292"/>
                  <a:pt x="15234" y="1754"/>
                </a:cubicBezTo>
                <a:close/>
                <a:moveTo>
                  <a:pt x="21600" y="12369"/>
                </a:moveTo>
                <a:cubicBezTo>
                  <a:pt x="21600" y="12923"/>
                  <a:pt x="20918" y="13200"/>
                  <a:pt x="19554" y="13200"/>
                </a:cubicBezTo>
                <a:cubicBezTo>
                  <a:pt x="18189" y="13200"/>
                  <a:pt x="17507" y="12923"/>
                  <a:pt x="17507" y="12369"/>
                </a:cubicBezTo>
                <a:cubicBezTo>
                  <a:pt x="17507" y="6369"/>
                  <a:pt x="17507" y="6369"/>
                  <a:pt x="17507" y="6369"/>
                </a:cubicBezTo>
                <a:cubicBezTo>
                  <a:pt x="16598" y="6369"/>
                  <a:pt x="16598" y="6369"/>
                  <a:pt x="16598" y="6369"/>
                </a:cubicBezTo>
                <a:cubicBezTo>
                  <a:pt x="16598" y="20677"/>
                  <a:pt x="16598" y="20677"/>
                  <a:pt x="16598" y="20677"/>
                </a:cubicBezTo>
                <a:cubicBezTo>
                  <a:pt x="16598" y="21323"/>
                  <a:pt x="15688" y="21600"/>
                  <a:pt x="14097" y="21600"/>
                </a:cubicBezTo>
                <a:cubicBezTo>
                  <a:pt x="12278" y="21600"/>
                  <a:pt x="11368" y="21323"/>
                  <a:pt x="11368" y="20677"/>
                </a:cubicBezTo>
                <a:cubicBezTo>
                  <a:pt x="11368" y="12277"/>
                  <a:pt x="11368" y="12277"/>
                  <a:pt x="11368" y="12277"/>
                </a:cubicBezTo>
                <a:cubicBezTo>
                  <a:pt x="10232" y="12277"/>
                  <a:pt x="10232" y="12277"/>
                  <a:pt x="10232" y="12277"/>
                </a:cubicBezTo>
                <a:cubicBezTo>
                  <a:pt x="10232" y="20677"/>
                  <a:pt x="10232" y="20677"/>
                  <a:pt x="10232" y="20677"/>
                </a:cubicBezTo>
                <a:cubicBezTo>
                  <a:pt x="10232" y="21323"/>
                  <a:pt x="9322" y="21600"/>
                  <a:pt x="7503" y="21600"/>
                </a:cubicBezTo>
                <a:cubicBezTo>
                  <a:pt x="5912" y="21600"/>
                  <a:pt x="5002" y="21323"/>
                  <a:pt x="5002" y="20677"/>
                </a:cubicBezTo>
                <a:cubicBezTo>
                  <a:pt x="5002" y="6369"/>
                  <a:pt x="5002" y="6369"/>
                  <a:pt x="5002" y="6369"/>
                </a:cubicBezTo>
                <a:cubicBezTo>
                  <a:pt x="4093" y="6369"/>
                  <a:pt x="4093" y="6369"/>
                  <a:pt x="4093" y="6369"/>
                </a:cubicBezTo>
                <a:cubicBezTo>
                  <a:pt x="4093" y="12369"/>
                  <a:pt x="4093" y="12369"/>
                  <a:pt x="4093" y="12369"/>
                </a:cubicBezTo>
                <a:cubicBezTo>
                  <a:pt x="4093" y="12923"/>
                  <a:pt x="3411" y="13200"/>
                  <a:pt x="2046" y="13200"/>
                </a:cubicBezTo>
                <a:cubicBezTo>
                  <a:pt x="682" y="13200"/>
                  <a:pt x="0" y="12923"/>
                  <a:pt x="0" y="12369"/>
                </a:cubicBezTo>
                <a:cubicBezTo>
                  <a:pt x="0" y="5538"/>
                  <a:pt x="0" y="5538"/>
                  <a:pt x="0" y="5538"/>
                </a:cubicBezTo>
                <a:cubicBezTo>
                  <a:pt x="0" y="4431"/>
                  <a:pt x="1819" y="3877"/>
                  <a:pt x="5457" y="3877"/>
                </a:cubicBezTo>
                <a:cubicBezTo>
                  <a:pt x="16143" y="3877"/>
                  <a:pt x="16143" y="3877"/>
                  <a:pt x="16143" y="3877"/>
                </a:cubicBezTo>
                <a:cubicBezTo>
                  <a:pt x="19781" y="3877"/>
                  <a:pt x="21600" y="4431"/>
                  <a:pt x="21600" y="5538"/>
                </a:cubicBezTo>
                <a:lnTo>
                  <a:pt x="21600" y="12369"/>
                </a:lnTo>
                <a:close/>
                <a:moveTo>
                  <a:pt x="21600" y="12369"/>
                </a:moveTo>
              </a:path>
            </a:pathLst>
          </a:custGeom>
          <a:solidFill>
            <a:schemeClr val="accent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18" name="AutoShape 7"/>
          <p:cNvSpPr>
            <a:spLocks/>
          </p:cNvSpPr>
          <p:nvPr/>
        </p:nvSpPr>
        <p:spPr bwMode="auto">
          <a:xfrm>
            <a:off x="8016424" y="1527348"/>
            <a:ext cx="549146" cy="1334356"/>
          </a:xfrm>
          <a:custGeom>
            <a:avLst/>
            <a:gdLst/>
            <a:ahLst/>
            <a:cxnLst/>
            <a:rect l="0" t="0" r="r" b="b"/>
            <a:pathLst>
              <a:path w="21600" h="21600">
                <a:moveTo>
                  <a:pt x="15075" y="1754"/>
                </a:moveTo>
                <a:cubicBezTo>
                  <a:pt x="15075" y="2308"/>
                  <a:pt x="14625" y="2677"/>
                  <a:pt x="13950" y="3138"/>
                </a:cubicBezTo>
                <a:cubicBezTo>
                  <a:pt x="13050" y="3508"/>
                  <a:pt x="11925" y="3692"/>
                  <a:pt x="10800" y="3692"/>
                </a:cubicBezTo>
                <a:cubicBezTo>
                  <a:pt x="9450" y="3692"/>
                  <a:pt x="8550" y="3508"/>
                  <a:pt x="7650" y="3138"/>
                </a:cubicBezTo>
                <a:cubicBezTo>
                  <a:pt x="6750" y="2677"/>
                  <a:pt x="6300" y="2308"/>
                  <a:pt x="6300" y="1754"/>
                </a:cubicBezTo>
                <a:cubicBezTo>
                  <a:pt x="6300" y="1292"/>
                  <a:pt x="6750" y="831"/>
                  <a:pt x="7650" y="554"/>
                </a:cubicBezTo>
                <a:cubicBezTo>
                  <a:pt x="8550" y="185"/>
                  <a:pt x="9450" y="0"/>
                  <a:pt x="10800" y="0"/>
                </a:cubicBezTo>
                <a:cubicBezTo>
                  <a:pt x="11925" y="0"/>
                  <a:pt x="13050" y="185"/>
                  <a:pt x="13950" y="554"/>
                </a:cubicBezTo>
                <a:cubicBezTo>
                  <a:pt x="14625" y="831"/>
                  <a:pt x="15075" y="1292"/>
                  <a:pt x="15075" y="1754"/>
                </a:cubicBezTo>
                <a:close/>
                <a:moveTo>
                  <a:pt x="21600" y="12369"/>
                </a:moveTo>
                <a:cubicBezTo>
                  <a:pt x="21600" y="12923"/>
                  <a:pt x="20925" y="13200"/>
                  <a:pt x="19575" y="13200"/>
                </a:cubicBezTo>
                <a:cubicBezTo>
                  <a:pt x="18225" y="13200"/>
                  <a:pt x="17325" y="12923"/>
                  <a:pt x="17325" y="12369"/>
                </a:cubicBezTo>
                <a:cubicBezTo>
                  <a:pt x="17325" y="6369"/>
                  <a:pt x="17325" y="6369"/>
                  <a:pt x="17325" y="6369"/>
                </a:cubicBezTo>
                <a:cubicBezTo>
                  <a:pt x="16425" y="6369"/>
                  <a:pt x="16425" y="6369"/>
                  <a:pt x="16425" y="6369"/>
                </a:cubicBezTo>
                <a:cubicBezTo>
                  <a:pt x="16425" y="20677"/>
                  <a:pt x="16425" y="20677"/>
                  <a:pt x="16425" y="20677"/>
                </a:cubicBezTo>
                <a:cubicBezTo>
                  <a:pt x="16425" y="21323"/>
                  <a:pt x="15525" y="21600"/>
                  <a:pt x="13950" y="21600"/>
                </a:cubicBezTo>
                <a:cubicBezTo>
                  <a:pt x="12150" y="21600"/>
                  <a:pt x="11475" y="21323"/>
                  <a:pt x="11475" y="20677"/>
                </a:cubicBezTo>
                <a:cubicBezTo>
                  <a:pt x="11475" y="12277"/>
                  <a:pt x="11475" y="12277"/>
                  <a:pt x="11475" y="12277"/>
                </a:cubicBezTo>
                <a:cubicBezTo>
                  <a:pt x="10125" y="12277"/>
                  <a:pt x="10125" y="12277"/>
                  <a:pt x="10125" y="12277"/>
                </a:cubicBezTo>
                <a:cubicBezTo>
                  <a:pt x="10125" y="20677"/>
                  <a:pt x="10125" y="20677"/>
                  <a:pt x="10125" y="20677"/>
                </a:cubicBezTo>
                <a:cubicBezTo>
                  <a:pt x="10125" y="21323"/>
                  <a:pt x="9225" y="21600"/>
                  <a:pt x="7650" y="21600"/>
                </a:cubicBezTo>
                <a:cubicBezTo>
                  <a:pt x="5850" y="21600"/>
                  <a:pt x="5175" y="21323"/>
                  <a:pt x="5175" y="20677"/>
                </a:cubicBezTo>
                <a:cubicBezTo>
                  <a:pt x="5175" y="6369"/>
                  <a:pt x="5175" y="6369"/>
                  <a:pt x="5175" y="6369"/>
                </a:cubicBezTo>
                <a:cubicBezTo>
                  <a:pt x="4050" y="6369"/>
                  <a:pt x="4050" y="6369"/>
                  <a:pt x="4050" y="6369"/>
                </a:cubicBezTo>
                <a:cubicBezTo>
                  <a:pt x="4050" y="12369"/>
                  <a:pt x="4050" y="12369"/>
                  <a:pt x="4050" y="12369"/>
                </a:cubicBezTo>
                <a:cubicBezTo>
                  <a:pt x="4050" y="12923"/>
                  <a:pt x="3375" y="13200"/>
                  <a:pt x="2025" y="13200"/>
                </a:cubicBezTo>
                <a:cubicBezTo>
                  <a:pt x="675" y="13200"/>
                  <a:pt x="0" y="12923"/>
                  <a:pt x="0" y="12369"/>
                </a:cubicBezTo>
                <a:cubicBezTo>
                  <a:pt x="0" y="5538"/>
                  <a:pt x="0" y="5538"/>
                  <a:pt x="0" y="5538"/>
                </a:cubicBezTo>
                <a:cubicBezTo>
                  <a:pt x="0" y="4431"/>
                  <a:pt x="1800" y="3877"/>
                  <a:pt x="5625" y="3877"/>
                </a:cubicBezTo>
                <a:cubicBezTo>
                  <a:pt x="15975" y="3877"/>
                  <a:pt x="15975" y="3877"/>
                  <a:pt x="15975" y="3877"/>
                </a:cubicBezTo>
                <a:cubicBezTo>
                  <a:pt x="19575" y="3877"/>
                  <a:pt x="21600" y="4431"/>
                  <a:pt x="21600" y="5538"/>
                </a:cubicBezTo>
                <a:lnTo>
                  <a:pt x="21600" y="12369"/>
                </a:lnTo>
                <a:close/>
                <a:moveTo>
                  <a:pt x="21600" y="12369"/>
                </a:moveTo>
              </a:path>
            </a:pathLst>
          </a:custGeom>
          <a:solidFill>
            <a:schemeClr val="accent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19" name="AutoShape 8"/>
          <p:cNvSpPr>
            <a:spLocks/>
          </p:cNvSpPr>
          <p:nvPr/>
        </p:nvSpPr>
        <p:spPr bwMode="auto">
          <a:xfrm>
            <a:off x="4567522" y="1527348"/>
            <a:ext cx="539100" cy="1334356"/>
          </a:xfrm>
          <a:custGeom>
            <a:avLst/>
            <a:gdLst/>
            <a:ahLst/>
            <a:cxnLst/>
            <a:rect l="0" t="0" r="r" b="b"/>
            <a:pathLst>
              <a:path w="21600" h="21600">
                <a:moveTo>
                  <a:pt x="15234" y="1754"/>
                </a:moveTo>
                <a:cubicBezTo>
                  <a:pt x="15234" y="2308"/>
                  <a:pt x="14779" y="2677"/>
                  <a:pt x="13869" y="3138"/>
                </a:cubicBezTo>
                <a:cubicBezTo>
                  <a:pt x="12960" y="3508"/>
                  <a:pt x="12051" y="3692"/>
                  <a:pt x="10686" y="3692"/>
                </a:cubicBezTo>
                <a:cubicBezTo>
                  <a:pt x="9549" y="3692"/>
                  <a:pt x="8413" y="3508"/>
                  <a:pt x="7731" y="3138"/>
                </a:cubicBezTo>
                <a:cubicBezTo>
                  <a:pt x="6821" y="2677"/>
                  <a:pt x="6366" y="2308"/>
                  <a:pt x="6366" y="1754"/>
                </a:cubicBezTo>
                <a:cubicBezTo>
                  <a:pt x="6366" y="1292"/>
                  <a:pt x="6821" y="831"/>
                  <a:pt x="7503" y="554"/>
                </a:cubicBezTo>
                <a:cubicBezTo>
                  <a:pt x="8413" y="185"/>
                  <a:pt x="9549" y="0"/>
                  <a:pt x="10686" y="0"/>
                </a:cubicBezTo>
                <a:cubicBezTo>
                  <a:pt x="12051" y="0"/>
                  <a:pt x="12960" y="185"/>
                  <a:pt x="13869" y="554"/>
                </a:cubicBezTo>
                <a:cubicBezTo>
                  <a:pt x="14779" y="831"/>
                  <a:pt x="15234" y="1292"/>
                  <a:pt x="15234" y="1754"/>
                </a:cubicBezTo>
                <a:close/>
                <a:moveTo>
                  <a:pt x="21600" y="12369"/>
                </a:moveTo>
                <a:cubicBezTo>
                  <a:pt x="21600" y="12923"/>
                  <a:pt x="20918" y="13200"/>
                  <a:pt x="19554" y="13200"/>
                </a:cubicBezTo>
                <a:cubicBezTo>
                  <a:pt x="18189" y="13200"/>
                  <a:pt x="17507" y="12923"/>
                  <a:pt x="17507" y="12369"/>
                </a:cubicBezTo>
                <a:cubicBezTo>
                  <a:pt x="17507" y="6369"/>
                  <a:pt x="17507" y="6369"/>
                  <a:pt x="17507" y="6369"/>
                </a:cubicBezTo>
                <a:cubicBezTo>
                  <a:pt x="16598" y="6369"/>
                  <a:pt x="16598" y="6369"/>
                  <a:pt x="16598" y="6369"/>
                </a:cubicBezTo>
                <a:cubicBezTo>
                  <a:pt x="16598" y="20677"/>
                  <a:pt x="16598" y="20677"/>
                  <a:pt x="16598" y="20677"/>
                </a:cubicBezTo>
                <a:cubicBezTo>
                  <a:pt x="16598" y="21323"/>
                  <a:pt x="15688" y="21600"/>
                  <a:pt x="14097" y="21600"/>
                </a:cubicBezTo>
                <a:cubicBezTo>
                  <a:pt x="12278" y="21600"/>
                  <a:pt x="11596" y="21323"/>
                  <a:pt x="11596" y="20677"/>
                </a:cubicBezTo>
                <a:cubicBezTo>
                  <a:pt x="11596" y="12277"/>
                  <a:pt x="11596" y="12277"/>
                  <a:pt x="11596" y="12277"/>
                </a:cubicBezTo>
                <a:cubicBezTo>
                  <a:pt x="10232" y="12277"/>
                  <a:pt x="10232" y="12277"/>
                  <a:pt x="10232" y="12277"/>
                </a:cubicBezTo>
                <a:cubicBezTo>
                  <a:pt x="10232" y="20677"/>
                  <a:pt x="10232" y="20677"/>
                  <a:pt x="10232" y="20677"/>
                </a:cubicBezTo>
                <a:cubicBezTo>
                  <a:pt x="10232" y="21323"/>
                  <a:pt x="9322" y="21600"/>
                  <a:pt x="7731" y="21600"/>
                </a:cubicBezTo>
                <a:cubicBezTo>
                  <a:pt x="5912" y="21600"/>
                  <a:pt x="5002" y="21323"/>
                  <a:pt x="5002" y="20677"/>
                </a:cubicBezTo>
                <a:cubicBezTo>
                  <a:pt x="5002" y="6369"/>
                  <a:pt x="5002" y="6369"/>
                  <a:pt x="5002" y="6369"/>
                </a:cubicBezTo>
                <a:cubicBezTo>
                  <a:pt x="4093" y="6369"/>
                  <a:pt x="4093" y="6369"/>
                  <a:pt x="4093" y="6369"/>
                </a:cubicBezTo>
                <a:cubicBezTo>
                  <a:pt x="4093" y="12369"/>
                  <a:pt x="4093" y="12369"/>
                  <a:pt x="4093" y="12369"/>
                </a:cubicBezTo>
                <a:cubicBezTo>
                  <a:pt x="4093" y="12923"/>
                  <a:pt x="3411" y="13200"/>
                  <a:pt x="2046" y="13200"/>
                </a:cubicBezTo>
                <a:cubicBezTo>
                  <a:pt x="682" y="13200"/>
                  <a:pt x="0" y="12923"/>
                  <a:pt x="0" y="12369"/>
                </a:cubicBezTo>
                <a:cubicBezTo>
                  <a:pt x="0" y="5538"/>
                  <a:pt x="0" y="5538"/>
                  <a:pt x="0" y="5538"/>
                </a:cubicBezTo>
                <a:cubicBezTo>
                  <a:pt x="0" y="4431"/>
                  <a:pt x="1819" y="3877"/>
                  <a:pt x="5684" y="3877"/>
                </a:cubicBezTo>
                <a:cubicBezTo>
                  <a:pt x="16143" y="3877"/>
                  <a:pt x="16143" y="3877"/>
                  <a:pt x="16143" y="3877"/>
                </a:cubicBezTo>
                <a:cubicBezTo>
                  <a:pt x="19781" y="3877"/>
                  <a:pt x="21600" y="4431"/>
                  <a:pt x="21600" y="5538"/>
                </a:cubicBezTo>
                <a:lnTo>
                  <a:pt x="21600" y="12369"/>
                </a:lnTo>
                <a:close/>
                <a:moveTo>
                  <a:pt x="21600" y="12369"/>
                </a:moveTo>
              </a:path>
            </a:pathLst>
          </a:custGeom>
          <a:solidFill>
            <a:schemeClr val="accent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20" name="AutoShape 9"/>
          <p:cNvSpPr>
            <a:spLocks/>
          </p:cNvSpPr>
          <p:nvPr/>
        </p:nvSpPr>
        <p:spPr bwMode="auto">
          <a:xfrm>
            <a:off x="3422352" y="1527348"/>
            <a:ext cx="547471" cy="1334356"/>
          </a:xfrm>
          <a:custGeom>
            <a:avLst/>
            <a:gdLst/>
            <a:ahLst/>
            <a:cxnLst/>
            <a:rect l="0" t="0" r="r" b="b"/>
            <a:pathLst>
              <a:path w="21600" h="21600">
                <a:moveTo>
                  <a:pt x="15075" y="1754"/>
                </a:moveTo>
                <a:cubicBezTo>
                  <a:pt x="15075" y="2308"/>
                  <a:pt x="14625" y="2677"/>
                  <a:pt x="13725" y="3138"/>
                </a:cubicBezTo>
                <a:cubicBezTo>
                  <a:pt x="13050" y="3508"/>
                  <a:pt x="11925" y="3692"/>
                  <a:pt x="10800" y="3692"/>
                </a:cubicBezTo>
                <a:cubicBezTo>
                  <a:pt x="9450" y="3692"/>
                  <a:pt x="8550" y="3508"/>
                  <a:pt x="7650" y="3138"/>
                </a:cubicBezTo>
                <a:cubicBezTo>
                  <a:pt x="6750" y="2677"/>
                  <a:pt x="6300" y="2308"/>
                  <a:pt x="6300" y="1754"/>
                </a:cubicBezTo>
                <a:cubicBezTo>
                  <a:pt x="6300" y="1292"/>
                  <a:pt x="6750" y="831"/>
                  <a:pt x="7650" y="554"/>
                </a:cubicBezTo>
                <a:cubicBezTo>
                  <a:pt x="8325" y="185"/>
                  <a:pt x="9450" y="0"/>
                  <a:pt x="10800" y="0"/>
                </a:cubicBezTo>
                <a:cubicBezTo>
                  <a:pt x="11925" y="0"/>
                  <a:pt x="13050" y="185"/>
                  <a:pt x="13725" y="554"/>
                </a:cubicBezTo>
                <a:cubicBezTo>
                  <a:pt x="14625" y="831"/>
                  <a:pt x="15075" y="1292"/>
                  <a:pt x="15075" y="1754"/>
                </a:cubicBezTo>
                <a:close/>
                <a:moveTo>
                  <a:pt x="21600" y="12369"/>
                </a:moveTo>
                <a:cubicBezTo>
                  <a:pt x="21600" y="12923"/>
                  <a:pt x="20925" y="13200"/>
                  <a:pt x="19575" y="13200"/>
                </a:cubicBezTo>
                <a:cubicBezTo>
                  <a:pt x="18225" y="13200"/>
                  <a:pt x="17325" y="12923"/>
                  <a:pt x="17325" y="12369"/>
                </a:cubicBezTo>
                <a:cubicBezTo>
                  <a:pt x="17325" y="6369"/>
                  <a:pt x="17325" y="6369"/>
                  <a:pt x="17325" y="6369"/>
                </a:cubicBezTo>
                <a:cubicBezTo>
                  <a:pt x="16425" y="6369"/>
                  <a:pt x="16425" y="6369"/>
                  <a:pt x="16425" y="6369"/>
                </a:cubicBezTo>
                <a:cubicBezTo>
                  <a:pt x="16425" y="20677"/>
                  <a:pt x="16425" y="20677"/>
                  <a:pt x="16425" y="20677"/>
                </a:cubicBezTo>
                <a:cubicBezTo>
                  <a:pt x="16425" y="21323"/>
                  <a:pt x="15525" y="21600"/>
                  <a:pt x="13950" y="21600"/>
                </a:cubicBezTo>
                <a:cubicBezTo>
                  <a:pt x="12150" y="21600"/>
                  <a:pt x="11475" y="21323"/>
                  <a:pt x="11475" y="20677"/>
                </a:cubicBezTo>
                <a:cubicBezTo>
                  <a:pt x="11475" y="12277"/>
                  <a:pt x="11475" y="12277"/>
                  <a:pt x="11475" y="12277"/>
                </a:cubicBezTo>
                <a:cubicBezTo>
                  <a:pt x="10125" y="12277"/>
                  <a:pt x="10125" y="12277"/>
                  <a:pt x="10125" y="12277"/>
                </a:cubicBezTo>
                <a:cubicBezTo>
                  <a:pt x="10125" y="20677"/>
                  <a:pt x="10125" y="20677"/>
                  <a:pt x="10125" y="20677"/>
                </a:cubicBezTo>
                <a:cubicBezTo>
                  <a:pt x="10125" y="21323"/>
                  <a:pt x="9225" y="21600"/>
                  <a:pt x="7650" y="21600"/>
                </a:cubicBezTo>
                <a:cubicBezTo>
                  <a:pt x="5850" y="21600"/>
                  <a:pt x="5175" y="21323"/>
                  <a:pt x="5175" y="20677"/>
                </a:cubicBezTo>
                <a:cubicBezTo>
                  <a:pt x="5175" y="6369"/>
                  <a:pt x="5175" y="6369"/>
                  <a:pt x="5175" y="6369"/>
                </a:cubicBezTo>
                <a:cubicBezTo>
                  <a:pt x="4050" y="6369"/>
                  <a:pt x="4050" y="6369"/>
                  <a:pt x="4050" y="6369"/>
                </a:cubicBezTo>
                <a:cubicBezTo>
                  <a:pt x="4050" y="12369"/>
                  <a:pt x="4050" y="12369"/>
                  <a:pt x="4050" y="12369"/>
                </a:cubicBezTo>
                <a:cubicBezTo>
                  <a:pt x="4050" y="12923"/>
                  <a:pt x="3375" y="13200"/>
                  <a:pt x="2025" y="13200"/>
                </a:cubicBezTo>
                <a:cubicBezTo>
                  <a:pt x="675" y="13200"/>
                  <a:pt x="0" y="12923"/>
                  <a:pt x="0" y="12369"/>
                </a:cubicBezTo>
                <a:cubicBezTo>
                  <a:pt x="0" y="5538"/>
                  <a:pt x="0" y="5538"/>
                  <a:pt x="0" y="5538"/>
                </a:cubicBezTo>
                <a:cubicBezTo>
                  <a:pt x="0" y="4431"/>
                  <a:pt x="1800" y="3877"/>
                  <a:pt x="5625" y="3877"/>
                </a:cubicBezTo>
                <a:cubicBezTo>
                  <a:pt x="15975" y="3877"/>
                  <a:pt x="15975" y="3877"/>
                  <a:pt x="15975" y="3877"/>
                </a:cubicBezTo>
                <a:cubicBezTo>
                  <a:pt x="19575" y="3877"/>
                  <a:pt x="21600" y="4431"/>
                  <a:pt x="21600" y="5538"/>
                </a:cubicBezTo>
                <a:lnTo>
                  <a:pt x="21600" y="12369"/>
                </a:lnTo>
                <a:close/>
                <a:moveTo>
                  <a:pt x="21600" y="12369"/>
                </a:moveTo>
              </a:path>
            </a:pathLst>
          </a:custGeom>
          <a:solidFill>
            <a:schemeClr val="accent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21" name="AutoShape 10"/>
          <p:cNvSpPr>
            <a:spLocks/>
          </p:cNvSpPr>
          <p:nvPr/>
        </p:nvSpPr>
        <p:spPr bwMode="auto">
          <a:xfrm>
            <a:off x="9166616" y="1527348"/>
            <a:ext cx="547472" cy="1334356"/>
          </a:xfrm>
          <a:custGeom>
            <a:avLst/>
            <a:gdLst/>
            <a:ahLst/>
            <a:cxnLst/>
            <a:rect l="0" t="0" r="r" b="b"/>
            <a:pathLst>
              <a:path w="21600" h="21600">
                <a:moveTo>
                  <a:pt x="15075" y="1754"/>
                </a:moveTo>
                <a:cubicBezTo>
                  <a:pt x="15075" y="2308"/>
                  <a:pt x="14625" y="2677"/>
                  <a:pt x="13725" y="3138"/>
                </a:cubicBezTo>
                <a:cubicBezTo>
                  <a:pt x="13050" y="3508"/>
                  <a:pt x="11925" y="3692"/>
                  <a:pt x="10800" y="3692"/>
                </a:cubicBezTo>
                <a:cubicBezTo>
                  <a:pt x="9450" y="3692"/>
                  <a:pt x="8550" y="3508"/>
                  <a:pt x="7650" y="3138"/>
                </a:cubicBezTo>
                <a:cubicBezTo>
                  <a:pt x="6750" y="2677"/>
                  <a:pt x="6300" y="2308"/>
                  <a:pt x="6300" y="1754"/>
                </a:cubicBezTo>
                <a:cubicBezTo>
                  <a:pt x="6300" y="1292"/>
                  <a:pt x="6750" y="831"/>
                  <a:pt x="7650" y="554"/>
                </a:cubicBezTo>
                <a:cubicBezTo>
                  <a:pt x="8325" y="185"/>
                  <a:pt x="9450" y="0"/>
                  <a:pt x="10800" y="0"/>
                </a:cubicBezTo>
                <a:cubicBezTo>
                  <a:pt x="11925" y="0"/>
                  <a:pt x="13050" y="185"/>
                  <a:pt x="13725" y="554"/>
                </a:cubicBezTo>
                <a:cubicBezTo>
                  <a:pt x="14625" y="831"/>
                  <a:pt x="15075" y="1292"/>
                  <a:pt x="15075" y="1754"/>
                </a:cubicBezTo>
                <a:close/>
                <a:moveTo>
                  <a:pt x="21600" y="12369"/>
                </a:moveTo>
                <a:cubicBezTo>
                  <a:pt x="21600" y="12923"/>
                  <a:pt x="20925" y="13200"/>
                  <a:pt x="19350" y="13200"/>
                </a:cubicBezTo>
                <a:cubicBezTo>
                  <a:pt x="18000" y="13200"/>
                  <a:pt x="17325" y="12923"/>
                  <a:pt x="17325" y="12369"/>
                </a:cubicBezTo>
                <a:cubicBezTo>
                  <a:pt x="17325" y="6369"/>
                  <a:pt x="17325" y="6369"/>
                  <a:pt x="17325" y="6369"/>
                </a:cubicBezTo>
                <a:cubicBezTo>
                  <a:pt x="16425" y="6369"/>
                  <a:pt x="16425" y="6369"/>
                  <a:pt x="16425" y="6369"/>
                </a:cubicBezTo>
                <a:cubicBezTo>
                  <a:pt x="16425" y="20677"/>
                  <a:pt x="16425" y="20677"/>
                  <a:pt x="16425" y="20677"/>
                </a:cubicBezTo>
                <a:cubicBezTo>
                  <a:pt x="16425" y="21323"/>
                  <a:pt x="15525" y="21600"/>
                  <a:pt x="13950" y="21600"/>
                </a:cubicBezTo>
                <a:cubicBezTo>
                  <a:pt x="12150" y="21600"/>
                  <a:pt x="11475" y="21323"/>
                  <a:pt x="11475" y="20677"/>
                </a:cubicBezTo>
                <a:cubicBezTo>
                  <a:pt x="11475" y="12277"/>
                  <a:pt x="11475" y="12277"/>
                  <a:pt x="11475" y="12277"/>
                </a:cubicBezTo>
                <a:cubicBezTo>
                  <a:pt x="10125" y="12277"/>
                  <a:pt x="10125" y="12277"/>
                  <a:pt x="10125" y="12277"/>
                </a:cubicBezTo>
                <a:cubicBezTo>
                  <a:pt x="10125" y="20677"/>
                  <a:pt x="10125" y="20677"/>
                  <a:pt x="10125" y="20677"/>
                </a:cubicBezTo>
                <a:cubicBezTo>
                  <a:pt x="10125" y="21323"/>
                  <a:pt x="9225" y="21600"/>
                  <a:pt x="7650" y="21600"/>
                </a:cubicBezTo>
                <a:cubicBezTo>
                  <a:pt x="5850" y="21600"/>
                  <a:pt x="5175" y="21323"/>
                  <a:pt x="5175" y="20677"/>
                </a:cubicBezTo>
                <a:cubicBezTo>
                  <a:pt x="5175" y="6369"/>
                  <a:pt x="5175" y="6369"/>
                  <a:pt x="5175" y="6369"/>
                </a:cubicBezTo>
                <a:cubicBezTo>
                  <a:pt x="4050" y="6369"/>
                  <a:pt x="4050" y="6369"/>
                  <a:pt x="4050" y="6369"/>
                </a:cubicBezTo>
                <a:cubicBezTo>
                  <a:pt x="4050" y="12369"/>
                  <a:pt x="4050" y="12369"/>
                  <a:pt x="4050" y="12369"/>
                </a:cubicBezTo>
                <a:cubicBezTo>
                  <a:pt x="4050" y="12923"/>
                  <a:pt x="3375" y="13200"/>
                  <a:pt x="2025" y="13200"/>
                </a:cubicBezTo>
                <a:cubicBezTo>
                  <a:pt x="675" y="13200"/>
                  <a:pt x="0" y="12923"/>
                  <a:pt x="0" y="12369"/>
                </a:cubicBezTo>
                <a:cubicBezTo>
                  <a:pt x="0" y="5538"/>
                  <a:pt x="0" y="5538"/>
                  <a:pt x="0" y="5538"/>
                </a:cubicBezTo>
                <a:cubicBezTo>
                  <a:pt x="0" y="4431"/>
                  <a:pt x="1800" y="3877"/>
                  <a:pt x="5625" y="3877"/>
                </a:cubicBezTo>
                <a:cubicBezTo>
                  <a:pt x="15975" y="3877"/>
                  <a:pt x="15975" y="3877"/>
                  <a:pt x="15975" y="3877"/>
                </a:cubicBezTo>
                <a:cubicBezTo>
                  <a:pt x="19575" y="3877"/>
                  <a:pt x="21600" y="4431"/>
                  <a:pt x="21600" y="5538"/>
                </a:cubicBezTo>
                <a:lnTo>
                  <a:pt x="21600" y="12369"/>
                </a:lnTo>
                <a:close/>
                <a:moveTo>
                  <a:pt x="21600" y="12369"/>
                </a:moveTo>
              </a:path>
            </a:pathLst>
          </a:custGeom>
          <a:solidFill>
            <a:schemeClr val="accent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22" name="AutoShape 11"/>
          <p:cNvSpPr>
            <a:spLocks/>
          </p:cNvSpPr>
          <p:nvPr/>
        </p:nvSpPr>
        <p:spPr bwMode="auto">
          <a:xfrm>
            <a:off x="5717713" y="1527348"/>
            <a:ext cx="544124" cy="1334356"/>
          </a:xfrm>
          <a:custGeom>
            <a:avLst/>
            <a:gdLst/>
            <a:ahLst/>
            <a:cxnLst/>
            <a:rect l="0" t="0" r="r" b="b"/>
            <a:pathLst>
              <a:path w="21600" h="21600">
                <a:moveTo>
                  <a:pt x="15234" y="1754"/>
                </a:moveTo>
                <a:cubicBezTo>
                  <a:pt x="15234" y="2308"/>
                  <a:pt x="14779" y="2677"/>
                  <a:pt x="13869" y="3138"/>
                </a:cubicBezTo>
                <a:cubicBezTo>
                  <a:pt x="12960" y="3508"/>
                  <a:pt x="12051" y="3692"/>
                  <a:pt x="10686" y="3692"/>
                </a:cubicBezTo>
                <a:cubicBezTo>
                  <a:pt x="9549" y="3692"/>
                  <a:pt x="8413" y="3508"/>
                  <a:pt x="7503" y="3138"/>
                </a:cubicBezTo>
                <a:cubicBezTo>
                  <a:pt x="6821" y="2677"/>
                  <a:pt x="6366" y="2308"/>
                  <a:pt x="6366" y="1754"/>
                </a:cubicBezTo>
                <a:cubicBezTo>
                  <a:pt x="6366" y="1292"/>
                  <a:pt x="6821" y="831"/>
                  <a:pt x="7503" y="554"/>
                </a:cubicBezTo>
                <a:cubicBezTo>
                  <a:pt x="8413" y="185"/>
                  <a:pt x="9549" y="0"/>
                  <a:pt x="10686" y="0"/>
                </a:cubicBezTo>
                <a:cubicBezTo>
                  <a:pt x="12051" y="0"/>
                  <a:pt x="12960" y="185"/>
                  <a:pt x="13869" y="554"/>
                </a:cubicBezTo>
                <a:cubicBezTo>
                  <a:pt x="14779" y="831"/>
                  <a:pt x="15234" y="1292"/>
                  <a:pt x="15234" y="1754"/>
                </a:cubicBezTo>
                <a:close/>
                <a:moveTo>
                  <a:pt x="21600" y="12369"/>
                </a:moveTo>
                <a:cubicBezTo>
                  <a:pt x="21600" y="12923"/>
                  <a:pt x="20918" y="13200"/>
                  <a:pt x="19554" y="13200"/>
                </a:cubicBezTo>
                <a:cubicBezTo>
                  <a:pt x="18189" y="13200"/>
                  <a:pt x="17507" y="12923"/>
                  <a:pt x="17507" y="12369"/>
                </a:cubicBezTo>
                <a:cubicBezTo>
                  <a:pt x="17507" y="6369"/>
                  <a:pt x="17507" y="6369"/>
                  <a:pt x="17507" y="6369"/>
                </a:cubicBezTo>
                <a:cubicBezTo>
                  <a:pt x="16598" y="6369"/>
                  <a:pt x="16598" y="6369"/>
                  <a:pt x="16598" y="6369"/>
                </a:cubicBezTo>
                <a:cubicBezTo>
                  <a:pt x="16598" y="20677"/>
                  <a:pt x="16598" y="20677"/>
                  <a:pt x="16598" y="20677"/>
                </a:cubicBezTo>
                <a:cubicBezTo>
                  <a:pt x="16598" y="21323"/>
                  <a:pt x="15688" y="21600"/>
                  <a:pt x="14097" y="21600"/>
                </a:cubicBezTo>
                <a:cubicBezTo>
                  <a:pt x="12278" y="21600"/>
                  <a:pt x="11368" y="21323"/>
                  <a:pt x="11368" y="20677"/>
                </a:cubicBezTo>
                <a:cubicBezTo>
                  <a:pt x="11368" y="12277"/>
                  <a:pt x="11368" y="12277"/>
                  <a:pt x="11368" y="12277"/>
                </a:cubicBezTo>
                <a:cubicBezTo>
                  <a:pt x="10232" y="12277"/>
                  <a:pt x="10232" y="12277"/>
                  <a:pt x="10232" y="12277"/>
                </a:cubicBezTo>
                <a:cubicBezTo>
                  <a:pt x="10232" y="20677"/>
                  <a:pt x="10232" y="20677"/>
                  <a:pt x="10232" y="20677"/>
                </a:cubicBezTo>
                <a:cubicBezTo>
                  <a:pt x="10232" y="21323"/>
                  <a:pt x="9322" y="21600"/>
                  <a:pt x="7503" y="21600"/>
                </a:cubicBezTo>
                <a:cubicBezTo>
                  <a:pt x="5912" y="21600"/>
                  <a:pt x="5002" y="21323"/>
                  <a:pt x="5002" y="20677"/>
                </a:cubicBezTo>
                <a:cubicBezTo>
                  <a:pt x="5002" y="6369"/>
                  <a:pt x="5002" y="6369"/>
                  <a:pt x="5002" y="6369"/>
                </a:cubicBezTo>
                <a:cubicBezTo>
                  <a:pt x="4093" y="6369"/>
                  <a:pt x="4093" y="6369"/>
                  <a:pt x="4093" y="6369"/>
                </a:cubicBezTo>
                <a:cubicBezTo>
                  <a:pt x="4093" y="12369"/>
                  <a:pt x="4093" y="12369"/>
                  <a:pt x="4093" y="12369"/>
                </a:cubicBezTo>
                <a:cubicBezTo>
                  <a:pt x="4093" y="12923"/>
                  <a:pt x="3411" y="13200"/>
                  <a:pt x="2046" y="13200"/>
                </a:cubicBezTo>
                <a:cubicBezTo>
                  <a:pt x="682" y="13200"/>
                  <a:pt x="0" y="12923"/>
                  <a:pt x="0" y="12369"/>
                </a:cubicBezTo>
                <a:cubicBezTo>
                  <a:pt x="0" y="5538"/>
                  <a:pt x="0" y="5538"/>
                  <a:pt x="0" y="5538"/>
                </a:cubicBezTo>
                <a:cubicBezTo>
                  <a:pt x="0" y="4431"/>
                  <a:pt x="1819" y="3877"/>
                  <a:pt x="5684" y="3877"/>
                </a:cubicBezTo>
                <a:cubicBezTo>
                  <a:pt x="16143" y="3877"/>
                  <a:pt x="16143" y="3877"/>
                  <a:pt x="16143" y="3877"/>
                </a:cubicBezTo>
                <a:cubicBezTo>
                  <a:pt x="19781" y="3877"/>
                  <a:pt x="21600" y="4431"/>
                  <a:pt x="21600" y="5538"/>
                </a:cubicBezTo>
                <a:lnTo>
                  <a:pt x="21600" y="12369"/>
                </a:lnTo>
                <a:close/>
                <a:moveTo>
                  <a:pt x="21600" y="12369"/>
                </a:moveTo>
              </a:path>
            </a:pathLst>
          </a:custGeom>
          <a:solidFill>
            <a:schemeClr val="accent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23" name="AutoShape 12"/>
          <p:cNvSpPr>
            <a:spLocks/>
          </p:cNvSpPr>
          <p:nvPr/>
        </p:nvSpPr>
        <p:spPr bwMode="auto">
          <a:xfrm>
            <a:off x="6867906" y="1527348"/>
            <a:ext cx="542449" cy="1334356"/>
          </a:xfrm>
          <a:custGeom>
            <a:avLst/>
            <a:gdLst/>
            <a:ahLst/>
            <a:cxnLst/>
            <a:rect l="0" t="0" r="r" b="b"/>
            <a:pathLst>
              <a:path w="21600" h="21600">
                <a:moveTo>
                  <a:pt x="15075" y="1754"/>
                </a:moveTo>
                <a:cubicBezTo>
                  <a:pt x="15075" y="2308"/>
                  <a:pt x="14850" y="2677"/>
                  <a:pt x="13950" y="3138"/>
                </a:cubicBezTo>
                <a:cubicBezTo>
                  <a:pt x="13050" y="3508"/>
                  <a:pt x="11925" y="3692"/>
                  <a:pt x="10800" y="3692"/>
                </a:cubicBezTo>
                <a:cubicBezTo>
                  <a:pt x="9450" y="3692"/>
                  <a:pt x="8550" y="3508"/>
                  <a:pt x="7650" y="3138"/>
                </a:cubicBezTo>
                <a:cubicBezTo>
                  <a:pt x="6750" y="2677"/>
                  <a:pt x="6300" y="2308"/>
                  <a:pt x="6300" y="1754"/>
                </a:cubicBezTo>
                <a:cubicBezTo>
                  <a:pt x="6300" y="1292"/>
                  <a:pt x="6750" y="831"/>
                  <a:pt x="7650" y="554"/>
                </a:cubicBezTo>
                <a:cubicBezTo>
                  <a:pt x="8550" y="185"/>
                  <a:pt x="9450" y="0"/>
                  <a:pt x="10800" y="0"/>
                </a:cubicBezTo>
                <a:cubicBezTo>
                  <a:pt x="11925" y="0"/>
                  <a:pt x="13050" y="185"/>
                  <a:pt x="13950" y="554"/>
                </a:cubicBezTo>
                <a:cubicBezTo>
                  <a:pt x="14850" y="831"/>
                  <a:pt x="15075" y="1292"/>
                  <a:pt x="15075" y="1754"/>
                </a:cubicBezTo>
                <a:close/>
                <a:moveTo>
                  <a:pt x="21600" y="12369"/>
                </a:moveTo>
                <a:cubicBezTo>
                  <a:pt x="21600" y="12923"/>
                  <a:pt x="20925" y="13200"/>
                  <a:pt x="19575" y="13200"/>
                </a:cubicBezTo>
                <a:cubicBezTo>
                  <a:pt x="18225" y="13200"/>
                  <a:pt x="17550" y="12923"/>
                  <a:pt x="17550" y="12369"/>
                </a:cubicBezTo>
                <a:cubicBezTo>
                  <a:pt x="17550" y="6369"/>
                  <a:pt x="17550" y="6369"/>
                  <a:pt x="17550" y="6369"/>
                </a:cubicBezTo>
                <a:cubicBezTo>
                  <a:pt x="16425" y="6369"/>
                  <a:pt x="16425" y="6369"/>
                  <a:pt x="16425" y="6369"/>
                </a:cubicBezTo>
                <a:cubicBezTo>
                  <a:pt x="16425" y="20677"/>
                  <a:pt x="16425" y="20677"/>
                  <a:pt x="16425" y="20677"/>
                </a:cubicBezTo>
                <a:cubicBezTo>
                  <a:pt x="16425" y="21323"/>
                  <a:pt x="15525" y="21600"/>
                  <a:pt x="13950" y="21600"/>
                </a:cubicBezTo>
                <a:cubicBezTo>
                  <a:pt x="12150" y="21600"/>
                  <a:pt x="11475" y="21323"/>
                  <a:pt x="11475" y="20677"/>
                </a:cubicBezTo>
                <a:cubicBezTo>
                  <a:pt x="11475" y="12277"/>
                  <a:pt x="11475" y="12277"/>
                  <a:pt x="11475" y="12277"/>
                </a:cubicBezTo>
                <a:cubicBezTo>
                  <a:pt x="10125" y="12277"/>
                  <a:pt x="10125" y="12277"/>
                  <a:pt x="10125" y="12277"/>
                </a:cubicBezTo>
                <a:cubicBezTo>
                  <a:pt x="10125" y="20677"/>
                  <a:pt x="10125" y="20677"/>
                  <a:pt x="10125" y="20677"/>
                </a:cubicBezTo>
                <a:cubicBezTo>
                  <a:pt x="10125" y="21323"/>
                  <a:pt x="9225" y="21600"/>
                  <a:pt x="7650" y="21600"/>
                </a:cubicBezTo>
                <a:cubicBezTo>
                  <a:pt x="5850" y="21600"/>
                  <a:pt x="5175" y="21323"/>
                  <a:pt x="5175" y="20677"/>
                </a:cubicBezTo>
                <a:cubicBezTo>
                  <a:pt x="5175" y="6369"/>
                  <a:pt x="5175" y="6369"/>
                  <a:pt x="5175" y="6369"/>
                </a:cubicBezTo>
                <a:cubicBezTo>
                  <a:pt x="4050" y="6369"/>
                  <a:pt x="4050" y="6369"/>
                  <a:pt x="4050" y="6369"/>
                </a:cubicBezTo>
                <a:cubicBezTo>
                  <a:pt x="4050" y="12369"/>
                  <a:pt x="4050" y="12369"/>
                  <a:pt x="4050" y="12369"/>
                </a:cubicBezTo>
                <a:cubicBezTo>
                  <a:pt x="4050" y="12923"/>
                  <a:pt x="3375" y="13200"/>
                  <a:pt x="2025" y="13200"/>
                </a:cubicBezTo>
                <a:cubicBezTo>
                  <a:pt x="675" y="13200"/>
                  <a:pt x="0" y="12923"/>
                  <a:pt x="0" y="12369"/>
                </a:cubicBezTo>
                <a:cubicBezTo>
                  <a:pt x="0" y="5538"/>
                  <a:pt x="0" y="5538"/>
                  <a:pt x="0" y="5538"/>
                </a:cubicBezTo>
                <a:cubicBezTo>
                  <a:pt x="0" y="4431"/>
                  <a:pt x="1800" y="3877"/>
                  <a:pt x="5625" y="3877"/>
                </a:cubicBezTo>
                <a:cubicBezTo>
                  <a:pt x="15975" y="3877"/>
                  <a:pt x="15975" y="3877"/>
                  <a:pt x="15975" y="3877"/>
                </a:cubicBezTo>
                <a:cubicBezTo>
                  <a:pt x="19575" y="3877"/>
                  <a:pt x="21600" y="4431"/>
                  <a:pt x="21600" y="5538"/>
                </a:cubicBezTo>
                <a:lnTo>
                  <a:pt x="21600" y="12369"/>
                </a:lnTo>
                <a:close/>
                <a:moveTo>
                  <a:pt x="21600" y="12369"/>
                </a:moveTo>
              </a:path>
            </a:pathLst>
          </a:custGeom>
          <a:solidFill>
            <a:schemeClr val="accent2"/>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24" name="AutoShape 13"/>
          <p:cNvSpPr>
            <a:spLocks/>
          </p:cNvSpPr>
          <p:nvPr/>
        </p:nvSpPr>
        <p:spPr bwMode="auto">
          <a:xfrm>
            <a:off x="9786079" y="1527348"/>
            <a:ext cx="542449" cy="1334356"/>
          </a:xfrm>
          <a:custGeom>
            <a:avLst/>
            <a:gdLst/>
            <a:ahLst/>
            <a:cxnLst/>
            <a:rect l="0" t="0" r="r" b="b"/>
            <a:pathLst>
              <a:path w="21600" h="21600">
                <a:moveTo>
                  <a:pt x="15234" y="1754"/>
                </a:moveTo>
                <a:cubicBezTo>
                  <a:pt x="15234" y="2308"/>
                  <a:pt x="14779" y="2677"/>
                  <a:pt x="13869" y="3138"/>
                </a:cubicBezTo>
                <a:cubicBezTo>
                  <a:pt x="12960" y="3508"/>
                  <a:pt x="12051" y="3692"/>
                  <a:pt x="10686" y="3692"/>
                </a:cubicBezTo>
                <a:cubicBezTo>
                  <a:pt x="9549" y="3692"/>
                  <a:pt x="8413" y="3508"/>
                  <a:pt x="7503" y="3138"/>
                </a:cubicBezTo>
                <a:cubicBezTo>
                  <a:pt x="6594" y="2677"/>
                  <a:pt x="6366" y="2308"/>
                  <a:pt x="6366" y="1754"/>
                </a:cubicBezTo>
                <a:cubicBezTo>
                  <a:pt x="6366" y="1292"/>
                  <a:pt x="6594" y="831"/>
                  <a:pt x="7503" y="554"/>
                </a:cubicBezTo>
                <a:cubicBezTo>
                  <a:pt x="8413" y="185"/>
                  <a:pt x="9549" y="0"/>
                  <a:pt x="10686" y="0"/>
                </a:cubicBezTo>
                <a:cubicBezTo>
                  <a:pt x="12051" y="0"/>
                  <a:pt x="12960" y="185"/>
                  <a:pt x="13869" y="554"/>
                </a:cubicBezTo>
                <a:cubicBezTo>
                  <a:pt x="14779" y="831"/>
                  <a:pt x="15234" y="1292"/>
                  <a:pt x="15234" y="1754"/>
                </a:cubicBezTo>
                <a:close/>
                <a:moveTo>
                  <a:pt x="21600" y="12369"/>
                </a:moveTo>
                <a:cubicBezTo>
                  <a:pt x="21600" y="12923"/>
                  <a:pt x="20918" y="13200"/>
                  <a:pt x="19554" y="13200"/>
                </a:cubicBezTo>
                <a:cubicBezTo>
                  <a:pt x="18189" y="13200"/>
                  <a:pt x="17507" y="12923"/>
                  <a:pt x="17507" y="12369"/>
                </a:cubicBezTo>
                <a:cubicBezTo>
                  <a:pt x="17507" y="6369"/>
                  <a:pt x="17507" y="6369"/>
                  <a:pt x="17507" y="6369"/>
                </a:cubicBezTo>
                <a:cubicBezTo>
                  <a:pt x="16598" y="6369"/>
                  <a:pt x="16598" y="6369"/>
                  <a:pt x="16598" y="6369"/>
                </a:cubicBezTo>
                <a:cubicBezTo>
                  <a:pt x="16598" y="20677"/>
                  <a:pt x="16598" y="20677"/>
                  <a:pt x="16598" y="20677"/>
                </a:cubicBezTo>
                <a:cubicBezTo>
                  <a:pt x="16598" y="21323"/>
                  <a:pt x="15688" y="21600"/>
                  <a:pt x="14097" y="21600"/>
                </a:cubicBezTo>
                <a:cubicBezTo>
                  <a:pt x="12278" y="21600"/>
                  <a:pt x="11368" y="21323"/>
                  <a:pt x="11368" y="20677"/>
                </a:cubicBezTo>
                <a:cubicBezTo>
                  <a:pt x="11368" y="12277"/>
                  <a:pt x="11368" y="12277"/>
                  <a:pt x="11368" y="12277"/>
                </a:cubicBezTo>
                <a:cubicBezTo>
                  <a:pt x="10232" y="12277"/>
                  <a:pt x="10232" y="12277"/>
                  <a:pt x="10232" y="12277"/>
                </a:cubicBezTo>
                <a:cubicBezTo>
                  <a:pt x="10232" y="20677"/>
                  <a:pt x="10232" y="20677"/>
                  <a:pt x="10232" y="20677"/>
                </a:cubicBezTo>
                <a:cubicBezTo>
                  <a:pt x="10232" y="21323"/>
                  <a:pt x="9322" y="21600"/>
                  <a:pt x="7503" y="21600"/>
                </a:cubicBezTo>
                <a:cubicBezTo>
                  <a:pt x="5912" y="21600"/>
                  <a:pt x="5002" y="21323"/>
                  <a:pt x="5002" y="20677"/>
                </a:cubicBezTo>
                <a:cubicBezTo>
                  <a:pt x="5002" y="6369"/>
                  <a:pt x="5002" y="6369"/>
                  <a:pt x="5002" y="6369"/>
                </a:cubicBezTo>
                <a:cubicBezTo>
                  <a:pt x="4093" y="6369"/>
                  <a:pt x="4093" y="6369"/>
                  <a:pt x="4093" y="6369"/>
                </a:cubicBezTo>
                <a:cubicBezTo>
                  <a:pt x="4093" y="12369"/>
                  <a:pt x="4093" y="12369"/>
                  <a:pt x="4093" y="12369"/>
                </a:cubicBezTo>
                <a:cubicBezTo>
                  <a:pt x="4093" y="12923"/>
                  <a:pt x="3411" y="13200"/>
                  <a:pt x="2046" y="13200"/>
                </a:cubicBezTo>
                <a:cubicBezTo>
                  <a:pt x="682" y="13200"/>
                  <a:pt x="0" y="12923"/>
                  <a:pt x="0" y="12369"/>
                </a:cubicBezTo>
                <a:cubicBezTo>
                  <a:pt x="0" y="5538"/>
                  <a:pt x="0" y="5538"/>
                  <a:pt x="0" y="5538"/>
                </a:cubicBezTo>
                <a:cubicBezTo>
                  <a:pt x="0" y="4431"/>
                  <a:pt x="1819" y="3877"/>
                  <a:pt x="5457" y="3877"/>
                </a:cubicBezTo>
                <a:cubicBezTo>
                  <a:pt x="16143" y="3877"/>
                  <a:pt x="16143" y="3877"/>
                  <a:pt x="16143" y="3877"/>
                </a:cubicBezTo>
                <a:cubicBezTo>
                  <a:pt x="19781" y="3877"/>
                  <a:pt x="21600" y="4431"/>
                  <a:pt x="21600" y="5538"/>
                </a:cubicBezTo>
                <a:lnTo>
                  <a:pt x="21600" y="12369"/>
                </a:lnTo>
                <a:close/>
                <a:moveTo>
                  <a:pt x="21600" y="12369"/>
                </a:moveTo>
              </a:path>
            </a:pathLst>
          </a:custGeom>
          <a:solidFill>
            <a:srgbClr val="9C9C9C"/>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25" name="AutoShape 14"/>
          <p:cNvSpPr>
            <a:spLocks/>
          </p:cNvSpPr>
          <p:nvPr/>
        </p:nvSpPr>
        <p:spPr bwMode="auto">
          <a:xfrm>
            <a:off x="10939621" y="1527348"/>
            <a:ext cx="539100" cy="1334356"/>
          </a:xfrm>
          <a:custGeom>
            <a:avLst/>
            <a:gdLst/>
            <a:ahLst/>
            <a:cxnLst/>
            <a:rect l="0" t="0" r="r" b="b"/>
            <a:pathLst>
              <a:path w="21600" h="21600">
                <a:moveTo>
                  <a:pt x="15234" y="1754"/>
                </a:moveTo>
                <a:cubicBezTo>
                  <a:pt x="15234" y="2308"/>
                  <a:pt x="14779" y="2677"/>
                  <a:pt x="13869" y="3138"/>
                </a:cubicBezTo>
                <a:cubicBezTo>
                  <a:pt x="12960" y="3508"/>
                  <a:pt x="12051" y="3692"/>
                  <a:pt x="10686" y="3692"/>
                </a:cubicBezTo>
                <a:cubicBezTo>
                  <a:pt x="9549" y="3692"/>
                  <a:pt x="8413" y="3508"/>
                  <a:pt x="7503" y="3138"/>
                </a:cubicBezTo>
                <a:cubicBezTo>
                  <a:pt x="6594" y="2677"/>
                  <a:pt x="6139" y="2308"/>
                  <a:pt x="6139" y="1754"/>
                </a:cubicBezTo>
                <a:cubicBezTo>
                  <a:pt x="6139" y="1292"/>
                  <a:pt x="6594" y="831"/>
                  <a:pt x="7503" y="554"/>
                </a:cubicBezTo>
                <a:cubicBezTo>
                  <a:pt x="8413" y="185"/>
                  <a:pt x="9549" y="0"/>
                  <a:pt x="10686" y="0"/>
                </a:cubicBezTo>
                <a:cubicBezTo>
                  <a:pt x="12051" y="0"/>
                  <a:pt x="12960" y="185"/>
                  <a:pt x="13869" y="554"/>
                </a:cubicBezTo>
                <a:cubicBezTo>
                  <a:pt x="14779" y="831"/>
                  <a:pt x="15234" y="1292"/>
                  <a:pt x="15234" y="1754"/>
                </a:cubicBezTo>
                <a:close/>
                <a:moveTo>
                  <a:pt x="21600" y="12369"/>
                </a:moveTo>
                <a:cubicBezTo>
                  <a:pt x="21600" y="12923"/>
                  <a:pt x="20918" y="13200"/>
                  <a:pt x="19554" y="13200"/>
                </a:cubicBezTo>
                <a:cubicBezTo>
                  <a:pt x="18189" y="13200"/>
                  <a:pt x="17507" y="12923"/>
                  <a:pt x="17507" y="12369"/>
                </a:cubicBezTo>
                <a:cubicBezTo>
                  <a:pt x="17507" y="6369"/>
                  <a:pt x="17507" y="6369"/>
                  <a:pt x="17507" y="6369"/>
                </a:cubicBezTo>
                <a:cubicBezTo>
                  <a:pt x="16598" y="6369"/>
                  <a:pt x="16598" y="6369"/>
                  <a:pt x="16598" y="6369"/>
                </a:cubicBezTo>
                <a:cubicBezTo>
                  <a:pt x="16598" y="20677"/>
                  <a:pt x="16598" y="20677"/>
                  <a:pt x="16598" y="20677"/>
                </a:cubicBezTo>
                <a:cubicBezTo>
                  <a:pt x="16598" y="21323"/>
                  <a:pt x="15688" y="21600"/>
                  <a:pt x="13869" y="21600"/>
                </a:cubicBezTo>
                <a:cubicBezTo>
                  <a:pt x="12278" y="21600"/>
                  <a:pt x="11368" y="21323"/>
                  <a:pt x="11368" y="20677"/>
                </a:cubicBezTo>
                <a:cubicBezTo>
                  <a:pt x="11368" y="12277"/>
                  <a:pt x="11368" y="12277"/>
                  <a:pt x="11368" y="12277"/>
                </a:cubicBezTo>
                <a:cubicBezTo>
                  <a:pt x="10232" y="12277"/>
                  <a:pt x="10232" y="12277"/>
                  <a:pt x="10232" y="12277"/>
                </a:cubicBezTo>
                <a:cubicBezTo>
                  <a:pt x="10232" y="20677"/>
                  <a:pt x="10232" y="20677"/>
                  <a:pt x="10232" y="20677"/>
                </a:cubicBezTo>
                <a:cubicBezTo>
                  <a:pt x="10232" y="21323"/>
                  <a:pt x="9322" y="21600"/>
                  <a:pt x="7503" y="21600"/>
                </a:cubicBezTo>
                <a:cubicBezTo>
                  <a:pt x="5912" y="21600"/>
                  <a:pt x="5002" y="21323"/>
                  <a:pt x="5002" y="20677"/>
                </a:cubicBezTo>
                <a:cubicBezTo>
                  <a:pt x="5002" y="6369"/>
                  <a:pt x="5002" y="6369"/>
                  <a:pt x="5002" y="6369"/>
                </a:cubicBezTo>
                <a:cubicBezTo>
                  <a:pt x="4093" y="6369"/>
                  <a:pt x="4093" y="6369"/>
                  <a:pt x="4093" y="6369"/>
                </a:cubicBezTo>
                <a:cubicBezTo>
                  <a:pt x="4093" y="12369"/>
                  <a:pt x="4093" y="12369"/>
                  <a:pt x="4093" y="12369"/>
                </a:cubicBezTo>
                <a:cubicBezTo>
                  <a:pt x="4093" y="12923"/>
                  <a:pt x="3411" y="13200"/>
                  <a:pt x="2046" y="13200"/>
                </a:cubicBezTo>
                <a:cubicBezTo>
                  <a:pt x="682" y="13200"/>
                  <a:pt x="0" y="12923"/>
                  <a:pt x="0" y="12369"/>
                </a:cubicBezTo>
                <a:cubicBezTo>
                  <a:pt x="0" y="5538"/>
                  <a:pt x="0" y="5538"/>
                  <a:pt x="0" y="5538"/>
                </a:cubicBezTo>
                <a:cubicBezTo>
                  <a:pt x="0" y="4431"/>
                  <a:pt x="1819" y="3877"/>
                  <a:pt x="5457" y="3877"/>
                </a:cubicBezTo>
                <a:cubicBezTo>
                  <a:pt x="16143" y="3877"/>
                  <a:pt x="16143" y="3877"/>
                  <a:pt x="16143" y="3877"/>
                </a:cubicBezTo>
                <a:cubicBezTo>
                  <a:pt x="19781" y="3877"/>
                  <a:pt x="21600" y="4431"/>
                  <a:pt x="21600" y="5538"/>
                </a:cubicBezTo>
                <a:lnTo>
                  <a:pt x="21600" y="12369"/>
                </a:lnTo>
                <a:close/>
                <a:moveTo>
                  <a:pt x="21600" y="12369"/>
                </a:moveTo>
              </a:path>
            </a:pathLst>
          </a:custGeom>
          <a:solidFill>
            <a:srgbClr val="9C9C9C"/>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26" name="AutoShape 15"/>
          <p:cNvSpPr>
            <a:spLocks/>
          </p:cNvSpPr>
          <p:nvPr/>
        </p:nvSpPr>
        <p:spPr bwMode="auto">
          <a:xfrm>
            <a:off x="10367035" y="1527348"/>
            <a:ext cx="547471" cy="1334356"/>
          </a:xfrm>
          <a:custGeom>
            <a:avLst/>
            <a:gdLst/>
            <a:ahLst/>
            <a:cxnLst/>
            <a:rect l="0" t="0" r="r" b="b"/>
            <a:pathLst>
              <a:path w="21600" h="21600">
                <a:moveTo>
                  <a:pt x="15075" y="1754"/>
                </a:moveTo>
                <a:cubicBezTo>
                  <a:pt x="15075" y="2308"/>
                  <a:pt x="14625" y="2677"/>
                  <a:pt x="13950" y="3138"/>
                </a:cubicBezTo>
                <a:cubicBezTo>
                  <a:pt x="13050" y="3508"/>
                  <a:pt x="11925" y="3692"/>
                  <a:pt x="10800" y="3692"/>
                </a:cubicBezTo>
                <a:cubicBezTo>
                  <a:pt x="9450" y="3692"/>
                  <a:pt x="8550" y="3508"/>
                  <a:pt x="7650" y="3138"/>
                </a:cubicBezTo>
                <a:cubicBezTo>
                  <a:pt x="6750" y="2677"/>
                  <a:pt x="6300" y="2308"/>
                  <a:pt x="6300" y="1754"/>
                </a:cubicBezTo>
                <a:cubicBezTo>
                  <a:pt x="6300" y="1292"/>
                  <a:pt x="6750" y="831"/>
                  <a:pt x="7650" y="554"/>
                </a:cubicBezTo>
                <a:cubicBezTo>
                  <a:pt x="8550" y="185"/>
                  <a:pt x="9450" y="0"/>
                  <a:pt x="10800" y="0"/>
                </a:cubicBezTo>
                <a:cubicBezTo>
                  <a:pt x="11925" y="0"/>
                  <a:pt x="13050" y="185"/>
                  <a:pt x="13950" y="554"/>
                </a:cubicBezTo>
                <a:cubicBezTo>
                  <a:pt x="14625" y="831"/>
                  <a:pt x="15075" y="1292"/>
                  <a:pt x="15075" y="1754"/>
                </a:cubicBezTo>
                <a:close/>
                <a:moveTo>
                  <a:pt x="21600" y="12369"/>
                </a:moveTo>
                <a:cubicBezTo>
                  <a:pt x="21600" y="12923"/>
                  <a:pt x="20925" y="13200"/>
                  <a:pt x="19575" y="13200"/>
                </a:cubicBezTo>
                <a:cubicBezTo>
                  <a:pt x="18225" y="13200"/>
                  <a:pt x="17550" y="12923"/>
                  <a:pt x="17550" y="12369"/>
                </a:cubicBezTo>
                <a:cubicBezTo>
                  <a:pt x="17550" y="6369"/>
                  <a:pt x="17550" y="6369"/>
                  <a:pt x="17550" y="6369"/>
                </a:cubicBezTo>
                <a:cubicBezTo>
                  <a:pt x="16425" y="6369"/>
                  <a:pt x="16425" y="6369"/>
                  <a:pt x="16425" y="6369"/>
                </a:cubicBezTo>
                <a:cubicBezTo>
                  <a:pt x="16425" y="20677"/>
                  <a:pt x="16425" y="20677"/>
                  <a:pt x="16425" y="20677"/>
                </a:cubicBezTo>
                <a:cubicBezTo>
                  <a:pt x="16425" y="21323"/>
                  <a:pt x="15525" y="21600"/>
                  <a:pt x="13950" y="21600"/>
                </a:cubicBezTo>
                <a:cubicBezTo>
                  <a:pt x="12150" y="21600"/>
                  <a:pt x="11475" y="21323"/>
                  <a:pt x="11475" y="20677"/>
                </a:cubicBezTo>
                <a:cubicBezTo>
                  <a:pt x="11475" y="12277"/>
                  <a:pt x="11475" y="12277"/>
                  <a:pt x="11475" y="12277"/>
                </a:cubicBezTo>
                <a:cubicBezTo>
                  <a:pt x="10125" y="12277"/>
                  <a:pt x="10125" y="12277"/>
                  <a:pt x="10125" y="12277"/>
                </a:cubicBezTo>
                <a:cubicBezTo>
                  <a:pt x="10125" y="20677"/>
                  <a:pt x="10125" y="20677"/>
                  <a:pt x="10125" y="20677"/>
                </a:cubicBezTo>
                <a:cubicBezTo>
                  <a:pt x="10125" y="21323"/>
                  <a:pt x="9225" y="21600"/>
                  <a:pt x="7650" y="21600"/>
                </a:cubicBezTo>
                <a:cubicBezTo>
                  <a:pt x="5850" y="21600"/>
                  <a:pt x="5175" y="21323"/>
                  <a:pt x="5175" y="20677"/>
                </a:cubicBezTo>
                <a:cubicBezTo>
                  <a:pt x="5175" y="6369"/>
                  <a:pt x="5175" y="6369"/>
                  <a:pt x="5175" y="6369"/>
                </a:cubicBezTo>
                <a:cubicBezTo>
                  <a:pt x="4050" y="6369"/>
                  <a:pt x="4050" y="6369"/>
                  <a:pt x="4050" y="6369"/>
                </a:cubicBezTo>
                <a:cubicBezTo>
                  <a:pt x="4050" y="12369"/>
                  <a:pt x="4050" y="12369"/>
                  <a:pt x="4050" y="12369"/>
                </a:cubicBezTo>
                <a:cubicBezTo>
                  <a:pt x="4050" y="12923"/>
                  <a:pt x="3375" y="13200"/>
                  <a:pt x="2025" y="13200"/>
                </a:cubicBezTo>
                <a:cubicBezTo>
                  <a:pt x="675" y="13200"/>
                  <a:pt x="0" y="12923"/>
                  <a:pt x="0" y="12369"/>
                </a:cubicBezTo>
                <a:cubicBezTo>
                  <a:pt x="0" y="5538"/>
                  <a:pt x="0" y="5538"/>
                  <a:pt x="0" y="5538"/>
                </a:cubicBezTo>
                <a:cubicBezTo>
                  <a:pt x="0" y="4431"/>
                  <a:pt x="1800" y="3877"/>
                  <a:pt x="5625" y="3877"/>
                </a:cubicBezTo>
                <a:cubicBezTo>
                  <a:pt x="15975" y="3877"/>
                  <a:pt x="15975" y="3877"/>
                  <a:pt x="15975" y="3877"/>
                </a:cubicBezTo>
                <a:cubicBezTo>
                  <a:pt x="19575" y="3877"/>
                  <a:pt x="21600" y="4431"/>
                  <a:pt x="21600" y="5538"/>
                </a:cubicBezTo>
                <a:lnTo>
                  <a:pt x="21600" y="12369"/>
                </a:lnTo>
                <a:close/>
                <a:moveTo>
                  <a:pt x="21600" y="12369"/>
                </a:moveTo>
              </a:path>
            </a:pathLst>
          </a:custGeom>
          <a:solidFill>
            <a:srgbClr val="9C9C9C"/>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27" name="AutoShape 16"/>
          <p:cNvSpPr>
            <a:spLocks/>
          </p:cNvSpPr>
          <p:nvPr/>
        </p:nvSpPr>
        <p:spPr bwMode="auto">
          <a:xfrm>
            <a:off x="11520576" y="1527348"/>
            <a:ext cx="547472" cy="1334356"/>
          </a:xfrm>
          <a:custGeom>
            <a:avLst/>
            <a:gdLst/>
            <a:ahLst/>
            <a:cxnLst/>
            <a:rect l="0" t="0" r="r" b="b"/>
            <a:pathLst>
              <a:path w="21600" h="21600">
                <a:moveTo>
                  <a:pt x="15075" y="1754"/>
                </a:moveTo>
                <a:cubicBezTo>
                  <a:pt x="15075" y="2308"/>
                  <a:pt x="14625" y="2677"/>
                  <a:pt x="13725" y="3138"/>
                </a:cubicBezTo>
                <a:cubicBezTo>
                  <a:pt x="13050" y="3508"/>
                  <a:pt x="11925" y="3692"/>
                  <a:pt x="10800" y="3692"/>
                </a:cubicBezTo>
                <a:cubicBezTo>
                  <a:pt x="9450" y="3692"/>
                  <a:pt x="8550" y="3508"/>
                  <a:pt x="7650" y="3138"/>
                </a:cubicBezTo>
                <a:cubicBezTo>
                  <a:pt x="6750" y="2677"/>
                  <a:pt x="6300" y="2308"/>
                  <a:pt x="6300" y="1754"/>
                </a:cubicBezTo>
                <a:cubicBezTo>
                  <a:pt x="6300" y="1292"/>
                  <a:pt x="6750" y="831"/>
                  <a:pt x="7650" y="554"/>
                </a:cubicBezTo>
                <a:cubicBezTo>
                  <a:pt x="8325" y="185"/>
                  <a:pt x="9450" y="0"/>
                  <a:pt x="10800" y="0"/>
                </a:cubicBezTo>
                <a:cubicBezTo>
                  <a:pt x="11925" y="0"/>
                  <a:pt x="13050" y="185"/>
                  <a:pt x="13725" y="554"/>
                </a:cubicBezTo>
                <a:cubicBezTo>
                  <a:pt x="14625" y="831"/>
                  <a:pt x="15075" y="1292"/>
                  <a:pt x="15075" y="1754"/>
                </a:cubicBezTo>
                <a:close/>
                <a:moveTo>
                  <a:pt x="21600" y="12369"/>
                </a:moveTo>
                <a:cubicBezTo>
                  <a:pt x="21600" y="12923"/>
                  <a:pt x="20925" y="13200"/>
                  <a:pt x="19575" y="13200"/>
                </a:cubicBezTo>
                <a:cubicBezTo>
                  <a:pt x="18225" y="13200"/>
                  <a:pt x="17325" y="12923"/>
                  <a:pt x="17325" y="12369"/>
                </a:cubicBezTo>
                <a:cubicBezTo>
                  <a:pt x="17325" y="6369"/>
                  <a:pt x="17325" y="6369"/>
                  <a:pt x="17325" y="6369"/>
                </a:cubicBezTo>
                <a:cubicBezTo>
                  <a:pt x="16425" y="6369"/>
                  <a:pt x="16425" y="6369"/>
                  <a:pt x="16425" y="6369"/>
                </a:cubicBezTo>
                <a:cubicBezTo>
                  <a:pt x="16425" y="20677"/>
                  <a:pt x="16425" y="20677"/>
                  <a:pt x="16425" y="20677"/>
                </a:cubicBezTo>
                <a:cubicBezTo>
                  <a:pt x="16425" y="21323"/>
                  <a:pt x="15525" y="21600"/>
                  <a:pt x="13950" y="21600"/>
                </a:cubicBezTo>
                <a:cubicBezTo>
                  <a:pt x="12150" y="21600"/>
                  <a:pt x="11475" y="21323"/>
                  <a:pt x="11475" y="20677"/>
                </a:cubicBezTo>
                <a:cubicBezTo>
                  <a:pt x="11475" y="12277"/>
                  <a:pt x="11475" y="12277"/>
                  <a:pt x="11475" y="12277"/>
                </a:cubicBezTo>
                <a:cubicBezTo>
                  <a:pt x="10125" y="12277"/>
                  <a:pt x="10125" y="12277"/>
                  <a:pt x="10125" y="12277"/>
                </a:cubicBezTo>
                <a:cubicBezTo>
                  <a:pt x="10125" y="20677"/>
                  <a:pt x="10125" y="20677"/>
                  <a:pt x="10125" y="20677"/>
                </a:cubicBezTo>
                <a:cubicBezTo>
                  <a:pt x="10125" y="21323"/>
                  <a:pt x="9225" y="21600"/>
                  <a:pt x="7650" y="21600"/>
                </a:cubicBezTo>
                <a:cubicBezTo>
                  <a:pt x="5850" y="21600"/>
                  <a:pt x="5175" y="21323"/>
                  <a:pt x="5175" y="20677"/>
                </a:cubicBezTo>
                <a:cubicBezTo>
                  <a:pt x="5175" y="6369"/>
                  <a:pt x="5175" y="6369"/>
                  <a:pt x="5175" y="6369"/>
                </a:cubicBezTo>
                <a:cubicBezTo>
                  <a:pt x="4050" y="6369"/>
                  <a:pt x="4050" y="6369"/>
                  <a:pt x="4050" y="6369"/>
                </a:cubicBezTo>
                <a:cubicBezTo>
                  <a:pt x="4050" y="12369"/>
                  <a:pt x="4050" y="12369"/>
                  <a:pt x="4050" y="12369"/>
                </a:cubicBezTo>
                <a:cubicBezTo>
                  <a:pt x="4050" y="12923"/>
                  <a:pt x="3375" y="13200"/>
                  <a:pt x="2025" y="13200"/>
                </a:cubicBezTo>
                <a:cubicBezTo>
                  <a:pt x="675" y="13200"/>
                  <a:pt x="0" y="12923"/>
                  <a:pt x="0" y="12369"/>
                </a:cubicBezTo>
                <a:cubicBezTo>
                  <a:pt x="0" y="5538"/>
                  <a:pt x="0" y="5538"/>
                  <a:pt x="0" y="5538"/>
                </a:cubicBezTo>
                <a:cubicBezTo>
                  <a:pt x="0" y="4431"/>
                  <a:pt x="1800" y="3877"/>
                  <a:pt x="5625" y="3877"/>
                </a:cubicBezTo>
                <a:cubicBezTo>
                  <a:pt x="15975" y="3877"/>
                  <a:pt x="15975" y="3877"/>
                  <a:pt x="15975" y="3877"/>
                </a:cubicBezTo>
                <a:cubicBezTo>
                  <a:pt x="19575" y="3877"/>
                  <a:pt x="21600" y="4431"/>
                  <a:pt x="21600" y="5538"/>
                </a:cubicBezTo>
                <a:lnTo>
                  <a:pt x="21600" y="12369"/>
                </a:lnTo>
                <a:close/>
                <a:moveTo>
                  <a:pt x="21600" y="12369"/>
                </a:moveTo>
              </a:path>
            </a:pathLst>
          </a:custGeom>
          <a:solidFill>
            <a:srgbClr val="9C9C9C"/>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28" name="AutoShape 52"/>
          <p:cNvSpPr>
            <a:spLocks/>
          </p:cNvSpPr>
          <p:nvPr/>
        </p:nvSpPr>
        <p:spPr bwMode="auto">
          <a:xfrm>
            <a:off x="768705" y="1416848"/>
            <a:ext cx="1607256" cy="1607256"/>
          </a:xfrm>
          <a:custGeom>
            <a:avLst/>
            <a:gdLst/>
            <a:ahLst/>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2"/>
          </a:solidFill>
          <a:ln w="50800" cap="flat">
            <a:solidFill>
              <a:srgbClr val="FFFEFE"/>
            </a:solidFill>
            <a:prstDash val="solid"/>
            <a:bevel/>
            <a:headEnd type="none" w="med" len="med"/>
            <a:tailEnd type="none" w="med" len="med"/>
          </a:ln>
        </p:spPr>
        <p:txBody>
          <a:bodyPr lIns="0" tIns="0" rIns="0" bIns="0"/>
          <a:lstStyle/>
          <a:p>
            <a:endParaRPr lang="es-ES"/>
          </a:p>
        </p:txBody>
      </p:sp>
      <p:sp>
        <p:nvSpPr>
          <p:cNvPr id="29" name="AutoShape 1"/>
          <p:cNvSpPr>
            <a:spLocks/>
          </p:cNvSpPr>
          <p:nvPr/>
        </p:nvSpPr>
        <p:spPr bwMode="auto">
          <a:xfrm>
            <a:off x="7435468" y="3374832"/>
            <a:ext cx="540775" cy="1334356"/>
          </a:xfrm>
          <a:custGeom>
            <a:avLst/>
            <a:gdLst/>
            <a:ahLst/>
            <a:cxnLst/>
            <a:rect l="0" t="0" r="r" b="b"/>
            <a:pathLst>
              <a:path w="21600" h="21600">
                <a:moveTo>
                  <a:pt x="15234" y="1754"/>
                </a:moveTo>
                <a:cubicBezTo>
                  <a:pt x="15234" y="2308"/>
                  <a:pt x="14779" y="2677"/>
                  <a:pt x="13869" y="3138"/>
                </a:cubicBezTo>
                <a:cubicBezTo>
                  <a:pt x="12960" y="3508"/>
                  <a:pt x="12051" y="3692"/>
                  <a:pt x="10686" y="3692"/>
                </a:cubicBezTo>
                <a:cubicBezTo>
                  <a:pt x="9549" y="3692"/>
                  <a:pt x="8413" y="3508"/>
                  <a:pt x="7503" y="3138"/>
                </a:cubicBezTo>
                <a:cubicBezTo>
                  <a:pt x="6594" y="2677"/>
                  <a:pt x="6366" y="2308"/>
                  <a:pt x="6366" y="1754"/>
                </a:cubicBezTo>
                <a:cubicBezTo>
                  <a:pt x="6366" y="1292"/>
                  <a:pt x="6594" y="831"/>
                  <a:pt x="7503" y="554"/>
                </a:cubicBezTo>
                <a:cubicBezTo>
                  <a:pt x="8413" y="185"/>
                  <a:pt x="9549" y="0"/>
                  <a:pt x="10686" y="0"/>
                </a:cubicBezTo>
                <a:cubicBezTo>
                  <a:pt x="12051" y="0"/>
                  <a:pt x="12960" y="185"/>
                  <a:pt x="13869" y="554"/>
                </a:cubicBezTo>
                <a:cubicBezTo>
                  <a:pt x="14779" y="831"/>
                  <a:pt x="15234" y="1292"/>
                  <a:pt x="15234" y="1754"/>
                </a:cubicBezTo>
                <a:close/>
                <a:moveTo>
                  <a:pt x="21600" y="12369"/>
                </a:moveTo>
                <a:cubicBezTo>
                  <a:pt x="21600" y="12923"/>
                  <a:pt x="20918" y="13200"/>
                  <a:pt x="19554" y="13200"/>
                </a:cubicBezTo>
                <a:cubicBezTo>
                  <a:pt x="18189" y="13200"/>
                  <a:pt x="17507" y="12923"/>
                  <a:pt x="17507" y="12369"/>
                </a:cubicBezTo>
                <a:cubicBezTo>
                  <a:pt x="17507" y="6369"/>
                  <a:pt x="17507" y="6369"/>
                  <a:pt x="17507" y="6369"/>
                </a:cubicBezTo>
                <a:cubicBezTo>
                  <a:pt x="16598" y="6369"/>
                  <a:pt x="16598" y="6369"/>
                  <a:pt x="16598" y="6369"/>
                </a:cubicBezTo>
                <a:cubicBezTo>
                  <a:pt x="16598" y="20677"/>
                  <a:pt x="16598" y="20677"/>
                  <a:pt x="16598" y="20677"/>
                </a:cubicBezTo>
                <a:cubicBezTo>
                  <a:pt x="16598" y="21323"/>
                  <a:pt x="15688" y="21600"/>
                  <a:pt x="13869" y="21600"/>
                </a:cubicBezTo>
                <a:cubicBezTo>
                  <a:pt x="12278" y="21600"/>
                  <a:pt x="11368" y="21323"/>
                  <a:pt x="11368" y="20677"/>
                </a:cubicBezTo>
                <a:cubicBezTo>
                  <a:pt x="11368" y="12277"/>
                  <a:pt x="11368" y="12277"/>
                  <a:pt x="11368" y="12277"/>
                </a:cubicBezTo>
                <a:cubicBezTo>
                  <a:pt x="10232" y="12277"/>
                  <a:pt x="10232" y="12277"/>
                  <a:pt x="10232" y="12277"/>
                </a:cubicBezTo>
                <a:cubicBezTo>
                  <a:pt x="10232" y="20677"/>
                  <a:pt x="10232" y="20677"/>
                  <a:pt x="10232" y="20677"/>
                </a:cubicBezTo>
                <a:cubicBezTo>
                  <a:pt x="10232" y="21323"/>
                  <a:pt x="9322" y="21600"/>
                  <a:pt x="7503" y="21600"/>
                </a:cubicBezTo>
                <a:cubicBezTo>
                  <a:pt x="5912" y="21600"/>
                  <a:pt x="5002" y="21323"/>
                  <a:pt x="5002" y="20677"/>
                </a:cubicBezTo>
                <a:cubicBezTo>
                  <a:pt x="5002" y="6369"/>
                  <a:pt x="5002" y="6369"/>
                  <a:pt x="5002" y="6369"/>
                </a:cubicBezTo>
                <a:cubicBezTo>
                  <a:pt x="4093" y="6369"/>
                  <a:pt x="4093" y="6369"/>
                  <a:pt x="4093" y="6369"/>
                </a:cubicBezTo>
                <a:cubicBezTo>
                  <a:pt x="4093" y="12369"/>
                  <a:pt x="4093" y="12369"/>
                  <a:pt x="4093" y="12369"/>
                </a:cubicBezTo>
                <a:cubicBezTo>
                  <a:pt x="4093" y="12923"/>
                  <a:pt x="3411" y="13200"/>
                  <a:pt x="2046" y="13200"/>
                </a:cubicBezTo>
                <a:cubicBezTo>
                  <a:pt x="682" y="13200"/>
                  <a:pt x="0" y="12923"/>
                  <a:pt x="0" y="12369"/>
                </a:cubicBezTo>
                <a:cubicBezTo>
                  <a:pt x="0" y="5538"/>
                  <a:pt x="0" y="5538"/>
                  <a:pt x="0" y="5538"/>
                </a:cubicBezTo>
                <a:cubicBezTo>
                  <a:pt x="0" y="4431"/>
                  <a:pt x="1819" y="3877"/>
                  <a:pt x="5457" y="3877"/>
                </a:cubicBezTo>
                <a:cubicBezTo>
                  <a:pt x="16143" y="3877"/>
                  <a:pt x="16143" y="3877"/>
                  <a:pt x="16143" y="3877"/>
                </a:cubicBezTo>
                <a:cubicBezTo>
                  <a:pt x="19781" y="3877"/>
                  <a:pt x="21600" y="4431"/>
                  <a:pt x="21600" y="5538"/>
                </a:cubicBezTo>
                <a:lnTo>
                  <a:pt x="21600" y="12369"/>
                </a:lnTo>
                <a:close/>
                <a:moveTo>
                  <a:pt x="21600" y="12369"/>
                </a:moveTo>
              </a:path>
            </a:pathLst>
          </a:custGeom>
          <a:solidFill>
            <a:schemeClr val="accent4"/>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30" name="AutoShape 2"/>
          <p:cNvSpPr>
            <a:spLocks/>
          </p:cNvSpPr>
          <p:nvPr/>
        </p:nvSpPr>
        <p:spPr bwMode="auto">
          <a:xfrm>
            <a:off x="3983216" y="3374832"/>
            <a:ext cx="542449" cy="1334356"/>
          </a:xfrm>
          <a:custGeom>
            <a:avLst/>
            <a:gdLst/>
            <a:ahLst/>
            <a:cxnLst/>
            <a:rect l="0" t="0" r="r" b="b"/>
            <a:pathLst>
              <a:path w="21600" h="21600">
                <a:moveTo>
                  <a:pt x="15300" y="1754"/>
                </a:moveTo>
                <a:cubicBezTo>
                  <a:pt x="15300" y="2308"/>
                  <a:pt x="14850" y="2677"/>
                  <a:pt x="13950" y="3138"/>
                </a:cubicBezTo>
                <a:cubicBezTo>
                  <a:pt x="13050" y="3508"/>
                  <a:pt x="11925" y="3692"/>
                  <a:pt x="10800" y="3692"/>
                </a:cubicBezTo>
                <a:cubicBezTo>
                  <a:pt x="9675" y="3692"/>
                  <a:pt x="8550" y="3508"/>
                  <a:pt x="7650" y="3138"/>
                </a:cubicBezTo>
                <a:cubicBezTo>
                  <a:pt x="6750" y="2677"/>
                  <a:pt x="6300" y="2308"/>
                  <a:pt x="6300" y="1754"/>
                </a:cubicBezTo>
                <a:cubicBezTo>
                  <a:pt x="6300" y="1292"/>
                  <a:pt x="6750" y="831"/>
                  <a:pt x="7650" y="554"/>
                </a:cubicBezTo>
                <a:cubicBezTo>
                  <a:pt x="8550" y="185"/>
                  <a:pt x="9675" y="0"/>
                  <a:pt x="10800" y="0"/>
                </a:cubicBezTo>
                <a:cubicBezTo>
                  <a:pt x="11925" y="0"/>
                  <a:pt x="13050" y="185"/>
                  <a:pt x="13950" y="554"/>
                </a:cubicBezTo>
                <a:cubicBezTo>
                  <a:pt x="14850" y="831"/>
                  <a:pt x="15300" y="1292"/>
                  <a:pt x="15300" y="1754"/>
                </a:cubicBezTo>
                <a:close/>
                <a:moveTo>
                  <a:pt x="21600" y="12369"/>
                </a:moveTo>
                <a:cubicBezTo>
                  <a:pt x="21600" y="12923"/>
                  <a:pt x="20925" y="13200"/>
                  <a:pt x="19575" y="13200"/>
                </a:cubicBezTo>
                <a:cubicBezTo>
                  <a:pt x="18225" y="13200"/>
                  <a:pt x="17550" y="12923"/>
                  <a:pt x="17550" y="12369"/>
                </a:cubicBezTo>
                <a:cubicBezTo>
                  <a:pt x="17550" y="6369"/>
                  <a:pt x="17550" y="6369"/>
                  <a:pt x="17550" y="6369"/>
                </a:cubicBezTo>
                <a:cubicBezTo>
                  <a:pt x="16425" y="6369"/>
                  <a:pt x="16425" y="6369"/>
                  <a:pt x="16425" y="6369"/>
                </a:cubicBezTo>
                <a:cubicBezTo>
                  <a:pt x="16425" y="20677"/>
                  <a:pt x="16425" y="20677"/>
                  <a:pt x="16425" y="20677"/>
                </a:cubicBezTo>
                <a:cubicBezTo>
                  <a:pt x="16425" y="21323"/>
                  <a:pt x="15750" y="21600"/>
                  <a:pt x="13950" y="21600"/>
                </a:cubicBezTo>
                <a:cubicBezTo>
                  <a:pt x="12375" y="21600"/>
                  <a:pt x="11475" y="21323"/>
                  <a:pt x="11475" y="20677"/>
                </a:cubicBezTo>
                <a:cubicBezTo>
                  <a:pt x="11475" y="12277"/>
                  <a:pt x="11475" y="12277"/>
                  <a:pt x="11475" y="12277"/>
                </a:cubicBezTo>
                <a:cubicBezTo>
                  <a:pt x="10125" y="12277"/>
                  <a:pt x="10125" y="12277"/>
                  <a:pt x="10125" y="12277"/>
                </a:cubicBezTo>
                <a:cubicBezTo>
                  <a:pt x="10125" y="20677"/>
                  <a:pt x="10125" y="20677"/>
                  <a:pt x="10125" y="20677"/>
                </a:cubicBezTo>
                <a:cubicBezTo>
                  <a:pt x="10125" y="21323"/>
                  <a:pt x="9450" y="21600"/>
                  <a:pt x="7650" y="21600"/>
                </a:cubicBezTo>
                <a:cubicBezTo>
                  <a:pt x="6075" y="21600"/>
                  <a:pt x="5175" y="21323"/>
                  <a:pt x="5175" y="20677"/>
                </a:cubicBezTo>
                <a:cubicBezTo>
                  <a:pt x="5175" y="6369"/>
                  <a:pt x="5175" y="6369"/>
                  <a:pt x="5175" y="6369"/>
                </a:cubicBezTo>
                <a:cubicBezTo>
                  <a:pt x="4275" y="6369"/>
                  <a:pt x="4275" y="6369"/>
                  <a:pt x="4275" y="6369"/>
                </a:cubicBezTo>
                <a:cubicBezTo>
                  <a:pt x="4275" y="12369"/>
                  <a:pt x="4275" y="12369"/>
                  <a:pt x="4275" y="12369"/>
                </a:cubicBezTo>
                <a:cubicBezTo>
                  <a:pt x="4275" y="12923"/>
                  <a:pt x="3375" y="13200"/>
                  <a:pt x="2025" y="13200"/>
                </a:cubicBezTo>
                <a:cubicBezTo>
                  <a:pt x="675" y="13200"/>
                  <a:pt x="0" y="12923"/>
                  <a:pt x="0" y="12369"/>
                </a:cubicBezTo>
                <a:cubicBezTo>
                  <a:pt x="0" y="5538"/>
                  <a:pt x="0" y="5538"/>
                  <a:pt x="0" y="5538"/>
                </a:cubicBezTo>
                <a:cubicBezTo>
                  <a:pt x="0" y="4431"/>
                  <a:pt x="2025" y="3877"/>
                  <a:pt x="5625" y="3877"/>
                </a:cubicBezTo>
                <a:cubicBezTo>
                  <a:pt x="15975" y="3877"/>
                  <a:pt x="15975" y="3877"/>
                  <a:pt x="15975" y="3877"/>
                </a:cubicBezTo>
                <a:cubicBezTo>
                  <a:pt x="19800" y="3877"/>
                  <a:pt x="21600" y="4431"/>
                  <a:pt x="21600" y="5538"/>
                </a:cubicBezTo>
                <a:lnTo>
                  <a:pt x="21600" y="12369"/>
                </a:lnTo>
                <a:close/>
                <a:moveTo>
                  <a:pt x="21600" y="12369"/>
                </a:moveTo>
              </a:path>
            </a:pathLst>
          </a:custGeom>
          <a:solidFill>
            <a:schemeClr val="accent4"/>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31" name="AutoShape 3"/>
          <p:cNvSpPr>
            <a:spLocks/>
          </p:cNvSpPr>
          <p:nvPr/>
        </p:nvSpPr>
        <p:spPr bwMode="auto">
          <a:xfrm>
            <a:off x="2841396" y="3374832"/>
            <a:ext cx="539100" cy="1334356"/>
          </a:xfrm>
          <a:custGeom>
            <a:avLst/>
            <a:gdLst/>
            <a:ahLst/>
            <a:cxnLst/>
            <a:rect l="0" t="0" r="r" b="b"/>
            <a:pathLst>
              <a:path w="21600" h="21600">
                <a:moveTo>
                  <a:pt x="15234" y="1754"/>
                </a:moveTo>
                <a:cubicBezTo>
                  <a:pt x="15234" y="2308"/>
                  <a:pt x="14779" y="2677"/>
                  <a:pt x="13869" y="3138"/>
                </a:cubicBezTo>
                <a:cubicBezTo>
                  <a:pt x="12960" y="3508"/>
                  <a:pt x="12051" y="3692"/>
                  <a:pt x="10686" y="3692"/>
                </a:cubicBezTo>
                <a:cubicBezTo>
                  <a:pt x="9549" y="3692"/>
                  <a:pt x="8413" y="3508"/>
                  <a:pt x="7503" y="3138"/>
                </a:cubicBezTo>
                <a:cubicBezTo>
                  <a:pt x="6594" y="2677"/>
                  <a:pt x="6139" y="2308"/>
                  <a:pt x="6139" y="1754"/>
                </a:cubicBezTo>
                <a:cubicBezTo>
                  <a:pt x="6139" y="1292"/>
                  <a:pt x="6594" y="831"/>
                  <a:pt x="7503" y="554"/>
                </a:cubicBezTo>
                <a:cubicBezTo>
                  <a:pt x="8413" y="185"/>
                  <a:pt x="9549" y="0"/>
                  <a:pt x="10686" y="0"/>
                </a:cubicBezTo>
                <a:cubicBezTo>
                  <a:pt x="12051" y="0"/>
                  <a:pt x="12960" y="185"/>
                  <a:pt x="13869" y="554"/>
                </a:cubicBezTo>
                <a:cubicBezTo>
                  <a:pt x="14779" y="831"/>
                  <a:pt x="15234" y="1292"/>
                  <a:pt x="15234" y="1754"/>
                </a:cubicBezTo>
                <a:close/>
                <a:moveTo>
                  <a:pt x="21600" y="12369"/>
                </a:moveTo>
                <a:cubicBezTo>
                  <a:pt x="21600" y="12923"/>
                  <a:pt x="20918" y="13200"/>
                  <a:pt x="19554" y="13200"/>
                </a:cubicBezTo>
                <a:cubicBezTo>
                  <a:pt x="18189" y="13200"/>
                  <a:pt x="17507" y="12923"/>
                  <a:pt x="17507" y="12369"/>
                </a:cubicBezTo>
                <a:cubicBezTo>
                  <a:pt x="17507" y="6369"/>
                  <a:pt x="17507" y="6369"/>
                  <a:pt x="17507" y="6369"/>
                </a:cubicBezTo>
                <a:cubicBezTo>
                  <a:pt x="16598" y="6369"/>
                  <a:pt x="16598" y="6369"/>
                  <a:pt x="16598" y="6369"/>
                </a:cubicBezTo>
                <a:cubicBezTo>
                  <a:pt x="16598" y="20677"/>
                  <a:pt x="16598" y="20677"/>
                  <a:pt x="16598" y="20677"/>
                </a:cubicBezTo>
                <a:cubicBezTo>
                  <a:pt x="16598" y="21323"/>
                  <a:pt x="15688" y="21600"/>
                  <a:pt x="13869" y="21600"/>
                </a:cubicBezTo>
                <a:cubicBezTo>
                  <a:pt x="12278" y="21600"/>
                  <a:pt x="11368" y="21323"/>
                  <a:pt x="11368" y="20677"/>
                </a:cubicBezTo>
                <a:cubicBezTo>
                  <a:pt x="11368" y="12277"/>
                  <a:pt x="11368" y="12277"/>
                  <a:pt x="11368" y="12277"/>
                </a:cubicBezTo>
                <a:cubicBezTo>
                  <a:pt x="10232" y="12277"/>
                  <a:pt x="10232" y="12277"/>
                  <a:pt x="10232" y="12277"/>
                </a:cubicBezTo>
                <a:cubicBezTo>
                  <a:pt x="10232" y="20677"/>
                  <a:pt x="10232" y="20677"/>
                  <a:pt x="10232" y="20677"/>
                </a:cubicBezTo>
                <a:cubicBezTo>
                  <a:pt x="10232" y="21323"/>
                  <a:pt x="9322" y="21600"/>
                  <a:pt x="7503" y="21600"/>
                </a:cubicBezTo>
                <a:cubicBezTo>
                  <a:pt x="5912" y="21600"/>
                  <a:pt x="5002" y="21323"/>
                  <a:pt x="5002" y="20677"/>
                </a:cubicBezTo>
                <a:cubicBezTo>
                  <a:pt x="5002" y="6369"/>
                  <a:pt x="5002" y="6369"/>
                  <a:pt x="5002" y="6369"/>
                </a:cubicBezTo>
                <a:cubicBezTo>
                  <a:pt x="4093" y="6369"/>
                  <a:pt x="4093" y="6369"/>
                  <a:pt x="4093" y="6369"/>
                </a:cubicBezTo>
                <a:cubicBezTo>
                  <a:pt x="4093" y="12369"/>
                  <a:pt x="4093" y="12369"/>
                  <a:pt x="4093" y="12369"/>
                </a:cubicBezTo>
                <a:cubicBezTo>
                  <a:pt x="4093" y="12923"/>
                  <a:pt x="3411" y="13200"/>
                  <a:pt x="2046" y="13200"/>
                </a:cubicBezTo>
                <a:cubicBezTo>
                  <a:pt x="682" y="13200"/>
                  <a:pt x="0" y="12923"/>
                  <a:pt x="0" y="12369"/>
                </a:cubicBezTo>
                <a:cubicBezTo>
                  <a:pt x="0" y="5538"/>
                  <a:pt x="0" y="5538"/>
                  <a:pt x="0" y="5538"/>
                </a:cubicBezTo>
                <a:cubicBezTo>
                  <a:pt x="0" y="4431"/>
                  <a:pt x="1819" y="3877"/>
                  <a:pt x="5457" y="3877"/>
                </a:cubicBezTo>
                <a:cubicBezTo>
                  <a:pt x="16143" y="3877"/>
                  <a:pt x="16143" y="3877"/>
                  <a:pt x="16143" y="3877"/>
                </a:cubicBezTo>
                <a:cubicBezTo>
                  <a:pt x="19781" y="3877"/>
                  <a:pt x="21600" y="4431"/>
                  <a:pt x="21600" y="5538"/>
                </a:cubicBezTo>
                <a:lnTo>
                  <a:pt x="21600" y="12369"/>
                </a:lnTo>
                <a:close/>
                <a:moveTo>
                  <a:pt x="21600" y="12369"/>
                </a:moveTo>
              </a:path>
            </a:pathLst>
          </a:custGeom>
          <a:solidFill>
            <a:schemeClr val="accent4"/>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32" name="AutoShape 4"/>
          <p:cNvSpPr>
            <a:spLocks/>
          </p:cNvSpPr>
          <p:nvPr/>
        </p:nvSpPr>
        <p:spPr bwMode="auto">
          <a:xfrm>
            <a:off x="8585661" y="3374832"/>
            <a:ext cx="544122" cy="1334356"/>
          </a:xfrm>
          <a:custGeom>
            <a:avLst/>
            <a:gdLst/>
            <a:ahLst/>
            <a:cxnLst/>
            <a:rect l="0" t="0" r="r" b="b"/>
            <a:pathLst>
              <a:path w="21600" h="21600">
                <a:moveTo>
                  <a:pt x="15234" y="1754"/>
                </a:moveTo>
                <a:cubicBezTo>
                  <a:pt x="15234" y="2308"/>
                  <a:pt x="14779" y="2677"/>
                  <a:pt x="13869" y="3138"/>
                </a:cubicBezTo>
                <a:cubicBezTo>
                  <a:pt x="12960" y="3508"/>
                  <a:pt x="12051" y="3692"/>
                  <a:pt x="10686" y="3692"/>
                </a:cubicBezTo>
                <a:cubicBezTo>
                  <a:pt x="9549" y="3692"/>
                  <a:pt x="8413" y="3508"/>
                  <a:pt x="7503" y="3138"/>
                </a:cubicBezTo>
                <a:cubicBezTo>
                  <a:pt x="6594" y="2677"/>
                  <a:pt x="6139" y="2308"/>
                  <a:pt x="6139" y="1754"/>
                </a:cubicBezTo>
                <a:cubicBezTo>
                  <a:pt x="6139" y="1292"/>
                  <a:pt x="6594" y="831"/>
                  <a:pt x="7503" y="554"/>
                </a:cubicBezTo>
                <a:cubicBezTo>
                  <a:pt x="8413" y="185"/>
                  <a:pt x="9549" y="0"/>
                  <a:pt x="10686" y="0"/>
                </a:cubicBezTo>
                <a:cubicBezTo>
                  <a:pt x="12051" y="0"/>
                  <a:pt x="12960" y="185"/>
                  <a:pt x="13869" y="554"/>
                </a:cubicBezTo>
                <a:cubicBezTo>
                  <a:pt x="14779" y="831"/>
                  <a:pt x="15234" y="1292"/>
                  <a:pt x="15234" y="1754"/>
                </a:cubicBezTo>
                <a:close/>
                <a:moveTo>
                  <a:pt x="21600" y="12369"/>
                </a:moveTo>
                <a:cubicBezTo>
                  <a:pt x="21600" y="12923"/>
                  <a:pt x="20918" y="13200"/>
                  <a:pt x="19554" y="13200"/>
                </a:cubicBezTo>
                <a:cubicBezTo>
                  <a:pt x="18189" y="13200"/>
                  <a:pt x="17507" y="12923"/>
                  <a:pt x="17507" y="12369"/>
                </a:cubicBezTo>
                <a:cubicBezTo>
                  <a:pt x="17507" y="6369"/>
                  <a:pt x="17507" y="6369"/>
                  <a:pt x="17507" y="6369"/>
                </a:cubicBezTo>
                <a:cubicBezTo>
                  <a:pt x="16598" y="6369"/>
                  <a:pt x="16598" y="6369"/>
                  <a:pt x="16598" y="6369"/>
                </a:cubicBezTo>
                <a:cubicBezTo>
                  <a:pt x="16598" y="20677"/>
                  <a:pt x="16598" y="20677"/>
                  <a:pt x="16598" y="20677"/>
                </a:cubicBezTo>
                <a:cubicBezTo>
                  <a:pt x="16598" y="21323"/>
                  <a:pt x="15688" y="21600"/>
                  <a:pt x="13869" y="21600"/>
                </a:cubicBezTo>
                <a:cubicBezTo>
                  <a:pt x="12278" y="21600"/>
                  <a:pt x="11368" y="21323"/>
                  <a:pt x="11368" y="20677"/>
                </a:cubicBezTo>
                <a:cubicBezTo>
                  <a:pt x="11368" y="12277"/>
                  <a:pt x="11368" y="12277"/>
                  <a:pt x="11368" y="12277"/>
                </a:cubicBezTo>
                <a:cubicBezTo>
                  <a:pt x="10004" y="12277"/>
                  <a:pt x="10004" y="12277"/>
                  <a:pt x="10004" y="12277"/>
                </a:cubicBezTo>
                <a:cubicBezTo>
                  <a:pt x="10004" y="20677"/>
                  <a:pt x="10004" y="20677"/>
                  <a:pt x="10004" y="20677"/>
                </a:cubicBezTo>
                <a:cubicBezTo>
                  <a:pt x="10004" y="21323"/>
                  <a:pt x="9322" y="21600"/>
                  <a:pt x="7503" y="21600"/>
                </a:cubicBezTo>
                <a:cubicBezTo>
                  <a:pt x="5912" y="21600"/>
                  <a:pt x="5002" y="21323"/>
                  <a:pt x="5002" y="20677"/>
                </a:cubicBezTo>
                <a:cubicBezTo>
                  <a:pt x="5002" y="6369"/>
                  <a:pt x="5002" y="6369"/>
                  <a:pt x="5002" y="6369"/>
                </a:cubicBezTo>
                <a:cubicBezTo>
                  <a:pt x="4093" y="6369"/>
                  <a:pt x="4093" y="6369"/>
                  <a:pt x="4093" y="6369"/>
                </a:cubicBezTo>
                <a:cubicBezTo>
                  <a:pt x="4093" y="12369"/>
                  <a:pt x="4093" y="12369"/>
                  <a:pt x="4093" y="12369"/>
                </a:cubicBezTo>
                <a:cubicBezTo>
                  <a:pt x="4093" y="12923"/>
                  <a:pt x="3411" y="13200"/>
                  <a:pt x="2046" y="13200"/>
                </a:cubicBezTo>
                <a:cubicBezTo>
                  <a:pt x="682" y="13200"/>
                  <a:pt x="0" y="12923"/>
                  <a:pt x="0" y="12369"/>
                </a:cubicBezTo>
                <a:cubicBezTo>
                  <a:pt x="0" y="5538"/>
                  <a:pt x="0" y="5538"/>
                  <a:pt x="0" y="5538"/>
                </a:cubicBezTo>
                <a:cubicBezTo>
                  <a:pt x="0" y="4431"/>
                  <a:pt x="1819" y="3877"/>
                  <a:pt x="5457" y="3877"/>
                </a:cubicBezTo>
                <a:cubicBezTo>
                  <a:pt x="16143" y="3877"/>
                  <a:pt x="16143" y="3877"/>
                  <a:pt x="16143" y="3877"/>
                </a:cubicBezTo>
                <a:cubicBezTo>
                  <a:pt x="19781" y="3877"/>
                  <a:pt x="21600" y="4431"/>
                  <a:pt x="21600" y="5538"/>
                </a:cubicBezTo>
                <a:lnTo>
                  <a:pt x="21600" y="12369"/>
                </a:lnTo>
                <a:close/>
                <a:moveTo>
                  <a:pt x="21600" y="12369"/>
                </a:moveTo>
              </a:path>
            </a:pathLst>
          </a:custGeom>
          <a:solidFill>
            <a:schemeClr val="accent4"/>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33" name="AutoShape 5"/>
          <p:cNvSpPr>
            <a:spLocks/>
          </p:cNvSpPr>
          <p:nvPr/>
        </p:nvSpPr>
        <p:spPr bwMode="auto">
          <a:xfrm>
            <a:off x="5131734" y="3374832"/>
            <a:ext cx="549146" cy="1334356"/>
          </a:xfrm>
          <a:custGeom>
            <a:avLst/>
            <a:gdLst/>
            <a:ahLst/>
            <a:cxnLst/>
            <a:rect l="0" t="0" r="r" b="b"/>
            <a:pathLst>
              <a:path w="21600" h="21600">
                <a:moveTo>
                  <a:pt x="15300" y="1754"/>
                </a:moveTo>
                <a:cubicBezTo>
                  <a:pt x="15300" y="2308"/>
                  <a:pt x="14850" y="2677"/>
                  <a:pt x="13950" y="3138"/>
                </a:cubicBezTo>
                <a:cubicBezTo>
                  <a:pt x="13050" y="3508"/>
                  <a:pt x="11925" y="3692"/>
                  <a:pt x="10800" y="3692"/>
                </a:cubicBezTo>
                <a:cubicBezTo>
                  <a:pt x="9675" y="3692"/>
                  <a:pt x="8550" y="3508"/>
                  <a:pt x="7650" y="3138"/>
                </a:cubicBezTo>
                <a:cubicBezTo>
                  <a:pt x="6750" y="2677"/>
                  <a:pt x="6300" y="2308"/>
                  <a:pt x="6300" y="1754"/>
                </a:cubicBezTo>
                <a:cubicBezTo>
                  <a:pt x="6300" y="1292"/>
                  <a:pt x="6750" y="831"/>
                  <a:pt x="7650" y="554"/>
                </a:cubicBezTo>
                <a:cubicBezTo>
                  <a:pt x="8550" y="185"/>
                  <a:pt x="9450" y="0"/>
                  <a:pt x="10800" y="0"/>
                </a:cubicBezTo>
                <a:cubicBezTo>
                  <a:pt x="11925" y="0"/>
                  <a:pt x="13050" y="185"/>
                  <a:pt x="13950" y="554"/>
                </a:cubicBezTo>
                <a:cubicBezTo>
                  <a:pt x="14850" y="831"/>
                  <a:pt x="15300" y="1292"/>
                  <a:pt x="15300" y="1754"/>
                </a:cubicBezTo>
                <a:close/>
                <a:moveTo>
                  <a:pt x="21600" y="12369"/>
                </a:moveTo>
                <a:cubicBezTo>
                  <a:pt x="21600" y="12923"/>
                  <a:pt x="20925" y="13200"/>
                  <a:pt x="19575" y="13200"/>
                </a:cubicBezTo>
                <a:cubicBezTo>
                  <a:pt x="18225" y="13200"/>
                  <a:pt x="17550" y="12923"/>
                  <a:pt x="17550" y="12369"/>
                </a:cubicBezTo>
                <a:cubicBezTo>
                  <a:pt x="17550" y="6369"/>
                  <a:pt x="17550" y="6369"/>
                  <a:pt x="17550" y="6369"/>
                </a:cubicBezTo>
                <a:cubicBezTo>
                  <a:pt x="16425" y="6369"/>
                  <a:pt x="16425" y="6369"/>
                  <a:pt x="16425" y="6369"/>
                </a:cubicBezTo>
                <a:cubicBezTo>
                  <a:pt x="16425" y="20677"/>
                  <a:pt x="16425" y="20677"/>
                  <a:pt x="16425" y="20677"/>
                </a:cubicBezTo>
                <a:cubicBezTo>
                  <a:pt x="16425" y="21323"/>
                  <a:pt x="15750" y="21600"/>
                  <a:pt x="13950" y="21600"/>
                </a:cubicBezTo>
                <a:cubicBezTo>
                  <a:pt x="12375" y="21600"/>
                  <a:pt x="11475" y="21323"/>
                  <a:pt x="11475" y="20677"/>
                </a:cubicBezTo>
                <a:cubicBezTo>
                  <a:pt x="11475" y="12277"/>
                  <a:pt x="11475" y="12277"/>
                  <a:pt x="11475" y="12277"/>
                </a:cubicBezTo>
                <a:cubicBezTo>
                  <a:pt x="10125" y="12277"/>
                  <a:pt x="10125" y="12277"/>
                  <a:pt x="10125" y="12277"/>
                </a:cubicBezTo>
                <a:cubicBezTo>
                  <a:pt x="10125" y="20677"/>
                  <a:pt x="10125" y="20677"/>
                  <a:pt x="10125" y="20677"/>
                </a:cubicBezTo>
                <a:cubicBezTo>
                  <a:pt x="10125" y="21323"/>
                  <a:pt x="9450" y="21600"/>
                  <a:pt x="7650" y="21600"/>
                </a:cubicBezTo>
                <a:cubicBezTo>
                  <a:pt x="6075" y="21600"/>
                  <a:pt x="5175" y="21323"/>
                  <a:pt x="5175" y="20677"/>
                </a:cubicBezTo>
                <a:cubicBezTo>
                  <a:pt x="5175" y="6369"/>
                  <a:pt x="5175" y="6369"/>
                  <a:pt x="5175" y="6369"/>
                </a:cubicBezTo>
                <a:cubicBezTo>
                  <a:pt x="4050" y="6369"/>
                  <a:pt x="4050" y="6369"/>
                  <a:pt x="4050" y="6369"/>
                </a:cubicBezTo>
                <a:cubicBezTo>
                  <a:pt x="4050" y="12369"/>
                  <a:pt x="4050" y="12369"/>
                  <a:pt x="4050" y="12369"/>
                </a:cubicBezTo>
                <a:cubicBezTo>
                  <a:pt x="4050" y="12923"/>
                  <a:pt x="3375" y="13200"/>
                  <a:pt x="2025" y="13200"/>
                </a:cubicBezTo>
                <a:cubicBezTo>
                  <a:pt x="675" y="13200"/>
                  <a:pt x="0" y="12923"/>
                  <a:pt x="0" y="12369"/>
                </a:cubicBezTo>
                <a:cubicBezTo>
                  <a:pt x="0" y="5538"/>
                  <a:pt x="0" y="5538"/>
                  <a:pt x="0" y="5538"/>
                </a:cubicBezTo>
                <a:cubicBezTo>
                  <a:pt x="0" y="4431"/>
                  <a:pt x="2025" y="3877"/>
                  <a:pt x="5625" y="3877"/>
                </a:cubicBezTo>
                <a:cubicBezTo>
                  <a:pt x="15975" y="3877"/>
                  <a:pt x="15975" y="3877"/>
                  <a:pt x="15975" y="3877"/>
                </a:cubicBezTo>
                <a:cubicBezTo>
                  <a:pt x="19800" y="3877"/>
                  <a:pt x="21600" y="4431"/>
                  <a:pt x="21600" y="5538"/>
                </a:cubicBezTo>
                <a:lnTo>
                  <a:pt x="21600" y="12369"/>
                </a:lnTo>
                <a:close/>
                <a:moveTo>
                  <a:pt x="21600" y="12369"/>
                </a:moveTo>
              </a:path>
            </a:pathLst>
          </a:custGeom>
          <a:solidFill>
            <a:schemeClr val="accent4"/>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34" name="AutoShape 6"/>
          <p:cNvSpPr>
            <a:spLocks/>
          </p:cNvSpPr>
          <p:nvPr/>
        </p:nvSpPr>
        <p:spPr bwMode="auto">
          <a:xfrm>
            <a:off x="6281928" y="3374832"/>
            <a:ext cx="544122" cy="1334356"/>
          </a:xfrm>
          <a:custGeom>
            <a:avLst/>
            <a:gdLst/>
            <a:ahLst/>
            <a:cxnLst/>
            <a:rect l="0" t="0" r="r" b="b"/>
            <a:pathLst>
              <a:path w="21600" h="21600">
                <a:moveTo>
                  <a:pt x="15234" y="1754"/>
                </a:moveTo>
                <a:cubicBezTo>
                  <a:pt x="15234" y="2308"/>
                  <a:pt x="14779" y="2677"/>
                  <a:pt x="13869" y="3138"/>
                </a:cubicBezTo>
                <a:cubicBezTo>
                  <a:pt x="12960" y="3508"/>
                  <a:pt x="12051" y="3692"/>
                  <a:pt x="10686" y="3692"/>
                </a:cubicBezTo>
                <a:cubicBezTo>
                  <a:pt x="9549" y="3692"/>
                  <a:pt x="8413" y="3508"/>
                  <a:pt x="7503" y="3138"/>
                </a:cubicBezTo>
                <a:cubicBezTo>
                  <a:pt x="6821" y="2677"/>
                  <a:pt x="6366" y="2308"/>
                  <a:pt x="6366" y="1754"/>
                </a:cubicBezTo>
                <a:cubicBezTo>
                  <a:pt x="6366" y="1292"/>
                  <a:pt x="6821" y="831"/>
                  <a:pt x="7503" y="554"/>
                </a:cubicBezTo>
                <a:cubicBezTo>
                  <a:pt x="8413" y="185"/>
                  <a:pt x="9549" y="0"/>
                  <a:pt x="10686" y="0"/>
                </a:cubicBezTo>
                <a:cubicBezTo>
                  <a:pt x="12051" y="0"/>
                  <a:pt x="12960" y="185"/>
                  <a:pt x="13869" y="554"/>
                </a:cubicBezTo>
                <a:cubicBezTo>
                  <a:pt x="14779" y="831"/>
                  <a:pt x="15234" y="1292"/>
                  <a:pt x="15234" y="1754"/>
                </a:cubicBezTo>
                <a:close/>
                <a:moveTo>
                  <a:pt x="21600" y="12369"/>
                </a:moveTo>
                <a:cubicBezTo>
                  <a:pt x="21600" y="12923"/>
                  <a:pt x="20918" y="13200"/>
                  <a:pt x="19554" y="13200"/>
                </a:cubicBezTo>
                <a:cubicBezTo>
                  <a:pt x="18189" y="13200"/>
                  <a:pt x="17507" y="12923"/>
                  <a:pt x="17507" y="12369"/>
                </a:cubicBezTo>
                <a:cubicBezTo>
                  <a:pt x="17507" y="6369"/>
                  <a:pt x="17507" y="6369"/>
                  <a:pt x="17507" y="6369"/>
                </a:cubicBezTo>
                <a:cubicBezTo>
                  <a:pt x="16598" y="6369"/>
                  <a:pt x="16598" y="6369"/>
                  <a:pt x="16598" y="6369"/>
                </a:cubicBezTo>
                <a:cubicBezTo>
                  <a:pt x="16598" y="20677"/>
                  <a:pt x="16598" y="20677"/>
                  <a:pt x="16598" y="20677"/>
                </a:cubicBezTo>
                <a:cubicBezTo>
                  <a:pt x="16598" y="21323"/>
                  <a:pt x="15688" y="21600"/>
                  <a:pt x="14097" y="21600"/>
                </a:cubicBezTo>
                <a:cubicBezTo>
                  <a:pt x="12278" y="21600"/>
                  <a:pt x="11368" y="21323"/>
                  <a:pt x="11368" y="20677"/>
                </a:cubicBezTo>
                <a:cubicBezTo>
                  <a:pt x="11368" y="12277"/>
                  <a:pt x="11368" y="12277"/>
                  <a:pt x="11368" y="12277"/>
                </a:cubicBezTo>
                <a:cubicBezTo>
                  <a:pt x="10232" y="12277"/>
                  <a:pt x="10232" y="12277"/>
                  <a:pt x="10232" y="12277"/>
                </a:cubicBezTo>
                <a:cubicBezTo>
                  <a:pt x="10232" y="20677"/>
                  <a:pt x="10232" y="20677"/>
                  <a:pt x="10232" y="20677"/>
                </a:cubicBezTo>
                <a:cubicBezTo>
                  <a:pt x="10232" y="21323"/>
                  <a:pt x="9322" y="21600"/>
                  <a:pt x="7503" y="21600"/>
                </a:cubicBezTo>
                <a:cubicBezTo>
                  <a:pt x="5912" y="21600"/>
                  <a:pt x="5002" y="21323"/>
                  <a:pt x="5002" y="20677"/>
                </a:cubicBezTo>
                <a:cubicBezTo>
                  <a:pt x="5002" y="6369"/>
                  <a:pt x="5002" y="6369"/>
                  <a:pt x="5002" y="6369"/>
                </a:cubicBezTo>
                <a:cubicBezTo>
                  <a:pt x="4093" y="6369"/>
                  <a:pt x="4093" y="6369"/>
                  <a:pt x="4093" y="6369"/>
                </a:cubicBezTo>
                <a:cubicBezTo>
                  <a:pt x="4093" y="12369"/>
                  <a:pt x="4093" y="12369"/>
                  <a:pt x="4093" y="12369"/>
                </a:cubicBezTo>
                <a:cubicBezTo>
                  <a:pt x="4093" y="12923"/>
                  <a:pt x="3411" y="13200"/>
                  <a:pt x="2046" y="13200"/>
                </a:cubicBezTo>
                <a:cubicBezTo>
                  <a:pt x="682" y="13200"/>
                  <a:pt x="0" y="12923"/>
                  <a:pt x="0" y="12369"/>
                </a:cubicBezTo>
                <a:cubicBezTo>
                  <a:pt x="0" y="5538"/>
                  <a:pt x="0" y="5538"/>
                  <a:pt x="0" y="5538"/>
                </a:cubicBezTo>
                <a:cubicBezTo>
                  <a:pt x="0" y="4431"/>
                  <a:pt x="1819" y="3877"/>
                  <a:pt x="5457" y="3877"/>
                </a:cubicBezTo>
                <a:cubicBezTo>
                  <a:pt x="16143" y="3877"/>
                  <a:pt x="16143" y="3877"/>
                  <a:pt x="16143" y="3877"/>
                </a:cubicBezTo>
                <a:cubicBezTo>
                  <a:pt x="19781" y="3877"/>
                  <a:pt x="21600" y="4431"/>
                  <a:pt x="21600" y="5538"/>
                </a:cubicBezTo>
                <a:lnTo>
                  <a:pt x="21600" y="12369"/>
                </a:lnTo>
                <a:close/>
                <a:moveTo>
                  <a:pt x="21600" y="12369"/>
                </a:moveTo>
              </a:path>
            </a:pathLst>
          </a:custGeom>
          <a:solidFill>
            <a:schemeClr val="accent4"/>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35" name="AutoShape 7"/>
          <p:cNvSpPr>
            <a:spLocks/>
          </p:cNvSpPr>
          <p:nvPr/>
        </p:nvSpPr>
        <p:spPr bwMode="auto">
          <a:xfrm>
            <a:off x="8016424" y="3374832"/>
            <a:ext cx="549146" cy="1334356"/>
          </a:xfrm>
          <a:custGeom>
            <a:avLst/>
            <a:gdLst/>
            <a:ahLst/>
            <a:cxnLst/>
            <a:rect l="0" t="0" r="r" b="b"/>
            <a:pathLst>
              <a:path w="21600" h="21600">
                <a:moveTo>
                  <a:pt x="15075" y="1754"/>
                </a:moveTo>
                <a:cubicBezTo>
                  <a:pt x="15075" y="2308"/>
                  <a:pt x="14625" y="2677"/>
                  <a:pt x="13950" y="3138"/>
                </a:cubicBezTo>
                <a:cubicBezTo>
                  <a:pt x="13050" y="3508"/>
                  <a:pt x="11925" y="3692"/>
                  <a:pt x="10800" y="3692"/>
                </a:cubicBezTo>
                <a:cubicBezTo>
                  <a:pt x="9450" y="3692"/>
                  <a:pt x="8550" y="3508"/>
                  <a:pt x="7650" y="3138"/>
                </a:cubicBezTo>
                <a:cubicBezTo>
                  <a:pt x="6750" y="2677"/>
                  <a:pt x="6300" y="2308"/>
                  <a:pt x="6300" y="1754"/>
                </a:cubicBezTo>
                <a:cubicBezTo>
                  <a:pt x="6300" y="1292"/>
                  <a:pt x="6750" y="831"/>
                  <a:pt x="7650" y="554"/>
                </a:cubicBezTo>
                <a:cubicBezTo>
                  <a:pt x="8550" y="185"/>
                  <a:pt x="9450" y="0"/>
                  <a:pt x="10800" y="0"/>
                </a:cubicBezTo>
                <a:cubicBezTo>
                  <a:pt x="11925" y="0"/>
                  <a:pt x="13050" y="185"/>
                  <a:pt x="13950" y="554"/>
                </a:cubicBezTo>
                <a:cubicBezTo>
                  <a:pt x="14625" y="831"/>
                  <a:pt x="15075" y="1292"/>
                  <a:pt x="15075" y="1754"/>
                </a:cubicBezTo>
                <a:close/>
                <a:moveTo>
                  <a:pt x="21600" y="12369"/>
                </a:moveTo>
                <a:cubicBezTo>
                  <a:pt x="21600" y="12923"/>
                  <a:pt x="20925" y="13200"/>
                  <a:pt x="19575" y="13200"/>
                </a:cubicBezTo>
                <a:cubicBezTo>
                  <a:pt x="18225" y="13200"/>
                  <a:pt x="17325" y="12923"/>
                  <a:pt x="17325" y="12369"/>
                </a:cubicBezTo>
                <a:cubicBezTo>
                  <a:pt x="17325" y="6369"/>
                  <a:pt x="17325" y="6369"/>
                  <a:pt x="17325" y="6369"/>
                </a:cubicBezTo>
                <a:cubicBezTo>
                  <a:pt x="16425" y="6369"/>
                  <a:pt x="16425" y="6369"/>
                  <a:pt x="16425" y="6369"/>
                </a:cubicBezTo>
                <a:cubicBezTo>
                  <a:pt x="16425" y="20677"/>
                  <a:pt x="16425" y="20677"/>
                  <a:pt x="16425" y="20677"/>
                </a:cubicBezTo>
                <a:cubicBezTo>
                  <a:pt x="16425" y="21323"/>
                  <a:pt x="15525" y="21600"/>
                  <a:pt x="13950" y="21600"/>
                </a:cubicBezTo>
                <a:cubicBezTo>
                  <a:pt x="12150" y="21600"/>
                  <a:pt x="11475" y="21323"/>
                  <a:pt x="11475" y="20677"/>
                </a:cubicBezTo>
                <a:cubicBezTo>
                  <a:pt x="11475" y="12277"/>
                  <a:pt x="11475" y="12277"/>
                  <a:pt x="11475" y="12277"/>
                </a:cubicBezTo>
                <a:cubicBezTo>
                  <a:pt x="10125" y="12277"/>
                  <a:pt x="10125" y="12277"/>
                  <a:pt x="10125" y="12277"/>
                </a:cubicBezTo>
                <a:cubicBezTo>
                  <a:pt x="10125" y="20677"/>
                  <a:pt x="10125" y="20677"/>
                  <a:pt x="10125" y="20677"/>
                </a:cubicBezTo>
                <a:cubicBezTo>
                  <a:pt x="10125" y="21323"/>
                  <a:pt x="9225" y="21600"/>
                  <a:pt x="7650" y="21600"/>
                </a:cubicBezTo>
                <a:cubicBezTo>
                  <a:pt x="5850" y="21600"/>
                  <a:pt x="5175" y="21323"/>
                  <a:pt x="5175" y="20677"/>
                </a:cubicBezTo>
                <a:cubicBezTo>
                  <a:pt x="5175" y="6369"/>
                  <a:pt x="5175" y="6369"/>
                  <a:pt x="5175" y="6369"/>
                </a:cubicBezTo>
                <a:cubicBezTo>
                  <a:pt x="4050" y="6369"/>
                  <a:pt x="4050" y="6369"/>
                  <a:pt x="4050" y="6369"/>
                </a:cubicBezTo>
                <a:cubicBezTo>
                  <a:pt x="4050" y="12369"/>
                  <a:pt x="4050" y="12369"/>
                  <a:pt x="4050" y="12369"/>
                </a:cubicBezTo>
                <a:cubicBezTo>
                  <a:pt x="4050" y="12923"/>
                  <a:pt x="3375" y="13200"/>
                  <a:pt x="2025" y="13200"/>
                </a:cubicBezTo>
                <a:cubicBezTo>
                  <a:pt x="675" y="13200"/>
                  <a:pt x="0" y="12923"/>
                  <a:pt x="0" y="12369"/>
                </a:cubicBezTo>
                <a:cubicBezTo>
                  <a:pt x="0" y="5538"/>
                  <a:pt x="0" y="5538"/>
                  <a:pt x="0" y="5538"/>
                </a:cubicBezTo>
                <a:cubicBezTo>
                  <a:pt x="0" y="4431"/>
                  <a:pt x="1800" y="3877"/>
                  <a:pt x="5625" y="3877"/>
                </a:cubicBezTo>
                <a:cubicBezTo>
                  <a:pt x="15975" y="3877"/>
                  <a:pt x="15975" y="3877"/>
                  <a:pt x="15975" y="3877"/>
                </a:cubicBezTo>
                <a:cubicBezTo>
                  <a:pt x="19575" y="3877"/>
                  <a:pt x="21600" y="4431"/>
                  <a:pt x="21600" y="5538"/>
                </a:cubicBezTo>
                <a:lnTo>
                  <a:pt x="21600" y="12369"/>
                </a:lnTo>
                <a:close/>
                <a:moveTo>
                  <a:pt x="21600" y="12369"/>
                </a:moveTo>
              </a:path>
            </a:pathLst>
          </a:custGeom>
          <a:solidFill>
            <a:schemeClr val="accent4"/>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36" name="AutoShape 8"/>
          <p:cNvSpPr>
            <a:spLocks/>
          </p:cNvSpPr>
          <p:nvPr/>
        </p:nvSpPr>
        <p:spPr bwMode="auto">
          <a:xfrm>
            <a:off x="4567522" y="3374832"/>
            <a:ext cx="539100" cy="1334356"/>
          </a:xfrm>
          <a:custGeom>
            <a:avLst/>
            <a:gdLst/>
            <a:ahLst/>
            <a:cxnLst/>
            <a:rect l="0" t="0" r="r" b="b"/>
            <a:pathLst>
              <a:path w="21600" h="21600">
                <a:moveTo>
                  <a:pt x="15234" y="1754"/>
                </a:moveTo>
                <a:cubicBezTo>
                  <a:pt x="15234" y="2308"/>
                  <a:pt x="14779" y="2677"/>
                  <a:pt x="13869" y="3138"/>
                </a:cubicBezTo>
                <a:cubicBezTo>
                  <a:pt x="12960" y="3508"/>
                  <a:pt x="12051" y="3692"/>
                  <a:pt x="10686" y="3692"/>
                </a:cubicBezTo>
                <a:cubicBezTo>
                  <a:pt x="9549" y="3692"/>
                  <a:pt x="8413" y="3508"/>
                  <a:pt x="7731" y="3138"/>
                </a:cubicBezTo>
                <a:cubicBezTo>
                  <a:pt x="6821" y="2677"/>
                  <a:pt x="6366" y="2308"/>
                  <a:pt x="6366" y="1754"/>
                </a:cubicBezTo>
                <a:cubicBezTo>
                  <a:pt x="6366" y="1292"/>
                  <a:pt x="6821" y="831"/>
                  <a:pt x="7503" y="554"/>
                </a:cubicBezTo>
                <a:cubicBezTo>
                  <a:pt x="8413" y="185"/>
                  <a:pt x="9549" y="0"/>
                  <a:pt x="10686" y="0"/>
                </a:cubicBezTo>
                <a:cubicBezTo>
                  <a:pt x="12051" y="0"/>
                  <a:pt x="12960" y="185"/>
                  <a:pt x="13869" y="554"/>
                </a:cubicBezTo>
                <a:cubicBezTo>
                  <a:pt x="14779" y="831"/>
                  <a:pt x="15234" y="1292"/>
                  <a:pt x="15234" y="1754"/>
                </a:cubicBezTo>
                <a:close/>
                <a:moveTo>
                  <a:pt x="21600" y="12369"/>
                </a:moveTo>
                <a:cubicBezTo>
                  <a:pt x="21600" y="12923"/>
                  <a:pt x="20918" y="13200"/>
                  <a:pt x="19554" y="13200"/>
                </a:cubicBezTo>
                <a:cubicBezTo>
                  <a:pt x="18189" y="13200"/>
                  <a:pt x="17507" y="12923"/>
                  <a:pt x="17507" y="12369"/>
                </a:cubicBezTo>
                <a:cubicBezTo>
                  <a:pt x="17507" y="6369"/>
                  <a:pt x="17507" y="6369"/>
                  <a:pt x="17507" y="6369"/>
                </a:cubicBezTo>
                <a:cubicBezTo>
                  <a:pt x="16598" y="6369"/>
                  <a:pt x="16598" y="6369"/>
                  <a:pt x="16598" y="6369"/>
                </a:cubicBezTo>
                <a:cubicBezTo>
                  <a:pt x="16598" y="20677"/>
                  <a:pt x="16598" y="20677"/>
                  <a:pt x="16598" y="20677"/>
                </a:cubicBezTo>
                <a:cubicBezTo>
                  <a:pt x="16598" y="21323"/>
                  <a:pt x="15688" y="21600"/>
                  <a:pt x="14097" y="21600"/>
                </a:cubicBezTo>
                <a:cubicBezTo>
                  <a:pt x="12278" y="21600"/>
                  <a:pt x="11596" y="21323"/>
                  <a:pt x="11596" y="20677"/>
                </a:cubicBezTo>
                <a:cubicBezTo>
                  <a:pt x="11596" y="12277"/>
                  <a:pt x="11596" y="12277"/>
                  <a:pt x="11596" y="12277"/>
                </a:cubicBezTo>
                <a:cubicBezTo>
                  <a:pt x="10232" y="12277"/>
                  <a:pt x="10232" y="12277"/>
                  <a:pt x="10232" y="12277"/>
                </a:cubicBezTo>
                <a:cubicBezTo>
                  <a:pt x="10232" y="20677"/>
                  <a:pt x="10232" y="20677"/>
                  <a:pt x="10232" y="20677"/>
                </a:cubicBezTo>
                <a:cubicBezTo>
                  <a:pt x="10232" y="21323"/>
                  <a:pt x="9322" y="21600"/>
                  <a:pt x="7731" y="21600"/>
                </a:cubicBezTo>
                <a:cubicBezTo>
                  <a:pt x="5912" y="21600"/>
                  <a:pt x="5002" y="21323"/>
                  <a:pt x="5002" y="20677"/>
                </a:cubicBezTo>
                <a:cubicBezTo>
                  <a:pt x="5002" y="6369"/>
                  <a:pt x="5002" y="6369"/>
                  <a:pt x="5002" y="6369"/>
                </a:cubicBezTo>
                <a:cubicBezTo>
                  <a:pt x="4093" y="6369"/>
                  <a:pt x="4093" y="6369"/>
                  <a:pt x="4093" y="6369"/>
                </a:cubicBezTo>
                <a:cubicBezTo>
                  <a:pt x="4093" y="12369"/>
                  <a:pt x="4093" y="12369"/>
                  <a:pt x="4093" y="12369"/>
                </a:cubicBezTo>
                <a:cubicBezTo>
                  <a:pt x="4093" y="12923"/>
                  <a:pt x="3411" y="13200"/>
                  <a:pt x="2046" y="13200"/>
                </a:cubicBezTo>
                <a:cubicBezTo>
                  <a:pt x="682" y="13200"/>
                  <a:pt x="0" y="12923"/>
                  <a:pt x="0" y="12369"/>
                </a:cubicBezTo>
                <a:cubicBezTo>
                  <a:pt x="0" y="5538"/>
                  <a:pt x="0" y="5538"/>
                  <a:pt x="0" y="5538"/>
                </a:cubicBezTo>
                <a:cubicBezTo>
                  <a:pt x="0" y="4431"/>
                  <a:pt x="1819" y="3877"/>
                  <a:pt x="5684" y="3877"/>
                </a:cubicBezTo>
                <a:cubicBezTo>
                  <a:pt x="16143" y="3877"/>
                  <a:pt x="16143" y="3877"/>
                  <a:pt x="16143" y="3877"/>
                </a:cubicBezTo>
                <a:cubicBezTo>
                  <a:pt x="19781" y="3877"/>
                  <a:pt x="21600" y="4431"/>
                  <a:pt x="21600" y="5538"/>
                </a:cubicBezTo>
                <a:lnTo>
                  <a:pt x="21600" y="12369"/>
                </a:lnTo>
                <a:close/>
                <a:moveTo>
                  <a:pt x="21600" y="12369"/>
                </a:moveTo>
              </a:path>
            </a:pathLst>
          </a:custGeom>
          <a:solidFill>
            <a:schemeClr val="accent4"/>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37" name="AutoShape 9"/>
          <p:cNvSpPr>
            <a:spLocks/>
          </p:cNvSpPr>
          <p:nvPr/>
        </p:nvSpPr>
        <p:spPr bwMode="auto">
          <a:xfrm>
            <a:off x="3422352" y="3374832"/>
            <a:ext cx="547471" cy="1334356"/>
          </a:xfrm>
          <a:custGeom>
            <a:avLst/>
            <a:gdLst/>
            <a:ahLst/>
            <a:cxnLst/>
            <a:rect l="0" t="0" r="r" b="b"/>
            <a:pathLst>
              <a:path w="21600" h="21600">
                <a:moveTo>
                  <a:pt x="15075" y="1754"/>
                </a:moveTo>
                <a:cubicBezTo>
                  <a:pt x="15075" y="2308"/>
                  <a:pt x="14625" y="2677"/>
                  <a:pt x="13725" y="3138"/>
                </a:cubicBezTo>
                <a:cubicBezTo>
                  <a:pt x="13050" y="3508"/>
                  <a:pt x="11925" y="3692"/>
                  <a:pt x="10800" y="3692"/>
                </a:cubicBezTo>
                <a:cubicBezTo>
                  <a:pt x="9450" y="3692"/>
                  <a:pt x="8550" y="3508"/>
                  <a:pt x="7650" y="3138"/>
                </a:cubicBezTo>
                <a:cubicBezTo>
                  <a:pt x="6750" y="2677"/>
                  <a:pt x="6300" y="2308"/>
                  <a:pt x="6300" y="1754"/>
                </a:cubicBezTo>
                <a:cubicBezTo>
                  <a:pt x="6300" y="1292"/>
                  <a:pt x="6750" y="831"/>
                  <a:pt x="7650" y="554"/>
                </a:cubicBezTo>
                <a:cubicBezTo>
                  <a:pt x="8325" y="185"/>
                  <a:pt x="9450" y="0"/>
                  <a:pt x="10800" y="0"/>
                </a:cubicBezTo>
                <a:cubicBezTo>
                  <a:pt x="11925" y="0"/>
                  <a:pt x="13050" y="185"/>
                  <a:pt x="13725" y="554"/>
                </a:cubicBezTo>
                <a:cubicBezTo>
                  <a:pt x="14625" y="831"/>
                  <a:pt x="15075" y="1292"/>
                  <a:pt x="15075" y="1754"/>
                </a:cubicBezTo>
                <a:close/>
                <a:moveTo>
                  <a:pt x="21600" y="12369"/>
                </a:moveTo>
                <a:cubicBezTo>
                  <a:pt x="21600" y="12923"/>
                  <a:pt x="20925" y="13200"/>
                  <a:pt x="19575" y="13200"/>
                </a:cubicBezTo>
                <a:cubicBezTo>
                  <a:pt x="18225" y="13200"/>
                  <a:pt x="17325" y="12923"/>
                  <a:pt x="17325" y="12369"/>
                </a:cubicBezTo>
                <a:cubicBezTo>
                  <a:pt x="17325" y="6369"/>
                  <a:pt x="17325" y="6369"/>
                  <a:pt x="17325" y="6369"/>
                </a:cubicBezTo>
                <a:cubicBezTo>
                  <a:pt x="16425" y="6369"/>
                  <a:pt x="16425" y="6369"/>
                  <a:pt x="16425" y="6369"/>
                </a:cubicBezTo>
                <a:cubicBezTo>
                  <a:pt x="16425" y="20677"/>
                  <a:pt x="16425" y="20677"/>
                  <a:pt x="16425" y="20677"/>
                </a:cubicBezTo>
                <a:cubicBezTo>
                  <a:pt x="16425" y="21323"/>
                  <a:pt x="15525" y="21600"/>
                  <a:pt x="13950" y="21600"/>
                </a:cubicBezTo>
                <a:cubicBezTo>
                  <a:pt x="12150" y="21600"/>
                  <a:pt x="11475" y="21323"/>
                  <a:pt x="11475" y="20677"/>
                </a:cubicBezTo>
                <a:cubicBezTo>
                  <a:pt x="11475" y="12277"/>
                  <a:pt x="11475" y="12277"/>
                  <a:pt x="11475" y="12277"/>
                </a:cubicBezTo>
                <a:cubicBezTo>
                  <a:pt x="10125" y="12277"/>
                  <a:pt x="10125" y="12277"/>
                  <a:pt x="10125" y="12277"/>
                </a:cubicBezTo>
                <a:cubicBezTo>
                  <a:pt x="10125" y="20677"/>
                  <a:pt x="10125" y="20677"/>
                  <a:pt x="10125" y="20677"/>
                </a:cubicBezTo>
                <a:cubicBezTo>
                  <a:pt x="10125" y="21323"/>
                  <a:pt x="9225" y="21600"/>
                  <a:pt x="7650" y="21600"/>
                </a:cubicBezTo>
                <a:cubicBezTo>
                  <a:pt x="5850" y="21600"/>
                  <a:pt x="5175" y="21323"/>
                  <a:pt x="5175" y="20677"/>
                </a:cubicBezTo>
                <a:cubicBezTo>
                  <a:pt x="5175" y="6369"/>
                  <a:pt x="5175" y="6369"/>
                  <a:pt x="5175" y="6369"/>
                </a:cubicBezTo>
                <a:cubicBezTo>
                  <a:pt x="4050" y="6369"/>
                  <a:pt x="4050" y="6369"/>
                  <a:pt x="4050" y="6369"/>
                </a:cubicBezTo>
                <a:cubicBezTo>
                  <a:pt x="4050" y="12369"/>
                  <a:pt x="4050" y="12369"/>
                  <a:pt x="4050" y="12369"/>
                </a:cubicBezTo>
                <a:cubicBezTo>
                  <a:pt x="4050" y="12923"/>
                  <a:pt x="3375" y="13200"/>
                  <a:pt x="2025" y="13200"/>
                </a:cubicBezTo>
                <a:cubicBezTo>
                  <a:pt x="675" y="13200"/>
                  <a:pt x="0" y="12923"/>
                  <a:pt x="0" y="12369"/>
                </a:cubicBezTo>
                <a:cubicBezTo>
                  <a:pt x="0" y="5538"/>
                  <a:pt x="0" y="5538"/>
                  <a:pt x="0" y="5538"/>
                </a:cubicBezTo>
                <a:cubicBezTo>
                  <a:pt x="0" y="4431"/>
                  <a:pt x="1800" y="3877"/>
                  <a:pt x="5625" y="3877"/>
                </a:cubicBezTo>
                <a:cubicBezTo>
                  <a:pt x="15975" y="3877"/>
                  <a:pt x="15975" y="3877"/>
                  <a:pt x="15975" y="3877"/>
                </a:cubicBezTo>
                <a:cubicBezTo>
                  <a:pt x="19575" y="3877"/>
                  <a:pt x="21600" y="4431"/>
                  <a:pt x="21600" y="5538"/>
                </a:cubicBezTo>
                <a:lnTo>
                  <a:pt x="21600" y="12369"/>
                </a:lnTo>
                <a:close/>
                <a:moveTo>
                  <a:pt x="21600" y="12369"/>
                </a:moveTo>
              </a:path>
            </a:pathLst>
          </a:custGeom>
          <a:solidFill>
            <a:schemeClr val="accent4"/>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38" name="AutoShape 10"/>
          <p:cNvSpPr>
            <a:spLocks/>
          </p:cNvSpPr>
          <p:nvPr/>
        </p:nvSpPr>
        <p:spPr bwMode="auto">
          <a:xfrm>
            <a:off x="9166616" y="3374832"/>
            <a:ext cx="547472" cy="1334356"/>
          </a:xfrm>
          <a:custGeom>
            <a:avLst/>
            <a:gdLst/>
            <a:ahLst/>
            <a:cxnLst/>
            <a:rect l="0" t="0" r="r" b="b"/>
            <a:pathLst>
              <a:path w="21600" h="21600">
                <a:moveTo>
                  <a:pt x="15075" y="1754"/>
                </a:moveTo>
                <a:cubicBezTo>
                  <a:pt x="15075" y="2308"/>
                  <a:pt x="14625" y="2677"/>
                  <a:pt x="13725" y="3138"/>
                </a:cubicBezTo>
                <a:cubicBezTo>
                  <a:pt x="13050" y="3508"/>
                  <a:pt x="11925" y="3692"/>
                  <a:pt x="10800" y="3692"/>
                </a:cubicBezTo>
                <a:cubicBezTo>
                  <a:pt x="9450" y="3692"/>
                  <a:pt x="8550" y="3508"/>
                  <a:pt x="7650" y="3138"/>
                </a:cubicBezTo>
                <a:cubicBezTo>
                  <a:pt x="6750" y="2677"/>
                  <a:pt x="6300" y="2308"/>
                  <a:pt x="6300" y="1754"/>
                </a:cubicBezTo>
                <a:cubicBezTo>
                  <a:pt x="6300" y="1292"/>
                  <a:pt x="6750" y="831"/>
                  <a:pt x="7650" y="554"/>
                </a:cubicBezTo>
                <a:cubicBezTo>
                  <a:pt x="8325" y="185"/>
                  <a:pt x="9450" y="0"/>
                  <a:pt x="10800" y="0"/>
                </a:cubicBezTo>
                <a:cubicBezTo>
                  <a:pt x="11925" y="0"/>
                  <a:pt x="13050" y="185"/>
                  <a:pt x="13725" y="554"/>
                </a:cubicBezTo>
                <a:cubicBezTo>
                  <a:pt x="14625" y="831"/>
                  <a:pt x="15075" y="1292"/>
                  <a:pt x="15075" y="1754"/>
                </a:cubicBezTo>
                <a:close/>
                <a:moveTo>
                  <a:pt x="21600" y="12369"/>
                </a:moveTo>
                <a:cubicBezTo>
                  <a:pt x="21600" y="12923"/>
                  <a:pt x="20925" y="13200"/>
                  <a:pt x="19350" y="13200"/>
                </a:cubicBezTo>
                <a:cubicBezTo>
                  <a:pt x="18000" y="13200"/>
                  <a:pt x="17325" y="12923"/>
                  <a:pt x="17325" y="12369"/>
                </a:cubicBezTo>
                <a:cubicBezTo>
                  <a:pt x="17325" y="6369"/>
                  <a:pt x="17325" y="6369"/>
                  <a:pt x="17325" y="6369"/>
                </a:cubicBezTo>
                <a:cubicBezTo>
                  <a:pt x="16425" y="6369"/>
                  <a:pt x="16425" y="6369"/>
                  <a:pt x="16425" y="6369"/>
                </a:cubicBezTo>
                <a:cubicBezTo>
                  <a:pt x="16425" y="20677"/>
                  <a:pt x="16425" y="20677"/>
                  <a:pt x="16425" y="20677"/>
                </a:cubicBezTo>
                <a:cubicBezTo>
                  <a:pt x="16425" y="21323"/>
                  <a:pt x="15525" y="21600"/>
                  <a:pt x="13950" y="21600"/>
                </a:cubicBezTo>
                <a:cubicBezTo>
                  <a:pt x="12150" y="21600"/>
                  <a:pt x="11475" y="21323"/>
                  <a:pt x="11475" y="20677"/>
                </a:cubicBezTo>
                <a:cubicBezTo>
                  <a:pt x="11475" y="12277"/>
                  <a:pt x="11475" y="12277"/>
                  <a:pt x="11475" y="12277"/>
                </a:cubicBezTo>
                <a:cubicBezTo>
                  <a:pt x="10125" y="12277"/>
                  <a:pt x="10125" y="12277"/>
                  <a:pt x="10125" y="12277"/>
                </a:cubicBezTo>
                <a:cubicBezTo>
                  <a:pt x="10125" y="20677"/>
                  <a:pt x="10125" y="20677"/>
                  <a:pt x="10125" y="20677"/>
                </a:cubicBezTo>
                <a:cubicBezTo>
                  <a:pt x="10125" y="21323"/>
                  <a:pt x="9225" y="21600"/>
                  <a:pt x="7650" y="21600"/>
                </a:cubicBezTo>
                <a:cubicBezTo>
                  <a:pt x="5850" y="21600"/>
                  <a:pt x="5175" y="21323"/>
                  <a:pt x="5175" y="20677"/>
                </a:cubicBezTo>
                <a:cubicBezTo>
                  <a:pt x="5175" y="6369"/>
                  <a:pt x="5175" y="6369"/>
                  <a:pt x="5175" y="6369"/>
                </a:cubicBezTo>
                <a:cubicBezTo>
                  <a:pt x="4050" y="6369"/>
                  <a:pt x="4050" y="6369"/>
                  <a:pt x="4050" y="6369"/>
                </a:cubicBezTo>
                <a:cubicBezTo>
                  <a:pt x="4050" y="12369"/>
                  <a:pt x="4050" y="12369"/>
                  <a:pt x="4050" y="12369"/>
                </a:cubicBezTo>
                <a:cubicBezTo>
                  <a:pt x="4050" y="12923"/>
                  <a:pt x="3375" y="13200"/>
                  <a:pt x="2025" y="13200"/>
                </a:cubicBezTo>
                <a:cubicBezTo>
                  <a:pt x="675" y="13200"/>
                  <a:pt x="0" y="12923"/>
                  <a:pt x="0" y="12369"/>
                </a:cubicBezTo>
                <a:cubicBezTo>
                  <a:pt x="0" y="5538"/>
                  <a:pt x="0" y="5538"/>
                  <a:pt x="0" y="5538"/>
                </a:cubicBezTo>
                <a:cubicBezTo>
                  <a:pt x="0" y="4431"/>
                  <a:pt x="1800" y="3877"/>
                  <a:pt x="5625" y="3877"/>
                </a:cubicBezTo>
                <a:cubicBezTo>
                  <a:pt x="15975" y="3877"/>
                  <a:pt x="15975" y="3877"/>
                  <a:pt x="15975" y="3877"/>
                </a:cubicBezTo>
                <a:cubicBezTo>
                  <a:pt x="19575" y="3877"/>
                  <a:pt x="21600" y="4431"/>
                  <a:pt x="21600" y="5538"/>
                </a:cubicBezTo>
                <a:lnTo>
                  <a:pt x="21600" y="12369"/>
                </a:lnTo>
                <a:close/>
                <a:moveTo>
                  <a:pt x="21600" y="12369"/>
                </a:moveTo>
              </a:path>
            </a:pathLst>
          </a:custGeom>
          <a:solidFill>
            <a:srgbClr val="9C9C9C"/>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39" name="AutoShape 11"/>
          <p:cNvSpPr>
            <a:spLocks/>
          </p:cNvSpPr>
          <p:nvPr/>
        </p:nvSpPr>
        <p:spPr bwMode="auto">
          <a:xfrm>
            <a:off x="5717713" y="3374832"/>
            <a:ext cx="544124" cy="1334356"/>
          </a:xfrm>
          <a:custGeom>
            <a:avLst/>
            <a:gdLst/>
            <a:ahLst/>
            <a:cxnLst/>
            <a:rect l="0" t="0" r="r" b="b"/>
            <a:pathLst>
              <a:path w="21600" h="21600">
                <a:moveTo>
                  <a:pt x="15234" y="1754"/>
                </a:moveTo>
                <a:cubicBezTo>
                  <a:pt x="15234" y="2308"/>
                  <a:pt x="14779" y="2677"/>
                  <a:pt x="13869" y="3138"/>
                </a:cubicBezTo>
                <a:cubicBezTo>
                  <a:pt x="12960" y="3508"/>
                  <a:pt x="12051" y="3692"/>
                  <a:pt x="10686" y="3692"/>
                </a:cubicBezTo>
                <a:cubicBezTo>
                  <a:pt x="9549" y="3692"/>
                  <a:pt x="8413" y="3508"/>
                  <a:pt x="7503" y="3138"/>
                </a:cubicBezTo>
                <a:cubicBezTo>
                  <a:pt x="6821" y="2677"/>
                  <a:pt x="6366" y="2308"/>
                  <a:pt x="6366" y="1754"/>
                </a:cubicBezTo>
                <a:cubicBezTo>
                  <a:pt x="6366" y="1292"/>
                  <a:pt x="6821" y="831"/>
                  <a:pt x="7503" y="554"/>
                </a:cubicBezTo>
                <a:cubicBezTo>
                  <a:pt x="8413" y="185"/>
                  <a:pt x="9549" y="0"/>
                  <a:pt x="10686" y="0"/>
                </a:cubicBezTo>
                <a:cubicBezTo>
                  <a:pt x="12051" y="0"/>
                  <a:pt x="12960" y="185"/>
                  <a:pt x="13869" y="554"/>
                </a:cubicBezTo>
                <a:cubicBezTo>
                  <a:pt x="14779" y="831"/>
                  <a:pt x="15234" y="1292"/>
                  <a:pt x="15234" y="1754"/>
                </a:cubicBezTo>
                <a:close/>
                <a:moveTo>
                  <a:pt x="21600" y="12369"/>
                </a:moveTo>
                <a:cubicBezTo>
                  <a:pt x="21600" y="12923"/>
                  <a:pt x="20918" y="13200"/>
                  <a:pt x="19554" y="13200"/>
                </a:cubicBezTo>
                <a:cubicBezTo>
                  <a:pt x="18189" y="13200"/>
                  <a:pt x="17507" y="12923"/>
                  <a:pt x="17507" y="12369"/>
                </a:cubicBezTo>
                <a:cubicBezTo>
                  <a:pt x="17507" y="6369"/>
                  <a:pt x="17507" y="6369"/>
                  <a:pt x="17507" y="6369"/>
                </a:cubicBezTo>
                <a:cubicBezTo>
                  <a:pt x="16598" y="6369"/>
                  <a:pt x="16598" y="6369"/>
                  <a:pt x="16598" y="6369"/>
                </a:cubicBezTo>
                <a:cubicBezTo>
                  <a:pt x="16598" y="20677"/>
                  <a:pt x="16598" y="20677"/>
                  <a:pt x="16598" y="20677"/>
                </a:cubicBezTo>
                <a:cubicBezTo>
                  <a:pt x="16598" y="21323"/>
                  <a:pt x="15688" y="21600"/>
                  <a:pt x="14097" y="21600"/>
                </a:cubicBezTo>
                <a:cubicBezTo>
                  <a:pt x="12278" y="21600"/>
                  <a:pt x="11368" y="21323"/>
                  <a:pt x="11368" y="20677"/>
                </a:cubicBezTo>
                <a:cubicBezTo>
                  <a:pt x="11368" y="12277"/>
                  <a:pt x="11368" y="12277"/>
                  <a:pt x="11368" y="12277"/>
                </a:cubicBezTo>
                <a:cubicBezTo>
                  <a:pt x="10232" y="12277"/>
                  <a:pt x="10232" y="12277"/>
                  <a:pt x="10232" y="12277"/>
                </a:cubicBezTo>
                <a:cubicBezTo>
                  <a:pt x="10232" y="20677"/>
                  <a:pt x="10232" y="20677"/>
                  <a:pt x="10232" y="20677"/>
                </a:cubicBezTo>
                <a:cubicBezTo>
                  <a:pt x="10232" y="21323"/>
                  <a:pt x="9322" y="21600"/>
                  <a:pt x="7503" y="21600"/>
                </a:cubicBezTo>
                <a:cubicBezTo>
                  <a:pt x="5912" y="21600"/>
                  <a:pt x="5002" y="21323"/>
                  <a:pt x="5002" y="20677"/>
                </a:cubicBezTo>
                <a:cubicBezTo>
                  <a:pt x="5002" y="6369"/>
                  <a:pt x="5002" y="6369"/>
                  <a:pt x="5002" y="6369"/>
                </a:cubicBezTo>
                <a:cubicBezTo>
                  <a:pt x="4093" y="6369"/>
                  <a:pt x="4093" y="6369"/>
                  <a:pt x="4093" y="6369"/>
                </a:cubicBezTo>
                <a:cubicBezTo>
                  <a:pt x="4093" y="12369"/>
                  <a:pt x="4093" y="12369"/>
                  <a:pt x="4093" y="12369"/>
                </a:cubicBezTo>
                <a:cubicBezTo>
                  <a:pt x="4093" y="12923"/>
                  <a:pt x="3411" y="13200"/>
                  <a:pt x="2046" y="13200"/>
                </a:cubicBezTo>
                <a:cubicBezTo>
                  <a:pt x="682" y="13200"/>
                  <a:pt x="0" y="12923"/>
                  <a:pt x="0" y="12369"/>
                </a:cubicBezTo>
                <a:cubicBezTo>
                  <a:pt x="0" y="5538"/>
                  <a:pt x="0" y="5538"/>
                  <a:pt x="0" y="5538"/>
                </a:cubicBezTo>
                <a:cubicBezTo>
                  <a:pt x="0" y="4431"/>
                  <a:pt x="1819" y="3877"/>
                  <a:pt x="5684" y="3877"/>
                </a:cubicBezTo>
                <a:cubicBezTo>
                  <a:pt x="16143" y="3877"/>
                  <a:pt x="16143" y="3877"/>
                  <a:pt x="16143" y="3877"/>
                </a:cubicBezTo>
                <a:cubicBezTo>
                  <a:pt x="19781" y="3877"/>
                  <a:pt x="21600" y="4431"/>
                  <a:pt x="21600" y="5538"/>
                </a:cubicBezTo>
                <a:lnTo>
                  <a:pt x="21600" y="12369"/>
                </a:lnTo>
                <a:close/>
                <a:moveTo>
                  <a:pt x="21600" y="12369"/>
                </a:moveTo>
              </a:path>
            </a:pathLst>
          </a:custGeom>
          <a:solidFill>
            <a:schemeClr val="accent4"/>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40" name="AutoShape 12"/>
          <p:cNvSpPr>
            <a:spLocks/>
          </p:cNvSpPr>
          <p:nvPr/>
        </p:nvSpPr>
        <p:spPr bwMode="auto">
          <a:xfrm>
            <a:off x="6867906" y="3374832"/>
            <a:ext cx="542449" cy="1334356"/>
          </a:xfrm>
          <a:custGeom>
            <a:avLst/>
            <a:gdLst/>
            <a:ahLst/>
            <a:cxnLst/>
            <a:rect l="0" t="0" r="r" b="b"/>
            <a:pathLst>
              <a:path w="21600" h="21600">
                <a:moveTo>
                  <a:pt x="15075" y="1754"/>
                </a:moveTo>
                <a:cubicBezTo>
                  <a:pt x="15075" y="2308"/>
                  <a:pt x="14850" y="2677"/>
                  <a:pt x="13950" y="3138"/>
                </a:cubicBezTo>
                <a:cubicBezTo>
                  <a:pt x="13050" y="3508"/>
                  <a:pt x="11925" y="3692"/>
                  <a:pt x="10800" y="3692"/>
                </a:cubicBezTo>
                <a:cubicBezTo>
                  <a:pt x="9450" y="3692"/>
                  <a:pt x="8550" y="3508"/>
                  <a:pt x="7650" y="3138"/>
                </a:cubicBezTo>
                <a:cubicBezTo>
                  <a:pt x="6750" y="2677"/>
                  <a:pt x="6300" y="2308"/>
                  <a:pt x="6300" y="1754"/>
                </a:cubicBezTo>
                <a:cubicBezTo>
                  <a:pt x="6300" y="1292"/>
                  <a:pt x="6750" y="831"/>
                  <a:pt x="7650" y="554"/>
                </a:cubicBezTo>
                <a:cubicBezTo>
                  <a:pt x="8550" y="185"/>
                  <a:pt x="9450" y="0"/>
                  <a:pt x="10800" y="0"/>
                </a:cubicBezTo>
                <a:cubicBezTo>
                  <a:pt x="11925" y="0"/>
                  <a:pt x="13050" y="185"/>
                  <a:pt x="13950" y="554"/>
                </a:cubicBezTo>
                <a:cubicBezTo>
                  <a:pt x="14850" y="831"/>
                  <a:pt x="15075" y="1292"/>
                  <a:pt x="15075" y="1754"/>
                </a:cubicBezTo>
                <a:close/>
                <a:moveTo>
                  <a:pt x="21600" y="12369"/>
                </a:moveTo>
                <a:cubicBezTo>
                  <a:pt x="21600" y="12923"/>
                  <a:pt x="20925" y="13200"/>
                  <a:pt x="19575" y="13200"/>
                </a:cubicBezTo>
                <a:cubicBezTo>
                  <a:pt x="18225" y="13200"/>
                  <a:pt x="17550" y="12923"/>
                  <a:pt x="17550" y="12369"/>
                </a:cubicBezTo>
                <a:cubicBezTo>
                  <a:pt x="17550" y="6369"/>
                  <a:pt x="17550" y="6369"/>
                  <a:pt x="17550" y="6369"/>
                </a:cubicBezTo>
                <a:cubicBezTo>
                  <a:pt x="16425" y="6369"/>
                  <a:pt x="16425" y="6369"/>
                  <a:pt x="16425" y="6369"/>
                </a:cubicBezTo>
                <a:cubicBezTo>
                  <a:pt x="16425" y="20677"/>
                  <a:pt x="16425" y="20677"/>
                  <a:pt x="16425" y="20677"/>
                </a:cubicBezTo>
                <a:cubicBezTo>
                  <a:pt x="16425" y="21323"/>
                  <a:pt x="15525" y="21600"/>
                  <a:pt x="13950" y="21600"/>
                </a:cubicBezTo>
                <a:cubicBezTo>
                  <a:pt x="12150" y="21600"/>
                  <a:pt x="11475" y="21323"/>
                  <a:pt x="11475" y="20677"/>
                </a:cubicBezTo>
                <a:cubicBezTo>
                  <a:pt x="11475" y="12277"/>
                  <a:pt x="11475" y="12277"/>
                  <a:pt x="11475" y="12277"/>
                </a:cubicBezTo>
                <a:cubicBezTo>
                  <a:pt x="10125" y="12277"/>
                  <a:pt x="10125" y="12277"/>
                  <a:pt x="10125" y="12277"/>
                </a:cubicBezTo>
                <a:cubicBezTo>
                  <a:pt x="10125" y="20677"/>
                  <a:pt x="10125" y="20677"/>
                  <a:pt x="10125" y="20677"/>
                </a:cubicBezTo>
                <a:cubicBezTo>
                  <a:pt x="10125" y="21323"/>
                  <a:pt x="9225" y="21600"/>
                  <a:pt x="7650" y="21600"/>
                </a:cubicBezTo>
                <a:cubicBezTo>
                  <a:pt x="5850" y="21600"/>
                  <a:pt x="5175" y="21323"/>
                  <a:pt x="5175" y="20677"/>
                </a:cubicBezTo>
                <a:cubicBezTo>
                  <a:pt x="5175" y="6369"/>
                  <a:pt x="5175" y="6369"/>
                  <a:pt x="5175" y="6369"/>
                </a:cubicBezTo>
                <a:cubicBezTo>
                  <a:pt x="4050" y="6369"/>
                  <a:pt x="4050" y="6369"/>
                  <a:pt x="4050" y="6369"/>
                </a:cubicBezTo>
                <a:cubicBezTo>
                  <a:pt x="4050" y="12369"/>
                  <a:pt x="4050" y="12369"/>
                  <a:pt x="4050" y="12369"/>
                </a:cubicBezTo>
                <a:cubicBezTo>
                  <a:pt x="4050" y="12923"/>
                  <a:pt x="3375" y="13200"/>
                  <a:pt x="2025" y="13200"/>
                </a:cubicBezTo>
                <a:cubicBezTo>
                  <a:pt x="675" y="13200"/>
                  <a:pt x="0" y="12923"/>
                  <a:pt x="0" y="12369"/>
                </a:cubicBezTo>
                <a:cubicBezTo>
                  <a:pt x="0" y="5538"/>
                  <a:pt x="0" y="5538"/>
                  <a:pt x="0" y="5538"/>
                </a:cubicBezTo>
                <a:cubicBezTo>
                  <a:pt x="0" y="4431"/>
                  <a:pt x="1800" y="3877"/>
                  <a:pt x="5625" y="3877"/>
                </a:cubicBezTo>
                <a:cubicBezTo>
                  <a:pt x="15975" y="3877"/>
                  <a:pt x="15975" y="3877"/>
                  <a:pt x="15975" y="3877"/>
                </a:cubicBezTo>
                <a:cubicBezTo>
                  <a:pt x="19575" y="3877"/>
                  <a:pt x="21600" y="4431"/>
                  <a:pt x="21600" y="5538"/>
                </a:cubicBezTo>
                <a:lnTo>
                  <a:pt x="21600" y="12369"/>
                </a:lnTo>
                <a:close/>
                <a:moveTo>
                  <a:pt x="21600" y="12369"/>
                </a:moveTo>
              </a:path>
            </a:pathLst>
          </a:custGeom>
          <a:solidFill>
            <a:schemeClr val="accent4"/>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41" name="AutoShape 13"/>
          <p:cNvSpPr>
            <a:spLocks/>
          </p:cNvSpPr>
          <p:nvPr/>
        </p:nvSpPr>
        <p:spPr bwMode="auto">
          <a:xfrm>
            <a:off x="9786079" y="3374832"/>
            <a:ext cx="542449" cy="1334356"/>
          </a:xfrm>
          <a:custGeom>
            <a:avLst/>
            <a:gdLst/>
            <a:ahLst/>
            <a:cxnLst/>
            <a:rect l="0" t="0" r="r" b="b"/>
            <a:pathLst>
              <a:path w="21600" h="21600">
                <a:moveTo>
                  <a:pt x="15234" y="1754"/>
                </a:moveTo>
                <a:cubicBezTo>
                  <a:pt x="15234" y="2308"/>
                  <a:pt x="14779" y="2677"/>
                  <a:pt x="13869" y="3138"/>
                </a:cubicBezTo>
                <a:cubicBezTo>
                  <a:pt x="12960" y="3508"/>
                  <a:pt x="12051" y="3692"/>
                  <a:pt x="10686" y="3692"/>
                </a:cubicBezTo>
                <a:cubicBezTo>
                  <a:pt x="9549" y="3692"/>
                  <a:pt x="8413" y="3508"/>
                  <a:pt x="7503" y="3138"/>
                </a:cubicBezTo>
                <a:cubicBezTo>
                  <a:pt x="6594" y="2677"/>
                  <a:pt x="6366" y="2308"/>
                  <a:pt x="6366" y="1754"/>
                </a:cubicBezTo>
                <a:cubicBezTo>
                  <a:pt x="6366" y="1292"/>
                  <a:pt x="6594" y="831"/>
                  <a:pt x="7503" y="554"/>
                </a:cubicBezTo>
                <a:cubicBezTo>
                  <a:pt x="8413" y="185"/>
                  <a:pt x="9549" y="0"/>
                  <a:pt x="10686" y="0"/>
                </a:cubicBezTo>
                <a:cubicBezTo>
                  <a:pt x="12051" y="0"/>
                  <a:pt x="12960" y="185"/>
                  <a:pt x="13869" y="554"/>
                </a:cubicBezTo>
                <a:cubicBezTo>
                  <a:pt x="14779" y="831"/>
                  <a:pt x="15234" y="1292"/>
                  <a:pt x="15234" y="1754"/>
                </a:cubicBezTo>
                <a:close/>
                <a:moveTo>
                  <a:pt x="21600" y="12369"/>
                </a:moveTo>
                <a:cubicBezTo>
                  <a:pt x="21600" y="12923"/>
                  <a:pt x="20918" y="13200"/>
                  <a:pt x="19554" y="13200"/>
                </a:cubicBezTo>
                <a:cubicBezTo>
                  <a:pt x="18189" y="13200"/>
                  <a:pt x="17507" y="12923"/>
                  <a:pt x="17507" y="12369"/>
                </a:cubicBezTo>
                <a:cubicBezTo>
                  <a:pt x="17507" y="6369"/>
                  <a:pt x="17507" y="6369"/>
                  <a:pt x="17507" y="6369"/>
                </a:cubicBezTo>
                <a:cubicBezTo>
                  <a:pt x="16598" y="6369"/>
                  <a:pt x="16598" y="6369"/>
                  <a:pt x="16598" y="6369"/>
                </a:cubicBezTo>
                <a:cubicBezTo>
                  <a:pt x="16598" y="20677"/>
                  <a:pt x="16598" y="20677"/>
                  <a:pt x="16598" y="20677"/>
                </a:cubicBezTo>
                <a:cubicBezTo>
                  <a:pt x="16598" y="21323"/>
                  <a:pt x="15688" y="21600"/>
                  <a:pt x="14097" y="21600"/>
                </a:cubicBezTo>
                <a:cubicBezTo>
                  <a:pt x="12278" y="21600"/>
                  <a:pt x="11368" y="21323"/>
                  <a:pt x="11368" y="20677"/>
                </a:cubicBezTo>
                <a:cubicBezTo>
                  <a:pt x="11368" y="12277"/>
                  <a:pt x="11368" y="12277"/>
                  <a:pt x="11368" y="12277"/>
                </a:cubicBezTo>
                <a:cubicBezTo>
                  <a:pt x="10232" y="12277"/>
                  <a:pt x="10232" y="12277"/>
                  <a:pt x="10232" y="12277"/>
                </a:cubicBezTo>
                <a:cubicBezTo>
                  <a:pt x="10232" y="20677"/>
                  <a:pt x="10232" y="20677"/>
                  <a:pt x="10232" y="20677"/>
                </a:cubicBezTo>
                <a:cubicBezTo>
                  <a:pt x="10232" y="21323"/>
                  <a:pt x="9322" y="21600"/>
                  <a:pt x="7503" y="21600"/>
                </a:cubicBezTo>
                <a:cubicBezTo>
                  <a:pt x="5912" y="21600"/>
                  <a:pt x="5002" y="21323"/>
                  <a:pt x="5002" y="20677"/>
                </a:cubicBezTo>
                <a:cubicBezTo>
                  <a:pt x="5002" y="6369"/>
                  <a:pt x="5002" y="6369"/>
                  <a:pt x="5002" y="6369"/>
                </a:cubicBezTo>
                <a:cubicBezTo>
                  <a:pt x="4093" y="6369"/>
                  <a:pt x="4093" y="6369"/>
                  <a:pt x="4093" y="6369"/>
                </a:cubicBezTo>
                <a:cubicBezTo>
                  <a:pt x="4093" y="12369"/>
                  <a:pt x="4093" y="12369"/>
                  <a:pt x="4093" y="12369"/>
                </a:cubicBezTo>
                <a:cubicBezTo>
                  <a:pt x="4093" y="12923"/>
                  <a:pt x="3411" y="13200"/>
                  <a:pt x="2046" y="13200"/>
                </a:cubicBezTo>
                <a:cubicBezTo>
                  <a:pt x="682" y="13200"/>
                  <a:pt x="0" y="12923"/>
                  <a:pt x="0" y="12369"/>
                </a:cubicBezTo>
                <a:cubicBezTo>
                  <a:pt x="0" y="5538"/>
                  <a:pt x="0" y="5538"/>
                  <a:pt x="0" y="5538"/>
                </a:cubicBezTo>
                <a:cubicBezTo>
                  <a:pt x="0" y="4431"/>
                  <a:pt x="1819" y="3877"/>
                  <a:pt x="5457" y="3877"/>
                </a:cubicBezTo>
                <a:cubicBezTo>
                  <a:pt x="16143" y="3877"/>
                  <a:pt x="16143" y="3877"/>
                  <a:pt x="16143" y="3877"/>
                </a:cubicBezTo>
                <a:cubicBezTo>
                  <a:pt x="19781" y="3877"/>
                  <a:pt x="21600" y="4431"/>
                  <a:pt x="21600" y="5538"/>
                </a:cubicBezTo>
                <a:lnTo>
                  <a:pt x="21600" y="12369"/>
                </a:lnTo>
                <a:close/>
                <a:moveTo>
                  <a:pt x="21600" y="12369"/>
                </a:moveTo>
              </a:path>
            </a:pathLst>
          </a:custGeom>
          <a:solidFill>
            <a:srgbClr val="9C9C9C"/>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42" name="AutoShape 14"/>
          <p:cNvSpPr>
            <a:spLocks/>
          </p:cNvSpPr>
          <p:nvPr/>
        </p:nvSpPr>
        <p:spPr bwMode="auto">
          <a:xfrm>
            <a:off x="10939621" y="3374832"/>
            <a:ext cx="539100" cy="1334356"/>
          </a:xfrm>
          <a:custGeom>
            <a:avLst/>
            <a:gdLst/>
            <a:ahLst/>
            <a:cxnLst/>
            <a:rect l="0" t="0" r="r" b="b"/>
            <a:pathLst>
              <a:path w="21600" h="21600">
                <a:moveTo>
                  <a:pt x="15234" y="1754"/>
                </a:moveTo>
                <a:cubicBezTo>
                  <a:pt x="15234" y="2308"/>
                  <a:pt x="14779" y="2677"/>
                  <a:pt x="13869" y="3138"/>
                </a:cubicBezTo>
                <a:cubicBezTo>
                  <a:pt x="12960" y="3508"/>
                  <a:pt x="12051" y="3692"/>
                  <a:pt x="10686" y="3692"/>
                </a:cubicBezTo>
                <a:cubicBezTo>
                  <a:pt x="9549" y="3692"/>
                  <a:pt x="8413" y="3508"/>
                  <a:pt x="7503" y="3138"/>
                </a:cubicBezTo>
                <a:cubicBezTo>
                  <a:pt x="6594" y="2677"/>
                  <a:pt x="6139" y="2308"/>
                  <a:pt x="6139" y="1754"/>
                </a:cubicBezTo>
                <a:cubicBezTo>
                  <a:pt x="6139" y="1292"/>
                  <a:pt x="6594" y="831"/>
                  <a:pt x="7503" y="554"/>
                </a:cubicBezTo>
                <a:cubicBezTo>
                  <a:pt x="8413" y="185"/>
                  <a:pt x="9549" y="0"/>
                  <a:pt x="10686" y="0"/>
                </a:cubicBezTo>
                <a:cubicBezTo>
                  <a:pt x="12051" y="0"/>
                  <a:pt x="12960" y="185"/>
                  <a:pt x="13869" y="554"/>
                </a:cubicBezTo>
                <a:cubicBezTo>
                  <a:pt x="14779" y="831"/>
                  <a:pt x="15234" y="1292"/>
                  <a:pt x="15234" y="1754"/>
                </a:cubicBezTo>
                <a:close/>
                <a:moveTo>
                  <a:pt x="21600" y="12369"/>
                </a:moveTo>
                <a:cubicBezTo>
                  <a:pt x="21600" y="12923"/>
                  <a:pt x="20918" y="13200"/>
                  <a:pt x="19554" y="13200"/>
                </a:cubicBezTo>
                <a:cubicBezTo>
                  <a:pt x="18189" y="13200"/>
                  <a:pt x="17507" y="12923"/>
                  <a:pt x="17507" y="12369"/>
                </a:cubicBezTo>
                <a:cubicBezTo>
                  <a:pt x="17507" y="6369"/>
                  <a:pt x="17507" y="6369"/>
                  <a:pt x="17507" y="6369"/>
                </a:cubicBezTo>
                <a:cubicBezTo>
                  <a:pt x="16598" y="6369"/>
                  <a:pt x="16598" y="6369"/>
                  <a:pt x="16598" y="6369"/>
                </a:cubicBezTo>
                <a:cubicBezTo>
                  <a:pt x="16598" y="20677"/>
                  <a:pt x="16598" y="20677"/>
                  <a:pt x="16598" y="20677"/>
                </a:cubicBezTo>
                <a:cubicBezTo>
                  <a:pt x="16598" y="21323"/>
                  <a:pt x="15688" y="21600"/>
                  <a:pt x="13869" y="21600"/>
                </a:cubicBezTo>
                <a:cubicBezTo>
                  <a:pt x="12278" y="21600"/>
                  <a:pt x="11368" y="21323"/>
                  <a:pt x="11368" y="20677"/>
                </a:cubicBezTo>
                <a:cubicBezTo>
                  <a:pt x="11368" y="12277"/>
                  <a:pt x="11368" y="12277"/>
                  <a:pt x="11368" y="12277"/>
                </a:cubicBezTo>
                <a:cubicBezTo>
                  <a:pt x="10232" y="12277"/>
                  <a:pt x="10232" y="12277"/>
                  <a:pt x="10232" y="12277"/>
                </a:cubicBezTo>
                <a:cubicBezTo>
                  <a:pt x="10232" y="20677"/>
                  <a:pt x="10232" y="20677"/>
                  <a:pt x="10232" y="20677"/>
                </a:cubicBezTo>
                <a:cubicBezTo>
                  <a:pt x="10232" y="21323"/>
                  <a:pt x="9322" y="21600"/>
                  <a:pt x="7503" y="21600"/>
                </a:cubicBezTo>
                <a:cubicBezTo>
                  <a:pt x="5912" y="21600"/>
                  <a:pt x="5002" y="21323"/>
                  <a:pt x="5002" y="20677"/>
                </a:cubicBezTo>
                <a:cubicBezTo>
                  <a:pt x="5002" y="6369"/>
                  <a:pt x="5002" y="6369"/>
                  <a:pt x="5002" y="6369"/>
                </a:cubicBezTo>
                <a:cubicBezTo>
                  <a:pt x="4093" y="6369"/>
                  <a:pt x="4093" y="6369"/>
                  <a:pt x="4093" y="6369"/>
                </a:cubicBezTo>
                <a:cubicBezTo>
                  <a:pt x="4093" y="12369"/>
                  <a:pt x="4093" y="12369"/>
                  <a:pt x="4093" y="12369"/>
                </a:cubicBezTo>
                <a:cubicBezTo>
                  <a:pt x="4093" y="12923"/>
                  <a:pt x="3411" y="13200"/>
                  <a:pt x="2046" y="13200"/>
                </a:cubicBezTo>
                <a:cubicBezTo>
                  <a:pt x="682" y="13200"/>
                  <a:pt x="0" y="12923"/>
                  <a:pt x="0" y="12369"/>
                </a:cubicBezTo>
                <a:cubicBezTo>
                  <a:pt x="0" y="5538"/>
                  <a:pt x="0" y="5538"/>
                  <a:pt x="0" y="5538"/>
                </a:cubicBezTo>
                <a:cubicBezTo>
                  <a:pt x="0" y="4431"/>
                  <a:pt x="1819" y="3877"/>
                  <a:pt x="5457" y="3877"/>
                </a:cubicBezTo>
                <a:cubicBezTo>
                  <a:pt x="16143" y="3877"/>
                  <a:pt x="16143" y="3877"/>
                  <a:pt x="16143" y="3877"/>
                </a:cubicBezTo>
                <a:cubicBezTo>
                  <a:pt x="19781" y="3877"/>
                  <a:pt x="21600" y="4431"/>
                  <a:pt x="21600" y="5538"/>
                </a:cubicBezTo>
                <a:lnTo>
                  <a:pt x="21600" y="12369"/>
                </a:lnTo>
                <a:close/>
                <a:moveTo>
                  <a:pt x="21600" y="12369"/>
                </a:moveTo>
              </a:path>
            </a:pathLst>
          </a:custGeom>
          <a:solidFill>
            <a:srgbClr val="9C9C9C"/>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43" name="AutoShape 15"/>
          <p:cNvSpPr>
            <a:spLocks/>
          </p:cNvSpPr>
          <p:nvPr/>
        </p:nvSpPr>
        <p:spPr bwMode="auto">
          <a:xfrm>
            <a:off x="10367035" y="3374832"/>
            <a:ext cx="547471" cy="1334356"/>
          </a:xfrm>
          <a:custGeom>
            <a:avLst/>
            <a:gdLst/>
            <a:ahLst/>
            <a:cxnLst/>
            <a:rect l="0" t="0" r="r" b="b"/>
            <a:pathLst>
              <a:path w="21600" h="21600">
                <a:moveTo>
                  <a:pt x="15075" y="1754"/>
                </a:moveTo>
                <a:cubicBezTo>
                  <a:pt x="15075" y="2308"/>
                  <a:pt x="14625" y="2677"/>
                  <a:pt x="13950" y="3138"/>
                </a:cubicBezTo>
                <a:cubicBezTo>
                  <a:pt x="13050" y="3508"/>
                  <a:pt x="11925" y="3692"/>
                  <a:pt x="10800" y="3692"/>
                </a:cubicBezTo>
                <a:cubicBezTo>
                  <a:pt x="9450" y="3692"/>
                  <a:pt x="8550" y="3508"/>
                  <a:pt x="7650" y="3138"/>
                </a:cubicBezTo>
                <a:cubicBezTo>
                  <a:pt x="6750" y="2677"/>
                  <a:pt x="6300" y="2308"/>
                  <a:pt x="6300" y="1754"/>
                </a:cubicBezTo>
                <a:cubicBezTo>
                  <a:pt x="6300" y="1292"/>
                  <a:pt x="6750" y="831"/>
                  <a:pt x="7650" y="554"/>
                </a:cubicBezTo>
                <a:cubicBezTo>
                  <a:pt x="8550" y="185"/>
                  <a:pt x="9450" y="0"/>
                  <a:pt x="10800" y="0"/>
                </a:cubicBezTo>
                <a:cubicBezTo>
                  <a:pt x="11925" y="0"/>
                  <a:pt x="13050" y="185"/>
                  <a:pt x="13950" y="554"/>
                </a:cubicBezTo>
                <a:cubicBezTo>
                  <a:pt x="14625" y="831"/>
                  <a:pt x="15075" y="1292"/>
                  <a:pt x="15075" y="1754"/>
                </a:cubicBezTo>
                <a:close/>
                <a:moveTo>
                  <a:pt x="21600" y="12369"/>
                </a:moveTo>
                <a:cubicBezTo>
                  <a:pt x="21600" y="12923"/>
                  <a:pt x="20925" y="13200"/>
                  <a:pt x="19575" y="13200"/>
                </a:cubicBezTo>
                <a:cubicBezTo>
                  <a:pt x="18225" y="13200"/>
                  <a:pt x="17550" y="12923"/>
                  <a:pt x="17550" y="12369"/>
                </a:cubicBezTo>
                <a:cubicBezTo>
                  <a:pt x="17550" y="6369"/>
                  <a:pt x="17550" y="6369"/>
                  <a:pt x="17550" y="6369"/>
                </a:cubicBezTo>
                <a:cubicBezTo>
                  <a:pt x="16425" y="6369"/>
                  <a:pt x="16425" y="6369"/>
                  <a:pt x="16425" y="6369"/>
                </a:cubicBezTo>
                <a:cubicBezTo>
                  <a:pt x="16425" y="20677"/>
                  <a:pt x="16425" y="20677"/>
                  <a:pt x="16425" y="20677"/>
                </a:cubicBezTo>
                <a:cubicBezTo>
                  <a:pt x="16425" y="21323"/>
                  <a:pt x="15525" y="21600"/>
                  <a:pt x="13950" y="21600"/>
                </a:cubicBezTo>
                <a:cubicBezTo>
                  <a:pt x="12150" y="21600"/>
                  <a:pt x="11475" y="21323"/>
                  <a:pt x="11475" y="20677"/>
                </a:cubicBezTo>
                <a:cubicBezTo>
                  <a:pt x="11475" y="12277"/>
                  <a:pt x="11475" y="12277"/>
                  <a:pt x="11475" y="12277"/>
                </a:cubicBezTo>
                <a:cubicBezTo>
                  <a:pt x="10125" y="12277"/>
                  <a:pt x="10125" y="12277"/>
                  <a:pt x="10125" y="12277"/>
                </a:cubicBezTo>
                <a:cubicBezTo>
                  <a:pt x="10125" y="20677"/>
                  <a:pt x="10125" y="20677"/>
                  <a:pt x="10125" y="20677"/>
                </a:cubicBezTo>
                <a:cubicBezTo>
                  <a:pt x="10125" y="21323"/>
                  <a:pt x="9225" y="21600"/>
                  <a:pt x="7650" y="21600"/>
                </a:cubicBezTo>
                <a:cubicBezTo>
                  <a:pt x="5850" y="21600"/>
                  <a:pt x="5175" y="21323"/>
                  <a:pt x="5175" y="20677"/>
                </a:cubicBezTo>
                <a:cubicBezTo>
                  <a:pt x="5175" y="6369"/>
                  <a:pt x="5175" y="6369"/>
                  <a:pt x="5175" y="6369"/>
                </a:cubicBezTo>
                <a:cubicBezTo>
                  <a:pt x="4050" y="6369"/>
                  <a:pt x="4050" y="6369"/>
                  <a:pt x="4050" y="6369"/>
                </a:cubicBezTo>
                <a:cubicBezTo>
                  <a:pt x="4050" y="12369"/>
                  <a:pt x="4050" y="12369"/>
                  <a:pt x="4050" y="12369"/>
                </a:cubicBezTo>
                <a:cubicBezTo>
                  <a:pt x="4050" y="12923"/>
                  <a:pt x="3375" y="13200"/>
                  <a:pt x="2025" y="13200"/>
                </a:cubicBezTo>
                <a:cubicBezTo>
                  <a:pt x="675" y="13200"/>
                  <a:pt x="0" y="12923"/>
                  <a:pt x="0" y="12369"/>
                </a:cubicBezTo>
                <a:cubicBezTo>
                  <a:pt x="0" y="5538"/>
                  <a:pt x="0" y="5538"/>
                  <a:pt x="0" y="5538"/>
                </a:cubicBezTo>
                <a:cubicBezTo>
                  <a:pt x="0" y="4431"/>
                  <a:pt x="1800" y="3877"/>
                  <a:pt x="5625" y="3877"/>
                </a:cubicBezTo>
                <a:cubicBezTo>
                  <a:pt x="15975" y="3877"/>
                  <a:pt x="15975" y="3877"/>
                  <a:pt x="15975" y="3877"/>
                </a:cubicBezTo>
                <a:cubicBezTo>
                  <a:pt x="19575" y="3877"/>
                  <a:pt x="21600" y="4431"/>
                  <a:pt x="21600" y="5538"/>
                </a:cubicBezTo>
                <a:lnTo>
                  <a:pt x="21600" y="12369"/>
                </a:lnTo>
                <a:close/>
                <a:moveTo>
                  <a:pt x="21600" y="12369"/>
                </a:moveTo>
              </a:path>
            </a:pathLst>
          </a:custGeom>
          <a:solidFill>
            <a:srgbClr val="9C9C9C"/>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44" name="AutoShape 16"/>
          <p:cNvSpPr>
            <a:spLocks/>
          </p:cNvSpPr>
          <p:nvPr/>
        </p:nvSpPr>
        <p:spPr bwMode="auto">
          <a:xfrm>
            <a:off x="11520576" y="3374832"/>
            <a:ext cx="547472" cy="1334356"/>
          </a:xfrm>
          <a:custGeom>
            <a:avLst/>
            <a:gdLst/>
            <a:ahLst/>
            <a:cxnLst/>
            <a:rect l="0" t="0" r="r" b="b"/>
            <a:pathLst>
              <a:path w="21600" h="21600">
                <a:moveTo>
                  <a:pt x="15075" y="1754"/>
                </a:moveTo>
                <a:cubicBezTo>
                  <a:pt x="15075" y="2308"/>
                  <a:pt x="14625" y="2677"/>
                  <a:pt x="13725" y="3138"/>
                </a:cubicBezTo>
                <a:cubicBezTo>
                  <a:pt x="13050" y="3508"/>
                  <a:pt x="11925" y="3692"/>
                  <a:pt x="10800" y="3692"/>
                </a:cubicBezTo>
                <a:cubicBezTo>
                  <a:pt x="9450" y="3692"/>
                  <a:pt x="8550" y="3508"/>
                  <a:pt x="7650" y="3138"/>
                </a:cubicBezTo>
                <a:cubicBezTo>
                  <a:pt x="6750" y="2677"/>
                  <a:pt x="6300" y="2308"/>
                  <a:pt x="6300" y="1754"/>
                </a:cubicBezTo>
                <a:cubicBezTo>
                  <a:pt x="6300" y="1292"/>
                  <a:pt x="6750" y="831"/>
                  <a:pt x="7650" y="554"/>
                </a:cubicBezTo>
                <a:cubicBezTo>
                  <a:pt x="8325" y="185"/>
                  <a:pt x="9450" y="0"/>
                  <a:pt x="10800" y="0"/>
                </a:cubicBezTo>
                <a:cubicBezTo>
                  <a:pt x="11925" y="0"/>
                  <a:pt x="13050" y="185"/>
                  <a:pt x="13725" y="554"/>
                </a:cubicBezTo>
                <a:cubicBezTo>
                  <a:pt x="14625" y="831"/>
                  <a:pt x="15075" y="1292"/>
                  <a:pt x="15075" y="1754"/>
                </a:cubicBezTo>
                <a:close/>
                <a:moveTo>
                  <a:pt x="21600" y="12369"/>
                </a:moveTo>
                <a:cubicBezTo>
                  <a:pt x="21600" y="12923"/>
                  <a:pt x="20925" y="13200"/>
                  <a:pt x="19575" y="13200"/>
                </a:cubicBezTo>
                <a:cubicBezTo>
                  <a:pt x="18225" y="13200"/>
                  <a:pt x="17325" y="12923"/>
                  <a:pt x="17325" y="12369"/>
                </a:cubicBezTo>
                <a:cubicBezTo>
                  <a:pt x="17325" y="6369"/>
                  <a:pt x="17325" y="6369"/>
                  <a:pt x="17325" y="6369"/>
                </a:cubicBezTo>
                <a:cubicBezTo>
                  <a:pt x="16425" y="6369"/>
                  <a:pt x="16425" y="6369"/>
                  <a:pt x="16425" y="6369"/>
                </a:cubicBezTo>
                <a:cubicBezTo>
                  <a:pt x="16425" y="20677"/>
                  <a:pt x="16425" y="20677"/>
                  <a:pt x="16425" y="20677"/>
                </a:cubicBezTo>
                <a:cubicBezTo>
                  <a:pt x="16425" y="21323"/>
                  <a:pt x="15525" y="21600"/>
                  <a:pt x="13950" y="21600"/>
                </a:cubicBezTo>
                <a:cubicBezTo>
                  <a:pt x="12150" y="21600"/>
                  <a:pt x="11475" y="21323"/>
                  <a:pt x="11475" y="20677"/>
                </a:cubicBezTo>
                <a:cubicBezTo>
                  <a:pt x="11475" y="12277"/>
                  <a:pt x="11475" y="12277"/>
                  <a:pt x="11475" y="12277"/>
                </a:cubicBezTo>
                <a:cubicBezTo>
                  <a:pt x="10125" y="12277"/>
                  <a:pt x="10125" y="12277"/>
                  <a:pt x="10125" y="12277"/>
                </a:cubicBezTo>
                <a:cubicBezTo>
                  <a:pt x="10125" y="20677"/>
                  <a:pt x="10125" y="20677"/>
                  <a:pt x="10125" y="20677"/>
                </a:cubicBezTo>
                <a:cubicBezTo>
                  <a:pt x="10125" y="21323"/>
                  <a:pt x="9225" y="21600"/>
                  <a:pt x="7650" y="21600"/>
                </a:cubicBezTo>
                <a:cubicBezTo>
                  <a:pt x="5850" y="21600"/>
                  <a:pt x="5175" y="21323"/>
                  <a:pt x="5175" y="20677"/>
                </a:cubicBezTo>
                <a:cubicBezTo>
                  <a:pt x="5175" y="6369"/>
                  <a:pt x="5175" y="6369"/>
                  <a:pt x="5175" y="6369"/>
                </a:cubicBezTo>
                <a:cubicBezTo>
                  <a:pt x="4050" y="6369"/>
                  <a:pt x="4050" y="6369"/>
                  <a:pt x="4050" y="6369"/>
                </a:cubicBezTo>
                <a:cubicBezTo>
                  <a:pt x="4050" y="12369"/>
                  <a:pt x="4050" y="12369"/>
                  <a:pt x="4050" y="12369"/>
                </a:cubicBezTo>
                <a:cubicBezTo>
                  <a:pt x="4050" y="12923"/>
                  <a:pt x="3375" y="13200"/>
                  <a:pt x="2025" y="13200"/>
                </a:cubicBezTo>
                <a:cubicBezTo>
                  <a:pt x="675" y="13200"/>
                  <a:pt x="0" y="12923"/>
                  <a:pt x="0" y="12369"/>
                </a:cubicBezTo>
                <a:cubicBezTo>
                  <a:pt x="0" y="5538"/>
                  <a:pt x="0" y="5538"/>
                  <a:pt x="0" y="5538"/>
                </a:cubicBezTo>
                <a:cubicBezTo>
                  <a:pt x="0" y="4431"/>
                  <a:pt x="1800" y="3877"/>
                  <a:pt x="5625" y="3877"/>
                </a:cubicBezTo>
                <a:cubicBezTo>
                  <a:pt x="15975" y="3877"/>
                  <a:pt x="15975" y="3877"/>
                  <a:pt x="15975" y="3877"/>
                </a:cubicBezTo>
                <a:cubicBezTo>
                  <a:pt x="19575" y="3877"/>
                  <a:pt x="21600" y="4431"/>
                  <a:pt x="21600" y="5538"/>
                </a:cubicBezTo>
                <a:lnTo>
                  <a:pt x="21600" y="12369"/>
                </a:lnTo>
                <a:close/>
                <a:moveTo>
                  <a:pt x="21600" y="12369"/>
                </a:moveTo>
              </a:path>
            </a:pathLst>
          </a:custGeom>
          <a:solidFill>
            <a:srgbClr val="9C9C9C"/>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45" name="AutoShape 52"/>
          <p:cNvSpPr>
            <a:spLocks/>
          </p:cNvSpPr>
          <p:nvPr/>
        </p:nvSpPr>
        <p:spPr bwMode="auto">
          <a:xfrm>
            <a:off x="768705" y="3264333"/>
            <a:ext cx="1607256" cy="1607256"/>
          </a:xfrm>
          <a:custGeom>
            <a:avLst/>
            <a:gdLst/>
            <a:ahLst/>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4"/>
          </a:solidFill>
          <a:ln w="50800" cap="flat">
            <a:solidFill>
              <a:srgbClr val="FFFEFE"/>
            </a:solidFill>
            <a:prstDash val="solid"/>
            <a:bevel/>
            <a:headEnd type="none" w="med" len="med"/>
            <a:tailEnd type="none" w="med" len="med"/>
          </a:ln>
        </p:spPr>
        <p:txBody>
          <a:bodyPr lIns="0" tIns="0" rIns="0" bIns="0"/>
          <a:lstStyle/>
          <a:p>
            <a:endParaRPr lang="es-ES"/>
          </a:p>
        </p:txBody>
      </p:sp>
      <p:sp>
        <p:nvSpPr>
          <p:cNvPr id="46" name="AutoShape 1"/>
          <p:cNvSpPr>
            <a:spLocks/>
          </p:cNvSpPr>
          <p:nvPr/>
        </p:nvSpPr>
        <p:spPr bwMode="auto">
          <a:xfrm>
            <a:off x="7435468" y="5222317"/>
            <a:ext cx="540775" cy="1334356"/>
          </a:xfrm>
          <a:custGeom>
            <a:avLst/>
            <a:gdLst/>
            <a:ahLst/>
            <a:cxnLst/>
            <a:rect l="0" t="0" r="r" b="b"/>
            <a:pathLst>
              <a:path w="21600" h="21600">
                <a:moveTo>
                  <a:pt x="15234" y="1754"/>
                </a:moveTo>
                <a:cubicBezTo>
                  <a:pt x="15234" y="2308"/>
                  <a:pt x="14779" y="2677"/>
                  <a:pt x="13869" y="3138"/>
                </a:cubicBezTo>
                <a:cubicBezTo>
                  <a:pt x="12960" y="3508"/>
                  <a:pt x="12051" y="3692"/>
                  <a:pt x="10686" y="3692"/>
                </a:cubicBezTo>
                <a:cubicBezTo>
                  <a:pt x="9549" y="3692"/>
                  <a:pt x="8413" y="3508"/>
                  <a:pt x="7503" y="3138"/>
                </a:cubicBezTo>
                <a:cubicBezTo>
                  <a:pt x="6594" y="2677"/>
                  <a:pt x="6366" y="2308"/>
                  <a:pt x="6366" y="1754"/>
                </a:cubicBezTo>
                <a:cubicBezTo>
                  <a:pt x="6366" y="1292"/>
                  <a:pt x="6594" y="831"/>
                  <a:pt x="7503" y="554"/>
                </a:cubicBezTo>
                <a:cubicBezTo>
                  <a:pt x="8413" y="185"/>
                  <a:pt x="9549" y="0"/>
                  <a:pt x="10686" y="0"/>
                </a:cubicBezTo>
                <a:cubicBezTo>
                  <a:pt x="12051" y="0"/>
                  <a:pt x="12960" y="185"/>
                  <a:pt x="13869" y="554"/>
                </a:cubicBezTo>
                <a:cubicBezTo>
                  <a:pt x="14779" y="831"/>
                  <a:pt x="15234" y="1292"/>
                  <a:pt x="15234" y="1754"/>
                </a:cubicBezTo>
                <a:close/>
                <a:moveTo>
                  <a:pt x="21600" y="12369"/>
                </a:moveTo>
                <a:cubicBezTo>
                  <a:pt x="21600" y="12923"/>
                  <a:pt x="20918" y="13200"/>
                  <a:pt x="19554" y="13200"/>
                </a:cubicBezTo>
                <a:cubicBezTo>
                  <a:pt x="18189" y="13200"/>
                  <a:pt x="17507" y="12923"/>
                  <a:pt x="17507" y="12369"/>
                </a:cubicBezTo>
                <a:cubicBezTo>
                  <a:pt x="17507" y="6369"/>
                  <a:pt x="17507" y="6369"/>
                  <a:pt x="17507" y="6369"/>
                </a:cubicBezTo>
                <a:cubicBezTo>
                  <a:pt x="16598" y="6369"/>
                  <a:pt x="16598" y="6369"/>
                  <a:pt x="16598" y="6369"/>
                </a:cubicBezTo>
                <a:cubicBezTo>
                  <a:pt x="16598" y="20677"/>
                  <a:pt x="16598" y="20677"/>
                  <a:pt x="16598" y="20677"/>
                </a:cubicBezTo>
                <a:cubicBezTo>
                  <a:pt x="16598" y="21323"/>
                  <a:pt x="15688" y="21600"/>
                  <a:pt x="13869" y="21600"/>
                </a:cubicBezTo>
                <a:cubicBezTo>
                  <a:pt x="12278" y="21600"/>
                  <a:pt x="11368" y="21323"/>
                  <a:pt x="11368" y="20677"/>
                </a:cubicBezTo>
                <a:cubicBezTo>
                  <a:pt x="11368" y="12277"/>
                  <a:pt x="11368" y="12277"/>
                  <a:pt x="11368" y="12277"/>
                </a:cubicBezTo>
                <a:cubicBezTo>
                  <a:pt x="10232" y="12277"/>
                  <a:pt x="10232" y="12277"/>
                  <a:pt x="10232" y="12277"/>
                </a:cubicBezTo>
                <a:cubicBezTo>
                  <a:pt x="10232" y="20677"/>
                  <a:pt x="10232" y="20677"/>
                  <a:pt x="10232" y="20677"/>
                </a:cubicBezTo>
                <a:cubicBezTo>
                  <a:pt x="10232" y="21323"/>
                  <a:pt x="9322" y="21600"/>
                  <a:pt x="7503" y="21600"/>
                </a:cubicBezTo>
                <a:cubicBezTo>
                  <a:pt x="5912" y="21600"/>
                  <a:pt x="5002" y="21323"/>
                  <a:pt x="5002" y="20677"/>
                </a:cubicBezTo>
                <a:cubicBezTo>
                  <a:pt x="5002" y="6369"/>
                  <a:pt x="5002" y="6369"/>
                  <a:pt x="5002" y="6369"/>
                </a:cubicBezTo>
                <a:cubicBezTo>
                  <a:pt x="4093" y="6369"/>
                  <a:pt x="4093" y="6369"/>
                  <a:pt x="4093" y="6369"/>
                </a:cubicBezTo>
                <a:cubicBezTo>
                  <a:pt x="4093" y="12369"/>
                  <a:pt x="4093" y="12369"/>
                  <a:pt x="4093" y="12369"/>
                </a:cubicBezTo>
                <a:cubicBezTo>
                  <a:pt x="4093" y="12923"/>
                  <a:pt x="3411" y="13200"/>
                  <a:pt x="2046" y="13200"/>
                </a:cubicBezTo>
                <a:cubicBezTo>
                  <a:pt x="682" y="13200"/>
                  <a:pt x="0" y="12923"/>
                  <a:pt x="0" y="12369"/>
                </a:cubicBezTo>
                <a:cubicBezTo>
                  <a:pt x="0" y="5538"/>
                  <a:pt x="0" y="5538"/>
                  <a:pt x="0" y="5538"/>
                </a:cubicBezTo>
                <a:cubicBezTo>
                  <a:pt x="0" y="4431"/>
                  <a:pt x="1819" y="3877"/>
                  <a:pt x="5457" y="3877"/>
                </a:cubicBezTo>
                <a:cubicBezTo>
                  <a:pt x="16143" y="3877"/>
                  <a:pt x="16143" y="3877"/>
                  <a:pt x="16143" y="3877"/>
                </a:cubicBezTo>
                <a:cubicBezTo>
                  <a:pt x="19781" y="3877"/>
                  <a:pt x="21600" y="4431"/>
                  <a:pt x="21600" y="5538"/>
                </a:cubicBezTo>
                <a:lnTo>
                  <a:pt x="21600" y="12369"/>
                </a:lnTo>
                <a:close/>
                <a:moveTo>
                  <a:pt x="21600" y="12369"/>
                </a:moveTo>
              </a:path>
            </a:pathLst>
          </a:custGeom>
          <a:solidFill>
            <a:schemeClr val="accent5"/>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47" name="AutoShape 2"/>
          <p:cNvSpPr>
            <a:spLocks/>
          </p:cNvSpPr>
          <p:nvPr/>
        </p:nvSpPr>
        <p:spPr bwMode="auto">
          <a:xfrm>
            <a:off x="3983216" y="5222317"/>
            <a:ext cx="542449" cy="1334356"/>
          </a:xfrm>
          <a:custGeom>
            <a:avLst/>
            <a:gdLst/>
            <a:ahLst/>
            <a:cxnLst/>
            <a:rect l="0" t="0" r="r" b="b"/>
            <a:pathLst>
              <a:path w="21600" h="21600">
                <a:moveTo>
                  <a:pt x="15300" y="1754"/>
                </a:moveTo>
                <a:cubicBezTo>
                  <a:pt x="15300" y="2308"/>
                  <a:pt x="14850" y="2677"/>
                  <a:pt x="13950" y="3138"/>
                </a:cubicBezTo>
                <a:cubicBezTo>
                  <a:pt x="13050" y="3508"/>
                  <a:pt x="11925" y="3692"/>
                  <a:pt x="10800" y="3692"/>
                </a:cubicBezTo>
                <a:cubicBezTo>
                  <a:pt x="9675" y="3692"/>
                  <a:pt x="8550" y="3508"/>
                  <a:pt x="7650" y="3138"/>
                </a:cubicBezTo>
                <a:cubicBezTo>
                  <a:pt x="6750" y="2677"/>
                  <a:pt x="6300" y="2308"/>
                  <a:pt x="6300" y="1754"/>
                </a:cubicBezTo>
                <a:cubicBezTo>
                  <a:pt x="6300" y="1292"/>
                  <a:pt x="6750" y="831"/>
                  <a:pt x="7650" y="554"/>
                </a:cubicBezTo>
                <a:cubicBezTo>
                  <a:pt x="8550" y="185"/>
                  <a:pt x="9675" y="0"/>
                  <a:pt x="10800" y="0"/>
                </a:cubicBezTo>
                <a:cubicBezTo>
                  <a:pt x="11925" y="0"/>
                  <a:pt x="13050" y="185"/>
                  <a:pt x="13950" y="554"/>
                </a:cubicBezTo>
                <a:cubicBezTo>
                  <a:pt x="14850" y="831"/>
                  <a:pt x="15300" y="1292"/>
                  <a:pt x="15300" y="1754"/>
                </a:cubicBezTo>
                <a:close/>
                <a:moveTo>
                  <a:pt x="21600" y="12369"/>
                </a:moveTo>
                <a:cubicBezTo>
                  <a:pt x="21600" y="12923"/>
                  <a:pt x="20925" y="13200"/>
                  <a:pt x="19575" y="13200"/>
                </a:cubicBezTo>
                <a:cubicBezTo>
                  <a:pt x="18225" y="13200"/>
                  <a:pt x="17550" y="12923"/>
                  <a:pt x="17550" y="12369"/>
                </a:cubicBezTo>
                <a:cubicBezTo>
                  <a:pt x="17550" y="6369"/>
                  <a:pt x="17550" y="6369"/>
                  <a:pt x="17550" y="6369"/>
                </a:cubicBezTo>
                <a:cubicBezTo>
                  <a:pt x="16425" y="6369"/>
                  <a:pt x="16425" y="6369"/>
                  <a:pt x="16425" y="6369"/>
                </a:cubicBezTo>
                <a:cubicBezTo>
                  <a:pt x="16425" y="20677"/>
                  <a:pt x="16425" y="20677"/>
                  <a:pt x="16425" y="20677"/>
                </a:cubicBezTo>
                <a:cubicBezTo>
                  <a:pt x="16425" y="21323"/>
                  <a:pt x="15750" y="21600"/>
                  <a:pt x="13950" y="21600"/>
                </a:cubicBezTo>
                <a:cubicBezTo>
                  <a:pt x="12375" y="21600"/>
                  <a:pt x="11475" y="21323"/>
                  <a:pt x="11475" y="20677"/>
                </a:cubicBezTo>
                <a:cubicBezTo>
                  <a:pt x="11475" y="12277"/>
                  <a:pt x="11475" y="12277"/>
                  <a:pt x="11475" y="12277"/>
                </a:cubicBezTo>
                <a:cubicBezTo>
                  <a:pt x="10125" y="12277"/>
                  <a:pt x="10125" y="12277"/>
                  <a:pt x="10125" y="12277"/>
                </a:cubicBezTo>
                <a:cubicBezTo>
                  <a:pt x="10125" y="20677"/>
                  <a:pt x="10125" y="20677"/>
                  <a:pt x="10125" y="20677"/>
                </a:cubicBezTo>
                <a:cubicBezTo>
                  <a:pt x="10125" y="21323"/>
                  <a:pt x="9450" y="21600"/>
                  <a:pt x="7650" y="21600"/>
                </a:cubicBezTo>
                <a:cubicBezTo>
                  <a:pt x="6075" y="21600"/>
                  <a:pt x="5175" y="21323"/>
                  <a:pt x="5175" y="20677"/>
                </a:cubicBezTo>
                <a:cubicBezTo>
                  <a:pt x="5175" y="6369"/>
                  <a:pt x="5175" y="6369"/>
                  <a:pt x="5175" y="6369"/>
                </a:cubicBezTo>
                <a:cubicBezTo>
                  <a:pt x="4275" y="6369"/>
                  <a:pt x="4275" y="6369"/>
                  <a:pt x="4275" y="6369"/>
                </a:cubicBezTo>
                <a:cubicBezTo>
                  <a:pt x="4275" y="12369"/>
                  <a:pt x="4275" y="12369"/>
                  <a:pt x="4275" y="12369"/>
                </a:cubicBezTo>
                <a:cubicBezTo>
                  <a:pt x="4275" y="12923"/>
                  <a:pt x="3375" y="13200"/>
                  <a:pt x="2025" y="13200"/>
                </a:cubicBezTo>
                <a:cubicBezTo>
                  <a:pt x="675" y="13200"/>
                  <a:pt x="0" y="12923"/>
                  <a:pt x="0" y="12369"/>
                </a:cubicBezTo>
                <a:cubicBezTo>
                  <a:pt x="0" y="5538"/>
                  <a:pt x="0" y="5538"/>
                  <a:pt x="0" y="5538"/>
                </a:cubicBezTo>
                <a:cubicBezTo>
                  <a:pt x="0" y="4431"/>
                  <a:pt x="2025" y="3877"/>
                  <a:pt x="5625" y="3877"/>
                </a:cubicBezTo>
                <a:cubicBezTo>
                  <a:pt x="15975" y="3877"/>
                  <a:pt x="15975" y="3877"/>
                  <a:pt x="15975" y="3877"/>
                </a:cubicBezTo>
                <a:cubicBezTo>
                  <a:pt x="19800" y="3877"/>
                  <a:pt x="21600" y="4431"/>
                  <a:pt x="21600" y="5538"/>
                </a:cubicBezTo>
                <a:lnTo>
                  <a:pt x="21600" y="12369"/>
                </a:lnTo>
                <a:close/>
                <a:moveTo>
                  <a:pt x="21600" y="12369"/>
                </a:moveTo>
              </a:path>
            </a:pathLst>
          </a:custGeom>
          <a:solidFill>
            <a:schemeClr val="accent5"/>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48" name="AutoShape 3"/>
          <p:cNvSpPr>
            <a:spLocks/>
          </p:cNvSpPr>
          <p:nvPr/>
        </p:nvSpPr>
        <p:spPr bwMode="auto">
          <a:xfrm>
            <a:off x="2841396" y="5222317"/>
            <a:ext cx="539100" cy="1334356"/>
          </a:xfrm>
          <a:custGeom>
            <a:avLst/>
            <a:gdLst/>
            <a:ahLst/>
            <a:cxnLst/>
            <a:rect l="0" t="0" r="r" b="b"/>
            <a:pathLst>
              <a:path w="21600" h="21600">
                <a:moveTo>
                  <a:pt x="15234" y="1754"/>
                </a:moveTo>
                <a:cubicBezTo>
                  <a:pt x="15234" y="2308"/>
                  <a:pt x="14779" y="2677"/>
                  <a:pt x="13869" y="3138"/>
                </a:cubicBezTo>
                <a:cubicBezTo>
                  <a:pt x="12960" y="3508"/>
                  <a:pt x="12051" y="3692"/>
                  <a:pt x="10686" y="3692"/>
                </a:cubicBezTo>
                <a:cubicBezTo>
                  <a:pt x="9549" y="3692"/>
                  <a:pt x="8413" y="3508"/>
                  <a:pt x="7503" y="3138"/>
                </a:cubicBezTo>
                <a:cubicBezTo>
                  <a:pt x="6594" y="2677"/>
                  <a:pt x="6139" y="2308"/>
                  <a:pt x="6139" y="1754"/>
                </a:cubicBezTo>
                <a:cubicBezTo>
                  <a:pt x="6139" y="1292"/>
                  <a:pt x="6594" y="831"/>
                  <a:pt x="7503" y="554"/>
                </a:cubicBezTo>
                <a:cubicBezTo>
                  <a:pt x="8413" y="185"/>
                  <a:pt x="9549" y="0"/>
                  <a:pt x="10686" y="0"/>
                </a:cubicBezTo>
                <a:cubicBezTo>
                  <a:pt x="12051" y="0"/>
                  <a:pt x="12960" y="185"/>
                  <a:pt x="13869" y="554"/>
                </a:cubicBezTo>
                <a:cubicBezTo>
                  <a:pt x="14779" y="831"/>
                  <a:pt x="15234" y="1292"/>
                  <a:pt x="15234" y="1754"/>
                </a:cubicBezTo>
                <a:close/>
                <a:moveTo>
                  <a:pt x="21600" y="12369"/>
                </a:moveTo>
                <a:cubicBezTo>
                  <a:pt x="21600" y="12923"/>
                  <a:pt x="20918" y="13200"/>
                  <a:pt x="19554" y="13200"/>
                </a:cubicBezTo>
                <a:cubicBezTo>
                  <a:pt x="18189" y="13200"/>
                  <a:pt x="17507" y="12923"/>
                  <a:pt x="17507" y="12369"/>
                </a:cubicBezTo>
                <a:cubicBezTo>
                  <a:pt x="17507" y="6369"/>
                  <a:pt x="17507" y="6369"/>
                  <a:pt x="17507" y="6369"/>
                </a:cubicBezTo>
                <a:cubicBezTo>
                  <a:pt x="16598" y="6369"/>
                  <a:pt x="16598" y="6369"/>
                  <a:pt x="16598" y="6369"/>
                </a:cubicBezTo>
                <a:cubicBezTo>
                  <a:pt x="16598" y="20677"/>
                  <a:pt x="16598" y="20677"/>
                  <a:pt x="16598" y="20677"/>
                </a:cubicBezTo>
                <a:cubicBezTo>
                  <a:pt x="16598" y="21323"/>
                  <a:pt x="15688" y="21600"/>
                  <a:pt x="13869" y="21600"/>
                </a:cubicBezTo>
                <a:cubicBezTo>
                  <a:pt x="12278" y="21600"/>
                  <a:pt x="11368" y="21323"/>
                  <a:pt x="11368" y="20677"/>
                </a:cubicBezTo>
                <a:cubicBezTo>
                  <a:pt x="11368" y="12277"/>
                  <a:pt x="11368" y="12277"/>
                  <a:pt x="11368" y="12277"/>
                </a:cubicBezTo>
                <a:cubicBezTo>
                  <a:pt x="10232" y="12277"/>
                  <a:pt x="10232" y="12277"/>
                  <a:pt x="10232" y="12277"/>
                </a:cubicBezTo>
                <a:cubicBezTo>
                  <a:pt x="10232" y="20677"/>
                  <a:pt x="10232" y="20677"/>
                  <a:pt x="10232" y="20677"/>
                </a:cubicBezTo>
                <a:cubicBezTo>
                  <a:pt x="10232" y="21323"/>
                  <a:pt x="9322" y="21600"/>
                  <a:pt x="7503" y="21600"/>
                </a:cubicBezTo>
                <a:cubicBezTo>
                  <a:pt x="5912" y="21600"/>
                  <a:pt x="5002" y="21323"/>
                  <a:pt x="5002" y="20677"/>
                </a:cubicBezTo>
                <a:cubicBezTo>
                  <a:pt x="5002" y="6369"/>
                  <a:pt x="5002" y="6369"/>
                  <a:pt x="5002" y="6369"/>
                </a:cubicBezTo>
                <a:cubicBezTo>
                  <a:pt x="4093" y="6369"/>
                  <a:pt x="4093" y="6369"/>
                  <a:pt x="4093" y="6369"/>
                </a:cubicBezTo>
                <a:cubicBezTo>
                  <a:pt x="4093" y="12369"/>
                  <a:pt x="4093" y="12369"/>
                  <a:pt x="4093" y="12369"/>
                </a:cubicBezTo>
                <a:cubicBezTo>
                  <a:pt x="4093" y="12923"/>
                  <a:pt x="3411" y="13200"/>
                  <a:pt x="2046" y="13200"/>
                </a:cubicBezTo>
                <a:cubicBezTo>
                  <a:pt x="682" y="13200"/>
                  <a:pt x="0" y="12923"/>
                  <a:pt x="0" y="12369"/>
                </a:cubicBezTo>
                <a:cubicBezTo>
                  <a:pt x="0" y="5538"/>
                  <a:pt x="0" y="5538"/>
                  <a:pt x="0" y="5538"/>
                </a:cubicBezTo>
                <a:cubicBezTo>
                  <a:pt x="0" y="4431"/>
                  <a:pt x="1819" y="3877"/>
                  <a:pt x="5457" y="3877"/>
                </a:cubicBezTo>
                <a:cubicBezTo>
                  <a:pt x="16143" y="3877"/>
                  <a:pt x="16143" y="3877"/>
                  <a:pt x="16143" y="3877"/>
                </a:cubicBezTo>
                <a:cubicBezTo>
                  <a:pt x="19781" y="3877"/>
                  <a:pt x="21600" y="4431"/>
                  <a:pt x="21600" y="5538"/>
                </a:cubicBezTo>
                <a:lnTo>
                  <a:pt x="21600" y="12369"/>
                </a:lnTo>
                <a:close/>
                <a:moveTo>
                  <a:pt x="21600" y="12369"/>
                </a:moveTo>
              </a:path>
            </a:pathLst>
          </a:custGeom>
          <a:solidFill>
            <a:schemeClr val="accent5"/>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49" name="AutoShape 4"/>
          <p:cNvSpPr>
            <a:spLocks/>
          </p:cNvSpPr>
          <p:nvPr/>
        </p:nvSpPr>
        <p:spPr bwMode="auto">
          <a:xfrm>
            <a:off x="8585661" y="5222317"/>
            <a:ext cx="544122" cy="1334356"/>
          </a:xfrm>
          <a:custGeom>
            <a:avLst/>
            <a:gdLst/>
            <a:ahLst/>
            <a:cxnLst/>
            <a:rect l="0" t="0" r="r" b="b"/>
            <a:pathLst>
              <a:path w="21600" h="21600">
                <a:moveTo>
                  <a:pt x="15234" y="1754"/>
                </a:moveTo>
                <a:cubicBezTo>
                  <a:pt x="15234" y="2308"/>
                  <a:pt x="14779" y="2677"/>
                  <a:pt x="13869" y="3138"/>
                </a:cubicBezTo>
                <a:cubicBezTo>
                  <a:pt x="12960" y="3508"/>
                  <a:pt x="12051" y="3692"/>
                  <a:pt x="10686" y="3692"/>
                </a:cubicBezTo>
                <a:cubicBezTo>
                  <a:pt x="9549" y="3692"/>
                  <a:pt x="8413" y="3508"/>
                  <a:pt x="7503" y="3138"/>
                </a:cubicBezTo>
                <a:cubicBezTo>
                  <a:pt x="6594" y="2677"/>
                  <a:pt x="6139" y="2308"/>
                  <a:pt x="6139" y="1754"/>
                </a:cubicBezTo>
                <a:cubicBezTo>
                  <a:pt x="6139" y="1292"/>
                  <a:pt x="6594" y="831"/>
                  <a:pt x="7503" y="554"/>
                </a:cubicBezTo>
                <a:cubicBezTo>
                  <a:pt x="8413" y="185"/>
                  <a:pt x="9549" y="0"/>
                  <a:pt x="10686" y="0"/>
                </a:cubicBezTo>
                <a:cubicBezTo>
                  <a:pt x="12051" y="0"/>
                  <a:pt x="12960" y="185"/>
                  <a:pt x="13869" y="554"/>
                </a:cubicBezTo>
                <a:cubicBezTo>
                  <a:pt x="14779" y="831"/>
                  <a:pt x="15234" y="1292"/>
                  <a:pt x="15234" y="1754"/>
                </a:cubicBezTo>
                <a:close/>
                <a:moveTo>
                  <a:pt x="21600" y="12369"/>
                </a:moveTo>
                <a:cubicBezTo>
                  <a:pt x="21600" y="12923"/>
                  <a:pt x="20918" y="13200"/>
                  <a:pt x="19554" y="13200"/>
                </a:cubicBezTo>
                <a:cubicBezTo>
                  <a:pt x="18189" y="13200"/>
                  <a:pt x="17507" y="12923"/>
                  <a:pt x="17507" y="12369"/>
                </a:cubicBezTo>
                <a:cubicBezTo>
                  <a:pt x="17507" y="6369"/>
                  <a:pt x="17507" y="6369"/>
                  <a:pt x="17507" y="6369"/>
                </a:cubicBezTo>
                <a:cubicBezTo>
                  <a:pt x="16598" y="6369"/>
                  <a:pt x="16598" y="6369"/>
                  <a:pt x="16598" y="6369"/>
                </a:cubicBezTo>
                <a:cubicBezTo>
                  <a:pt x="16598" y="20677"/>
                  <a:pt x="16598" y="20677"/>
                  <a:pt x="16598" y="20677"/>
                </a:cubicBezTo>
                <a:cubicBezTo>
                  <a:pt x="16598" y="21323"/>
                  <a:pt x="15688" y="21600"/>
                  <a:pt x="13869" y="21600"/>
                </a:cubicBezTo>
                <a:cubicBezTo>
                  <a:pt x="12278" y="21600"/>
                  <a:pt x="11368" y="21323"/>
                  <a:pt x="11368" y="20677"/>
                </a:cubicBezTo>
                <a:cubicBezTo>
                  <a:pt x="11368" y="12277"/>
                  <a:pt x="11368" y="12277"/>
                  <a:pt x="11368" y="12277"/>
                </a:cubicBezTo>
                <a:cubicBezTo>
                  <a:pt x="10004" y="12277"/>
                  <a:pt x="10004" y="12277"/>
                  <a:pt x="10004" y="12277"/>
                </a:cubicBezTo>
                <a:cubicBezTo>
                  <a:pt x="10004" y="20677"/>
                  <a:pt x="10004" y="20677"/>
                  <a:pt x="10004" y="20677"/>
                </a:cubicBezTo>
                <a:cubicBezTo>
                  <a:pt x="10004" y="21323"/>
                  <a:pt x="9322" y="21600"/>
                  <a:pt x="7503" y="21600"/>
                </a:cubicBezTo>
                <a:cubicBezTo>
                  <a:pt x="5912" y="21600"/>
                  <a:pt x="5002" y="21323"/>
                  <a:pt x="5002" y="20677"/>
                </a:cubicBezTo>
                <a:cubicBezTo>
                  <a:pt x="5002" y="6369"/>
                  <a:pt x="5002" y="6369"/>
                  <a:pt x="5002" y="6369"/>
                </a:cubicBezTo>
                <a:cubicBezTo>
                  <a:pt x="4093" y="6369"/>
                  <a:pt x="4093" y="6369"/>
                  <a:pt x="4093" y="6369"/>
                </a:cubicBezTo>
                <a:cubicBezTo>
                  <a:pt x="4093" y="12369"/>
                  <a:pt x="4093" y="12369"/>
                  <a:pt x="4093" y="12369"/>
                </a:cubicBezTo>
                <a:cubicBezTo>
                  <a:pt x="4093" y="12923"/>
                  <a:pt x="3411" y="13200"/>
                  <a:pt x="2046" y="13200"/>
                </a:cubicBezTo>
                <a:cubicBezTo>
                  <a:pt x="682" y="13200"/>
                  <a:pt x="0" y="12923"/>
                  <a:pt x="0" y="12369"/>
                </a:cubicBezTo>
                <a:cubicBezTo>
                  <a:pt x="0" y="5538"/>
                  <a:pt x="0" y="5538"/>
                  <a:pt x="0" y="5538"/>
                </a:cubicBezTo>
                <a:cubicBezTo>
                  <a:pt x="0" y="4431"/>
                  <a:pt x="1819" y="3877"/>
                  <a:pt x="5457" y="3877"/>
                </a:cubicBezTo>
                <a:cubicBezTo>
                  <a:pt x="16143" y="3877"/>
                  <a:pt x="16143" y="3877"/>
                  <a:pt x="16143" y="3877"/>
                </a:cubicBezTo>
                <a:cubicBezTo>
                  <a:pt x="19781" y="3877"/>
                  <a:pt x="21600" y="4431"/>
                  <a:pt x="21600" y="5538"/>
                </a:cubicBezTo>
                <a:lnTo>
                  <a:pt x="21600" y="12369"/>
                </a:lnTo>
                <a:close/>
                <a:moveTo>
                  <a:pt x="21600" y="12369"/>
                </a:moveTo>
              </a:path>
            </a:pathLst>
          </a:custGeom>
          <a:solidFill>
            <a:srgbClr val="9C9C9C"/>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50" name="AutoShape 5"/>
          <p:cNvSpPr>
            <a:spLocks/>
          </p:cNvSpPr>
          <p:nvPr/>
        </p:nvSpPr>
        <p:spPr bwMode="auto">
          <a:xfrm>
            <a:off x="5131734" y="5222317"/>
            <a:ext cx="549146" cy="1334356"/>
          </a:xfrm>
          <a:custGeom>
            <a:avLst/>
            <a:gdLst/>
            <a:ahLst/>
            <a:cxnLst/>
            <a:rect l="0" t="0" r="r" b="b"/>
            <a:pathLst>
              <a:path w="21600" h="21600">
                <a:moveTo>
                  <a:pt x="15300" y="1754"/>
                </a:moveTo>
                <a:cubicBezTo>
                  <a:pt x="15300" y="2308"/>
                  <a:pt x="14850" y="2677"/>
                  <a:pt x="13950" y="3138"/>
                </a:cubicBezTo>
                <a:cubicBezTo>
                  <a:pt x="13050" y="3508"/>
                  <a:pt x="11925" y="3692"/>
                  <a:pt x="10800" y="3692"/>
                </a:cubicBezTo>
                <a:cubicBezTo>
                  <a:pt x="9675" y="3692"/>
                  <a:pt x="8550" y="3508"/>
                  <a:pt x="7650" y="3138"/>
                </a:cubicBezTo>
                <a:cubicBezTo>
                  <a:pt x="6750" y="2677"/>
                  <a:pt x="6300" y="2308"/>
                  <a:pt x="6300" y="1754"/>
                </a:cubicBezTo>
                <a:cubicBezTo>
                  <a:pt x="6300" y="1292"/>
                  <a:pt x="6750" y="831"/>
                  <a:pt x="7650" y="554"/>
                </a:cubicBezTo>
                <a:cubicBezTo>
                  <a:pt x="8550" y="185"/>
                  <a:pt x="9450" y="0"/>
                  <a:pt x="10800" y="0"/>
                </a:cubicBezTo>
                <a:cubicBezTo>
                  <a:pt x="11925" y="0"/>
                  <a:pt x="13050" y="185"/>
                  <a:pt x="13950" y="554"/>
                </a:cubicBezTo>
                <a:cubicBezTo>
                  <a:pt x="14850" y="831"/>
                  <a:pt x="15300" y="1292"/>
                  <a:pt x="15300" y="1754"/>
                </a:cubicBezTo>
                <a:close/>
                <a:moveTo>
                  <a:pt x="21600" y="12369"/>
                </a:moveTo>
                <a:cubicBezTo>
                  <a:pt x="21600" y="12923"/>
                  <a:pt x="20925" y="13200"/>
                  <a:pt x="19575" y="13200"/>
                </a:cubicBezTo>
                <a:cubicBezTo>
                  <a:pt x="18225" y="13200"/>
                  <a:pt x="17550" y="12923"/>
                  <a:pt x="17550" y="12369"/>
                </a:cubicBezTo>
                <a:cubicBezTo>
                  <a:pt x="17550" y="6369"/>
                  <a:pt x="17550" y="6369"/>
                  <a:pt x="17550" y="6369"/>
                </a:cubicBezTo>
                <a:cubicBezTo>
                  <a:pt x="16425" y="6369"/>
                  <a:pt x="16425" y="6369"/>
                  <a:pt x="16425" y="6369"/>
                </a:cubicBezTo>
                <a:cubicBezTo>
                  <a:pt x="16425" y="20677"/>
                  <a:pt x="16425" y="20677"/>
                  <a:pt x="16425" y="20677"/>
                </a:cubicBezTo>
                <a:cubicBezTo>
                  <a:pt x="16425" y="21323"/>
                  <a:pt x="15750" y="21600"/>
                  <a:pt x="13950" y="21600"/>
                </a:cubicBezTo>
                <a:cubicBezTo>
                  <a:pt x="12375" y="21600"/>
                  <a:pt x="11475" y="21323"/>
                  <a:pt x="11475" y="20677"/>
                </a:cubicBezTo>
                <a:cubicBezTo>
                  <a:pt x="11475" y="12277"/>
                  <a:pt x="11475" y="12277"/>
                  <a:pt x="11475" y="12277"/>
                </a:cubicBezTo>
                <a:cubicBezTo>
                  <a:pt x="10125" y="12277"/>
                  <a:pt x="10125" y="12277"/>
                  <a:pt x="10125" y="12277"/>
                </a:cubicBezTo>
                <a:cubicBezTo>
                  <a:pt x="10125" y="20677"/>
                  <a:pt x="10125" y="20677"/>
                  <a:pt x="10125" y="20677"/>
                </a:cubicBezTo>
                <a:cubicBezTo>
                  <a:pt x="10125" y="21323"/>
                  <a:pt x="9450" y="21600"/>
                  <a:pt x="7650" y="21600"/>
                </a:cubicBezTo>
                <a:cubicBezTo>
                  <a:pt x="6075" y="21600"/>
                  <a:pt x="5175" y="21323"/>
                  <a:pt x="5175" y="20677"/>
                </a:cubicBezTo>
                <a:cubicBezTo>
                  <a:pt x="5175" y="6369"/>
                  <a:pt x="5175" y="6369"/>
                  <a:pt x="5175" y="6369"/>
                </a:cubicBezTo>
                <a:cubicBezTo>
                  <a:pt x="4050" y="6369"/>
                  <a:pt x="4050" y="6369"/>
                  <a:pt x="4050" y="6369"/>
                </a:cubicBezTo>
                <a:cubicBezTo>
                  <a:pt x="4050" y="12369"/>
                  <a:pt x="4050" y="12369"/>
                  <a:pt x="4050" y="12369"/>
                </a:cubicBezTo>
                <a:cubicBezTo>
                  <a:pt x="4050" y="12923"/>
                  <a:pt x="3375" y="13200"/>
                  <a:pt x="2025" y="13200"/>
                </a:cubicBezTo>
                <a:cubicBezTo>
                  <a:pt x="675" y="13200"/>
                  <a:pt x="0" y="12923"/>
                  <a:pt x="0" y="12369"/>
                </a:cubicBezTo>
                <a:cubicBezTo>
                  <a:pt x="0" y="5538"/>
                  <a:pt x="0" y="5538"/>
                  <a:pt x="0" y="5538"/>
                </a:cubicBezTo>
                <a:cubicBezTo>
                  <a:pt x="0" y="4431"/>
                  <a:pt x="2025" y="3877"/>
                  <a:pt x="5625" y="3877"/>
                </a:cubicBezTo>
                <a:cubicBezTo>
                  <a:pt x="15975" y="3877"/>
                  <a:pt x="15975" y="3877"/>
                  <a:pt x="15975" y="3877"/>
                </a:cubicBezTo>
                <a:cubicBezTo>
                  <a:pt x="19800" y="3877"/>
                  <a:pt x="21600" y="4431"/>
                  <a:pt x="21600" y="5538"/>
                </a:cubicBezTo>
                <a:lnTo>
                  <a:pt x="21600" y="12369"/>
                </a:lnTo>
                <a:close/>
                <a:moveTo>
                  <a:pt x="21600" y="12369"/>
                </a:moveTo>
              </a:path>
            </a:pathLst>
          </a:custGeom>
          <a:solidFill>
            <a:schemeClr val="accent5"/>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51" name="AutoShape 6"/>
          <p:cNvSpPr>
            <a:spLocks/>
          </p:cNvSpPr>
          <p:nvPr/>
        </p:nvSpPr>
        <p:spPr bwMode="auto">
          <a:xfrm>
            <a:off x="6281928" y="5222317"/>
            <a:ext cx="544122" cy="1334356"/>
          </a:xfrm>
          <a:custGeom>
            <a:avLst/>
            <a:gdLst/>
            <a:ahLst/>
            <a:cxnLst/>
            <a:rect l="0" t="0" r="r" b="b"/>
            <a:pathLst>
              <a:path w="21600" h="21600">
                <a:moveTo>
                  <a:pt x="15234" y="1754"/>
                </a:moveTo>
                <a:cubicBezTo>
                  <a:pt x="15234" y="2308"/>
                  <a:pt x="14779" y="2677"/>
                  <a:pt x="13869" y="3138"/>
                </a:cubicBezTo>
                <a:cubicBezTo>
                  <a:pt x="12960" y="3508"/>
                  <a:pt x="12051" y="3692"/>
                  <a:pt x="10686" y="3692"/>
                </a:cubicBezTo>
                <a:cubicBezTo>
                  <a:pt x="9549" y="3692"/>
                  <a:pt x="8413" y="3508"/>
                  <a:pt x="7503" y="3138"/>
                </a:cubicBezTo>
                <a:cubicBezTo>
                  <a:pt x="6821" y="2677"/>
                  <a:pt x="6366" y="2308"/>
                  <a:pt x="6366" y="1754"/>
                </a:cubicBezTo>
                <a:cubicBezTo>
                  <a:pt x="6366" y="1292"/>
                  <a:pt x="6821" y="831"/>
                  <a:pt x="7503" y="554"/>
                </a:cubicBezTo>
                <a:cubicBezTo>
                  <a:pt x="8413" y="185"/>
                  <a:pt x="9549" y="0"/>
                  <a:pt x="10686" y="0"/>
                </a:cubicBezTo>
                <a:cubicBezTo>
                  <a:pt x="12051" y="0"/>
                  <a:pt x="12960" y="185"/>
                  <a:pt x="13869" y="554"/>
                </a:cubicBezTo>
                <a:cubicBezTo>
                  <a:pt x="14779" y="831"/>
                  <a:pt x="15234" y="1292"/>
                  <a:pt x="15234" y="1754"/>
                </a:cubicBezTo>
                <a:close/>
                <a:moveTo>
                  <a:pt x="21600" y="12369"/>
                </a:moveTo>
                <a:cubicBezTo>
                  <a:pt x="21600" y="12923"/>
                  <a:pt x="20918" y="13200"/>
                  <a:pt x="19554" y="13200"/>
                </a:cubicBezTo>
                <a:cubicBezTo>
                  <a:pt x="18189" y="13200"/>
                  <a:pt x="17507" y="12923"/>
                  <a:pt x="17507" y="12369"/>
                </a:cubicBezTo>
                <a:cubicBezTo>
                  <a:pt x="17507" y="6369"/>
                  <a:pt x="17507" y="6369"/>
                  <a:pt x="17507" y="6369"/>
                </a:cubicBezTo>
                <a:cubicBezTo>
                  <a:pt x="16598" y="6369"/>
                  <a:pt x="16598" y="6369"/>
                  <a:pt x="16598" y="6369"/>
                </a:cubicBezTo>
                <a:cubicBezTo>
                  <a:pt x="16598" y="20677"/>
                  <a:pt x="16598" y="20677"/>
                  <a:pt x="16598" y="20677"/>
                </a:cubicBezTo>
                <a:cubicBezTo>
                  <a:pt x="16598" y="21323"/>
                  <a:pt x="15688" y="21600"/>
                  <a:pt x="14097" y="21600"/>
                </a:cubicBezTo>
                <a:cubicBezTo>
                  <a:pt x="12278" y="21600"/>
                  <a:pt x="11368" y="21323"/>
                  <a:pt x="11368" y="20677"/>
                </a:cubicBezTo>
                <a:cubicBezTo>
                  <a:pt x="11368" y="12277"/>
                  <a:pt x="11368" y="12277"/>
                  <a:pt x="11368" y="12277"/>
                </a:cubicBezTo>
                <a:cubicBezTo>
                  <a:pt x="10232" y="12277"/>
                  <a:pt x="10232" y="12277"/>
                  <a:pt x="10232" y="12277"/>
                </a:cubicBezTo>
                <a:cubicBezTo>
                  <a:pt x="10232" y="20677"/>
                  <a:pt x="10232" y="20677"/>
                  <a:pt x="10232" y="20677"/>
                </a:cubicBezTo>
                <a:cubicBezTo>
                  <a:pt x="10232" y="21323"/>
                  <a:pt x="9322" y="21600"/>
                  <a:pt x="7503" y="21600"/>
                </a:cubicBezTo>
                <a:cubicBezTo>
                  <a:pt x="5912" y="21600"/>
                  <a:pt x="5002" y="21323"/>
                  <a:pt x="5002" y="20677"/>
                </a:cubicBezTo>
                <a:cubicBezTo>
                  <a:pt x="5002" y="6369"/>
                  <a:pt x="5002" y="6369"/>
                  <a:pt x="5002" y="6369"/>
                </a:cubicBezTo>
                <a:cubicBezTo>
                  <a:pt x="4093" y="6369"/>
                  <a:pt x="4093" y="6369"/>
                  <a:pt x="4093" y="6369"/>
                </a:cubicBezTo>
                <a:cubicBezTo>
                  <a:pt x="4093" y="12369"/>
                  <a:pt x="4093" y="12369"/>
                  <a:pt x="4093" y="12369"/>
                </a:cubicBezTo>
                <a:cubicBezTo>
                  <a:pt x="4093" y="12923"/>
                  <a:pt x="3411" y="13200"/>
                  <a:pt x="2046" y="13200"/>
                </a:cubicBezTo>
                <a:cubicBezTo>
                  <a:pt x="682" y="13200"/>
                  <a:pt x="0" y="12923"/>
                  <a:pt x="0" y="12369"/>
                </a:cubicBezTo>
                <a:cubicBezTo>
                  <a:pt x="0" y="5538"/>
                  <a:pt x="0" y="5538"/>
                  <a:pt x="0" y="5538"/>
                </a:cubicBezTo>
                <a:cubicBezTo>
                  <a:pt x="0" y="4431"/>
                  <a:pt x="1819" y="3877"/>
                  <a:pt x="5457" y="3877"/>
                </a:cubicBezTo>
                <a:cubicBezTo>
                  <a:pt x="16143" y="3877"/>
                  <a:pt x="16143" y="3877"/>
                  <a:pt x="16143" y="3877"/>
                </a:cubicBezTo>
                <a:cubicBezTo>
                  <a:pt x="19781" y="3877"/>
                  <a:pt x="21600" y="4431"/>
                  <a:pt x="21600" y="5538"/>
                </a:cubicBezTo>
                <a:lnTo>
                  <a:pt x="21600" y="12369"/>
                </a:lnTo>
                <a:close/>
                <a:moveTo>
                  <a:pt x="21600" y="12369"/>
                </a:moveTo>
              </a:path>
            </a:pathLst>
          </a:custGeom>
          <a:solidFill>
            <a:schemeClr val="accent5"/>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52" name="AutoShape 7"/>
          <p:cNvSpPr>
            <a:spLocks/>
          </p:cNvSpPr>
          <p:nvPr/>
        </p:nvSpPr>
        <p:spPr bwMode="auto">
          <a:xfrm>
            <a:off x="8016424" y="5222317"/>
            <a:ext cx="549146" cy="1334356"/>
          </a:xfrm>
          <a:custGeom>
            <a:avLst/>
            <a:gdLst/>
            <a:ahLst/>
            <a:cxnLst/>
            <a:rect l="0" t="0" r="r" b="b"/>
            <a:pathLst>
              <a:path w="21600" h="21600">
                <a:moveTo>
                  <a:pt x="15075" y="1754"/>
                </a:moveTo>
                <a:cubicBezTo>
                  <a:pt x="15075" y="2308"/>
                  <a:pt x="14625" y="2677"/>
                  <a:pt x="13950" y="3138"/>
                </a:cubicBezTo>
                <a:cubicBezTo>
                  <a:pt x="13050" y="3508"/>
                  <a:pt x="11925" y="3692"/>
                  <a:pt x="10800" y="3692"/>
                </a:cubicBezTo>
                <a:cubicBezTo>
                  <a:pt x="9450" y="3692"/>
                  <a:pt x="8550" y="3508"/>
                  <a:pt x="7650" y="3138"/>
                </a:cubicBezTo>
                <a:cubicBezTo>
                  <a:pt x="6750" y="2677"/>
                  <a:pt x="6300" y="2308"/>
                  <a:pt x="6300" y="1754"/>
                </a:cubicBezTo>
                <a:cubicBezTo>
                  <a:pt x="6300" y="1292"/>
                  <a:pt x="6750" y="831"/>
                  <a:pt x="7650" y="554"/>
                </a:cubicBezTo>
                <a:cubicBezTo>
                  <a:pt x="8550" y="185"/>
                  <a:pt x="9450" y="0"/>
                  <a:pt x="10800" y="0"/>
                </a:cubicBezTo>
                <a:cubicBezTo>
                  <a:pt x="11925" y="0"/>
                  <a:pt x="13050" y="185"/>
                  <a:pt x="13950" y="554"/>
                </a:cubicBezTo>
                <a:cubicBezTo>
                  <a:pt x="14625" y="831"/>
                  <a:pt x="15075" y="1292"/>
                  <a:pt x="15075" y="1754"/>
                </a:cubicBezTo>
                <a:close/>
                <a:moveTo>
                  <a:pt x="21600" y="12369"/>
                </a:moveTo>
                <a:cubicBezTo>
                  <a:pt x="21600" y="12923"/>
                  <a:pt x="20925" y="13200"/>
                  <a:pt x="19575" y="13200"/>
                </a:cubicBezTo>
                <a:cubicBezTo>
                  <a:pt x="18225" y="13200"/>
                  <a:pt x="17325" y="12923"/>
                  <a:pt x="17325" y="12369"/>
                </a:cubicBezTo>
                <a:cubicBezTo>
                  <a:pt x="17325" y="6369"/>
                  <a:pt x="17325" y="6369"/>
                  <a:pt x="17325" y="6369"/>
                </a:cubicBezTo>
                <a:cubicBezTo>
                  <a:pt x="16425" y="6369"/>
                  <a:pt x="16425" y="6369"/>
                  <a:pt x="16425" y="6369"/>
                </a:cubicBezTo>
                <a:cubicBezTo>
                  <a:pt x="16425" y="20677"/>
                  <a:pt x="16425" y="20677"/>
                  <a:pt x="16425" y="20677"/>
                </a:cubicBezTo>
                <a:cubicBezTo>
                  <a:pt x="16425" y="21323"/>
                  <a:pt x="15525" y="21600"/>
                  <a:pt x="13950" y="21600"/>
                </a:cubicBezTo>
                <a:cubicBezTo>
                  <a:pt x="12150" y="21600"/>
                  <a:pt x="11475" y="21323"/>
                  <a:pt x="11475" y="20677"/>
                </a:cubicBezTo>
                <a:cubicBezTo>
                  <a:pt x="11475" y="12277"/>
                  <a:pt x="11475" y="12277"/>
                  <a:pt x="11475" y="12277"/>
                </a:cubicBezTo>
                <a:cubicBezTo>
                  <a:pt x="10125" y="12277"/>
                  <a:pt x="10125" y="12277"/>
                  <a:pt x="10125" y="12277"/>
                </a:cubicBezTo>
                <a:cubicBezTo>
                  <a:pt x="10125" y="20677"/>
                  <a:pt x="10125" y="20677"/>
                  <a:pt x="10125" y="20677"/>
                </a:cubicBezTo>
                <a:cubicBezTo>
                  <a:pt x="10125" y="21323"/>
                  <a:pt x="9225" y="21600"/>
                  <a:pt x="7650" y="21600"/>
                </a:cubicBezTo>
                <a:cubicBezTo>
                  <a:pt x="5850" y="21600"/>
                  <a:pt x="5175" y="21323"/>
                  <a:pt x="5175" y="20677"/>
                </a:cubicBezTo>
                <a:cubicBezTo>
                  <a:pt x="5175" y="6369"/>
                  <a:pt x="5175" y="6369"/>
                  <a:pt x="5175" y="6369"/>
                </a:cubicBezTo>
                <a:cubicBezTo>
                  <a:pt x="4050" y="6369"/>
                  <a:pt x="4050" y="6369"/>
                  <a:pt x="4050" y="6369"/>
                </a:cubicBezTo>
                <a:cubicBezTo>
                  <a:pt x="4050" y="12369"/>
                  <a:pt x="4050" y="12369"/>
                  <a:pt x="4050" y="12369"/>
                </a:cubicBezTo>
                <a:cubicBezTo>
                  <a:pt x="4050" y="12923"/>
                  <a:pt x="3375" y="13200"/>
                  <a:pt x="2025" y="13200"/>
                </a:cubicBezTo>
                <a:cubicBezTo>
                  <a:pt x="675" y="13200"/>
                  <a:pt x="0" y="12923"/>
                  <a:pt x="0" y="12369"/>
                </a:cubicBezTo>
                <a:cubicBezTo>
                  <a:pt x="0" y="5538"/>
                  <a:pt x="0" y="5538"/>
                  <a:pt x="0" y="5538"/>
                </a:cubicBezTo>
                <a:cubicBezTo>
                  <a:pt x="0" y="4431"/>
                  <a:pt x="1800" y="3877"/>
                  <a:pt x="5625" y="3877"/>
                </a:cubicBezTo>
                <a:cubicBezTo>
                  <a:pt x="15975" y="3877"/>
                  <a:pt x="15975" y="3877"/>
                  <a:pt x="15975" y="3877"/>
                </a:cubicBezTo>
                <a:cubicBezTo>
                  <a:pt x="19575" y="3877"/>
                  <a:pt x="21600" y="4431"/>
                  <a:pt x="21600" y="5538"/>
                </a:cubicBezTo>
                <a:lnTo>
                  <a:pt x="21600" y="12369"/>
                </a:lnTo>
                <a:close/>
                <a:moveTo>
                  <a:pt x="21600" y="12369"/>
                </a:moveTo>
              </a:path>
            </a:pathLst>
          </a:custGeom>
          <a:solidFill>
            <a:srgbClr val="9C9C9C"/>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53" name="AutoShape 8"/>
          <p:cNvSpPr>
            <a:spLocks/>
          </p:cNvSpPr>
          <p:nvPr/>
        </p:nvSpPr>
        <p:spPr bwMode="auto">
          <a:xfrm>
            <a:off x="4567522" y="5222317"/>
            <a:ext cx="539100" cy="1334356"/>
          </a:xfrm>
          <a:custGeom>
            <a:avLst/>
            <a:gdLst/>
            <a:ahLst/>
            <a:cxnLst/>
            <a:rect l="0" t="0" r="r" b="b"/>
            <a:pathLst>
              <a:path w="21600" h="21600">
                <a:moveTo>
                  <a:pt x="15234" y="1754"/>
                </a:moveTo>
                <a:cubicBezTo>
                  <a:pt x="15234" y="2308"/>
                  <a:pt x="14779" y="2677"/>
                  <a:pt x="13869" y="3138"/>
                </a:cubicBezTo>
                <a:cubicBezTo>
                  <a:pt x="12960" y="3508"/>
                  <a:pt x="12051" y="3692"/>
                  <a:pt x="10686" y="3692"/>
                </a:cubicBezTo>
                <a:cubicBezTo>
                  <a:pt x="9549" y="3692"/>
                  <a:pt x="8413" y="3508"/>
                  <a:pt x="7731" y="3138"/>
                </a:cubicBezTo>
                <a:cubicBezTo>
                  <a:pt x="6821" y="2677"/>
                  <a:pt x="6366" y="2308"/>
                  <a:pt x="6366" y="1754"/>
                </a:cubicBezTo>
                <a:cubicBezTo>
                  <a:pt x="6366" y="1292"/>
                  <a:pt x="6821" y="831"/>
                  <a:pt x="7503" y="554"/>
                </a:cubicBezTo>
                <a:cubicBezTo>
                  <a:pt x="8413" y="185"/>
                  <a:pt x="9549" y="0"/>
                  <a:pt x="10686" y="0"/>
                </a:cubicBezTo>
                <a:cubicBezTo>
                  <a:pt x="12051" y="0"/>
                  <a:pt x="12960" y="185"/>
                  <a:pt x="13869" y="554"/>
                </a:cubicBezTo>
                <a:cubicBezTo>
                  <a:pt x="14779" y="831"/>
                  <a:pt x="15234" y="1292"/>
                  <a:pt x="15234" y="1754"/>
                </a:cubicBezTo>
                <a:close/>
                <a:moveTo>
                  <a:pt x="21600" y="12369"/>
                </a:moveTo>
                <a:cubicBezTo>
                  <a:pt x="21600" y="12923"/>
                  <a:pt x="20918" y="13200"/>
                  <a:pt x="19554" y="13200"/>
                </a:cubicBezTo>
                <a:cubicBezTo>
                  <a:pt x="18189" y="13200"/>
                  <a:pt x="17507" y="12923"/>
                  <a:pt x="17507" y="12369"/>
                </a:cubicBezTo>
                <a:cubicBezTo>
                  <a:pt x="17507" y="6369"/>
                  <a:pt x="17507" y="6369"/>
                  <a:pt x="17507" y="6369"/>
                </a:cubicBezTo>
                <a:cubicBezTo>
                  <a:pt x="16598" y="6369"/>
                  <a:pt x="16598" y="6369"/>
                  <a:pt x="16598" y="6369"/>
                </a:cubicBezTo>
                <a:cubicBezTo>
                  <a:pt x="16598" y="20677"/>
                  <a:pt x="16598" y="20677"/>
                  <a:pt x="16598" y="20677"/>
                </a:cubicBezTo>
                <a:cubicBezTo>
                  <a:pt x="16598" y="21323"/>
                  <a:pt x="15688" y="21600"/>
                  <a:pt x="14097" y="21600"/>
                </a:cubicBezTo>
                <a:cubicBezTo>
                  <a:pt x="12278" y="21600"/>
                  <a:pt x="11596" y="21323"/>
                  <a:pt x="11596" y="20677"/>
                </a:cubicBezTo>
                <a:cubicBezTo>
                  <a:pt x="11596" y="12277"/>
                  <a:pt x="11596" y="12277"/>
                  <a:pt x="11596" y="12277"/>
                </a:cubicBezTo>
                <a:cubicBezTo>
                  <a:pt x="10232" y="12277"/>
                  <a:pt x="10232" y="12277"/>
                  <a:pt x="10232" y="12277"/>
                </a:cubicBezTo>
                <a:cubicBezTo>
                  <a:pt x="10232" y="20677"/>
                  <a:pt x="10232" y="20677"/>
                  <a:pt x="10232" y="20677"/>
                </a:cubicBezTo>
                <a:cubicBezTo>
                  <a:pt x="10232" y="21323"/>
                  <a:pt x="9322" y="21600"/>
                  <a:pt x="7731" y="21600"/>
                </a:cubicBezTo>
                <a:cubicBezTo>
                  <a:pt x="5912" y="21600"/>
                  <a:pt x="5002" y="21323"/>
                  <a:pt x="5002" y="20677"/>
                </a:cubicBezTo>
                <a:cubicBezTo>
                  <a:pt x="5002" y="6369"/>
                  <a:pt x="5002" y="6369"/>
                  <a:pt x="5002" y="6369"/>
                </a:cubicBezTo>
                <a:cubicBezTo>
                  <a:pt x="4093" y="6369"/>
                  <a:pt x="4093" y="6369"/>
                  <a:pt x="4093" y="6369"/>
                </a:cubicBezTo>
                <a:cubicBezTo>
                  <a:pt x="4093" y="12369"/>
                  <a:pt x="4093" y="12369"/>
                  <a:pt x="4093" y="12369"/>
                </a:cubicBezTo>
                <a:cubicBezTo>
                  <a:pt x="4093" y="12923"/>
                  <a:pt x="3411" y="13200"/>
                  <a:pt x="2046" y="13200"/>
                </a:cubicBezTo>
                <a:cubicBezTo>
                  <a:pt x="682" y="13200"/>
                  <a:pt x="0" y="12923"/>
                  <a:pt x="0" y="12369"/>
                </a:cubicBezTo>
                <a:cubicBezTo>
                  <a:pt x="0" y="5538"/>
                  <a:pt x="0" y="5538"/>
                  <a:pt x="0" y="5538"/>
                </a:cubicBezTo>
                <a:cubicBezTo>
                  <a:pt x="0" y="4431"/>
                  <a:pt x="1819" y="3877"/>
                  <a:pt x="5684" y="3877"/>
                </a:cubicBezTo>
                <a:cubicBezTo>
                  <a:pt x="16143" y="3877"/>
                  <a:pt x="16143" y="3877"/>
                  <a:pt x="16143" y="3877"/>
                </a:cubicBezTo>
                <a:cubicBezTo>
                  <a:pt x="19781" y="3877"/>
                  <a:pt x="21600" y="4431"/>
                  <a:pt x="21600" y="5538"/>
                </a:cubicBezTo>
                <a:lnTo>
                  <a:pt x="21600" y="12369"/>
                </a:lnTo>
                <a:close/>
                <a:moveTo>
                  <a:pt x="21600" y="12369"/>
                </a:moveTo>
              </a:path>
            </a:pathLst>
          </a:custGeom>
          <a:solidFill>
            <a:schemeClr val="accent5"/>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54" name="AutoShape 9"/>
          <p:cNvSpPr>
            <a:spLocks/>
          </p:cNvSpPr>
          <p:nvPr/>
        </p:nvSpPr>
        <p:spPr bwMode="auto">
          <a:xfrm>
            <a:off x="3422352" y="5222317"/>
            <a:ext cx="547471" cy="1334356"/>
          </a:xfrm>
          <a:custGeom>
            <a:avLst/>
            <a:gdLst/>
            <a:ahLst/>
            <a:cxnLst/>
            <a:rect l="0" t="0" r="r" b="b"/>
            <a:pathLst>
              <a:path w="21600" h="21600">
                <a:moveTo>
                  <a:pt x="15075" y="1754"/>
                </a:moveTo>
                <a:cubicBezTo>
                  <a:pt x="15075" y="2308"/>
                  <a:pt x="14625" y="2677"/>
                  <a:pt x="13725" y="3138"/>
                </a:cubicBezTo>
                <a:cubicBezTo>
                  <a:pt x="13050" y="3508"/>
                  <a:pt x="11925" y="3692"/>
                  <a:pt x="10800" y="3692"/>
                </a:cubicBezTo>
                <a:cubicBezTo>
                  <a:pt x="9450" y="3692"/>
                  <a:pt x="8550" y="3508"/>
                  <a:pt x="7650" y="3138"/>
                </a:cubicBezTo>
                <a:cubicBezTo>
                  <a:pt x="6750" y="2677"/>
                  <a:pt x="6300" y="2308"/>
                  <a:pt x="6300" y="1754"/>
                </a:cubicBezTo>
                <a:cubicBezTo>
                  <a:pt x="6300" y="1292"/>
                  <a:pt x="6750" y="831"/>
                  <a:pt x="7650" y="554"/>
                </a:cubicBezTo>
                <a:cubicBezTo>
                  <a:pt x="8325" y="185"/>
                  <a:pt x="9450" y="0"/>
                  <a:pt x="10800" y="0"/>
                </a:cubicBezTo>
                <a:cubicBezTo>
                  <a:pt x="11925" y="0"/>
                  <a:pt x="13050" y="185"/>
                  <a:pt x="13725" y="554"/>
                </a:cubicBezTo>
                <a:cubicBezTo>
                  <a:pt x="14625" y="831"/>
                  <a:pt x="15075" y="1292"/>
                  <a:pt x="15075" y="1754"/>
                </a:cubicBezTo>
                <a:close/>
                <a:moveTo>
                  <a:pt x="21600" y="12369"/>
                </a:moveTo>
                <a:cubicBezTo>
                  <a:pt x="21600" y="12923"/>
                  <a:pt x="20925" y="13200"/>
                  <a:pt x="19575" y="13200"/>
                </a:cubicBezTo>
                <a:cubicBezTo>
                  <a:pt x="18225" y="13200"/>
                  <a:pt x="17325" y="12923"/>
                  <a:pt x="17325" y="12369"/>
                </a:cubicBezTo>
                <a:cubicBezTo>
                  <a:pt x="17325" y="6369"/>
                  <a:pt x="17325" y="6369"/>
                  <a:pt x="17325" y="6369"/>
                </a:cubicBezTo>
                <a:cubicBezTo>
                  <a:pt x="16425" y="6369"/>
                  <a:pt x="16425" y="6369"/>
                  <a:pt x="16425" y="6369"/>
                </a:cubicBezTo>
                <a:cubicBezTo>
                  <a:pt x="16425" y="20677"/>
                  <a:pt x="16425" y="20677"/>
                  <a:pt x="16425" y="20677"/>
                </a:cubicBezTo>
                <a:cubicBezTo>
                  <a:pt x="16425" y="21323"/>
                  <a:pt x="15525" y="21600"/>
                  <a:pt x="13950" y="21600"/>
                </a:cubicBezTo>
                <a:cubicBezTo>
                  <a:pt x="12150" y="21600"/>
                  <a:pt x="11475" y="21323"/>
                  <a:pt x="11475" y="20677"/>
                </a:cubicBezTo>
                <a:cubicBezTo>
                  <a:pt x="11475" y="12277"/>
                  <a:pt x="11475" y="12277"/>
                  <a:pt x="11475" y="12277"/>
                </a:cubicBezTo>
                <a:cubicBezTo>
                  <a:pt x="10125" y="12277"/>
                  <a:pt x="10125" y="12277"/>
                  <a:pt x="10125" y="12277"/>
                </a:cubicBezTo>
                <a:cubicBezTo>
                  <a:pt x="10125" y="20677"/>
                  <a:pt x="10125" y="20677"/>
                  <a:pt x="10125" y="20677"/>
                </a:cubicBezTo>
                <a:cubicBezTo>
                  <a:pt x="10125" y="21323"/>
                  <a:pt x="9225" y="21600"/>
                  <a:pt x="7650" y="21600"/>
                </a:cubicBezTo>
                <a:cubicBezTo>
                  <a:pt x="5850" y="21600"/>
                  <a:pt x="5175" y="21323"/>
                  <a:pt x="5175" y="20677"/>
                </a:cubicBezTo>
                <a:cubicBezTo>
                  <a:pt x="5175" y="6369"/>
                  <a:pt x="5175" y="6369"/>
                  <a:pt x="5175" y="6369"/>
                </a:cubicBezTo>
                <a:cubicBezTo>
                  <a:pt x="4050" y="6369"/>
                  <a:pt x="4050" y="6369"/>
                  <a:pt x="4050" y="6369"/>
                </a:cubicBezTo>
                <a:cubicBezTo>
                  <a:pt x="4050" y="12369"/>
                  <a:pt x="4050" y="12369"/>
                  <a:pt x="4050" y="12369"/>
                </a:cubicBezTo>
                <a:cubicBezTo>
                  <a:pt x="4050" y="12923"/>
                  <a:pt x="3375" y="13200"/>
                  <a:pt x="2025" y="13200"/>
                </a:cubicBezTo>
                <a:cubicBezTo>
                  <a:pt x="675" y="13200"/>
                  <a:pt x="0" y="12923"/>
                  <a:pt x="0" y="12369"/>
                </a:cubicBezTo>
                <a:cubicBezTo>
                  <a:pt x="0" y="5538"/>
                  <a:pt x="0" y="5538"/>
                  <a:pt x="0" y="5538"/>
                </a:cubicBezTo>
                <a:cubicBezTo>
                  <a:pt x="0" y="4431"/>
                  <a:pt x="1800" y="3877"/>
                  <a:pt x="5625" y="3877"/>
                </a:cubicBezTo>
                <a:cubicBezTo>
                  <a:pt x="15975" y="3877"/>
                  <a:pt x="15975" y="3877"/>
                  <a:pt x="15975" y="3877"/>
                </a:cubicBezTo>
                <a:cubicBezTo>
                  <a:pt x="19575" y="3877"/>
                  <a:pt x="21600" y="4431"/>
                  <a:pt x="21600" y="5538"/>
                </a:cubicBezTo>
                <a:lnTo>
                  <a:pt x="21600" y="12369"/>
                </a:lnTo>
                <a:close/>
                <a:moveTo>
                  <a:pt x="21600" y="12369"/>
                </a:moveTo>
              </a:path>
            </a:pathLst>
          </a:custGeom>
          <a:solidFill>
            <a:schemeClr val="accent5"/>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55" name="AutoShape 10"/>
          <p:cNvSpPr>
            <a:spLocks/>
          </p:cNvSpPr>
          <p:nvPr/>
        </p:nvSpPr>
        <p:spPr bwMode="auto">
          <a:xfrm>
            <a:off x="9166616" y="5222317"/>
            <a:ext cx="547472" cy="1334356"/>
          </a:xfrm>
          <a:custGeom>
            <a:avLst/>
            <a:gdLst/>
            <a:ahLst/>
            <a:cxnLst/>
            <a:rect l="0" t="0" r="r" b="b"/>
            <a:pathLst>
              <a:path w="21600" h="21600">
                <a:moveTo>
                  <a:pt x="15075" y="1754"/>
                </a:moveTo>
                <a:cubicBezTo>
                  <a:pt x="15075" y="2308"/>
                  <a:pt x="14625" y="2677"/>
                  <a:pt x="13725" y="3138"/>
                </a:cubicBezTo>
                <a:cubicBezTo>
                  <a:pt x="13050" y="3508"/>
                  <a:pt x="11925" y="3692"/>
                  <a:pt x="10800" y="3692"/>
                </a:cubicBezTo>
                <a:cubicBezTo>
                  <a:pt x="9450" y="3692"/>
                  <a:pt x="8550" y="3508"/>
                  <a:pt x="7650" y="3138"/>
                </a:cubicBezTo>
                <a:cubicBezTo>
                  <a:pt x="6750" y="2677"/>
                  <a:pt x="6300" y="2308"/>
                  <a:pt x="6300" y="1754"/>
                </a:cubicBezTo>
                <a:cubicBezTo>
                  <a:pt x="6300" y="1292"/>
                  <a:pt x="6750" y="831"/>
                  <a:pt x="7650" y="554"/>
                </a:cubicBezTo>
                <a:cubicBezTo>
                  <a:pt x="8325" y="185"/>
                  <a:pt x="9450" y="0"/>
                  <a:pt x="10800" y="0"/>
                </a:cubicBezTo>
                <a:cubicBezTo>
                  <a:pt x="11925" y="0"/>
                  <a:pt x="13050" y="185"/>
                  <a:pt x="13725" y="554"/>
                </a:cubicBezTo>
                <a:cubicBezTo>
                  <a:pt x="14625" y="831"/>
                  <a:pt x="15075" y="1292"/>
                  <a:pt x="15075" y="1754"/>
                </a:cubicBezTo>
                <a:close/>
                <a:moveTo>
                  <a:pt x="21600" y="12369"/>
                </a:moveTo>
                <a:cubicBezTo>
                  <a:pt x="21600" y="12923"/>
                  <a:pt x="20925" y="13200"/>
                  <a:pt x="19350" y="13200"/>
                </a:cubicBezTo>
                <a:cubicBezTo>
                  <a:pt x="18000" y="13200"/>
                  <a:pt x="17325" y="12923"/>
                  <a:pt x="17325" y="12369"/>
                </a:cubicBezTo>
                <a:cubicBezTo>
                  <a:pt x="17325" y="6369"/>
                  <a:pt x="17325" y="6369"/>
                  <a:pt x="17325" y="6369"/>
                </a:cubicBezTo>
                <a:cubicBezTo>
                  <a:pt x="16425" y="6369"/>
                  <a:pt x="16425" y="6369"/>
                  <a:pt x="16425" y="6369"/>
                </a:cubicBezTo>
                <a:cubicBezTo>
                  <a:pt x="16425" y="20677"/>
                  <a:pt x="16425" y="20677"/>
                  <a:pt x="16425" y="20677"/>
                </a:cubicBezTo>
                <a:cubicBezTo>
                  <a:pt x="16425" y="21323"/>
                  <a:pt x="15525" y="21600"/>
                  <a:pt x="13950" y="21600"/>
                </a:cubicBezTo>
                <a:cubicBezTo>
                  <a:pt x="12150" y="21600"/>
                  <a:pt x="11475" y="21323"/>
                  <a:pt x="11475" y="20677"/>
                </a:cubicBezTo>
                <a:cubicBezTo>
                  <a:pt x="11475" y="12277"/>
                  <a:pt x="11475" y="12277"/>
                  <a:pt x="11475" y="12277"/>
                </a:cubicBezTo>
                <a:cubicBezTo>
                  <a:pt x="10125" y="12277"/>
                  <a:pt x="10125" y="12277"/>
                  <a:pt x="10125" y="12277"/>
                </a:cubicBezTo>
                <a:cubicBezTo>
                  <a:pt x="10125" y="20677"/>
                  <a:pt x="10125" y="20677"/>
                  <a:pt x="10125" y="20677"/>
                </a:cubicBezTo>
                <a:cubicBezTo>
                  <a:pt x="10125" y="21323"/>
                  <a:pt x="9225" y="21600"/>
                  <a:pt x="7650" y="21600"/>
                </a:cubicBezTo>
                <a:cubicBezTo>
                  <a:pt x="5850" y="21600"/>
                  <a:pt x="5175" y="21323"/>
                  <a:pt x="5175" y="20677"/>
                </a:cubicBezTo>
                <a:cubicBezTo>
                  <a:pt x="5175" y="6369"/>
                  <a:pt x="5175" y="6369"/>
                  <a:pt x="5175" y="6369"/>
                </a:cubicBezTo>
                <a:cubicBezTo>
                  <a:pt x="4050" y="6369"/>
                  <a:pt x="4050" y="6369"/>
                  <a:pt x="4050" y="6369"/>
                </a:cubicBezTo>
                <a:cubicBezTo>
                  <a:pt x="4050" y="12369"/>
                  <a:pt x="4050" y="12369"/>
                  <a:pt x="4050" y="12369"/>
                </a:cubicBezTo>
                <a:cubicBezTo>
                  <a:pt x="4050" y="12923"/>
                  <a:pt x="3375" y="13200"/>
                  <a:pt x="2025" y="13200"/>
                </a:cubicBezTo>
                <a:cubicBezTo>
                  <a:pt x="675" y="13200"/>
                  <a:pt x="0" y="12923"/>
                  <a:pt x="0" y="12369"/>
                </a:cubicBezTo>
                <a:cubicBezTo>
                  <a:pt x="0" y="5538"/>
                  <a:pt x="0" y="5538"/>
                  <a:pt x="0" y="5538"/>
                </a:cubicBezTo>
                <a:cubicBezTo>
                  <a:pt x="0" y="4431"/>
                  <a:pt x="1800" y="3877"/>
                  <a:pt x="5625" y="3877"/>
                </a:cubicBezTo>
                <a:cubicBezTo>
                  <a:pt x="15975" y="3877"/>
                  <a:pt x="15975" y="3877"/>
                  <a:pt x="15975" y="3877"/>
                </a:cubicBezTo>
                <a:cubicBezTo>
                  <a:pt x="19575" y="3877"/>
                  <a:pt x="21600" y="4431"/>
                  <a:pt x="21600" y="5538"/>
                </a:cubicBezTo>
                <a:lnTo>
                  <a:pt x="21600" y="12369"/>
                </a:lnTo>
                <a:close/>
                <a:moveTo>
                  <a:pt x="21600" y="12369"/>
                </a:moveTo>
              </a:path>
            </a:pathLst>
          </a:custGeom>
          <a:solidFill>
            <a:srgbClr val="9C9C9C"/>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56" name="AutoShape 11"/>
          <p:cNvSpPr>
            <a:spLocks/>
          </p:cNvSpPr>
          <p:nvPr/>
        </p:nvSpPr>
        <p:spPr bwMode="auto">
          <a:xfrm>
            <a:off x="5717713" y="5222317"/>
            <a:ext cx="544124" cy="1334356"/>
          </a:xfrm>
          <a:custGeom>
            <a:avLst/>
            <a:gdLst/>
            <a:ahLst/>
            <a:cxnLst/>
            <a:rect l="0" t="0" r="r" b="b"/>
            <a:pathLst>
              <a:path w="21600" h="21600">
                <a:moveTo>
                  <a:pt x="15234" y="1754"/>
                </a:moveTo>
                <a:cubicBezTo>
                  <a:pt x="15234" y="2308"/>
                  <a:pt x="14779" y="2677"/>
                  <a:pt x="13869" y="3138"/>
                </a:cubicBezTo>
                <a:cubicBezTo>
                  <a:pt x="12960" y="3508"/>
                  <a:pt x="12051" y="3692"/>
                  <a:pt x="10686" y="3692"/>
                </a:cubicBezTo>
                <a:cubicBezTo>
                  <a:pt x="9549" y="3692"/>
                  <a:pt x="8413" y="3508"/>
                  <a:pt x="7503" y="3138"/>
                </a:cubicBezTo>
                <a:cubicBezTo>
                  <a:pt x="6821" y="2677"/>
                  <a:pt x="6366" y="2308"/>
                  <a:pt x="6366" y="1754"/>
                </a:cubicBezTo>
                <a:cubicBezTo>
                  <a:pt x="6366" y="1292"/>
                  <a:pt x="6821" y="831"/>
                  <a:pt x="7503" y="554"/>
                </a:cubicBezTo>
                <a:cubicBezTo>
                  <a:pt x="8413" y="185"/>
                  <a:pt x="9549" y="0"/>
                  <a:pt x="10686" y="0"/>
                </a:cubicBezTo>
                <a:cubicBezTo>
                  <a:pt x="12051" y="0"/>
                  <a:pt x="12960" y="185"/>
                  <a:pt x="13869" y="554"/>
                </a:cubicBezTo>
                <a:cubicBezTo>
                  <a:pt x="14779" y="831"/>
                  <a:pt x="15234" y="1292"/>
                  <a:pt x="15234" y="1754"/>
                </a:cubicBezTo>
                <a:close/>
                <a:moveTo>
                  <a:pt x="21600" y="12369"/>
                </a:moveTo>
                <a:cubicBezTo>
                  <a:pt x="21600" y="12923"/>
                  <a:pt x="20918" y="13200"/>
                  <a:pt x="19554" y="13200"/>
                </a:cubicBezTo>
                <a:cubicBezTo>
                  <a:pt x="18189" y="13200"/>
                  <a:pt x="17507" y="12923"/>
                  <a:pt x="17507" y="12369"/>
                </a:cubicBezTo>
                <a:cubicBezTo>
                  <a:pt x="17507" y="6369"/>
                  <a:pt x="17507" y="6369"/>
                  <a:pt x="17507" y="6369"/>
                </a:cubicBezTo>
                <a:cubicBezTo>
                  <a:pt x="16598" y="6369"/>
                  <a:pt x="16598" y="6369"/>
                  <a:pt x="16598" y="6369"/>
                </a:cubicBezTo>
                <a:cubicBezTo>
                  <a:pt x="16598" y="20677"/>
                  <a:pt x="16598" y="20677"/>
                  <a:pt x="16598" y="20677"/>
                </a:cubicBezTo>
                <a:cubicBezTo>
                  <a:pt x="16598" y="21323"/>
                  <a:pt x="15688" y="21600"/>
                  <a:pt x="14097" y="21600"/>
                </a:cubicBezTo>
                <a:cubicBezTo>
                  <a:pt x="12278" y="21600"/>
                  <a:pt x="11368" y="21323"/>
                  <a:pt x="11368" y="20677"/>
                </a:cubicBezTo>
                <a:cubicBezTo>
                  <a:pt x="11368" y="12277"/>
                  <a:pt x="11368" y="12277"/>
                  <a:pt x="11368" y="12277"/>
                </a:cubicBezTo>
                <a:cubicBezTo>
                  <a:pt x="10232" y="12277"/>
                  <a:pt x="10232" y="12277"/>
                  <a:pt x="10232" y="12277"/>
                </a:cubicBezTo>
                <a:cubicBezTo>
                  <a:pt x="10232" y="20677"/>
                  <a:pt x="10232" y="20677"/>
                  <a:pt x="10232" y="20677"/>
                </a:cubicBezTo>
                <a:cubicBezTo>
                  <a:pt x="10232" y="21323"/>
                  <a:pt x="9322" y="21600"/>
                  <a:pt x="7503" y="21600"/>
                </a:cubicBezTo>
                <a:cubicBezTo>
                  <a:pt x="5912" y="21600"/>
                  <a:pt x="5002" y="21323"/>
                  <a:pt x="5002" y="20677"/>
                </a:cubicBezTo>
                <a:cubicBezTo>
                  <a:pt x="5002" y="6369"/>
                  <a:pt x="5002" y="6369"/>
                  <a:pt x="5002" y="6369"/>
                </a:cubicBezTo>
                <a:cubicBezTo>
                  <a:pt x="4093" y="6369"/>
                  <a:pt x="4093" y="6369"/>
                  <a:pt x="4093" y="6369"/>
                </a:cubicBezTo>
                <a:cubicBezTo>
                  <a:pt x="4093" y="12369"/>
                  <a:pt x="4093" y="12369"/>
                  <a:pt x="4093" y="12369"/>
                </a:cubicBezTo>
                <a:cubicBezTo>
                  <a:pt x="4093" y="12923"/>
                  <a:pt x="3411" y="13200"/>
                  <a:pt x="2046" y="13200"/>
                </a:cubicBezTo>
                <a:cubicBezTo>
                  <a:pt x="682" y="13200"/>
                  <a:pt x="0" y="12923"/>
                  <a:pt x="0" y="12369"/>
                </a:cubicBezTo>
                <a:cubicBezTo>
                  <a:pt x="0" y="5538"/>
                  <a:pt x="0" y="5538"/>
                  <a:pt x="0" y="5538"/>
                </a:cubicBezTo>
                <a:cubicBezTo>
                  <a:pt x="0" y="4431"/>
                  <a:pt x="1819" y="3877"/>
                  <a:pt x="5684" y="3877"/>
                </a:cubicBezTo>
                <a:cubicBezTo>
                  <a:pt x="16143" y="3877"/>
                  <a:pt x="16143" y="3877"/>
                  <a:pt x="16143" y="3877"/>
                </a:cubicBezTo>
                <a:cubicBezTo>
                  <a:pt x="19781" y="3877"/>
                  <a:pt x="21600" y="4431"/>
                  <a:pt x="21600" y="5538"/>
                </a:cubicBezTo>
                <a:lnTo>
                  <a:pt x="21600" y="12369"/>
                </a:lnTo>
                <a:close/>
                <a:moveTo>
                  <a:pt x="21600" y="12369"/>
                </a:moveTo>
              </a:path>
            </a:pathLst>
          </a:custGeom>
          <a:solidFill>
            <a:schemeClr val="accent5"/>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57" name="AutoShape 12"/>
          <p:cNvSpPr>
            <a:spLocks/>
          </p:cNvSpPr>
          <p:nvPr/>
        </p:nvSpPr>
        <p:spPr bwMode="auto">
          <a:xfrm>
            <a:off x="6867906" y="5222317"/>
            <a:ext cx="542449" cy="1334356"/>
          </a:xfrm>
          <a:custGeom>
            <a:avLst/>
            <a:gdLst/>
            <a:ahLst/>
            <a:cxnLst/>
            <a:rect l="0" t="0" r="r" b="b"/>
            <a:pathLst>
              <a:path w="21600" h="21600">
                <a:moveTo>
                  <a:pt x="15075" y="1754"/>
                </a:moveTo>
                <a:cubicBezTo>
                  <a:pt x="15075" y="2308"/>
                  <a:pt x="14850" y="2677"/>
                  <a:pt x="13950" y="3138"/>
                </a:cubicBezTo>
                <a:cubicBezTo>
                  <a:pt x="13050" y="3508"/>
                  <a:pt x="11925" y="3692"/>
                  <a:pt x="10800" y="3692"/>
                </a:cubicBezTo>
                <a:cubicBezTo>
                  <a:pt x="9450" y="3692"/>
                  <a:pt x="8550" y="3508"/>
                  <a:pt x="7650" y="3138"/>
                </a:cubicBezTo>
                <a:cubicBezTo>
                  <a:pt x="6750" y="2677"/>
                  <a:pt x="6300" y="2308"/>
                  <a:pt x="6300" y="1754"/>
                </a:cubicBezTo>
                <a:cubicBezTo>
                  <a:pt x="6300" y="1292"/>
                  <a:pt x="6750" y="831"/>
                  <a:pt x="7650" y="554"/>
                </a:cubicBezTo>
                <a:cubicBezTo>
                  <a:pt x="8550" y="185"/>
                  <a:pt x="9450" y="0"/>
                  <a:pt x="10800" y="0"/>
                </a:cubicBezTo>
                <a:cubicBezTo>
                  <a:pt x="11925" y="0"/>
                  <a:pt x="13050" y="185"/>
                  <a:pt x="13950" y="554"/>
                </a:cubicBezTo>
                <a:cubicBezTo>
                  <a:pt x="14850" y="831"/>
                  <a:pt x="15075" y="1292"/>
                  <a:pt x="15075" y="1754"/>
                </a:cubicBezTo>
                <a:close/>
                <a:moveTo>
                  <a:pt x="21600" y="12369"/>
                </a:moveTo>
                <a:cubicBezTo>
                  <a:pt x="21600" y="12923"/>
                  <a:pt x="20925" y="13200"/>
                  <a:pt x="19575" y="13200"/>
                </a:cubicBezTo>
                <a:cubicBezTo>
                  <a:pt x="18225" y="13200"/>
                  <a:pt x="17550" y="12923"/>
                  <a:pt x="17550" y="12369"/>
                </a:cubicBezTo>
                <a:cubicBezTo>
                  <a:pt x="17550" y="6369"/>
                  <a:pt x="17550" y="6369"/>
                  <a:pt x="17550" y="6369"/>
                </a:cubicBezTo>
                <a:cubicBezTo>
                  <a:pt x="16425" y="6369"/>
                  <a:pt x="16425" y="6369"/>
                  <a:pt x="16425" y="6369"/>
                </a:cubicBezTo>
                <a:cubicBezTo>
                  <a:pt x="16425" y="20677"/>
                  <a:pt x="16425" y="20677"/>
                  <a:pt x="16425" y="20677"/>
                </a:cubicBezTo>
                <a:cubicBezTo>
                  <a:pt x="16425" y="21323"/>
                  <a:pt x="15525" y="21600"/>
                  <a:pt x="13950" y="21600"/>
                </a:cubicBezTo>
                <a:cubicBezTo>
                  <a:pt x="12150" y="21600"/>
                  <a:pt x="11475" y="21323"/>
                  <a:pt x="11475" y="20677"/>
                </a:cubicBezTo>
                <a:cubicBezTo>
                  <a:pt x="11475" y="12277"/>
                  <a:pt x="11475" y="12277"/>
                  <a:pt x="11475" y="12277"/>
                </a:cubicBezTo>
                <a:cubicBezTo>
                  <a:pt x="10125" y="12277"/>
                  <a:pt x="10125" y="12277"/>
                  <a:pt x="10125" y="12277"/>
                </a:cubicBezTo>
                <a:cubicBezTo>
                  <a:pt x="10125" y="20677"/>
                  <a:pt x="10125" y="20677"/>
                  <a:pt x="10125" y="20677"/>
                </a:cubicBezTo>
                <a:cubicBezTo>
                  <a:pt x="10125" y="21323"/>
                  <a:pt x="9225" y="21600"/>
                  <a:pt x="7650" y="21600"/>
                </a:cubicBezTo>
                <a:cubicBezTo>
                  <a:pt x="5850" y="21600"/>
                  <a:pt x="5175" y="21323"/>
                  <a:pt x="5175" y="20677"/>
                </a:cubicBezTo>
                <a:cubicBezTo>
                  <a:pt x="5175" y="6369"/>
                  <a:pt x="5175" y="6369"/>
                  <a:pt x="5175" y="6369"/>
                </a:cubicBezTo>
                <a:cubicBezTo>
                  <a:pt x="4050" y="6369"/>
                  <a:pt x="4050" y="6369"/>
                  <a:pt x="4050" y="6369"/>
                </a:cubicBezTo>
                <a:cubicBezTo>
                  <a:pt x="4050" y="12369"/>
                  <a:pt x="4050" y="12369"/>
                  <a:pt x="4050" y="12369"/>
                </a:cubicBezTo>
                <a:cubicBezTo>
                  <a:pt x="4050" y="12923"/>
                  <a:pt x="3375" y="13200"/>
                  <a:pt x="2025" y="13200"/>
                </a:cubicBezTo>
                <a:cubicBezTo>
                  <a:pt x="675" y="13200"/>
                  <a:pt x="0" y="12923"/>
                  <a:pt x="0" y="12369"/>
                </a:cubicBezTo>
                <a:cubicBezTo>
                  <a:pt x="0" y="5538"/>
                  <a:pt x="0" y="5538"/>
                  <a:pt x="0" y="5538"/>
                </a:cubicBezTo>
                <a:cubicBezTo>
                  <a:pt x="0" y="4431"/>
                  <a:pt x="1800" y="3877"/>
                  <a:pt x="5625" y="3877"/>
                </a:cubicBezTo>
                <a:cubicBezTo>
                  <a:pt x="15975" y="3877"/>
                  <a:pt x="15975" y="3877"/>
                  <a:pt x="15975" y="3877"/>
                </a:cubicBezTo>
                <a:cubicBezTo>
                  <a:pt x="19575" y="3877"/>
                  <a:pt x="21600" y="4431"/>
                  <a:pt x="21600" y="5538"/>
                </a:cubicBezTo>
                <a:lnTo>
                  <a:pt x="21600" y="12369"/>
                </a:lnTo>
                <a:close/>
                <a:moveTo>
                  <a:pt x="21600" y="12369"/>
                </a:moveTo>
              </a:path>
            </a:pathLst>
          </a:custGeom>
          <a:solidFill>
            <a:schemeClr val="accent5"/>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58" name="AutoShape 13"/>
          <p:cNvSpPr>
            <a:spLocks/>
          </p:cNvSpPr>
          <p:nvPr/>
        </p:nvSpPr>
        <p:spPr bwMode="auto">
          <a:xfrm>
            <a:off x="9786079" y="5222317"/>
            <a:ext cx="542449" cy="1334356"/>
          </a:xfrm>
          <a:custGeom>
            <a:avLst/>
            <a:gdLst/>
            <a:ahLst/>
            <a:cxnLst/>
            <a:rect l="0" t="0" r="r" b="b"/>
            <a:pathLst>
              <a:path w="21600" h="21600">
                <a:moveTo>
                  <a:pt x="15234" y="1754"/>
                </a:moveTo>
                <a:cubicBezTo>
                  <a:pt x="15234" y="2308"/>
                  <a:pt x="14779" y="2677"/>
                  <a:pt x="13869" y="3138"/>
                </a:cubicBezTo>
                <a:cubicBezTo>
                  <a:pt x="12960" y="3508"/>
                  <a:pt x="12051" y="3692"/>
                  <a:pt x="10686" y="3692"/>
                </a:cubicBezTo>
                <a:cubicBezTo>
                  <a:pt x="9549" y="3692"/>
                  <a:pt x="8413" y="3508"/>
                  <a:pt x="7503" y="3138"/>
                </a:cubicBezTo>
                <a:cubicBezTo>
                  <a:pt x="6594" y="2677"/>
                  <a:pt x="6366" y="2308"/>
                  <a:pt x="6366" y="1754"/>
                </a:cubicBezTo>
                <a:cubicBezTo>
                  <a:pt x="6366" y="1292"/>
                  <a:pt x="6594" y="831"/>
                  <a:pt x="7503" y="554"/>
                </a:cubicBezTo>
                <a:cubicBezTo>
                  <a:pt x="8413" y="185"/>
                  <a:pt x="9549" y="0"/>
                  <a:pt x="10686" y="0"/>
                </a:cubicBezTo>
                <a:cubicBezTo>
                  <a:pt x="12051" y="0"/>
                  <a:pt x="12960" y="185"/>
                  <a:pt x="13869" y="554"/>
                </a:cubicBezTo>
                <a:cubicBezTo>
                  <a:pt x="14779" y="831"/>
                  <a:pt x="15234" y="1292"/>
                  <a:pt x="15234" y="1754"/>
                </a:cubicBezTo>
                <a:close/>
                <a:moveTo>
                  <a:pt x="21600" y="12369"/>
                </a:moveTo>
                <a:cubicBezTo>
                  <a:pt x="21600" y="12923"/>
                  <a:pt x="20918" y="13200"/>
                  <a:pt x="19554" y="13200"/>
                </a:cubicBezTo>
                <a:cubicBezTo>
                  <a:pt x="18189" y="13200"/>
                  <a:pt x="17507" y="12923"/>
                  <a:pt x="17507" y="12369"/>
                </a:cubicBezTo>
                <a:cubicBezTo>
                  <a:pt x="17507" y="6369"/>
                  <a:pt x="17507" y="6369"/>
                  <a:pt x="17507" y="6369"/>
                </a:cubicBezTo>
                <a:cubicBezTo>
                  <a:pt x="16598" y="6369"/>
                  <a:pt x="16598" y="6369"/>
                  <a:pt x="16598" y="6369"/>
                </a:cubicBezTo>
                <a:cubicBezTo>
                  <a:pt x="16598" y="20677"/>
                  <a:pt x="16598" y="20677"/>
                  <a:pt x="16598" y="20677"/>
                </a:cubicBezTo>
                <a:cubicBezTo>
                  <a:pt x="16598" y="21323"/>
                  <a:pt x="15688" y="21600"/>
                  <a:pt x="14097" y="21600"/>
                </a:cubicBezTo>
                <a:cubicBezTo>
                  <a:pt x="12278" y="21600"/>
                  <a:pt x="11368" y="21323"/>
                  <a:pt x="11368" y="20677"/>
                </a:cubicBezTo>
                <a:cubicBezTo>
                  <a:pt x="11368" y="12277"/>
                  <a:pt x="11368" y="12277"/>
                  <a:pt x="11368" y="12277"/>
                </a:cubicBezTo>
                <a:cubicBezTo>
                  <a:pt x="10232" y="12277"/>
                  <a:pt x="10232" y="12277"/>
                  <a:pt x="10232" y="12277"/>
                </a:cubicBezTo>
                <a:cubicBezTo>
                  <a:pt x="10232" y="20677"/>
                  <a:pt x="10232" y="20677"/>
                  <a:pt x="10232" y="20677"/>
                </a:cubicBezTo>
                <a:cubicBezTo>
                  <a:pt x="10232" y="21323"/>
                  <a:pt x="9322" y="21600"/>
                  <a:pt x="7503" y="21600"/>
                </a:cubicBezTo>
                <a:cubicBezTo>
                  <a:pt x="5912" y="21600"/>
                  <a:pt x="5002" y="21323"/>
                  <a:pt x="5002" y="20677"/>
                </a:cubicBezTo>
                <a:cubicBezTo>
                  <a:pt x="5002" y="6369"/>
                  <a:pt x="5002" y="6369"/>
                  <a:pt x="5002" y="6369"/>
                </a:cubicBezTo>
                <a:cubicBezTo>
                  <a:pt x="4093" y="6369"/>
                  <a:pt x="4093" y="6369"/>
                  <a:pt x="4093" y="6369"/>
                </a:cubicBezTo>
                <a:cubicBezTo>
                  <a:pt x="4093" y="12369"/>
                  <a:pt x="4093" y="12369"/>
                  <a:pt x="4093" y="12369"/>
                </a:cubicBezTo>
                <a:cubicBezTo>
                  <a:pt x="4093" y="12923"/>
                  <a:pt x="3411" y="13200"/>
                  <a:pt x="2046" y="13200"/>
                </a:cubicBezTo>
                <a:cubicBezTo>
                  <a:pt x="682" y="13200"/>
                  <a:pt x="0" y="12923"/>
                  <a:pt x="0" y="12369"/>
                </a:cubicBezTo>
                <a:cubicBezTo>
                  <a:pt x="0" y="5538"/>
                  <a:pt x="0" y="5538"/>
                  <a:pt x="0" y="5538"/>
                </a:cubicBezTo>
                <a:cubicBezTo>
                  <a:pt x="0" y="4431"/>
                  <a:pt x="1819" y="3877"/>
                  <a:pt x="5457" y="3877"/>
                </a:cubicBezTo>
                <a:cubicBezTo>
                  <a:pt x="16143" y="3877"/>
                  <a:pt x="16143" y="3877"/>
                  <a:pt x="16143" y="3877"/>
                </a:cubicBezTo>
                <a:cubicBezTo>
                  <a:pt x="19781" y="3877"/>
                  <a:pt x="21600" y="4431"/>
                  <a:pt x="21600" y="5538"/>
                </a:cubicBezTo>
                <a:lnTo>
                  <a:pt x="21600" y="12369"/>
                </a:lnTo>
                <a:close/>
                <a:moveTo>
                  <a:pt x="21600" y="12369"/>
                </a:moveTo>
              </a:path>
            </a:pathLst>
          </a:custGeom>
          <a:solidFill>
            <a:srgbClr val="9C9C9C"/>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59" name="AutoShape 14"/>
          <p:cNvSpPr>
            <a:spLocks/>
          </p:cNvSpPr>
          <p:nvPr/>
        </p:nvSpPr>
        <p:spPr bwMode="auto">
          <a:xfrm>
            <a:off x="10939621" y="5222317"/>
            <a:ext cx="539100" cy="1334356"/>
          </a:xfrm>
          <a:custGeom>
            <a:avLst/>
            <a:gdLst/>
            <a:ahLst/>
            <a:cxnLst/>
            <a:rect l="0" t="0" r="r" b="b"/>
            <a:pathLst>
              <a:path w="21600" h="21600">
                <a:moveTo>
                  <a:pt x="15234" y="1754"/>
                </a:moveTo>
                <a:cubicBezTo>
                  <a:pt x="15234" y="2308"/>
                  <a:pt x="14779" y="2677"/>
                  <a:pt x="13869" y="3138"/>
                </a:cubicBezTo>
                <a:cubicBezTo>
                  <a:pt x="12960" y="3508"/>
                  <a:pt x="12051" y="3692"/>
                  <a:pt x="10686" y="3692"/>
                </a:cubicBezTo>
                <a:cubicBezTo>
                  <a:pt x="9549" y="3692"/>
                  <a:pt x="8413" y="3508"/>
                  <a:pt x="7503" y="3138"/>
                </a:cubicBezTo>
                <a:cubicBezTo>
                  <a:pt x="6594" y="2677"/>
                  <a:pt x="6139" y="2308"/>
                  <a:pt x="6139" y="1754"/>
                </a:cubicBezTo>
                <a:cubicBezTo>
                  <a:pt x="6139" y="1292"/>
                  <a:pt x="6594" y="831"/>
                  <a:pt x="7503" y="554"/>
                </a:cubicBezTo>
                <a:cubicBezTo>
                  <a:pt x="8413" y="185"/>
                  <a:pt x="9549" y="0"/>
                  <a:pt x="10686" y="0"/>
                </a:cubicBezTo>
                <a:cubicBezTo>
                  <a:pt x="12051" y="0"/>
                  <a:pt x="12960" y="185"/>
                  <a:pt x="13869" y="554"/>
                </a:cubicBezTo>
                <a:cubicBezTo>
                  <a:pt x="14779" y="831"/>
                  <a:pt x="15234" y="1292"/>
                  <a:pt x="15234" y="1754"/>
                </a:cubicBezTo>
                <a:close/>
                <a:moveTo>
                  <a:pt x="21600" y="12369"/>
                </a:moveTo>
                <a:cubicBezTo>
                  <a:pt x="21600" y="12923"/>
                  <a:pt x="20918" y="13200"/>
                  <a:pt x="19554" y="13200"/>
                </a:cubicBezTo>
                <a:cubicBezTo>
                  <a:pt x="18189" y="13200"/>
                  <a:pt x="17507" y="12923"/>
                  <a:pt x="17507" y="12369"/>
                </a:cubicBezTo>
                <a:cubicBezTo>
                  <a:pt x="17507" y="6369"/>
                  <a:pt x="17507" y="6369"/>
                  <a:pt x="17507" y="6369"/>
                </a:cubicBezTo>
                <a:cubicBezTo>
                  <a:pt x="16598" y="6369"/>
                  <a:pt x="16598" y="6369"/>
                  <a:pt x="16598" y="6369"/>
                </a:cubicBezTo>
                <a:cubicBezTo>
                  <a:pt x="16598" y="20677"/>
                  <a:pt x="16598" y="20677"/>
                  <a:pt x="16598" y="20677"/>
                </a:cubicBezTo>
                <a:cubicBezTo>
                  <a:pt x="16598" y="21323"/>
                  <a:pt x="15688" y="21600"/>
                  <a:pt x="13869" y="21600"/>
                </a:cubicBezTo>
                <a:cubicBezTo>
                  <a:pt x="12278" y="21600"/>
                  <a:pt x="11368" y="21323"/>
                  <a:pt x="11368" y="20677"/>
                </a:cubicBezTo>
                <a:cubicBezTo>
                  <a:pt x="11368" y="12277"/>
                  <a:pt x="11368" y="12277"/>
                  <a:pt x="11368" y="12277"/>
                </a:cubicBezTo>
                <a:cubicBezTo>
                  <a:pt x="10232" y="12277"/>
                  <a:pt x="10232" y="12277"/>
                  <a:pt x="10232" y="12277"/>
                </a:cubicBezTo>
                <a:cubicBezTo>
                  <a:pt x="10232" y="20677"/>
                  <a:pt x="10232" y="20677"/>
                  <a:pt x="10232" y="20677"/>
                </a:cubicBezTo>
                <a:cubicBezTo>
                  <a:pt x="10232" y="21323"/>
                  <a:pt x="9322" y="21600"/>
                  <a:pt x="7503" y="21600"/>
                </a:cubicBezTo>
                <a:cubicBezTo>
                  <a:pt x="5912" y="21600"/>
                  <a:pt x="5002" y="21323"/>
                  <a:pt x="5002" y="20677"/>
                </a:cubicBezTo>
                <a:cubicBezTo>
                  <a:pt x="5002" y="6369"/>
                  <a:pt x="5002" y="6369"/>
                  <a:pt x="5002" y="6369"/>
                </a:cubicBezTo>
                <a:cubicBezTo>
                  <a:pt x="4093" y="6369"/>
                  <a:pt x="4093" y="6369"/>
                  <a:pt x="4093" y="6369"/>
                </a:cubicBezTo>
                <a:cubicBezTo>
                  <a:pt x="4093" y="12369"/>
                  <a:pt x="4093" y="12369"/>
                  <a:pt x="4093" y="12369"/>
                </a:cubicBezTo>
                <a:cubicBezTo>
                  <a:pt x="4093" y="12923"/>
                  <a:pt x="3411" y="13200"/>
                  <a:pt x="2046" y="13200"/>
                </a:cubicBezTo>
                <a:cubicBezTo>
                  <a:pt x="682" y="13200"/>
                  <a:pt x="0" y="12923"/>
                  <a:pt x="0" y="12369"/>
                </a:cubicBezTo>
                <a:cubicBezTo>
                  <a:pt x="0" y="5538"/>
                  <a:pt x="0" y="5538"/>
                  <a:pt x="0" y="5538"/>
                </a:cubicBezTo>
                <a:cubicBezTo>
                  <a:pt x="0" y="4431"/>
                  <a:pt x="1819" y="3877"/>
                  <a:pt x="5457" y="3877"/>
                </a:cubicBezTo>
                <a:cubicBezTo>
                  <a:pt x="16143" y="3877"/>
                  <a:pt x="16143" y="3877"/>
                  <a:pt x="16143" y="3877"/>
                </a:cubicBezTo>
                <a:cubicBezTo>
                  <a:pt x="19781" y="3877"/>
                  <a:pt x="21600" y="4431"/>
                  <a:pt x="21600" y="5538"/>
                </a:cubicBezTo>
                <a:lnTo>
                  <a:pt x="21600" y="12369"/>
                </a:lnTo>
                <a:close/>
                <a:moveTo>
                  <a:pt x="21600" y="12369"/>
                </a:moveTo>
              </a:path>
            </a:pathLst>
          </a:custGeom>
          <a:solidFill>
            <a:srgbClr val="9C9C9C"/>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60" name="AutoShape 15"/>
          <p:cNvSpPr>
            <a:spLocks/>
          </p:cNvSpPr>
          <p:nvPr/>
        </p:nvSpPr>
        <p:spPr bwMode="auto">
          <a:xfrm>
            <a:off x="10367035" y="5222317"/>
            <a:ext cx="547471" cy="1334356"/>
          </a:xfrm>
          <a:custGeom>
            <a:avLst/>
            <a:gdLst/>
            <a:ahLst/>
            <a:cxnLst/>
            <a:rect l="0" t="0" r="r" b="b"/>
            <a:pathLst>
              <a:path w="21600" h="21600">
                <a:moveTo>
                  <a:pt x="15075" y="1754"/>
                </a:moveTo>
                <a:cubicBezTo>
                  <a:pt x="15075" y="2308"/>
                  <a:pt x="14625" y="2677"/>
                  <a:pt x="13950" y="3138"/>
                </a:cubicBezTo>
                <a:cubicBezTo>
                  <a:pt x="13050" y="3508"/>
                  <a:pt x="11925" y="3692"/>
                  <a:pt x="10800" y="3692"/>
                </a:cubicBezTo>
                <a:cubicBezTo>
                  <a:pt x="9450" y="3692"/>
                  <a:pt x="8550" y="3508"/>
                  <a:pt x="7650" y="3138"/>
                </a:cubicBezTo>
                <a:cubicBezTo>
                  <a:pt x="6750" y="2677"/>
                  <a:pt x="6300" y="2308"/>
                  <a:pt x="6300" y="1754"/>
                </a:cubicBezTo>
                <a:cubicBezTo>
                  <a:pt x="6300" y="1292"/>
                  <a:pt x="6750" y="831"/>
                  <a:pt x="7650" y="554"/>
                </a:cubicBezTo>
                <a:cubicBezTo>
                  <a:pt x="8550" y="185"/>
                  <a:pt x="9450" y="0"/>
                  <a:pt x="10800" y="0"/>
                </a:cubicBezTo>
                <a:cubicBezTo>
                  <a:pt x="11925" y="0"/>
                  <a:pt x="13050" y="185"/>
                  <a:pt x="13950" y="554"/>
                </a:cubicBezTo>
                <a:cubicBezTo>
                  <a:pt x="14625" y="831"/>
                  <a:pt x="15075" y="1292"/>
                  <a:pt x="15075" y="1754"/>
                </a:cubicBezTo>
                <a:close/>
                <a:moveTo>
                  <a:pt x="21600" y="12369"/>
                </a:moveTo>
                <a:cubicBezTo>
                  <a:pt x="21600" y="12923"/>
                  <a:pt x="20925" y="13200"/>
                  <a:pt x="19575" y="13200"/>
                </a:cubicBezTo>
                <a:cubicBezTo>
                  <a:pt x="18225" y="13200"/>
                  <a:pt x="17550" y="12923"/>
                  <a:pt x="17550" y="12369"/>
                </a:cubicBezTo>
                <a:cubicBezTo>
                  <a:pt x="17550" y="6369"/>
                  <a:pt x="17550" y="6369"/>
                  <a:pt x="17550" y="6369"/>
                </a:cubicBezTo>
                <a:cubicBezTo>
                  <a:pt x="16425" y="6369"/>
                  <a:pt x="16425" y="6369"/>
                  <a:pt x="16425" y="6369"/>
                </a:cubicBezTo>
                <a:cubicBezTo>
                  <a:pt x="16425" y="20677"/>
                  <a:pt x="16425" y="20677"/>
                  <a:pt x="16425" y="20677"/>
                </a:cubicBezTo>
                <a:cubicBezTo>
                  <a:pt x="16425" y="21323"/>
                  <a:pt x="15525" y="21600"/>
                  <a:pt x="13950" y="21600"/>
                </a:cubicBezTo>
                <a:cubicBezTo>
                  <a:pt x="12150" y="21600"/>
                  <a:pt x="11475" y="21323"/>
                  <a:pt x="11475" y="20677"/>
                </a:cubicBezTo>
                <a:cubicBezTo>
                  <a:pt x="11475" y="12277"/>
                  <a:pt x="11475" y="12277"/>
                  <a:pt x="11475" y="12277"/>
                </a:cubicBezTo>
                <a:cubicBezTo>
                  <a:pt x="10125" y="12277"/>
                  <a:pt x="10125" y="12277"/>
                  <a:pt x="10125" y="12277"/>
                </a:cubicBezTo>
                <a:cubicBezTo>
                  <a:pt x="10125" y="20677"/>
                  <a:pt x="10125" y="20677"/>
                  <a:pt x="10125" y="20677"/>
                </a:cubicBezTo>
                <a:cubicBezTo>
                  <a:pt x="10125" y="21323"/>
                  <a:pt x="9225" y="21600"/>
                  <a:pt x="7650" y="21600"/>
                </a:cubicBezTo>
                <a:cubicBezTo>
                  <a:pt x="5850" y="21600"/>
                  <a:pt x="5175" y="21323"/>
                  <a:pt x="5175" y="20677"/>
                </a:cubicBezTo>
                <a:cubicBezTo>
                  <a:pt x="5175" y="6369"/>
                  <a:pt x="5175" y="6369"/>
                  <a:pt x="5175" y="6369"/>
                </a:cubicBezTo>
                <a:cubicBezTo>
                  <a:pt x="4050" y="6369"/>
                  <a:pt x="4050" y="6369"/>
                  <a:pt x="4050" y="6369"/>
                </a:cubicBezTo>
                <a:cubicBezTo>
                  <a:pt x="4050" y="12369"/>
                  <a:pt x="4050" y="12369"/>
                  <a:pt x="4050" y="12369"/>
                </a:cubicBezTo>
                <a:cubicBezTo>
                  <a:pt x="4050" y="12923"/>
                  <a:pt x="3375" y="13200"/>
                  <a:pt x="2025" y="13200"/>
                </a:cubicBezTo>
                <a:cubicBezTo>
                  <a:pt x="675" y="13200"/>
                  <a:pt x="0" y="12923"/>
                  <a:pt x="0" y="12369"/>
                </a:cubicBezTo>
                <a:cubicBezTo>
                  <a:pt x="0" y="5538"/>
                  <a:pt x="0" y="5538"/>
                  <a:pt x="0" y="5538"/>
                </a:cubicBezTo>
                <a:cubicBezTo>
                  <a:pt x="0" y="4431"/>
                  <a:pt x="1800" y="3877"/>
                  <a:pt x="5625" y="3877"/>
                </a:cubicBezTo>
                <a:cubicBezTo>
                  <a:pt x="15975" y="3877"/>
                  <a:pt x="15975" y="3877"/>
                  <a:pt x="15975" y="3877"/>
                </a:cubicBezTo>
                <a:cubicBezTo>
                  <a:pt x="19575" y="3877"/>
                  <a:pt x="21600" y="4431"/>
                  <a:pt x="21600" y="5538"/>
                </a:cubicBezTo>
                <a:lnTo>
                  <a:pt x="21600" y="12369"/>
                </a:lnTo>
                <a:close/>
                <a:moveTo>
                  <a:pt x="21600" y="12369"/>
                </a:moveTo>
              </a:path>
            </a:pathLst>
          </a:custGeom>
          <a:solidFill>
            <a:srgbClr val="9C9C9C"/>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61" name="AutoShape 16"/>
          <p:cNvSpPr>
            <a:spLocks/>
          </p:cNvSpPr>
          <p:nvPr/>
        </p:nvSpPr>
        <p:spPr bwMode="auto">
          <a:xfrm>
            <a:off x="11520576" y="5222317"/>
            <a:ext cx="547472" cy="1334356"/>
          </a:xfrm>
          <a:custGeom>
            <a:avLst/>
            <a:gdLst/>
            <a:ahLst/>
            <a:cxnLst/>
            <a:rect l="0" t="0" r="r" b="b"/>
            <a:pathLst>
              <a:path w="21600" h="21600">
                <a:moveTo>
                  <a:pt x="15075" y="1754"/>
                </a:moveTo>
                <a:cubicBezTo>
                  <a:pt x="15075" y="2308"/>
                  <a:pt x="14625" y="2677"/>
                  <a:pt x="13725" y="3138"/>
                </a:cubicBezTo>
                <a:cubicBezTo>
                  <a:pt x="13050" y="3508"/>
                  <a:pt x="11925" y="3692"/>
                  <a:pt x="10800" y="3692"/>
                </a:cubicBezTo>
                <a:cubicBezTo>
                  <a:pt x="9450" y="3692"/>
                  <a:pt x="8550" y="3508"/>
                  <a:pt x="7650" y="3138"/>
                </a:cubicBezTo>
                <a:cubicBezTo>
                  <a:pt x="6750" y="2677"/>
                  <a:pt x="6300" y="2308"/>
                  <a:pt x="6300" y="1754"/>
                </a:cubicBezTo>
                <a:cubicBezTo>
                  <a:pt x="6300" y="1292"/>
                  <a:pt x="6750" y="831"/>
                  <a:pt x="7650" y="554"/>
                </a:cubicBezTo>
                <a:cubicBezTo>
                  <a:pt x="8325" y="185"/>
                  <a:pt x="9450" y="0"/>
                  <a:pt x="10800" y="0"/>
                </a:cubicBezTo>
                <a:cubicBezTo>
                  <a:pt x="11925" y="0"/>
                  <a:pt x="13050" y="185"/>
                  <a:pt x="13725" y="554"/>
                </a:cubicBezTo>
                <a:cubicBezTo>
                  <a:pt x="14625" y="831"/>
                  <a:pt x="15075" y="1292"/>
                  <a:pt x="15075" y="1754"/>
                </a:cubicBezTo>
                <a:close/>
                <a:moveTo>
                  <a:pt x="21600" y="12369"/>
                </a:moveTo>
                <a:cubicBezTo>
                  <a:pt x="21600" y="12923"/>
                  <a:pt x="20925" y="13200"/>
                  <a:pt x="19575" y="13200"/>
                </a:cubicBezTo>
                <a:cubicBezTo>
                  <a:pt x="18225" y="13200"/>
                  <a:pt x="17325" y="12923"/>
                  <a:pt x="17325" y="12369"/>
                </a:cubicBezTo>
                <a:cubicBezTo>
                  <a:pt x="17325" y="6369"/>
                  <a:pt x="17325" y="6369"/>
                  <a:pt x="17325" y="6369"/>
                </a:cubicBezTo>
                <a:cubicBezTo>
                  <a:pt x="16425" y="6369"/>
                  <a:pt x="16425" y="6369"/>
                  <a:pt x="16425" y="6369"/>
                </a:cubicBezTo>
                <a:cubicBezTo>
                  <a:pt x="16425" y="20677"/>
                  <a:pt x="16425" y="20677"/>
                  <a:pt x="16425" y="20677"/>
                </a:cubicBezTo>
                <a:cubicBezTo>
                  <a:pt x="16425" y="21323"/>
                  <a:pt x="15525" y="21600"/>
                  <a:pt x="13950" y="21600"/>
                </a:cubicBezTo>
                <a:cubicBezTo>
                  <a:pt x="12150" y="21600"/>
                  <a:pt x="11475" y="21323"/>
                  <a:pt x="11475" y="20677"/>
                </a:cubicBezTo>
                <a:cubicBezTo>
                  <a:pt x="11475" y="12277"/>
                  <a:pt x="11475" y="12277"/>
                  <a:pt x="11475" y="12277"/>
                </a:cubicBezTo>
                <a:cubicBezTo>
                  <a:pt x="10125" y="12277"/>
                  <a:pt x="10125" y="12277"/>
                  <a:pt x="10125" y="12277"/>
                </a:cubicBezTo>
                <a:cubicBezTo>
                  <a:pt x="10125" y="20677"/>
                  <a:pt x="10125" y="20677"/>
                  <a:pt x="10125" y="20677"/>
                </a:cubicBezTo>
                <a:cubicBezTo>
                  <a:pt x="10125" y="21323"/>
                  <a:pt x="9225" y="21600"/>
                  <a:pt x="7650" y="21600"/>
                </a:cubicBezTo>
                <a:cubicBezTo>
                  <a:pt x="5850" y="21600"/>
                  <a:pt x="5175" y="21323"/>
                  <a:pt x="5175" y="20677"/>
                </a:cubicBezTo>
                <a:cubicBezTo>
                  <a:pt x="5175" y="6369"/>
                  <a:pt x="5175" y="6369"/>
                  <a:pt x="5175" y="6369"/>
                </a:cubicBezTo>
                <a:cubicBezTo>
                  <a:pt x="4050" y="6369"/>
                  <a:pt x="4050" y="6369"/>
                  <a:pt x="4050" y="6369"/>
                </a:cubicBezTo>
                <a:cubicBezTo>
                  <a:pt x="4050" y="12369"/>
                  <a:pt x="4050" y="12369"/>
                  <a:pt x="4050" y="12369"/>
                </a:cubicBezTo>
                <a:cubicBezTo>
                  <a:pt x="4050" y="12923"/>
                  <a:pt x="3375" y="13200"/>
                  <a:pt x="2025" y="13200"/>
                </a:cubicBezTo>
                <a:cubicBezTo>
                  <a:pt x="675" y="13200"/>
                  <a:pt x="0" y="12923"/>
                  <a:pt x="0" y="12369"/>
                </a:cubicBezTo>
                <a:cubicBezTo>
                  <a:pt x="0" y="5538"/>
                  <a:pt x="0" y="5538"/>
                  <a:pt x="0" y="5538"/>
                </a:cubicBezTo>
                <a:cubicBezTo>
                  <a:pt x="0" y="4431"/>
                  <a:pt x="1800" y="3877"/>
                  <a:pt x="5625" y="3877"/>
                </a:cubicBezTo>
                <a:cubicBezTo>
                  <a:pt x="15975" y="3877"/>
                  <a:pt x="15975" y="3877"/>
                  <a:pt x="15975" y="3877"/>
                </a:cubicBezTo>
                <a:cubicBezTo>
                  <a:pt x="19575" y="3877"/>
                  <a:pt x="21600" y="4431"/>
                  <a:pt x="21600" y="5538"/>
                </a:cubicBezTo>
                <a:lnTo>
                  <a:pt x="21600" y="12369"/>
                </a:lnTo>
                <a:close/>
                <a:moveTo>
                  <a:pt x="21600" y="12369"/>
                </a:moveTo>
              </a:path>
            </a:pathLst>
          </a:custGeom>
          <a:solidFill>
            <a:srgbClr val="9C9C9C"/>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endParaRPr lang="es-ES"/>
          </a:p>
        </p:txBody>
      </p:sp>
      <p:sp>
        <p:nvSpPr>
          <p:cNvPr id="62" name="AutoShape 52"/>
          <p:cNvSpPr>
            <a:spLocks/>
          </p:cNvSpPr>
          <p:nvPr/>
        </p:nvSpPr>
        <p:spPr bwMode="auto">
          <a:xfrm>
            <a:off x="768705" y="5111817"/>
            <a:ext cx="1607256" cy="1607256"/>
          </a:xfrm>
          <a:custGeom>
            <a:avLst/>
            <a:gdLst/>
            <a:ahLst/>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chemeClr val="accent5"/>
          </a:solidFill>
          <a:ln w="50800" cap="flat">
            <a:solidFill>
              <a:srgbClr val="FFFEFE"/>
            </a:solidFill>
            <a:prstDash val="solid"/>
            <a:bevel/>
            <a:headEnd type="none" w="med" len="med"/>
            <a:tailEnd type="none" w="med" len="med"/>
          </a:ln>
        </p:spPr>
        <p:txBody>
          <a:bodyPr lIns="0" tIns="0" rIns="0" bIns="0"/>
          <a:lstStyle/>
          <a:p>
            <a:endParaRPr lang="es-ES"/>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882" y="1941356"/>
            <a:ext cx="642902" cy="642902"/>
          </a:xfrm>
          <a:prstGeom prst="rect">
            <a:avLst/>
          </a:prstGeom>
        </p:spPr>
      </p:pic>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882" y="3720558"/>
            <a:ext cx="642902" cy="642902"/>
          </a:xfrm>
          <a:prstGeom prst="rect">
            <a:avLst/>
          </a:prstGeom>
        </p:spPr>
      </p:pic>
      <p:pic>
        <p:nvPicPr>
          <p:cNvPr id="65" name="Picture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882" y="5593994"/>
            <a:ext cx="642902" cy="642902"/>
          </a:xfrm>
          <a:prstGeom prst="rect">
            <a:avLst/>
          </a:prstGeom>
        </p:spPr>
      </p:pic>
      <p:sp>
        <p:nvSpPr>
          <p:cNvPr id="66" name="矩形 65"/>
          <p:cNvSpPr/>
          <p:nvPr/>
        </p:nvSpPr>
        <p:spPr>
          <a:xfrm>
            <a:off x="311169" y="448147"/>
            <a:ext cx="573895" cy="553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67" name="矩形 66"/>
          <p:cNvSpPr/>
          <p:nvPr/>
        </p:nvSpPr>
        <p:spPr>
          <a:xfrm>
            <a:off x="165023" y="198"/>
            <a:ext cx="538090" cy="838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68" name="文本框 67"/>
          <p:cNvSpPr txBox="1"/>
          <p:nvPr/>
        </p:nvSpPr>
        <p:spPr>
          <a:xfrm>
            <a:off x="1048046" y="482886"/>
            <a:ext cx="3077766" cy="369204"/>
          </a:xfrm>
          <a:prstGeom prst="rect">
            <a:avLst/>
          </a:prstGeom>
          <a:noFill/>
        </p:spPr>
        <p:txBody>
          <a:bodyPr wrap="none" lIns="0" tIns="0" rIns="0" bIns="0" rtlCol="0">
            <a:spAutoFit/>
          </a:bodyPr>
          <a:lstStyle/>
          <a:p>
            <a:pPr defTabSz="964149"/>
            <a:r>
              <a:rPr lang="zh-CN" altLang="en-US" sz="2399"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69" name="文本框 68"/>
          <p:cNvSpPr txBox="1"/>
          <p:nvPr/>
        </p:nvSpPr>
        <p:spPr>
          <a:xfrm>
            <a:off x="1048046" y="815443"/>
            <a:ext cx="2157898" cy="184666"/>
          </a:xfrm>
          <a:prstGeom prst="rect">
            <a:avLst/>
          </a:prstGeom>
          <a:noFill/>
        </p:spPr>
        <p:txBody>
          <a:bodyPr wrap="none" lIns="0" tIns="0" rIns="0" bIns="0" rtlCol="0">
            <a:spAutoFit/>
          </a:bodyPr>
          <a:lstStyle/>
          <a:p>
            <a:pPr defTabSz="964149"/>
            <a:r>
              <a:rPr lang="en-US" altLang="zh-CN" sz="12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mn-lt"/>
              </a:rPr>
              <a:t>ADD RELATED TITLE WORDS</a:t>
            </a:r>
            <a:endParaRPr lang="zh-CN" altLang="en-US" sz="12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mn-lt"/>
            </a:endParaRPr>
          </a:p>
        </p:txBody>
      </p:sp>
    </p:spTree>
    <p:extLst>
      <p:ext uri="{BB962C8B-B14F-4D97-AF65-F5344CB8AC3E}">
        <p14:creationId xmlns:p14="http://schemas.microsoft.com/office/powerpoint/2010/main" val="2707679906"/>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down)">
                                      <p:cBhvr>
                                        <p:cTn id="11" dur="500"/>
                                        <p:tgtEl>
                                          <p:spTgt spid="20"/>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down)">
                                      <p:cBhvr>
                                        <p:cTn id="23" dur="500"/>
                                        <p:tgtEl>
                                          <p:spTgt spid="16"/>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00"/>
                                        <p:tgtEl>
                                          <p:spTgt spid="17"/>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down)">
                                      <p:cBhvr>
                                        <p:cTn id="35" dur="500"/>
                                        <p:tgtEl>
                                          <p:spTgt spid="23"/>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00"/>
                                        <p:tgtEl>
                                          <p:spTgt spid="12"/>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down)">
                                      <p:cBhvr>
                                        <p:cTn id="43" dur="500"/>
                                        <p:tgtEl>
                                          <p:spTgt spid="18"/>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down)">
                                      <p:cBhvr>
                                        <p:cTn id="47" dur="500"/>
                                        <p:tgtEl>
                                          <p:spTgt spid="15"/>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down)">
                                      <p:cBhvr>
                                        <p:cTn id="51" dur="500"/>
                                        <p:tgtEl>
                                          <p:spTgt spid="21"/>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down)">
                                      <p:cBhvr>
                                        <p:cTn id="55" dur="500"/>
                                        <p:tgtEl>
                                          <p:spTgt spid="24"/>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wipe(down)">
                                      <p:cBhvr>
                                        <p:cTn id="59" dur="500"/>
                                        <p:tgtEl>
                                          <p:spTgt spid="26"/>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wipe(down)">
                                      <p:cBhvr>
                                        <p:cTn id="63" dur="500"/>
                                        <p:tgtEl>
                                          <p:spTgt spid="27"/>
                                        </p:tgtEl>
                                      </p:cBhvr>
                                    </p:animEffect>
                                  </p:childTnLst>
                                </p:cTn>
                              </p:par>
                            </p:childTnLst>
                          </p:cTn>
                        </p:par>
                        <p:par>
                          <p:cTn id="64" fill="hold">
                            <p:stCondLst>
                              <p:cond delay="7500"/>
                            </p:stCondLst>
                            <p:childTnLst>
                              <p:par>
                                <p:cTn id="65" presetID="22" presetClass="entr" presetSubtype="4"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down)">
                                      <p:cBhvr>
                                        <p:cTn id="67" dur="500"/>
                                        <p:tgtEl>
                                          <p:spTgt spid="25"/>
                                        </p:tgtEl>
                                      </p:cBhvr>
                                    </p:animEffect>
                                  </p:childTnLst>
                                </p:cTn>
                              </p:par>
                            </p:childTnLst>
                          </p:cTn>
                        </p:par>
                        <p:par>
                          <p:cTn id="68" fill="hold">
                            <p:stCondLst>
                              <p:cond delay="8000"/>
                            </p:stCondLst>
                            <p:childTnLst>
                              <p:par>
                                <p:cTn id="69" presetID="22" presetClass="entr" presetSubtype="4" fill="hold" grpId="0" nodeType="after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wipe(down)">
                                      <p:cBhvr>
                                        <p:cTn id="71" dur="500"/>
                                        <p:tgtEl>
                                          <p:spTgt spid="44"/>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wipe(down)">
                                      <p:cBhvr>
                                        <p:cTn id="75" dur="500"/>
                                        <p:tgtEl>
                                          <p:spTgt spid="42"/>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wipe(down)">
                                      <p:cBhvr>
                                        <p:cTn id="79" dur="500"/>
                                        <p:tgtEl>
                                          <p:spTgt spid="43"/>
                                        </p:tgtEl>
                                      </p:cBhvr>
                                    </p:animEffect>
                                  </p:childTnLst>
                                </p:cTn>
                              </p:par>
                            </p:childTnLst>
                          </p:cTn>
                        </p:par>
                        <p:par>
                          <p:cTn id="80" fill="hold">
                            <p:stCondLst>
                              <p:cond delay="9500"/>
                            </p:stCondLst>
                            <p:childTnLst>
                              <p:par>
                                <p:cTn id="81" presetID="22" presetClass="entr" presetSubtype="4" fill="hold" grpId="0" nodeType="after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down)">
                                      <p:cBhvr>
                                        <p:cTn id="83" dur="500"/>
                                        <p:tgtEl>
                                          <p:spTgt spid="41"/>
                                        </p:tgtEl>
                                      </p:cBhvr>
                                    </p:animEffect>
                                  </p:childTnLst>
                                </p:cTn>
                              </p:par>
                            </p:childTnLst>
                          </p:cTn>
                        </p:par>
                        <p:par>
                          <p:cTn id="84" fill="hold">
                            <p:stCondLst>
                              <p:cond delay="10000"/>
                            </p:stCondLst>
                            <p:childTnLst>
                              <p:par>
                                <p:cTn id="85" presetID="22" presetClass="entr" presetSubtype="4"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wipe(down)">
                                      <p:cBhvr>
                                        <p:cTn id="87" dur="500"/>
                                        <p:tgtEl>
                                          <p:spTgt spid="38"/>
                                        </p:tgtEl>
                                      </p:cBhvr>
                                    </p:animEffect>
                                  </p:childTnLst>
                                </p:cTn>
                              </p:par>
                            </p:childTnLst>
                          </p:cTn>
                        </p:par>
                        <p:par>
                          <p:cTn id="88" fill="hold">
                            <p:stCondLst>
                              <p:cond delay="10500"/>
                            </p:stCondLst>
                            <p:childTnLst>
                              <p:par>
                                <p:cTn id="89" presetID="22" presetClass="entr" presetSubtype="4" fill="hold" grpId="0" nodeType="after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wipe(down)">
                                      <p:cBhvr>
                                        <p:cTn id="91" dur="500"/>
                                        <p:tgtEl>
                                          <p:spTgt spid="35"/>
                                        </p:tgtEl>
                                      </p:cBhvr>
                                    </p:animEffect>
                                  </p:childTnLst>
                                </p:cTn>
                              </p:par>
                            </p:childTnLst>
                          </p:cTn>
                        </p:par>
                        <p:par>
                          <p:cTn id="92" fill="hold">
                            <p:stCondLst>
                              <p:cond delay="11000"/>
                            </p:stCondLst>
                            <p:childTnLst>
                              <p:par>
                                <p:cTn id="93" presetID="22" presetClass="entr" presetSubtype="4" fill="hold" grpId="0" nodeType="afterEffect">
                                  <p:stCondLst>
                                    <p:cond delay="0"/>
                                  </p:stCondLst>
                                  <p:childTnLst>
                                    <p:set>
                                      <p:cBhvr>
                                        <p:cTn id="94" dur="1" fill="hold">
                                          <p:stCondLst>
                                            <p:cond delay="0"/>
                                          </p:stCondLst>
                                        </p:cTn>
                                        <p:tgtEl>
                                          <p:spTgt spid="32"/>
                                        </p:tgtEl>
                                        <p:attrNameLst>
                                          <p:attrName>style.visibility</p:attrName>
                                        </p:attrNameLst>
                                      </p:cBhvr>
                                      <p:to>
                                        <p:strVal val="visible"/>
                                      </p:to>
                                    </p:set>
                                    <p:animEffect transition="in" filter="wipe(down)">
                                      <p:cBhvr>
                                        <p:cTn id="95" dur="500"/>
                                        <p:tgtEl>
                                          <p:spTgt spid="32"/>
                                        </p:tgtEl>
                                      </p:cBhvr>
                                    </p:animEffect>
                                  </p:childTnLst>
                                </p:cTn>
                              </p:par>
                            </p:childTnLst>
                          </p:cTn>
                        </p:par>
                        <p:par>
                          <p:cTn id="96" fill="hold">
                            <p:stCondLst>
                              <p:cond delay="11500"/>
                            </p:stCondLst>
                            <p:childTnLst>
                              <p:par>
                                <p:cTn id="97" presetID="22" presetClass="entr" presetSubtype="4" fill="hold" grpId="0" nodeType="after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wipe(down)">
                                      <p:cBhvr>
                                        <p:cTn id="99" dur="500"/>
                                        <p:tgtEl>
                                          <p:spTgt spid="29"/>
                                        </p:tgtEl>
                                      </p:cBhvr>
                                    </p:animEffect>
                                  </p:childTnLst>
                                </p:cTn>
                              </p:par>
                            </p:childTnLst>
                          </p:cTn>
                        </p:par>
                        <p:par>
                          <p:cTn id="100" fill="hold">
                            <p:stCondLst>
                              <p:cond delay="12000"/>
                            </p:stCondLst>
                            <p:childTnLst>
                              <p:par>
                                <p:cTn id="101" presetID="22" presetClass="entr" presetSubtype="4" fill="hold" grpId="0"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wipe(down)">
                                      <p:cBhvr>
                                        <p:cTn id="103" dur="500"/>
                                        <p:tgtEl>
                                          <p:spTgt spid="40"/>
                                        </p:tgtEl>
                                      </p:cBhvr>
                                    </p:animEffect>
                                  </p:childTnLst>
                                </p:cTn>
                              </p:par>
                            </p:childTnLst>
                          </p:cTn>
                        </p:par>
                        <p:par>
                          <p:cTn id="104" fill="hold">
                            <p:stCondLst>
                              <p:cond delay="12500"/>
                            </p:stCondLst>
                            <p:childTnLst>
                              <p:par>
                                <p:cTn id="105" presetID="22" presetClass="entr" presetSubtype="4" fill="hold" grpId="0" nodeType="afterEffect">
                                  <p:stCondLst>
                                    <p:cond delay="0"/>
                                  </p:stCondLst>
                                  <p:childTnLst>
                                    <p:set>
                                      <p:cBhvr>
                                        <p:cTn id="106" dur="1" fill="hold">
                                          <p:stCondLst>
                                            <p:cond delay="0"/>
                                          </p:stCondLst>
                                        </p:cTn>
                                        <p:tgtEl>
                                          <p:spTgt spid="34"/>
                                        </p:tgtEl>
                                        <p:attrNameLst>
                                          <p:attrName>style.visibility</p:attrName>
                                        </p:attrNameLst>
                                      </p:cBhvr>
                                      <p:to>
                                        <p:strVal val="visible"/>
                                      </p:to>
                                    </p:set>
                                    <p:animEffect transition="in" filter="wipe(down)">
                                      <p:cBhvr>
                                        <p:cTn id="107" dur="500"/>
                                        <p:tgtEl>
                                          <p:spTgt spid="34"/>
                                        </p:tgtEl>
                                      </p:cBhvr>
                                    </p:animEffect>
                                  </p:childTnLst>
                                </p:cTn>
                              </p:par>
                            </p:childTnLst>
                          </p:cTn>
                        </p:par>
                        <p:par>
                          <p:cTn id="108" fill="hold">
                            <p:stCondLst>
                              <p:cond delay="13000"/>
                            </p:stCondLst>
                            <p:childTnLst>
                              <p:par>
                                <p:cTn id="109" presetID="22" presetClass="entr" presetSubtype="4" fill="hold" grpId="0" nodeType="afterEffect">
                                  <p:stCondLst>
                                    <p:cond delay="0"/>
                                  </p:stCondLst>
                                  <p:childTnLst>
                                    <p:set>
                                      <p:cBhvr>
                                        <p:cTn id="110" dur="1" fill="hold">
                                          <p:stCondLst>
                                            <p:cond delay="0"/>
                                          </p:stCondLst>
                                        </p:cTn>
                                        <p:tgtEl>
                                          <p:spTgt spid="39"/>
                                        </p:tgtEl>
                                        <p:attrNameLst>
                                          <p:attrName>style.visibility</p:attrName>
                                        </p:attrNameLst>
                                      </p:cBhvr>
                                      <p:to>
                                        <p:strVal val="visible"/>
                                      </p:to>
                                    </p:set>
                                    <p:animEffect transition="in" filter="wipe(down)">
                                      <p:cBhvr>
                                        <p:cTn id="111" dur="500"/>
                                        <p:tgtEl>
                                          <p:spTgt spid="39"/>
                                        </p:tgtEl>
                                      </p:cBhvr>
                                    </p:animEffect>
                                  </p:childTnLst>
                                </p:cTn>
                              </p:par>
                            </p:childTnLst>
                          </p:cTn>
                        </p:par>
                        <p:par>
                          <p:cTn id="112" fill="hold">
                            <p:stCondLst>
                              <p:cond delay="13500"/>
                            </p:stCondLst>
                            <p:childTnLst>
                              <p:par>
                                <p:cTn id="113" presetID="22" presetClass="entr" presetSubtype="4" fill="hold" grpId="0" nodeType="afterEffect">
                                  <p:stCondLst>
                                    <p:cond delay="0"/>
                                  </p:stCondLst>
                                  <p:childTnLst>
                                    <p:set>
                                      <p:cBhvr>
                                        <p:cTn id="114" dur="1" fill="hold">
                                          <p:stCondLst>
                                            <p:cond delay="0"/>
                                          </p:stCondLst>
                                        </p:cTn>
                                        <p:tgtEl>
                                          <p:spTgt spid="36"/>
                                        </p:tgtEl>
                                        <p:attrNameLst>
                                          <p:attrName>style.visibility</p:attrName>
                                        </p:attrNameLst>
                                      </p:cBhvr>
                                      <p:to>
                                        <p:strVal val="visible"/>
                                      </p:to>
                                    </p:set>
                                    <p:animEffect transition="in" filter="wipe(down)">
                                      <p:cBhvr>
                                        <p:cTn id="115" dur="500"/>
                                        <p:tgtEl>
                                          <p:spTgt spid="36"/>
                                        </p:tgtEl>
                                      </p:cBhvr>
                                    </p:animEffect>
                                  </p:childTnLst>
                                </p:cTn>
                              </p:par>
                            </p:childTnLst>
                          </p:cTn>
                        </p:par>
                        <p:par>
                          <p:cTn id="116" fill="hold">
                            <p:stCondLst>
                              <p:cond delay="14000"/>
                            </p:stCondLst>
                            <p:childTnLst>
                              <p:par>
                                <p:cTn id="117" presetID="22" presetClass="entr" presetSubtype="4" fill="hold" grpId="0" nodeType="afterEffect">
                                  <p:stCondLst>
                                    <p:cond delay="0"/>
                                  </p:stCondLst>
                                  <p:childTnLst>
                                    <p:set>
                                      <p:cBhvr>
                                        <p:cTn id="118" dur="1" fill="hold">
                                          <p:stCondLst>
                                            <p:cond delay="0"/>
                                          </p:stCondLst>
                                        </p:cTn>
                                        <p:tgtEl>
                                          <p:spTgt spid="33"/>
                                        </p:tgtEl>
                                        <p:attrNameLst>
                                          <p:attrName>style.visibility</p:attrName>
                                        </p:attrNameLst>
                                      </p:cBhvr>
                                      <p:to>
                                        <p:strVal val="visible"/>
                                      </p:to>
                                    </p:set>
                                    <p:animEffect transition="in" filter="wipe(down)">
                                      <p:cBhvr>
                                        <p:cTn id="119" dur="500"/>
                                        <p:tgtEl>
                                          <p:spTgt spid="33"/>
                                        </p:tgtEl>
                                      </p:cBhvr>
                                    </p:animEffect>
                                  </p:childTnLst>
                                </p:cTn>
                              </p:par>
                            </p:childTnLst>
                          </p:cTn>
                        </p:par>
                        <p:par>
                          <p:cTn id="120" fill="hold">
                            <p:stCondLst>
                              <p:cond delay="14500"/>
                            </p:stCondLst>
                            <p:childTnLst>
                              <p:par>
                                <p:cTn id="121" presetID="22" presetClass="entr" presetSubtype="4" fill="hold" grpId="0" nodeType="afterEffect">
                                  <p:stCondLst>
                                    <p:cond delay="0"/>
                                  </p:stCondLst>
                                  <p:childTnLst>
                                    <p:set>
                                      <p:cBhvr>
                                        <p:cTn id="122" dur="1" fill="hold">
                                          <p:stCondLst>
                                            <p:cond delay="0"/>
                                          </p:stCondLst>
                                        </p:cTn>
                                        <p:tgtEl>
                                          <p:spTgt spid="37"/>
                                        </p:tgtEl>
                                        <p:attrNameLst>
                                          <p:attrName>style.visibility</p:attrName>
                                        </p:attrNameLst>
                                      </p:cBhvr>
                                      <p:to>
                                        <p:strVal val="visible"/>
                                      </p:to>
                                    </p:set>
                                    <p:animEffect transition="in" filter="wipe(down)">
                                      <p:cBhvr>
                                        <p:cTn id="123" dur="500"/>
                                        <p:tgtEl>
                                          <p:spTgt spid="37"/>
                                        </p:tgtEl>
                                      </p:cBhvr>
                                    </p:animEffect>
                                  </p:childTnLst>
                                </p:cTn>
                              </p:par>
                            </p:childTnLst>
                          </p:cTn>
                        </p:par>
                        <p:par>
                          <p:cTn id="124" fill="hold">
                            <p:stCondLst>
                              <p:cond delay="15000"/>
                            </p:stCondLst>
                            <p:childTnLst>
                              <p:par>
                                <p:cTn id="125" presetID="22" presetClass="entr" presetSubtype="4"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Effect transition="in" filter="wipe(down)">
                                      <p:cBhvr>
                                        <p:cTn id="127" dur="500"/>
                                        <p:tgtEl>
                                          <p:spTgt spid="30"/>
                                        </p:tgtEl>
                                      </p:cBhvr>
                                    </p:animEffect>
                                  </p:childTnLst>
                                </p:cTn>
                              </p:par>
                            </p:childTnLst>
                          </p:cTn>
                        </p:par>
                        <p:par>
                          <p:cTn id="128" fill="hold">
                            <p:stCondLst>
                              <p:cond delay="15500"/>
                            </p:stCondLst>
                            <p:childTnLst>
                              <p:par>
                                <p:cTn id="129" presetID="22" presetClass="entr" presetSubtype="4" fill="hold" grpId="0" nodeType="after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wipe(down)">
                                      <p:cBhvr>
                                        <p:cTn id="131" dur="500"/>
                                        <p:tgtEl>
                                          <p:spTgt spid="31"/>
                                        </p:tgtEl>
                                      </p:cBhvr>
                                    </p:animEffect>
                                  </p:childTnLst>
                                </p:cTn>
                              </p:par>
                            </p:childTnLst>
                          </p:cTn>
                        </p:par>
                        <p:par>
                          <p:cTn id="132" fill="hold">
                            <p:stCondLst>
                              <p:cond delay="16000"/>
                            </p:stCondLst>
                            <p:childTnLst>
                              <p:par>
                                <p:cTn id="133" presetID="22" presetClass="entr" presetSubtype="4" fill="hold" grpId="0" nodeType="afterEffect">
                                  <p:stCondLst>
                                    <p:cond delay="0"/>
                                  </p:stCondLst>
                                  <p:childTnLst>
                                    <p:set>
                                      <p:cBhvr>
                                        <p:cTn id="134" dur="1" fill="hold">
                                          <p:stCondLst>
                                            <p:cond delay="0"/>
                                          </p:stCondLst>
                                        </p:cTn>
                                        <p:tgtEl>
                                          <p:spTgt spid="48"/>
                                        </p:tgtEl>
                                        <p:attrNameLst>
                                          <p:attrName>style.visibility</p:attrName>
                                        </p:attrNameLst>
                                      </p:cBhvr>
                                      <p:to>
                                        <p:strVal val="visible"/>
                                      </p:to>
                                    </p:set>
                                    <p:animEffect transition="in" filter="wipe(down)">
                                      <p:cBhvr>
                                        <p:cTn id="135" dur="500"/>
                                        <p:tgtEl>
                                          <p:spTgt spid="48"/>
                                        </p:tgtEl>
                                      </p:cBhvr>
                                    </p:animEffect>
                                  </p:childTnLst>
                                </p:cTn>
                              </p:par>
                            </p:childTnLst>
                          </p:cTn>
                        </p:par>
                        <p:par>
                          <p:cTn id="136" fill="hold">
                            <p:stCondLst>
                              <p:cond delay="16500"/>
                            </p:stCondLst>
                            <p:childTnLst>
                              <p:par>
                                <p:cTn id="137" presetID="22" presetClass="entr" presetSubtype="4" fill="hold" grpId="0" nodeType="afterEffect">
                                  <p:stCondLst>
                                    <p:cond delay="0"/>
                                  </p:stCondLst>
                                  <p:childTnLst>
                                    <p:set>
                                      <p:cBhvr>
                                        <p:cTn id="138" dur="1" fill="hold">
                                          <p:stCondLst>
                                            <p:cond delay="0"/>
                                          </p:stCondLst>
                                        </p:cTn>
                                        <p:tgtEl>
                                          <p:spTgt spid="54"/>
                                        </p:tgtEl>
                                        <p:attrNameLst>
                                          <p:attrName>style.visibility</p:attrName>
                                        </p:attrNameLst>
                                      </p:cBhvr>
                                      <p:to>
                                        <p:strVal val="visible"/>
                                      </p:to>
                                    </p:set>
                                    <p:animEffect transition="in" filter="wipe(down)">
                                      <p:cBhvr>
                                        <p:cTn id="139" dur="500"/>
                                        <p:tgtEl>
                                          <p:spTgt spid="54"/>
                                        </p:tgtEl>
                                      </p:cBhvr>
                                    </p:animEffect>
                                  </p:childTnLst>
                                </p:cTn>
                              </p:par>
                            </p:childTnLst>
                          </p:cTn>
                        </p:par>
                        <p:par>
                          <p:cTn id="140" fill="hold">
                            <p:stCondLst>
                              <p:cond delay="17000"/>
                            </p:stCondLst>
                            <p:childTnLst>
                              <p:par>
                                <p:cTn id="141" presetID="22" presetClass="entr" presetSubtype="4" fill="hold" grpId="0" nodeType="afterEffect">
                                  <p:stCondLst>
                                    <p:cond delay="0"/>
                                  </p:stCondLst>
                                  <p:childTnLst>
                                    <p:set>
                                      <p:cBhvr>
                                        <p:cTn id="142" dur="1" fill="hold">
                                          <p:stCondLst>
                                            <p:cond delay="0"/>
                                          </p:stCondLst>
                                        </p:cTn>
                                        <p:tgtEl>
                                          <p:spTgt spid="47"/>
                                        </p:tgtEl>
                                        <p:attrNameLst>
                                          <p:attrName>style.visibility</p:attrName>
                                        </p:attrNameLst>
                                      </p:cBhvr>
                                      <p:to>
                                        <p:strVal val="visible"/>
                                      </p:to>
                                    </p:set>
                                    <p:animEffect transition="in" filter="wipe(down)">
                                      <p:cBhvr>
                                        <p:cTn id="143" dur="500"/>
                                        <p:tgtEl>
                                          <p:spTgt spid="47"/>
                                        </p:tgtEl>
                                      </p:cBhvr>
                                    </p:animEffect>
                                  </p:childTnLst>
                                </p:cTn>
                              </p:par>
                            </p:childTnLst>
                          </p:cTn>
                        </p:par>
                        <p:par>
                          <p:cTn id="144" fill="hold">
                            <p:stCondLst>
                              <p:cond delay="17500"/>
                            </p:stCondLst>
                            <p:childTnLst>
                              <p:par>
                                <p:cTn id="145" presetID="22" presetClass="entr" presetSubtype="4" fill="hold" grpId="0" nodeType="afterEffect">
                                  <p:stCondLst>
                                    <p:cond delay="0"/>
                                  </p:stCondLst>
                                  <p:childTnLst>
                                    <p:set>
                                      <p:cBhvr>
                                        <p:cTn id="146" dur="1" fill="hold">
                                          <p:stCondLst>
                                            <p:cond delay="0"/>
                                          </p:stCondLst>
                                        </p:cTn>
                                        <p:tgtEl>
                                          <p:spTgt spid="53"/>
                                        </p:tgtEl>
                                        <p:attrNameLst>
                                          <p:attrName>style.visibility</p:attrName>
                                        </p:attrNameLst>
                                      </p:cBhvr>
                                      <p:to>
                                        <p:strVal val="visible"/>
                                      </p:to>
                                    </p:set>
                                    <p:animEffect transition="in" filter="wipe(down)">
                                      <p:cBhvr>
                                        <p:cTn id="147" dur="500"/>
                                        <p:tgtEl>
                                          <p:spTgt spid="53"/>
                                        </p:tgtEl>
                                      </p:cBhvr>
                                    </p:animEffect>
                                  </p:childTnLst>
                                </p:cTn>
                              </p:par>
                            </p:childTnLst>
                          </p:cTn>
                        </p:par>
                        <p:par>
                          <p:cTn id="148" fill="hold">
                            <p:stCondLst>
                              <p:cond delay="18000"/>
                            </p:stCondLst>
                            <p:childTnLst>
                              <p:par>
                                <p:cTn id="149" presetID="22" presetClass="entr" presetSubtype="4" fill="hold" grpId="0" nodeType="afterEffect">
                                  <p:stCondLst>
                                    <p:cond delay="0"/>
                                  </p:stCondLst>
                                  <p:childTnLst>
                                    <p:set>
                                      <p:cBhvr>
                                        <p:cTn id="150" dur="1" fill="hold">
                                          <p:stCondLst>
                                            <p:cond delay="0"/>
                                          </p:stCondLst>
                                        </p:cTn>
                                        <p:tgtEl>
                                          <p:spTgt spid="50"/>
                                        </p:tgtEl>
                                        <p:attrNameLst>
                                          <p:attrName>style.visibility</p:attrName>
                                        </p:attrNameLst>
                                      </p:cBhvr>
                                      <p:to>
                                        <p:strVal val="visible"/>
                                      </p:to>
                                    </p:set>
                                    <p:animEffect transition="in" filter="wipe(down)">
                                      <p:cBhvr>
                                        <p:cTn id="151" dur="500"/>
                                        <p:tgtEl>
                                          <p:spTgt spid="50"/>
                                        </p:tgtEl>
                                      </p:cBhvr>
                                    </p:animEffect>
                                  </p:childTnLst>
                                </p:cTn>
                              </p:par>
                            </p:childTnLst>
                          </p:cTn>
                        </p:par>
                        <p:par>
                          <p:cTn id="152" fill="hold">
                            <p:stCondLst>
                              <p:cond delay="18500"/>
                            </p:stCondLst>
                            <p:childTnLst>
                              <p:par>
                                <p:cTn id="153" presetID="22" presetClass="entr" presetSubtype="4" fill="hold" grpId="0" nodeType="afterEffect">
                                  <p:stCondLst>
                                    <p:cond delay="0"/>
                                  </p:stCondLst>
                                  <p:childTnLst>
                                    <p:set>
                                      <p:cBhvr>
                                        <p:cTn id="154" dur="1" fill="hold">
                                          <p:stCondLst>
                                            <p:cond delay="0"/>
                                          </p:stCondLst>
                                        </p:cTn>
                                        <p:tgtEl>
                                          <p:spTgt spid="56"/>
                                        </p:tgtEl>
                                        <p:attrNameLst>
                                          <p:attrName>style.visibility</p:attrName>
                                        </p:attrNameLst>
                                      </p:cBhvr>
                                      <p:to>
                                        <p:strVal val="visible"/>
                                      </p:to>
                                    </p:set>
                                    <p:animEffect transition="in" filter="wipe(down)">
                                      <p:cBhvr>
                                        <p:cTn id="155" dur="500"/>
                                        <p:tgtEl>
                                          <p:spTgt spid="56"/>
                                        </p:tgtEl>
                                      </p:cBhvr>
                                    </p:animEffect>
                                  </p:childTnLst>
                                </p:cTn>
                              </p:par>
                            </p:childTnLst>
                          </p:cTn>
                        </p:par>
                        <p:par>
                          <p:cTn id="156" fill="hold">
                            <p:stCondLst>
                              <p:cond delay="19000"/>
                            </p:stCondLst>
                            <p:childTnLst>
                              <p:par>
                                <p:cTn id="157" presetID="22" presetClass="entr" presetSubtype="4" fill="hold" grpId="0" nodeType="afterEffect">
                                  <p:stCondLst>
                                    <p:cond delay="0"/>
                                  </p:stCondLst>
                                  <p:childTnLst>
                                    <p:set>
                                      <p:cBhvr>
                                        <p:cTn id="158" dur="1" fill="hold">
                                          <p:stCondLst>
                                            <p:cond delay="0"/>
                                          </p:stCondLst>
                                        </p:cTn>
                                        <p:tgtEl>
                                          <p:spTgt spid="51"/>
                                        </p:tgtEl>
                                        <p:attrNameLst>
                                          <p:attrName>style.visibility</p:attrName>
                                        </p:attrNameLst>
                                      </p:cBhvr>
                                      <p:to>
                                        <p:strVal val="visible"/>
                                      </p:to>
                                    </p:set>
                                    <p:animEffect transition="in" filter="wipe(down)">
                                      <p:cBhvr>
                                        <p:cTn id="159" dur="500"/>
                                        <p:tgtEl>
                                          <p:spTgt spid="51"/>
                                        </p:tgtEl>
                                      </p:cBhvr>
                                    </p:animEffect>
                                  </p:childTnLst>
                                </p:cTn>
                              </p:par>
                            </p:childTnLst>
                          </p:cTn>
                        </p:par>
                        <p:par>
                          <p:cTn id="160" fill="hold">
                            <p:stCondLst>
                              <p:cond delay="19500"/>
                            </p:stCondLst>
                            <p:childTnLst>
                              <p:par>
                                <p:cTn id="161" presetID="22" presetClass="entr" presetSubtype="4" fill="hold" grpId="0" nodeType="afterEffect">
                                  <p:stCondLst>
                                    <p:cond delay="0"/>
                                  </p:stCondLst>
                                  <p:childTnLst>
                                    <p:set>
                                      <p:cBhvr>
                                        <p:cTn id="162" dur="1" fill="hold">
                                          <p:stCondLst>
                                            <p:cond delay="0"/>
                                          </p:stCondLst>
                                        </p:cTn>
                                        <p:tgtEl>
                                          <p:spTgt spid="57"/>
                                        </p:tgtEl>
                                        <p:attrNameLst>
                                          <p:attrName>style.visibility</p:attrName>
                                        </p:attrNameLst>
                                      </p:cBhvr>
                                      <p:to>
                                        <p:strVal val="visible"/>
                                      </p:to>
                                    </p:set>
                                    <p:animEffect transition="in" filter="wipe(down)">
                                      <p:cBhvr>
                                        <p:cTn id="163" dur="500"/>
                                        <p:tgtEl>
                                          <p:spTgt spid="57"/>
                                        </p:tgtEl>
                                      </p:cBhvr>
                                    </p:animEffect>
                                  </p:childTnLst>
                                </p:cTn>
                              </p:par>
                            </p:childTnLst>
                          </p:cTn>
                        </p:par>
                        <p:par>
                          <p:cTn id="164" fill="hold">
                            <p:stCondLst>
                              <p:cond delay="20000"/>
                            </p:stCondLst>
                            <p:childTnLst>
                              <p:par>
                                <p:cTn id="165" presetID="22" presetClass="entr" presetSubtype="4" fill="hold" grpId="0" nodeType="afterEffect">
                                  <p:stCondLst>
                                    <p:cond delay="0"/>
                                  </p:stCondLst>
                                  <p:childTnLst>
                                    <p:set>
                                      <p:cBhvr>
                                        <p:cTn id="166" dur="1" fill="hold">
                                          <p:stCondLst>
                                            <p:cond delay="0"/>
                                          </p:stCondLst>
                                        </p:cTn>
                                        <p:tgtEl>
                                          <p:spTgt spid="46"/>
                                        </p:tgtEl>
                                        <p:attrNameLst>
                                          <p:attrName>style.visibility</p:attrName>
                                        </p:attrNameLst>
                                      </p:cBhvr>
                                      <p:to>
                                        <p:strVal val="visible"/>
                                      </p:to>
                                    </p:set>
                                    <p:animEffect transition="in" filter="wipe(down)">
                                      <p:cBhvr>
                                        <p:cTn id="167" dur="500"/>
                                        <p:tgtEl>
                                          <p:spTgt spid="46"/>
                                        </p:tgtEl>
                                      </p:cBhvr>
                                    </p:animEffect>
                                  </p:childTnLst>
                                </p:cTn>
                              </p:par>
                            </p:childTnLst>
                          </p:cTn>
                        </p:par>
                        <p:par>
                          <p:cTn id="168" fill="hold">
                            <p:stCondLst>
                              <p:cond delay="20500"/>
                            </p:stCondLst>
                            <p:childTnLst>
                              <p:par>
                                <p:cTn id="169" presetID="22" presetClass="entr" presetSubtype="4" fill="hold" grpId="0" nodeType="afterEffect">
                                  <p:stCondLst>
                                    <p:cond delay="0"/>
                                  </p:stCondLst>
                                  <p:childTnLst>
                                    <p:set>
                                      <p:cBhvr>
                                        <p:cTn id="170" dur="1" fill="hold">
                                          <p:stCondLst>
                                            <p:cond delay="0"/>
                                          </p:stCondLst>
                                        </p:cTn>
                                        <p:tgtEl>
                                          <p:spTgt spid="49"/>
                                        </p:tgtEl>
                                        <p:attrNameLst>
                                          <p:attrName>style.visibility</p:attrName>
                                        </p:attrNameLst>
                                      </p:cBhvr>
                                      <p:to>
                                        <p:strVal val="visible"/>
                                      </p:to>
                                    </p:set>
                                    <p:animEffect transition="in" filter="wipe(down)">
                                      <p:cBhvr>
                                        <p:cTn id="171" dur="500"/>
                                        <p:tgtEl>
                                          <p:spTgt spid="49"/>
                                        </p:tgtEl>
                                      </p:cBhvr>
                                    </p:animEffect>
                                  </p:childTnLst>
                                </p:cTn>
                              </p:par>
                            </p:childTnLst>
                          </p:cTn>
                        </p:par>
                        <p:par>
                          <p:cTn id="172" fill="hold">
                            <p:stCondLst>
                              <p:cond delay="21000"/>
                            </p:stCondLst>
                            <p:childTnLst>
                              <p:par>
                                <p:cTn id="173" presetID="22" presetClass="entr" presetSubtype="4" fill="hold" grpId="0" nodeType="afterEffect">
                                  <p:stCondLst>
                                    <p:cond delay="0"/>
                                  </p:stCondLst>
                                  <p:childTnLst>
                                    <p:set>
                                      <p:cBhvr>
                                        <p:cTn id="174" dur="1" fill="hold">
                                          <p:stCondLst>
                                            <p:cond delay="0"/>
                                          </p:stCondLst>
                                        </p:cTn>
                                        <p:tgtEl>
                                          <p:spTgt spid="52"/>
                                        </p:tgtEl>
                                        <p:attrNameLst>
                                          <p:attrName>style.visibility</p:attrName>
                                        </p:attrNameLst>
                                      </p:cBhvr>
                                      <p:to>
                                        <p:strVal val="visible"/>
                                      </p:to>
                                    </p:set>
                                    <p:animEffect transition="in" filter="wipe(down)">
                                      <p:cBhvr>
                                        <p:cTn id="175" dur="500"/>
                                        <p:tgtEl>
                                          <p:spTgt spid="52"/>
                                        </p:tgtEl>
                                      </p:cBhvr>
                                    </p:animEffect>
                                  </p:childTnLst>
                                </p:cTn>
                              </p:par>
                            </p:childTnLst>
                          </p:cTn>
                        </p:par>
                        <p:par>
                          <p:cTn id="176" fill="hold">
                            <p:stCondLst>
                              <p:cond delay="21500"/>
                            </p:stCondLst>
                            <p:childTnLst>
                              <p:par>
                                <p:cTn id="177" presetID="22" presetClass="entr" presetSubtype="4" fill="hold" grpId="0" nodeType="afterEffect">
                                  <p:stCondLst>
                                    <p:cond delay="0"/>
                                  </p:stCondLst>
                                  <p:childTnLst>
                                    <p:set>
                                      <p:cBhvr>
                                        <p:cTn id="178" dur="1" fill="hold">
                                          <p:stCondLst>
                                            <p:cond delay="0"/>
                                          </p:stCondLst>
                                        </p:cTn>
                                        <p:tgtEl>
                                          <p:spTgt spid="55"/>
                                        </p:tgtEl>
                                        <p:attrNameLst>
                                          <p:attrName>style.visibility</p:attrName>
                                        </p:attrNameLst>
                                      </p:cBhvr>
                                      <p:to>
                                        <p:strVal val="visible"/>
                                      </p:to>
                                    </p:set>
                                    <p:animEffect transition="in" filter="wipe(down)">
                                      <p:cBhvr>
                                        <p:cTn id="179" dur="500"/>
                                        <p:tgtEl>
                                          <p:spTgt spid="55"/>
                                        </p:tgtEl>
                                      </p:cBhvr>
                                    </p:animEffect>
                                  </p:childTnLst>
                                </p:cTn>
                              </p:par>
                            </p:childTnLst>
                          </p:cTn>
                        </p:par>
                        <p:par>
                          <p:cTn id="180" fill="hold">
                            <p:stCondLst>
                              <p:cond delay="22000"/>
                            </p:stCondLst>
                            <p:childTnLst>
                              <p:par>
                                <p:cTn id="181" presetID="22" presetClass="entr" presetSubtype="4" fill="hold" grpId="0" nodeType="afterEffect">
                                  <p:stCondLst>
                                    <p:cond delay="0"/>
                                  </p:stCondLst>
                                  <p:childTnLst>
                                    <p:set>
                                      <p:cBhvr>
                                        <p:cTn id="182" dur="1" fill="hold">
                                          <p:stCondLst>
                                            <p:cond delay="0"/>
                                          </p:stCondLst>
                                        </p:cTn>
                                        <p:tgtEl>
                                          <p:spTgt spid="58"/>
                                        </p:tgtEl>
                                        <p:attrNameLst>
                                          <p:attrName>style.visibility</p:attrName>
                                        </p:attrNameLst>
                                      </p:cBhvr>
                                      <p:to>
                                        <p:strVal val="visible"/>
                                      </p:to>
                                    </p:set>
                                    <p:animEffect transition="in" filter="wipe(down)">
                                      <p:cBhvr>
                                        <p:cTn id="183" dur="500"/>
                                        <p:tgtEl>
                                          <p:spTgt spid="58"/>
                                        </p:tgtEl>
                                      </p:cBhvr>
                                    </p:animEffect>
                                  </p:childTnLst>
                                </p:cTn>
                              </p:par>
                            </p:childTnLst>
                          </p:cTn>
                        </p:par>
                        <p:par>
                          <p:cTn id="184" fill="hold">
                            <p:stCondLst>
                              <p:cond delay="22500"/>
                            </p:stCondLst>
                            <p:childTnLst>
                              <p:par>
                                <p:cTn id="185" presetID="22" presetClass="entr" presetSubtype="4" fill="hold" grpId="0" nodeType="afterEffect">
                                  <p:stCondLst>
                                    <p:cond delay="0"/>
                                  </p:stCondLst>
                                  <p:childTnLst>
                                    <p:set>
                                      <p:cBhvr>
                                        <p:cTn id="186" dur="1" fill="hold">
                                          <p:stCondLst>
                                            <p:cond delay="0"/>
                                          </p:stCondLst>
                                        </p:cTn>
                                        <p:tgtEl>
                                          <p:spTgt spid="60"/>
                                        </p:tgtEl>
                                        <p:attrNameLst>
                                          <p:attrName>style.visibility</p:attrName>
                                        </p:attrNameLst>
                                      </p:cBhvr>
                                      <p:to>
                                        <p:strVal val="visible"/>
                                      </p:to>
                                    </p:set>
                                    <p:animEffect transition="in" filter="wipe(down)">
                                      <p:cBhvr>
                                        <p:cTn id="187" dur="500"/>
                                        <p:tgtEl>
                                          <p:spTgt spid="60"/>
                                        </p:tgtEl>
                                      </p:cBhvr>
                                    </p:animEffect>
                                  </p:childTnLst>
                                </p:cTn>
                              </p:par>
                            </p:childTnLst>
                          </p:cTn>
                        </p:par>
                        <p:par>
                          <p:cTn id="188" fill="hold">
                            <p:stCondLst>
                              <p:cond delay="23000"/>
                            </p:stCondLst>
                            <p:childTnLst>
                              <p:par>
                                <p:cTn id="189" presetID="22" presetClass="entr" presetSubtype="4" fill="hold" grpId="0" nodeType="afterEffect">
                                  <p:stCondLst>
                                    <p:cond delay="0"/>
                                  </p:stCondLst>
                                  <p:childTnLst>
                                    <p:set>
                                      <p:cBhvr>
                                        <p:cTn id="190" dur="1" fill="hold">
                                          <p:stCondLst>
                                            <p:cond delay="0"/>
                                          </p:stCondLst>
                                        </p:cTn>
                                        <p:tgtEl>
                                          <p:spTgt spid="59"/>
                                        </p:tgtEl>
                                        <p:attrNameLst>
                                          <p:attrName>style.visibility</p:attrName>
                                        </p:attrNameLst>
                                      </p:cBhvr>
                                      <p:to>
                                        <p:strVal val="visible"/>
                                      </p:to>
                                    </p:set>
                                    <p:animEffect transition="in" filter="wipe(down)">
                                      <p:cBhvr>
                                        <p:cTn id="191" dur="500"/>
                                        <p:tgtEl>
                                          <p:spTgt spid="59"/>
                                        </p:tgtEl>
                                      </p:cBhvr>
                                    </p:animEffect>
                                  </p:childTnLst>
                                </p:cTn>
                              </p:par>
                            </p:childTnLst>
                          </p:cTn>
                        </p:par>
                        <p:par>
                          <p:cTn id="192" fill="hold">
                            <p:stCondLst>
                              <p:cond delay="23500"/>
                            </p:stCondLst>
                            <p:childTnLst>
                              <p:par>
                                <p:cTn id="193" presetID="22" presetClass="entr" presetSubtype="4" fill="hold" grpId="0" nodeType="afterEffect">
                                  <p:stCondLst>
                                    <p:cond delay="0"/>
                                  </p:stCondLst>
                                  <p:childTnLst>
                                    <p:set>
                                      <p:cBhvr>
                                        <p:cTn id="194" dur="1" fill="hold">
                                          <p:stCondLst>
                                            <p:cond delay="0"/>
                                          </p:stCondLst>
                                        </p:cTn>
                                        <p:tgtEl>
                                          <p:spTgt spid="61"/>
                                        </p:tgtEl>
                                        <p:attrNameLst>
                                          <p:attrName>style.visibility</p:attrName>
                                        </p:attrNameLst>
                                      </p:cBhvr>
                                      <p:to>
                                        <p:strVal val="visible"/>
                                      </p:to>
                                    </p:set>
                                    <p:animEffect transition="in" filter="wipe(down)">
                                      <p:cBhvr>
                                        <p:cTn id="19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650603" y="3614898"/>
            <a:ext cx="11550057" cy="1915886"/>
            <a:chOff x="901700" y="4186238"/>
            <a:chExt cx="10383838" cy="1722437"/>
          </a:xfrm>
          <a:solidFill>
            <a:schemeClr val="tx2"/>
          </a:solidFill>
        </p:grpSpPr>
        <p:sp>
          <p:nvSpPr>
            <p:cNvPr id="13" name="Freeform 5"/>
            <p:cNvSpPr>
              <a:spLocks/>
            </p:cNvSpPr>
            <p:nvPr/>
          </p:nvSpPr>
          <p:spPr bwMode="auto">
            <a:xfrm>
              <a:off x="7527925" y="4549775"/>
              <a:ext cx="4763" cy="3175"/>
            </a:xfrm>
            <a:custGeom>
              <a:avLst/>
              <a:gdLst>
                <a:gd name="T0" fmla="*/ 2 w 2"/>
                <a:gd name="T1" fmla="*/ 0 h 1"/>
                <a:gd name="T2" fmla="*/ 0 w 2"/>
                <a:gd name="T3" fmla="*/ 1 h 1"/>
                <a:gd name="T4" fmla="*/ 0 w 2"/>
                <a:gd name="T5" fmla="*/ 1 h 1"/>
                <a:gd name="T6" fmla="*/ 0 w 2"/>
                <a:gd name="T7" fmla="*/ 1 h 1"/>
                <a:gd name="T8" fmla="*/ 1 w 2"/>
                <a:gd name="T9" fmla="*/ 1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cubicBezTo>
                    <a:pt x="2" y="0"/>
                    <a:pt x="1" y="1"/>
                    <a:pt x="0" y="1"/>
                  </a:cubicBezTo>
                  <a:cubicBezTo>
                    <a:pt x="0" y="1"/>
                    <a:pt x="0" y="1"/>
                    <a:pt x="0" y="1"/>
                  </a:cubicBezTo>
                  <a:cubicBezTo>
                    <a:pt x="0" y="1"/>
                    <a:pt x="0" y="1"/>
                    <a:pt x="0" y="1"/>
                  </a:cubicBezTo>
                  <a:cubicBezTo>
                    <a:pt x="1" y="1"/>
                    <a:pt x="1" y="1"/>
                    <a:pt x="1" y="1"/>
                  </a:cubicBezTo>
                  <a:cubicBezTo>
                    <a:pt x="2" y="1"/>
                    <a:pt x="2" y="1"/>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4" name="Freeform 6"/>
            <p:cNvSpPr>
              <a:spLocks/>
            </p:cNvSpPr>
            <p:nvPr/>
          </p:nvSpPr>
          <p:spPr bwMode="auto">
            <a:xfrm>
              <a:off x="10829925" y="4321175"/>
              <a:ext cx="1588" cy="0"/>
            </a:xfrm>
            <a:custGeom>
              <a:avLst/>
              <a:gdLst>
                <a:gd name="T0" fmla="*/ 0 w 1"/>
                <a:gd name="T1" fmla="*/ 0 w 1"/>
                <a:gd name="T2" fmla="*/ 1 w 1"/>
                <a:gd name="T3" fmla="*/ 1 w 1"/>
                <a:gd name="T4" fmla="*/ 0 w 1"/>
              </a:gdLst>
              <a:ahLst/>
              <a:cxnLst>
                <a:cxn ang="0">
                  <a:pos x="T0" y="0"/>
                </a:cxn>
                <a:cxn ang="0">
                  <a:pos x="T1" y="0"/>
                </a:cxn>
                <a:cxn ang="0">
                  <a:pos x="T2" y="0"/>
                </a:cxn>
                <a:cxn ang="0">
                  <a:pos x="T3" y="0"/>
                </a:cxn>
                <a:cxn ang="0">
                  <a:pos x="T4" y="0"/>
                </a:cxn>
              </a:cxnLst>
              <a:rect l="0" t="0" r="r" b="b"/>
              <a:pathLst>
                <a:path w="1">
                  <a:moveTo>
                    <a:pt x="0" y="0"/>
                  </a:moveTo>
                  <a:cubicBezTo>
                    <a:pt x="0" y="0"/>
                    <a:pt x="0" y="0"/>
                    <a:pt x="0" y="0"/>
                  </a:cubicBezTo>
                  <a:cubicBezTo>
                    <a:pt x="0" y="0"/>
                    <a:pt x="0" y="0"/>
                    <a:pt x="1" y="0"/>
                  </a:cubicBezTo>
                  <a:cubicBezTo>
                    <a:pt x="1" y="0"/>
                    <a:pt x="1" y="0"/>
                    <a:pt x="1"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5" name="Freeform 7"/>
            <p:cNvSpPr>
              <a:spLocks/>
            </p:cNvSpPr>
            <p:nvPr/>
          </p:nvSpPr>
          <p:spPr bwMode="auto">
            <a:xfrm>
              <a:off x="10807700" y="5810250"/>
              <a:ext cx="3175" cy="0"/>
            </a:xfrm>
            <a:custGeom>
              <a:avLst/>
              <a:gdLst>
                <a:gd name="T0" fmla="*/ 0 w 1"/>
                <a:gd name="T1" fmla="*/ 0 w 1"/>
                <a:gd name="T2" fmla="*/ 0 w 1"/>
                <a:gd name="T3" fmla="*/ 1 w 1"/>
                <a:gd name="T4" fmla="*/ 0 w 1"/>
                <a:gd name="T5" fmla="*/ 0 w 1"/>
              </a:gdLst>
              <a:ahLst/>
              <a:cxnLst>
                <a:cxn ang="0">
                  <a:pos x="T0" y="0"/>
                </a:cxn>
                <a:cxn ang="0">
                  <a:pos x="T1" y="0"/>
                </a:cxn>
                <a:cxn ang="0">
                  <a:pos x="T2" y="0"/>
                </a:cxn>
                <a:cxn ang="0">
                  <a:pos x="T3" y="0"/>
                </a:cxn>
                <a:cxn ang="0">
                  <a:pos x="T4" y="0"/>
                </a:cxn>
                <a:cxn ang="0">
                  <a:pos x="T5" y="0"/>
                </a:cxn>
              </a:cxnLst>
              <a:rect l="0" t="0" r="r" b="b"/>
              <a:pathLst>
                <a:path w="1">
                  <a:moveTo>
                    <a:pt x="0" y="0"/>
                  </a:moveTo>
                  <a:cubicBezTo>
                    <a:pt x="0" y="0"/>
                    <a:pt x="0" y="0"/>
                    <a:pt x="0" y="0"/>
                  </a:cubicBezTo>
                  <a:cubicBezTo>
                    <a:pt x="0" y="0"/>
                    <a:pt x="0" y="0"/>
                    <a:pt x="0" y="0"/>
                  </a:cubicBezTo>
                  <a:cubicBezTo>
                    <a:pt x="0" y="0"/>
                    <a:pt x="0" y="0"/>
                    <a:pt x="1"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6" name="Oval 8"/>
            <p:cNvSpPr>
              <a:spLocks noChangeArrowheads="1"/>
            </p:cNvSpPr>
            <p:nvPr/>
          </p:nvSpPr>
          <p:spPr bwMode="auto">
            <a:xfrm>
              <a:off x="6294438" y="4370388"/>
              <a:ext cx="1588" cy="158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7" name="Freeform 9"/>
            <p:cNvSpPr>
              <a:spLocks/>
            </p:cNvSpPr>
            <p:nvPr/>
          </p:nvSpPr>
          <p:spPr bwMode="auto">
            <a:xfrm>
              <a:off x="4054475" y="4503738"/>
              <a:ext cx="7938" cy="0"/>
            </a:xfrm>
            <a:custGeom>
              <a:avLst/>
              <a:gdLst>
                <a:gd name="T0" fmla="*/ 3 w 3"/>
                <a:gd name="T1" fmla="*/ 1 w 3"/>
                <a:gd name="T2" fmla="*/ 0 w 3"/>
                <a:gd name="T3" fmla="*/ 0 w 3"/>
                <a:gd name="T4" fmla="*/ 0 w 3"/>
                <a:gd name="T5" fmla="*/ 2 w 3"/>
                <a:gd name="T6" fmla="*/ 3 w 3"/>
              </a:gdLst>
              <a:ahLst/>
              <a:cxnLst>
                <a:cxn ang="0">
                  <a:pos x="T0" y="0"/>
                </a:cxn>
                <a:cxn ang="0">
                  <a:pos x="T1" y="0"/>
                </a:cxn>
                <a:cxn ang="0">
                  <a:pos x="T2" y="0"/>
                </a:cxn>
                <a:cxn ang="0">
                  <a:pos x="T3" y="0"/>
                </a:cxn>
                <a:cxn ang="0">
                  <a:pos x="T4" y="0"/>
                </a:cxn>
                <a:cxn ang="0">
                  <a:pos x="T5" y="0"/>
                </a:cxn>
                <a:cxn ang="0">
                  <a:pos x="T6" y="0"/>
                </a:cxn>
              </a:cxnLst>
              <a:rect l="0" t="0" r="r" b="b"/>
              <a:pathLst>
                <a:path w="3">
                  <a:moveTo>
                    <a:pt x="3" y="0"/>
                  </a:moveTo>
                  <a:cubicBezTo>
                    <a:pt x="2" y="0"/>
                    <a:pt x="1" y="0"/>
                    <a:pt x="1" y="0"/>
                  </a:cubicBezTo>
                  <a:cubicBezTo>
                    <a:pt x="0" y="0"/>
                    <a:pt x="0" y="0"/>
                    <a:pt x="0" y="0"/>
                  </a:cubicBezTo>
                  <a:cubicBezTo>
                    <a:pt x="0" y="0"/>
                    <a:pt x="0" y="0"/>
                    <a:pt x="0" y="0"/>
                  </a:cubicBezTo>
                  <a:cubicBezTo>
                    <a:pt x="0" y="0"/>
                    <a:pt x="0" y="0"/>
                    <a:pt x="0" y="0"/>
                  </a:cubicBezTo>
                  <a:cubicBezTo>
                    <a:pt x="0" y="0"/>
                    <a:pt x="1" y="0"/>
                    <a:pt x="2" y="0"/>
                  </a:cubicBezTo>
                  <a:cubicBezTo>
                    <a:pt x="2"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8" name="Freeform 10"/>
            <p:cNvSpPr>
              <a:spLocks/>
            </p:cNvSpPr>
            <p:nvPr/>
          </p:nvSpPr>
          <p:spPr bwMode="auto">
            <a:xfrm>
              <a:off x="4057650" y="4492625"/>
              <a:ext cx="4763" cy="0"/>
            </a:xfrm>
            <a:custGeom>
              <a:avLst/>
              <a:gdLst>
                <a:gd name="T0" fmla="*/ 1 w 2"/>
                <a:gd name="T1" fmla="*/ 0 w 2"/>
                <a:gd name="T2" fmla="*/ 0 w 2"/>
                <a:gd name="T3" fmla="*/ 2 w 2"/>
                <a:gd name="T4" fmla="*/ 1 w 2"/>
              </a:gdLst>
              <a:ahLst/>
              <a:cxnLst>
                <a:cxn ang="0">
                  <a:pos x="T0" y="0"/>
                </a:cxn>
                <a:cxn ang="0">
                  <a:pos x="T1" y="0"/>
                </a:cxn>
                <a:cxn ang="0">
                  <a:pos x="T2" y="0"/>
                </a:cxn>
                <a:cxn ang="0">
                  <a:pos x="T3" y="0"/>
                </a:cxn>
                <a:cxn ang="0">
                  <a:pos x="T4" y="0"/>
                </a:cxn>
              </a:cxnLst>
              <a:rect l="0" t="0" r="r" b="b"/>
              <a:pathLst>
                <a:path w="2">
                  <a:moveTo>
                    <a:pt x="1" y="0"/>
                  </a:moveTo>
                  <a:cubicBezTo>
                    <a:pt x="1" y="0"/>
                    <a:pt x="0" y="0"/>
                    <a:pt x="0" y="0"/>
                  </a:cubicBezTo>
                  <a:cubicBezTo>
                    <a:pt x="0" y="0"/>
                    <a:pt x="0" y="0"/>
                    <a:pt x="0" y="0"/>
                  </a:cubicBezTo>
                  <a:cubicBezTo>
                    <a:pt x="0" y="0"/>
                    <a:pt x="1" y="0"/>
                    <a:pt x="2" y="0"/>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9" name="Freeform 11"/>
            <p:cNvSpPr>
              <a:spLocks/>
            </p:cNvSpPr>
            <p:nvPr/>
          </p:nvSpPr>
          <p:spPr bwMode="auto">
            <a:xfrm>
              <a:off x="4111625" y="4530725"/>
              <a:ext cx="3175"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20" name="Freeform 12"/>
            <p:cNvSpPr>
              <a:spLocks/>
            </p:cNvSpPr>
            <p:nvPr/>
          </p:nvSpPr>
          <p:spPr bwMode="auto">
            <a:xfrm>
              <a:off x="3778250" y="4435475"/>
              <a:ext cx="3175" cy="3175"/>
            </a:xfrm>
            <a:custGeom>
              <a:avLst/>
              <a:gdLst>
                <a:gd name="T0" fmla="*/ 0 w 1"/>
                <a:gd name="T1" fmla="*/ 0 h 1"/>
                <a:gd name="T2" fmla="*/ 0 w 1"/>
                <a:gd name="T3" fmla="*/ 1 h 1"/>
                <a:gd name="T4" fmla="*/ 1 w 1"/>
                <a:gd name="T5" fmla="*/ 1 h 1"/>
                <a:gd name="T6" fmla="*/ 1 w 1"/>
                <a:gd name="T7" fmla="*/ 1 h 1"/>
                <a:gd name="T8" fmla="*/ 1 w 1"/>
                <a:gd name="T9" fmla="*/ 1 h 1"/>
                <a:gd name="T10" fmla="*/ 0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0" y="0"/>
                  </a:moveTo>
                  <a:cubicBezTo>
                    <a:pt x="0" y="0"/>
                    <a:pt x="0" y="0"/>
                    <a:pt x="0" y="1"/>
                  </a:cubicBezTo>
                  <a:cubicBezTo>
                    <a:pt x="1" y="1"/>
                    <a:pt x="1" y="1"/>
                    <a:pt x="1" y="1"/>
                  </a:cubicBezTo>
                  <a:cubicBezTo>
                    <a:pt x="1" y="1"/>
                    <a:pt x="1" y="1"/>
                    <a:pt x="1" y="1"/>
                  </a:cubicBezTo>
                  <a:cubicBezTo>
                    <a:pt x="1" y="1"/>
                    <a:pt x="1" y="1"/>
                    <a:pt x="1" y="1"/>
                  </a:cubicBezTo>
                  <a:cubicBezTo>
                    <a:pt x="1"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21" name="Freeform 13"/>
            <p:cNvSpPr>
              <a:spLocks/>
            </p:cNvSpPr>
            <p:nvPr/>
          </p:nvSpPr>
          <p:spPr bwMode="auto">
            <a:xfrm>
              <a:off x="2701925" y="5059363"/>
              <a:ext cx="11113" cy="3175"/>
            </a:xfrm>
            <a:custGeom>
              <a:avLst/>
              <a:gdLst>
                <a:gd name="T0" fmla="*/ 4 w 4"/>
                <a:gd name="T1" fmla="*/ 0 h 1"/>
                <a:gd name="T2" fmla="*/ 3 w 4"/>
                <a:gd name="T3" fmla="*/ 0 h 1"/>
                <a:gd name="T4" fmla="*/ 3 w 4"/>
                <a:gd name="T5" fmla="*/ 0 h 1"/>
                <a:gd name="T6" fmla="*/ 2 w 4"/>
                <a:gd name="T7" fmla="*/ 0 h 1"/>
                <a:gd name="T8" fmla="*/ 0 w 4"/>
                <a:gd name="T9" fmla="*/ 1 h 1"/>
                <a:gd name="T10" fmla="*/ 3 w 4"/>
                <a:gd name="T11" fmla="*/ 0 h 1"/>
                <a:gd name="T12" fmla="*/ 4 w 4"/>
                <a:gd name="T13" fmla="*/ 0 h 1"/>
                <a:gd name="T14" fmla="*/ 4 w 4"/>
                <a:gd name="T15" fmla="*/ 0 h 1"/>
                <a:gd name="T16" fmla="*/ 4 w 4"/>
                <a:gd name="T17" fmla="*/ 0 h 1"/>
                <a:gd name="T18" fmla="*/ 4 w 4"/>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
                  <a:moveTo>
                    <a:pt x="4" y="0"/>
                  </a:moveTo>
                  <a:cubicBezTo>
                    <a:pt x="4" y="0"/>
                    <a:pt x="3" y="0"/>
                    <a:pt x="3" y="0"/>
                  </a:cubicBezTo>
                  <a:cubicBezTo>
                    <a:pt x="3" y="0"/>
                    <a:pt x="3" y="0"/>
                    <a:pt x="3" y="0"/>
                  </a:cubicBezTo>
                  <a:cubicBezTo>
                    <a:pt x="3" y="0"/>
                    <a:pt x="3" y="0"/>
                    <a:pt x="2" y="0"/>
                  </a:cubicBezTo>
                  <a:cubicBezTo>
                    <a:pt x="2" y="1"/>
                    <a:pt x="1" y="1"/>
                    <a:pt x="0" y="1"/>
                  </a:cubicBezTo>
                  <a:cubicBezTo>
                    <a:pt x="1" y="1"/>
                    <a:pt x="2" y="1"/>
                    <a:pt x="3" y="0"/>
                  </a:cubicBezTo>
                  <a:cubicBezTo>
                    <a:pt x="3" y="0"/>
                    <a:pt x="3" y="0"/>
                    <a:pt x="4" y="0"/>
                  </a:cubicBezTo>
                  <a:cubicBezTo>
                    <a:pt x="4" y="0"/>
                    <a:pt x="4" y="0"/>
                    <a:pt x="4" y="0"/>
                  </a:cubicBezTo>
                  <a:cubicBezTo>
                    <a:pt x="4" y="0"/>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22" name="Freeform 14"/>
            <p:cNvSpPr>
              <a:spLocks noEditPoints="1"/>
            </p:cNvSpPr>
            <p:nvPr/>
          </p:nvSpPr>
          <p:spPr bwMode="auto">
            <a:xfrm>
              <a:off x="2889250" y="5162550"/>
              <a:ext cx="42863" cy="0"/>
            </a:xfrm>
            <a:custGeom>
              <a:avLst/>
              <a:gdLst>
                <a:gd name="T0" fmla="*/ 5 w 16"/>
                <a:gd name="T1" fmla="*/ 16 w 16"/>
                <a:gd name="T2" fmla="*/ 5 w 16"/>
                <a:gd name="T3" fmla="*/ 0 w 16"/>
                <a:gd name="T4" fmla="*/ 5 w 16"/>
                <a:gd name="T5" fmla="*/ 0 w 16"/>
              </a:gdLst>
              <a:ahLst/>
              <a:cxnLst>
                <a:cxn ang="0">
                  <a:pos x="T0" y="0"/>
                </a:cxn>
                <a:cxn ang="0">
                  <a:pos x="T1" y="0"/>
                </a:cxn>
                <a:cxn ang="0">
                  <a:pos x="T2" y="0"/>
                </a:cxn>
                <a:cxn ang="0">
                  <a:pos x="T3" y="0"/>
                </a:cxn>
                <a:cxn ang="0">
                  <a:pos x="T4" y="0"/>
                </a:cxn>
                <a:cxn ang="0">
                  <a:pos x="T5" y="0"/>
                </a:cxn>
              </a:cxnLst>
              <a:rect l="0" t="0" r="r" b="b"/>
              <a:pathLst>
                <a:path w="16">
                  <a:moveTo>
                    <a:pt x="5" y="0"/>
                  </a:moveTo>
                  <a:cubicBezTo>
                    <a:pt x="9" y="0"/>
                    <a:pt x="12" y="0"/>
                    <a:pt x="16" y="0"/>
                  </a:cubicBezTo>
                  <a:cubicBezTo>
                    <a:pt x="12" y="0"/>
                    <a:pt x="9" y="0"/>
                    <a:pt x="5" y="0"/>
                  </a:cubicBezTo>
                  <a:moveTo>
                    <a:pt x="0" y="0"/>
                  </a:moveTo>
                  <a:cubicBezTo>
                    <a:pt x="0" y="0"/>
                    <a:pt x="2" y="0"/>
                    <a:pt x="5" y="0"/>
                  </a:cubicBezTo>
                  <a:cubicBezTo>
                    <a:pt x="2"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23" name="Freeform 15"/>
            <p:cNvSpPr>
              <a:spLocks/>
            </p:cNvSpPr>
            <p:nvPr/>
          </p:nvSpPr>
          <p:spPr bwMode="auto">
            <a:xfrm>
              <a:off x="2759075" y="5178425"/>
              <a:ext cx="3175" cy="3175"/>
            </a:xfrm>
            <a:custGeom>
              <a:avLst/>
              <a:gdLst>
                <a:gd name="T0" fmla="*/ 0 w 1"/>
                <a:gd name="T1" fmla="*/ 0 h 1"/>
                <a:gd name="T2" fmla="*/ 0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cubicBezTo>
                    <a:pt x="0" y="0"/>
                    <a:pt x="0" y="0"/>
                    <a:pt x="0" y="1"/>
                  </a:cubicBezTo>
                  <a:cubicBezTo>
                    <a:pt x="1" y="1"/>
                    <a:pt x="1" y="1"/>
                    <a:pt x="1" y="1"/>
                  </a:cubicBezTo>
                  <a:cubicBezTo>
                    <a:pt x="1" y="1"/>
                    <a:pt x="1" y="1"/>
                    <a:pt x="0"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24" name="Freeform 16"/>
            <p:cNvSpPr>
              <a:spLocks/>
            </p:cNvSpPr>
            <p:nvPr/>
          </p:nvSpPr>
          <p:spPr bwMode="auto">
            <a:xfrm>
              <a:off x="3563938" y="4926013"/>
              <a:ext cx="7938" cy="0"/>
            </a:xfrm>
            <a:custGeom>
              <a:avLst/>
              <a:gdLst>
                <a:gd name="T0" fmla="*/ 3 w 3"/>
                <a:gd name="T1" fmla="*/ 1 w 3"/>
                <a:gd name="T2" fmla="*/ 1 w 3"/>
                <a:gd name="T3" fmla="*/ 1 w 3"/>
                <a:gd name="T4" fmla="*/ 2 w 3"/>
                <a:gd name="T5" fmla="*/ 3 w 3"/>
              </a:gdLst>
              <a:ahLst/>
              <a:cxnLst>
                <a:cxn ang="0">
                  <a:pos x="T0" y="0"/>
                </a:cxn>
                <a:cxn ang="0">
                  <a:pos x="T1" y="0"/>
                </a:cxn>
                <a:cxn ang="0">
                  <a:pos x="T2" y="0"/>
                </a:cxn>
                <a:cxn ang="0">
                  <a:pos x="T3" y="0"/>
                </a:cxn>
                <a:cxn ang="0">
                  <a:pos x="T4" y="0"/>
                </a:cxn>
                <a:cxn ang="0">
                  <a:pos x="T5" y="0"/>
                </a:cxn>
              </a:cxnLst>
              <a:rect l="0" t="0" r="r" b="b"/>
              <a:pathLst>
                <a:path w="3">
                  <a:moveTo>
                    <a:pt x="3" y="0"/>
                  </a:moveTo>
                  <a:cubicBezTo>
                    <a:pt x="1" y="0"/>
                    <a:pt x="0" y="0"/>
                    <a:pt x="1" y="0"/>
                  </a:cubicBezTo>
                  <a:cubicBezTo>
                    <a:pt x="1" y="0"/>
                    <a:pt x="1" y="0"/>
                    <a:pt x="1" y="0"/>
                  </a:cubicBezTo>
                  <a:cubicBezTo>
                    <a:pt x="1" y="0"/>
                    <a:pt x="1" y="0"/>
                    <a:pt x="1" y="0"/>
                  </a:cubicBezTo>
                  <a:cubicBezTo>
                    <a:pt x="2" y="0"/>
                    <a:pt x="2" y="0"/>
                    <a:pt x="2"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25" name="Freeform 17"/>
            <p:cNvSpPr>
              <a:spLocks/>
            </p:cNvSpPr>
            <p:nvPr/>
          </p:nvSpPr>
          <p:spPr bwMode="auto">
            <a:xfrm>
              <a:off x="3892550" y="4694238"/>
              <a:ext cx="3175"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26" name="Freeform 18"/>
            <p:cNvSpPr>
              <a:spLocks/>
            </p:cNvSpPr>
            <p:nvPr/>
          </p:nvSpPr>
          <p:spPr bwMode="auto">
            <a:xfrm>
              <a:off x="3114675" y="4686300"/>
              <a:ext cx="4763" cy="0"/>
            </a:xfrm>
            <a:custGeom>
              <a:avLst/>
              <a:gdLst>
                <a:gd name="T0" fmla="*/ 2 w 2"/>
                <a:gd name="T1" fmla="*/ 0 w 2"/>
                <a:gd name="T2" fmla="*/ 0 w 2"/>
                <a:gd name="T3" fmla="*/ 1 w 2"/>
                <a:gd name="T4" fmla="*/ 2 w 2"/>
              </a:gdLst>
              <a:ahLst/>
              <a:cxnLst>
                <a:cxn ang="0">
                  <a:pos x="T0" y="0"/>
                </a:cxn>
                <a:cxn ang="0">
                  <a:pos x="T1" y="0"/>
                </a:cxn>
                <a:cxn ang="0">
                  <a:pos x="T2" y="0"/>
                </a:cxn>
                <a:cxn ang="0">
                  <a:pos x="T3" y="0"/>
                </a:cxn>
                <a:cxn ang="0">
                  <a:pos x="T4" y="0"/>
                </a:cxn>
              </a:cxnLst>
              <a:rect l="0" t="0" r="r" b="b"/>
              <a:pathLst>
                <a:path w="2">
                  <a:moveTo>
                    <a:pt x="2" y="0"/>
                  </a:moveTo>
                  <a:cubicBezTo>
                    <a:pt x="0" y="0"/>
                    <a:pt x="0" y="0"/>
                    <a:pt x="0" y="0"/>
                  </a:cubicBezTo>
                  <a:cubicBezTo>
                    <a:pt x="0" y="0"/>
                    <a:pt x="0" y="0"/>
                    <a:pt x="0" y="0"/>
                  </a:cubicBezTo>
                  <a:cubicBezTo>
                    <a:pt x="0" y="0"/>
                    <a:pt x="1" y="0"/>
                    <a:pt x="1" y="0"/>
                  </a:cubicBezTo>
                  <a:cubicBezTo>
                    <a:pt x="1"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27" name="Freeform 19"/>
            <p:cNvSpPr>
              <a:spLocks/>
            </p:cNvSpPr>
            <p:nvPr/>
          </p:nvSpPr>
          <p:spPr bwMode="auto">
            <a:xfrm>
              <a:off x="7359650" y="4446588"/>
              <a:ext cx="4763" cy="3175"/>
            </a:xfrm>
            <a:custGeom>
              <a:avLst/>
              <a:gdLst>
                <a:gd name="T0" fmla="*/ 0 w 2"/>
                <a:gd name="T1" fmla="*/ 0 h 1"/>
                <a:gd name="T2" fmla="*/ 0 w 2"/>
                <a:gd name="T3" fmla="*/ 0 h 1"/>
                <a:gd name="T4" fmla="*/ 1 w 2"/>
                <a:gd name="T5" fmla="*/ 1 h 1"/>
                <a:gd name="T6" fmla="*/ 0 w 2"/>
                <a:gd name="T7" fmla="*/ 0 h 1"/>
              </a:gdLst>
              <a:ahLst/>
              <a:cxnLst>
                <a:cxn ang="0">
                  <a:pos x="T0" y="T1"/>
                </a:cxn>
                <a:cxn ang="0">
                  <a:pos x="T2" y="T3"/>
                </a:cxn>
                <a:cxn ang="0">
                  <a:pos x="T4" y="T5"/>
                </a:cxn>
                <a:cxn ang="0">
                  <a:pos x="T6" y="T7"/>
                </a:cxn>
              </a:cxnLst>
              <a:rect l="0" t="0" r="r" b="b"/>
              <a:pathLst>
                <a:path w="2" h="1">
                  <a:moveTo>
                    <a:pt x="0" y="0"/>
                  </a:moveTo>
                  <a:cubicBezTo>
                    <a:pt x="0" y="0"/>
                    <a:pt x="0" y="0"/>
                    <a:pt x="0" y="0"/>
                  </a:cubicBezTo>
                  <a:cubicBezTo>
                    <a:pt x="1" y="1"/>
                    <a:pt x="1" y="1"/>
                    <a:pt x="1" y="1"/>
                  </a:cubicBezTo>
                  <a:cubicBezTo>
                    <a:pt x="2" y="1"/>
                    <a:pt x="1"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28" name="Freeform 20"/>
            <p:cNvSpPr>
              <a:spLocks/>
            </p:cNvSpPr>
            <p:nvPr/>
          </p:nvSpPr>
          <p:spPr bwMode="auto">
            <a:xfrm>
              <a:off x="2319338" y="4438650"/>
              <a:ext cx="6350" cy="3175"/>
            </a:xfrm>
            <a:custGeom>
              <a:avLst/>
              <a:gdLst>
                <a:gd name="T0" fmla="*/ 2 w 2"/>
                <a:gd name="T1" fmla="*/ 0 h 1"/>
                <a:gd name="T2" fmla="*/ 0 w 2"/>
                <a:gd name="T3" fmla="*/ 0 h 1"/>
                <a:gd name="T4" fmla="*/ 1 w 2"/>
                <a:gd name="T5" fmla="*/ 1 h 1"/>
                <a:gd name="T6" fmla="*/ 1 w 2"/>
                <a:gd name="T7" fmla="*/ 1 h 1"/>
                <a:gd name="T8" fmla="*/ 1 w 2"/>
                <a:gd name="T9" fmla="*/ 0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cubicBezTo>
                    <a:pt x="1" y="0"/>
                    <a:pt x="0" y="0"/>
                    <a:pt x="0" y="0"/>
                  </a:cubicBezTo>
                  <a:cubicBezTo>
                    <a:pt x="0" y="0"/>
                    <a:pt x="1" y="0"/>
                    <a:pt x="1" y="1"/>
                  </a:cubicBezTo>
                  <a:cubicBezTo>
                    <a:pt x="1" y="1"/>
                    <a:pt x="1" y="1"/>
                    <a:pt x="1" y="1"/>
                  </a:cubicBezTo>
                  <a:cubicBezTo>
                    <a:pt x="1" y="1"/>
                    <a:pt x="1" y="1"/>
                    <a:pt x="1" y="0"/>
                  </a:cubicBezTo>
                  <a:cubicBezTo>
                    <a:pt x="1"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29" name="Freeform 21"/>
            <p:cNvSpPr>
              <a:spLocks/>
            </p:cNvSpPr>
            <p:nvPr/>
          </p:nvSpPr>
          <p:spPr bwMode="auto">
            <a:xfrm>
              <a:off x="8096250" y="4254500"/>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30" name="Freeform 22"/>
            <p:cNvSpPr>
              <a:spLocks/>
            </p:cNvSpPr>
            <p:nvPr/>
          </p:nvSpPr>
          <p:spPr bwMode="auto">
            <a:xfrm>
              <a:off x="3444875" y="4967288"/>
              <a:ext cx="3175" cy="0"/>
            </a:xfrm>
            <a:custGeom>
              <a:avLst/>
              <a:gdLst>
                <a:gd name="T0" fmla="*/ 0 w 1"/>
                <a:gd name="T1" fmla="*/ 0 w 1"/>
                <a:gd name="T2" fmla="*/ 0 w 1"/>
                <a:gd name="T3" fmla="*/ 0 w 1"/>
                <a:gd name="T4" fmla="*/ 1 w 1"/>
                <a:gd name="T5" fmla="*/ 0 w 1"/>
                <a:gd name="T6" fmla="*/ 0 w 1"/>
              </a:gdLst>
              <a:ahLst/>
              <a:cxnLst>
                <a:cxn ang="0">
                  <a:pos x="T0" y="0"/>
                </a:cxn>
                <a:cxn ang="0">
                  <a:pos x="T1" y="0"/>
                </a:cxn>
                <a:cxn ang="0">
                  <a:pos x="T2" y="0"/>
                </a:cxn>
                <a:cxn ang="0">
                  <a:pos x="T3" y="0"/>
                </a:cxn>
                <a:cxn ang="0">
                  <a:pos x="T4" y="0"/>
                </a:cxn>
                <a:cxn ang="0">
                  <a:pos x="T5" y="0"/>
                </a:cxn>
                <a:cxn ang="0">
                  <a:pos x="T6" y="0"/>
                </a:cxn>
              </a:cxnLst>
              <a:rect l="0" t="0" r="r" b="b"/>
              <a:pathLst>
                <a:path w="1">
                  <a:moveTo>
                    <a:pt x="0" y="0"/>
                  </a:moveTo>
                  <a:cubicBezTo>
                    <a:pt x="0" y="0"/>
                    <a:pt x="0" y="0"/>
                    <a:pt x="0" y="0"/>
                  </a:cubicBezTo>
                  <a:cubicBezTo>
                    <a:pt x="0" y="0"/>
                    <a:pt x="0" y="0"/>
                    <a:pt x="0" y="0"/>
                  </a:cubicBezTo>
                  <a:cubicBezTo>
                    <a:pt x="0" y="0"/>
                    <a:pt x="0" y="0"/>
                    <a:pt x="0" y="0"/>
                  </a:cubicBezTo>
                  <a:cubicBezTo>
                    <a:pt x="1" y="0"/>
                    <a:pt x="1" y="0"/>
                    <a:pt x="1" y="0"/>
                  </a:cubicBezTo>
                  <a:cubicBezTo>
                    <a:pt x="1"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31" name="Freeform 23"/>
            <p:cNvSpPr>
              <a:spLocks/>
            </p:cNvSpPr>
            <p:nvPr/>
          </p:nvSpPr>
          <p:spPr bwMode="auto">
            <a:xfrm>
              <a:off x="3076575" y="5037138"/>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32" name="Freeform 24"/>
            <p:cNvSpPr>
              <a:spLocks/>
            </p:cNvSpPr>
            <p:nvPr/>
          </p:nvSpPr>
          <p:spPr bwMode="auto">
            <a:xfrm>
              <a:off x="4287838" y="5353050"/>
              <a:ext cx="3175" cy="0"/>
            </a:xfrm>
            <a:custGeom>
              <a:avLst/>
              <a:gdLst>
                <a:gd name="T0" fmla="*/ 1 w 1"/>
                <a:gd name="T1" fmla="*/ 1 w 1"/>
                <a:gd name="T2" fmla="*/ 0 w 1"/>
                <a:gd name="T3" fmla="*/ 1 w 1"/>
                <a:gd name="T4" fmla="*/ 1 w 1"/>
                <a:gd name="T5" fmla="*/ 1 w 1"/>
                <a:gd name="T6" fmla="*/ 1 w 1"/>
              </a:gdLst>
              <a:ahLst/>
              <a:cxnLst>
                <a:cxn ang="0">
                  <a:pos x="T0" y="0"/>
                </a:cxn>
                <a:cxn ang="0">
                  <a:pos x="T1" y="0"/>
                </a:cxn>
                <a:cxn ang="0">
                  <a:pos x="T2" y="0"/>
                </a:cxn>
                <a:cxn ang="0">
                  <a:pos x="T3" y="0"/>
                </a:cxn>
                <a:cxn ang="0">
                  <a:pos x="T4" y="0"/>
                </a:cxn>
                <a:cxn ang="0">
                  <a:pos x="T5" y="0"/>
                </a:cxn>
                <a:cxn ang="0">
                  <a:pos x="T6" y="0"/>
                </a:cxn>
              </a:cxnLst>
              <a:rect l="0" t="0" r="r" b="b"/>
              <a:pathLst>
                <a:path w="1">
                  <a:moveTo>
                    <a:pt x="1" y="0"/>
                  </a:moveTo>
                  <a:cubicBezTo>
                    <a:pt x="1" y="0"/>
                    <a:pt x="1" y="0"/>
                    <a:pt x="1" y="0"/>
                  </a:cubicBezTo>
                  <a:cubicBezTo>
                    <a:pt x="1" y="0"/>
                    <a:pt x="0" y="0"/>
                    <a:pt x="0" y="0"/>
                  </a:cubicBezTo>
                  <a:cubicBezTo>
                    <a:pt x="0" y="0"/>
                    <a:pt x="1" y="0"/>
                    <a:pt x="1" y="0"/>
                  </a:cubicBezTo>
                  <a:cubicBezTo>
                    <a:pt x="1" y="0"/>
                    <a:pt x="1" y="0"/>
                    <a:pt x="1"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33" name="Freeform 25"/>
            <p:cNvSpPr>
              <a:spLocks/>
            </p:cNvSpPr>
            <p:nvPr/>
          </p:nvSpPr>
          <p:spPr bwMode="auto">
            <a:xfrm>
              <a:off x="4257675" y="5307013"/>
              <a:ext cx="7938" cy="3175"/>
            </a:xfrm>
            <a:custGeom>
              <a:avLst/>
              <a:gdLst>
                <a:gd name="T0" fmla="*/ 0 w 3"/>
                <a:gd name="T1" fmla="*/ 0 h 1"/>
                <a:gd name="T2" fmla="*/ 1 w 3"/>
                <a:gd name="T3" fmla="*/ 1 h 1"/>
                <a:gd name="T4" fmla="*/ 1 w 3"/>
                <a:gd name="T5" fmla="*/ 1 h 1"/>
                <a:gd name="T6" fmla="*/ 2 w 3"/>
                <a:gd name="T7" fmla="*/ 1 h 1"/>
                <a:gd name="T8" fmla="*/ 2 w 3"/>
                <a:gd name="T9" fmla="*/ 1 h 1"/>
                <a:gd name="T10" fmla="*/ 3 w 3"/>
                <a:gd name="T11" fmla="*/ 1 h 1"/>
                <a:gd name="T12" fmla="*/ 1 w 3"/>
                <a:gd name="T13" fmla="*/ 0 h 1"/>
                <a:gd name="T14" fmla="*/ 0 w 3"/>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1">
                  <a:moveTo>
                    <a:pt x="0" y="0"/>
                  </a:moveTo>
                  <a:cubicBezTo>
                    <a:pt x="1" y="0"/>
                    <a:pt x="1" y="0"/>
                    <a:pt x="1" y="1"/>
                  </a:cubicBezTo>
                  <a:cubicBezTo>
                    <a:pt x="1" y="1"/>
                    <a:pt x="1" y="1"/>
                    <a:pt x="1" y="1"/>
                  </a:cubicBezTo>
                  <a:cubicBezTo>
                    <a:pt x="1" y="1"/>
                    <a:pt x="1" y="1"/>
                    <a:pt x="2" y="1"/>
                  </a:cubicBezTo>
                  <a:cubicBezTo>
                    <a:pt x="2" y="1"/>
                    <a:pt x="2" y="1"/>
                    <a:pt x="2" y="1"/>
                  </a:cubicBezTo>
                  <a:cubicBezTo>
                    <a:pt x="2" y="1"/>
                    <a:pt x="2" y="1"/>
                    <a:pt x="3" y="1"/>
                  </a:cubicBezTo>
                  <a:cubicBezTo>
                    <a:pt x="2" y="1"/>
                    <a:pt x="1" y="0"/>
                    <a:pt x="1" y="0"/>
                  </a:cubicBezTo>
                  <a:cubicBezTo>
                    <a:pt x="1"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34" name="Freeform 26"/>
            <p:cNvSpPr>
              <a:spLocks/>
            </p:cNvSpPr>
            <p:nvPr/>
          </p:nvSpPr>
          <p:spPr bwMode="auto">
            <a:xfrm>
              <a:off x="2252663" y="4435475"/>
              <a:ext cx="11113" cy="3175"/>
            </a:xfrm>
            <a:custGeom>
              <a:avLst/>
              <a:gdLst>
                <a:gd name="T0" fmla="*/ 0 w 4"/>
                <a:gd name="T1" fmla="*/ 0 h 1"/>
                <a:gd name="T2" fmla="*/ 0 w 4"/>
                <a:gd name="T3" fmla="*/ 0 h 1"/>
                <a:gd name="T4" fmla="*/ 0 w 4"/>
                <a:gd name="T5" fmla="*/ 0 h 1"/>
                <a:gd name="T6" fmla="*/ 3 w 4"/>
                <a:gd name="T7" fmla="*/ 1 h 1"/>
                <a:gd name="T8" fmla="*/ 4 w 4"/>
                <a:gd name="T9" fmla="*/ 1 h 1"/>
                <a:gd name="T10" fmla="*/ 0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0" y="0"/>
                  </a:moveTo>
                  <a:cubicBezTo>
                    <a:pt x="0" y="0"/>
                    <a:pt x="0" y="0"/>
                    <a:pt x="0" y="0"/>
                  </a:cubicBezTo>
                  <a:cubicBezTo>
                    <a:pt x="0" y="0"/>
                    <a:pt x="0" y="0"/>
                    <a:pt x="0" y="0"/>
                  </a:cubicBezTo>
                  <a:cubicBezTo>
                    <a:pt x="1" y="0"/>
                    <a:pt x="2" y="1"/>
                    <a:pt x="3" y="1"/>
                  </a:cubicBezTo>
                  <a:cubicBezTo>
                    <a:pt x="3" y="1"/>
                    <a:pt x="4" y="1"/>
                    <a:pt x="4" y="1"/>
                  </a:cubicBezTo>
                  <a:cubicBezTo>
                    <a:pt x="3" y="1"/>
                    <a:pt x="2"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35" name="Freeform 27"/>
            <p:cNvSpPr>
              <a:spLocks/>
            </p:cNvSpPr>
            <p:nvPr/>
          </p:nvSpPr>
          <p:spPr bwMode="auto">
            <a:xfrm>
              <a:off x="3900488" y="4430713"/>
              <a:ext cx="103188" cy="22225"/>
            </a:xfrm>
            <a:custGeom>
              <a:avLst/>
              <a:gdLst>
                <a:gd name="T0" fmla="*/ 16 w 38"/>
                <a:gd name="T1" fmla="*/ 0 h 8"/>
                <a:gd name="T2" fmla="*/ 0 w 38"/>
                <a:gd name="T3" fmla="*/ 3 h 8"/>
                <a:gd name="T4" fmla="*/ 10 w 38"/>
                <a:gd name="T5" fmla="*/ 7 h 8"/>
                <a:gd name="T6" fmla="*/ 19 w 38"/>
                <a:gd name="T7" fmla="*/ 7 h 8"/>
                <a:gd name="T8" fmla="*/ 27 w 38"/>
                <a:gd name="T9" fmla="*/ 7 h 8"/>
                <a:gd name="T10" fmla="*/ 34 w 38"/>
                <a:gd name="T11" fmla="*/ 8 h 8"/>
                <a:gd name="T12" fmla="*/ 37 w 38"/>
                <a:gd name="T13" fmla="*/ 5 h 8"/>
                <a:gd name="T14" fmla="*/ 26 w 38"/>
                <a:gd name="T15" fmla="*/ 0 h 8"/>
                <a:gd name="T16" fmla="*/ 16 w 38"/>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8">
                  <a:moveTo>
                    <a:pt x="16" y="0"/>
                  </a:moveTo>
                  <a:cubicBezTo>
                    <a:pt x="8" y="0"/>
                    <a:pt x="0" y="1"/>
                    <a:pt x="0" y="3"/>
                  </a:cubicBezTo>
                  <a:cubicBezTo>
                    <a:pt x="0" y="5"/>
                    <a:pt x="2" y="7"/>
                    <a:pt x="10" y="7"/>
                  </a:cubicBezTo>
                  <a:cubicBezTo>
                    <a:pt x="13" y="7"/>
                    <a:pt x="16" y="7"/>
                    <a:pt x="19" y="7"/>
                  </a:cubicBezTo>
                  <a:cubicBezTo>
                    <a:pt x="22" y="7"/>
                    <a:pt x="25" y="7"/>
                    <a:pt x="27" y="7"/>
                  </a:cubicBezTo>
                  <a:cubicBezTo>
                    <a:pt x="30" y="7"/>
                    <a:pt x="32" y="8"/>
                    <a:pt x="34" y="8"/>
                  </a:cubicBezTo>
                  <a:cubicBezTo>
                    <a:pt x="37" y="8"/>
                    <a:pt x="38" y="7"/>
                    <a:pt x="37" y="5"/>
                  </a:cubicBezTo>
                  <a:cubicBezTo>
                    <a:pt x="35" y="2"/>
                    <a:pt x="31" y="1"/>
                    <a:pt x="26" y="0"/>
                  </a:cubicBezTo>
                  <a:cubicBezTo>
                    <a:pt x="23" y="0"/>
                    <a:pt x="19"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36" name="Freeform 28"/>
            <p:cNvSpPr>
              <a:spLocks/>
            </p:cNvSpPr>
            <p:nvPr/>
          </p:nvSpPr>
          <p:spPr bwMode="auto">
            <a:xfrm>
              <a:off x="4038600" y="4483100"/>
              <a:ext cx="7938" cy="1587"/>
            </a:xfrm>
            <a:custGeom>
              <a:avLst/>
              <a:gdLst>
                <a:gd name="T0" fmla="*/ 1 w 3"/>
                <a:gd name="T1" fmla="*/ 0 h 1"/>
                <a:gd name="T2" fmla="*/ 0 w 3"/>
                <a:gd name="T3" fmla="*/ 0 h 1"/>
                <a:gd name="T4" fmla="*/ 0 w 3"/>
                <a:gd name="T5" fmla="*/ 1 h 1"/>
                <a:gd name="T6" fmla="*/ 2 w 3"/>
                <a:gd name="T7" fmla="*/ 0 h 1"/>
                <a:gd name="T8" fmla="*/ 1 w 3"/>
                <a:gd name="T9" fmla="*/ 0 h 1"/>
                <a:gd name="T10" fmla="*/ 1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1" y="0"/>
                  </a:moveTo>
                  <a:cubicBezTo>
                    <a:pt x="0" y="0"/>
                    <a:pt x="0" y="0"/>
                    <a:pt x="0" y="0"/>
                  </a:cubicBezTo>
                  <a:cubicBezTo>
                    <a:pt x="0" y="0"/>
                    <a:pt x="1" y="1"/>
                    <a:pt x="0" y="1"/>
                  </a:cubicBezTo>
                  <a:cubicBezTo>
                    <a:pt x="1" y="1"/>
                    <a:pt x="1" y="0"/>
                    <a:pt x="2" y="0"/>
                  </a:cubicBezTo>
                  <a:cubicBezTo>
                    <a:pt x="3" y="0"/>
                    <a:pt x="2"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37" name="Freeform 29"/>
            <p:cNvSpPr>
              <a:spLocks/>
            </p:cNvSpPr>
            <p:nvPr/>
          </p:nvSpPr>
          <p:spPr bwMode="auto">
            <a:xfrm>
              <a:off x="3571875" y="4248150"/>
              <a:ext cx="144463" cy="53975"/>
            </a:xfrm>
            <a:custGeom>
              <a:avLst/>
              <a:gdLst>
                <a:gd name="T0" fmla="*/ 24 w 53"/>
                <a:gd name="T1" fmla="*/ 0 h 20"/>
                <a:gd name="T2" fmla="*/ 16 w 53"/>
                <a:gd name="T3" fmla="*/ 1 h 20"/>
                <a:gd name="T4" fmla="*/ 15 w 53"/>
                <a:gd name="T5" fmla="*/ 3 h 20"/>
                <a:gd name="T6" fmla="*/ 15 w 53"/>
                <a:gd name="T7" fmla="*/ 3 h 20"/>
                <a:gd name="T8" fmla="*/ 16 w 53"/>
                <a:gd name="T9" fmla="*/ 3 h 20"/>
                <a:gd name="T10" fmla="*/ 15 w 53"/>
                <a:gd name="T11" fmla="*/ 4 h 20"/>
                <a:gd name="T12" fmla="*/ 14 w 53"/>
                <a:gd name="T13" fmla="*/ 5 h 20"/>
                <a:gd name="T14" fmla="*/ 17 w 53"/>
                <a:gd name="T15" fmla="*/ 5 h 20"/>
                <a:gd name="T16" fmla="*/ 18 w 53"/>
                <a:gd name="T17" fmla="*/ 5 h 20"/>
                <a:gd name="T18" fmla="*/ 20 w 53"/>
                <a:gd name="T19" fmla="*/ 6 h 20"/>
                <a:gd name="T20" fmla="*/ 20 w 53"/>
                <a:gd name="T21" fmla="*/ 7 h 20"/>
                <a:gd name="T22" fmla="*/ 19 w 53"/>
                <a:gd name="T23" fmla="*/ 8 h 20"/>
                <a:gd name="T24" fmla="*/ 8 w 53"/>
                <a:gd name="T25" fmla="*/ 9 h 20"/>
                <a:gd name="T26" fmla="*/ 6 w 53"/>
                <a:gd name="T27" fmla="*/ 9 h 20"/>
                <a:gd name="T28" fmla="*/ 5 w 53"/>
                <a:gd name="T29" fmla="*/ 9 h 20"/>
                <a:gd name="T30" fmla="*/ 1 w 53"/>
                <a:gd name="T31" fmla="*/ 12 h 20"/>
                <a:gd name="T32" fmla="*/ 6 w 53"/>
                <a:gd name="T33" fmla="*/ 11 h 20"/>
                <a:gd name="T34" fmla="*/ 10 w 53"/>
                <a:gd name="T35" fmla="*/ 11 h 20"/>
                <a:gd name="T36" fmla="*/ 18 w 53"/>
                <a:gd name="T37" fmla="*/ 12 h 20"/>
                <a:gd name="T38" fmla="*/ 25 w 53"/>
                <a:gd name="T39" fmla="*/ 17 h 20"/>
                <a:gd name="T40" fmla="*/ 29 w 53"/>
                <a:gd name="T41" fmla="*/ 20 h 20"/>
                <a:gd name="T42" fmla="*/ 37 w 53"/>
                <a:gd name="T43" fmla="*/ 19 h 20"/>
                <a:gd name="T44" fmla="*/ 49 w 53"/>
                <a:gd name="T45" fmla="*/ 14 h 20"/>
                <a:gd name="T46" fmla="*/ 46 w 53"/>
                <a:gd name="T47" fmla="*/ 5 h 20"/>
                <a:gd name="T48" fmla="*/ 36 w 53"/>
                <a:gd name="T49" fmla="*/ 2 h 20"/>
                <a:gd name="T50" fmla="*/ 24 w 53"/>
                <a:gd name="T5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20">
                  <a:moveTo>
                    <a:pt x="24" y="0"/>
                  </a:moveTo>
                  <a:cubicBezTo>
                    <a:pt x="21" y="0"/>
                    <a:pt x="17" y="1"/>
                    <a:pt x="16" y="1"/>
                  </a:cubicBezTo>
                  <a:cubicBezTo>
                    <a:pt x="13" y="2"/>
                    <a:pt x="13" y="3"/>
                    <a:pt x="15" y="3"/>
                  </a:cubicBezTo>
                  <a:cubicBezTo>
                    <a:pt x="15" y="3"/>
                    <a:pt x="15" y="3"/>
                    <a:pt x="15" y="3"/>
                  </a:cubicBezTo>
                  <a:cubicBezTo>
                    <a:pt x="16" y="3"/>
                    <a:pt x="16" y="3"/>
                    <a:pt x="16" y="3"/>
                  </a:cubicBezTo>
                  <a:cubicBezTo>
                    <a:pt x="17" y="3"/>
                    <a:pt x="17" y="4"/>
                    <a:pt x="15" y="4"/>
                  </a:cubicBezTo>
                  <a:cubicBezTo>
                    <a:pt x="13" y="5"/>
                    <a:pt x="13" y="5"/>
                    <a:pt x="14" y="5"/>
                  </a:cubicBezTo>
                  <a:cubicBezTo>
                    <a:pt x="15" y="5"/>
                    <a:pt x="16" y="5"/>
                    <a:pt x="17" y="5"/>
                  </a:cubicBezTo>
                  <a:cubicBezTo>
                    <a:pt x="17" y="5"/>
                    <a:pt x="18" y="5"/>
                    <a:pt x="18" y="5"/>
                  </a:cubicBezTo>
                  <a:cubicBezTo>
                    <a:pt x="20" y="5"/>
                    <a:pt x="21" y="5"/>
                    <a:pt x="20" y="6"/>
                  </a:cubicBezTo>
                  <a:cubicBezTo>
                    <a:pt x="18" y="6"/>
                    <a:pt x="18" y="7"/>
                    <a:pt x="20" y="7"/>
                  </a:cubicBezTo>
                  <a:cubicBezTo>
                    <a:pt x="21" y="7"/>
                    <a:pt x="21" y="8"/>
                    <a:pt x="19" y="8"/>
                  </a:cubicBezTo>
                  <a:cubicBezTo>
                    <a:pt x="17" y="8"/>
                    <a:pt x="14" y="9"/>
                    <a:pt x="8" y="9"/>
                  </a:cubicBezTo>
                  <a:cubicBezTo>
                    <a:pt x="7" y="9"/>
                    <a:pt x="7" y="9"/>
                    <a:pt x="6" y="9"/>
                  </a:cubicBezTo>
                  <a:cubicBezTo>
                    <a:pt x="6" y="9"/>
                    <a:pt x="5" y="9"/>
                    <a:pt x="5" y="9"/>
                  </a:cubicBezTo>
                  <a:cubicBezTo>
                    <a:pt x="2" y="9"/>
                    <a:pt x="0" y="9"/>
                    <a:pt x="1" y="12"/>
                  </a:cubicBezTo>
                  <a:cubicBezTo>
                    <a:pt x="3" y="11"/>
                    <a:pt x="4" y="11"/>
                    <a:pt x="6" y="11"/>
                  </a:cubicBezTo>
                  <a:cubicBezTo>
                    <a:pt x="8" y="11"/>
                    <a:pt x="9" y="11"/>
                    <a:pt x="10" y="11"/>
                  </a:cubicBezTo>
                  <a:cubicBezTo>
                    <a:pt x="15" y="12"/>
                    <a:pt x="19" y="12"/>
                    <a:pt x="18" y="12"/>
                  </a:cubicBezTo>
                  <a:cubicBezTo>
                    <a:pt x="17" y="13"/>
                    <a:pt x="25" y="15"/>
                    <a:pt x="25" y="17"/>
                  </a:cubicBezTo>
                  <a:cubicBezTo>
                    <a:pt x="26" y="19"/>
                    <a:pt x="26" y="20"/>
                    <a:pt x="29" y="20"/>
                  </a:cubicBezTo>
                  <a:cubicBezTo>
                    <a:pt x="30" y="20"/>
                    <a:pt x="33" y="19"/>
                    <a:pt x="37" y="19"/>
                  </a:cubicBezTo>
                  <a:cubicBezTo>
                    <a:pt x="42" y="18"/>
                    <a:pt x="46" y="16"/>
                    <a:pt x="49" y="14"/>
                  </a:cubicBezTo>
                  <a:cubicBezTo>
                    <a:pt x="52" y="10"/>
                    <a:pt x="53" y="6"/>
                    <a:pt x="46" y="5"/>
                  </a:cubicBezTo>
                  <a:cubicBezTo>
                    <a:pt x="40" y="4"/>
                    <a:pt x="41" y="4"/>
                    <a:pt x="36" y="2"/>
                  </a:cubicBezTo>
                  <a:cubicBezTo>
                    <a:pt x="33" y="1"/>
                    <a:pt x="28" y="0"/>
                    <a:pt x="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38" name="Freeform 30"/>
            <p:cNvSpPr>
              <a:spLocks/>
            </p:cNvSpPr>
            <p:nvPr/>
          </p:nvSpPr>
          <p:spPr bwMode="auto">
            <a:xfrm>
              <a:off x="3597275" y="4281488"/>
              <a:ext cx="15875" cy="1587"/>
            </a:xfrm>
            <a:custGeom>
              <a:avLst/>
              <a:gdLst>
                <a:gd name="T0" fmla="*/ 4 w 6"/>
                <a:gd name="T1" fmla="*/ 0 h 1"/>
                <a:gd name="T2" fmla="*/ 4 w 6"/>
                <a:gd name="T3" fmla="*/ 0 h 1"/>
                <a:gd name="T4" fmla="*/ 0 w 6"/>
                <a:gd name="T5" fmla="*/ 1 h 1"/>
                <a:gd name="T6" fmla="*/ 1 w 6"/>
                <a:gd name="T7" fmla="*/ 1 h 1"/>
                <a:gd name="T8" fmla="*/ 3 w 6"/>
                <a:gd name="T9" fmla="*/ 1 h 1"/>
                <a:gd name="T10" fmla="*/ 4 w 6"/>
                <a:gd name="T11" fmla="*/ 1 h 1"/>
                <a:gd name="T12" fmla="*/ 4 w 6"/>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6" h="1">
                  <a:moveTo>
                    <a:pt x="4" y="0"/>
                  </a:moveTo>
                  <a:cubicBezTo>
                    <a:pt x="4" y="0"/>
                    <a:pt x="4" y="0"/>
                    <a:pt x="4" y="0"/>
                  </a:cubicBezTo>
                  <a:cubicBezTo>
                    <a:pt x="2" y="0"/>
                    <a:pt x="0" y="1"/>
                    <a:pt x="0" y="1"/>
                  </a:cubicBezTo>
                  <a:cubicBezTo>
                    <a:pt x="0" y="1"/>
                    <a:pt x="1" y="1"/>
                    <a:pt x="1" y="1"/>
                  </a:cubicBezTo>
                  <a:cubicBezTo>
                    <a:pt x="1" y="1"/>
                    <a:pt x="2" y="1"/>
                    <a:pt x="3" y="1"/>
                  </a:cubicBezTo>
                  <a:cubicBezTo>
                    <a:pt x="3" y="1"/>
                    <a:pt x="4" y="1"/>
                    <a:pt x="4" y="1"/>
                  </a:cubicBezTo>
                  <a:cubicBezTo>
                    <a:pt x="3" y="1"/>
                    <a:pt x="6"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39" name="Freeform 31"/>
            <p:cNvSpPr>
              <a:spLocks/>
            </p:cNvSpPr>
            <p:nvPr/>
          </p:nvSpPr>
          <p:spPr bwMode="auto">
            <a:xfrm>
              <a:off x="3586163" y="4294188"/>
              <a:ext cx="26988" cy="6350"/>
            </a:xfrm>
            <a:custGeom>
              <a:avLst/>
              <a:gdLst>
                <a:gd name="T0" fmla="*/ 2 w 10"/>
                <a:gd name="T1" fmla="*/ 0 h 2"/>
                <a:gd name="T2" fmla="*/ 5 w 10"/>
                <a:gd name="T3" fmla="*/ 2 h 2"/>
                <a:gd name="T4" fmla="*/ 7 w 10"/>
                <a:gd name="T5" fmla="*/ 2 h 2"/>
                <a:gd name="T6" fmla="*/ 8 w 10"/>
                <a:gd name="T7" fmla="*/ 2 h 2"/>
                <a:gd name="T8" fmla="*/ 8 w 10"/>
                <a:gd name="T9" fmla="*/ 2 h 2"/>
                <a:gd name="T10" fmla="*/ 3 w 10"/>
                <a:gd name="T11" fmla="*/ 0 h 2"/>
                <a:gd name="T12" fmla="*/ 2 w 10"/>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0" h="2">
                  <a:moveTo>
                    <a:pt x="2" y="0"/>
                  </a:moveTo>
                  <a:cubicBezTo>
                    <a:pt x="0" y="0"/>
                    <a:pt x="0" y="0"/>
                    <a:pt x="5" y="2"/>
                  </a:cubicBezTo>
                  <a:cubicBezTo>
                    <a:pt x="6" y="2"/>
                    <a:pt x="6" y="2"/>
                    <a:pt x="7" y="2"/>
                  </a:cubicBezTo>
                  <a:cubicBezTo>
                    <a:pt x="8" y="2"/>
                    <a:pt x="8" y="2"/>
                    <a:pt x="8" y="2"/>
                  </a:cubicBezTo>
                  <a:cubicBezTo>
                    <a:pt x="8" y="2"/>
                    <a:pt x="8" y="2"/>
                    <a:pt x="8" y="2"/>
                  </a:cubicBezTo>
                  <a:cubicBezTo>
                    <a:pt x="10" y="2"/>
                    <a:pt x="10" y="0"/>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40" name="Freeform 32"/>
            <p:cNvSpPr>
              <a:spLocks/>
            </p:cNvSpPr>
            <p:nvPr/>
          </p:nvSpPr>
          <p:spPr bwMode="auto">
            <a:xfrm>
              <a:off x="3797300" y="4240213"/>
              <a:ext cx="30163" cy="11112"/>
            </a:xfrm>
            <a:custGeom>
              <a:avLst/>
              <a:gdLst>
                <a:gd name="T0" fmla="*/ 4 w 11"/>
                <a:gd name="T1" fmla="*/ 0 h 4"/>
                <a:gd name="T2" fmla="*/ 2 w 11"/>
                <a:gd name="T3" fmla="*/ 0 h 4"/>
                <a:gd name="T4" fmla="*/ 1 w 11"/>
                <a:gd name="T5" fmla="*/ 2 h 4"/>
                <a:gd name="T6" fmla="*/ 1 w 11"/>
                <a:gd name="T7" fmla="*/ 2 h 4"/>
                <a:gd name="T8" fmla="*/ 2 w 11"/>
                <a:gd name="T9" fmla="*/ 3 h 4"/>
                <a:gd name="T10" fmla="*/ 4 w 11"/>
                <a:gd name="T11" fmla="*/ 4 h 4"/>
                <a:gd name="T12" fmla="*/ 9 w 11"/>
                <a:gd name="T13" fmla="*/ 2 h 4"/>
                <a:gd name="T14" fmla="*/ 4 w 11"/>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4" y="0"/>
                  </a:moveTo>
                  <a:cubicBezTo>
                    <a:pt x="3" y="0"/>
                    <a:pt x="2" y="0"/>
                    <a:pt x="2" y="0"/>
                  </a:cubicBezTo>
                  <a:cubicBezTo>
                    <a:pt x="0" y="1"/>
                    <a:pt x="1" y="2"/>
                    <a:pt x="1" y="2"/>
                  </a:cubicBezTo>
                  <a:cubicBezTo>
                    <a:pt x="1" y="2"/>
                    <a:pt x="1" y="2"/>
                    <a:pt x="1" y="2"/>
                  </a:cubicBezTo>
                  <a:cubicBezTo>
                    <a:pt x="1" y="2"/>
                    <a:pt x="2" y="3"/>
                    <a:pt x="2" y="3"/>
                  </a:cubicBezTo>
                  <a:cubicBezTo>
                    <a:pt x="2" y="4"/>
                    <a:pt x="3" y="4"/>
                    <a:pt x="4" y="4"/>
                  </a:cubicBezTo>
                  <a:cubicBezTo>
                    <a:pt x="5" y="4"/>
                    <a:pt x="8" y="3"/>
                    <a:pt x="9" y="2"/>
                  </a:cubicBezTo>
                  <a:cubicBezTo>
                    <a:pt x="11" y="1"/>
                    <a:pt x="7"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41" name="Freeform 33"/>
            <p:cNvSpPr>
              <a:spLocks/>
            </p:cNvSpPr>
            <p:nvPr/>
          </p:nvSpPr>
          <p:spPr bwMode="auto">
            <a:xfrm>
              <a:off x="3702050" y="4311650"/>
              <a:ext cx="100013" cy="9525"/>
            </a:xfrm>
            <a:custGeom>
              <a:avLst/>
              <a:gdLst>
                <a:gd name="T0" fmla="*/ 12 w 37"/>
                <a:gd name="T1" fmla="*/ 0 h 4"/>
                <a:gd name="T2" fmla="*/ 9 w 37"/>
                <a:gd name="T3" fmla="*/ 3 h 4"/>
                <a:gd name="T4" fmla="*/ 23 w 37"/>
                <a:gd name="T5" fmla="*/ 4 h 4"/>
                <a:gd name="T6" fmla="*/ 25 w 37"/>
                <a:gd name="T7" fmla="*/ 1 h 4"/>
                <a:gd name="T8" fmla="*/ 12 w 37"/>
                <a:gd name="T9" fmla="*/ 0 h 4"/>
              </a:gdLst>
              <a:ahLst/>
              <a:cxnLst>
                <a:cxn ang="0">
                  <a:pos x="T0" y="T1"/>
                </a:cxn>
                <a:cxn ang="0">
                  <a:pos x="T2" y="T3"/>
                </a:cxn>
                <a:cxn ang="0">
                  <a:pos x="T4" y="T5"/>
                </a:cxn>
                <a:cxn ang="0">
                  <a:pos x="T6" y="T7"/>
                </a:cxn>
                <a:cxn ang="0">
                  <a:pos x="T8" y="T9"/>
                </a:cxn>
              </a:cxnLst>
              <a:rect l="0" t="0" r="r" b="b"/>
              <a:pathLst>
                <a:path w="37" h="4">
                  <a:moveTo>
                    <a:pt x="12" y="0"/>
                  </a:moveTo>
                  <a:cubicBezTo>
                    <a:pt x="5" y="0"/>
                    <a:pt x="0" y="1"/>
                    <a:pt x="9" y="3"/>
                  </a:cubicBezTo>
                  <a:cubicBezTo>
                    <a:pt x="13" y="4"/>
                    <a:pt x="18" y="4"/>
                    <a:pt x="23" y="4"/>
                  </a:cubicBezTo>
                  <a:cubicBezTo>
                    <a:pt x="32" y="4"/>
                    <a:pt x="37" y="3"/>
                    <a:pt x="25" y="1"/>
                  </a:cubicBezTo>
                  <a:cubicBezTo>
                    <a:pt x="22" y="0"/>
                    <a:pt x="16"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42" name="Freeform 34"/>
            <p:cNvSpPr>
              <a:spLocks/>
            </p:cNvSpPr>
            <p:nvPr/>
          </p:nvSpPr>
          <p:spPr bwMode="auto">
            <a:xfrm>
              <a:off x="3536950" y="4324350"/>
              <a:ext cx="26988" cy="3175"/>
            </a:xfrm>
            <a:custGeom>
              <a:avLst/>
              <a:gdLst>
                <a:gd name="T0" fmla="*/ 8 w 10"/>
                <a:gd name="T1" fmla="*/ 0 h 1"/>
                <a:gd name="T2" fmla="*/ 6 w 10"/>
                <a:gd name="T3" fmla="*/ 0 h 1"/>
                <a:gd name="T4" fmla="*/ 0 w 10"/>
                <a:gd name="T5" fmla="*/ 1 h 1"/>
                <a:gd name="T6" fmla="*/ 0 w 10"/>
                <a:gd name="T7" fmla="*/ 0 h 1"/>
                <a:gd name="T8" fmla="*/ 7 w 10"/>
                <a:gd name="T9" fmla="*/ 0 h 1"/>
                <a:gd name="T10" fmla="*/ 8 w 10"/>
                <a:gd name="T11" fmla="*/ 0 h 1"/>
              </a:gdLst>
              <a:ahLst/>
              <a:cxnLst>
                <a:cxn ang="0">
                  <a:pos x="T0" y="T1"/>
                </a:cxn>
                <a:cxn ang="0">
                  <a:pos x="T2" y="T3"/>
                </a:cxn>
                <a:cxn ang="0">
                  <a:pos x="T4" y="T5"/>
                </a:cxn>
                <a:cxn ang="0">
                  <a:pos x="T6" y="T7"/>
                </a:cxn>
                <a:cxn ang="0">
                  <a:pos x="T8" y="T9"/>
                </a:cxn>
                <a:cxn ang="0">
                  <a:pos x="T10" y="T11"/>
                </a:cxn>
              </a:cxnLst>
              <a:rect l="0" t="0" r="r" b="b"/>
              <a:pathLst>
                <a:path w="10" h="1">
                  <a:moveTo>
                    <a:pt x="8" y="0"/>
                  </a:moveTo>
                  <a:cubicBezTo>
                    <a:pt x="7" y="0"/>
                    <a:pt x="7" y="0"/>
                    <a:pt x="6" y="0"/>
                  </a:cubicBezTo>
                  <a:cubicBezTo>
                    <a:pt x="2" y="0"/>
                    <a:pt x="0" y="1"/>
                    <a:pt x="0" y="1"/>
                  </a:cubicBezTo>
                  <a:cubicBezTo>
                    <a:pt x="0" y="1"/>
                    <a:pt x="0" y="1"/>
                    <a:pt x="0" y="0"/>
                  </a:cubicBezTo>
                  <a:cubicBezTo>
                    <a:pt x="3" y="0"/>
                    <a:pt x="5" y="0"/>
                    <a:pt x="7" y="0"/>
                  </a:cubicBezTo>
                  <a:cubicBezTo>
                    <a:pt x="9" y="0"/>
                    <a:pt x="10"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43" name="Freeform 35"/>
            <p:cNvSpPr>
              <a:spLocks/>
            </p:cNvSpPr>
            <p:nvPr/>
          </p:nvSpPr>
          <p:spPr bwMode="auto">
            <a:xfrm>
              <a:off x="4027488" y="4373563"/>
              <a:ext cx="25400" cy="7937"/>
            </a:xfrm>
            <a:custGeom>
              <a:avLst/>
              <a:gdLst>
                <a:gd name="T0" fmla="*/ 9 w 9"/>
                <a:gd name="T1" fmla="*/ 0 h 3"/>
                <a:gd name="T2" fmla="*/ 8 w 9"/>
                <a:gd name="T3" fmla="*/ 0 h 3"/>
                <a:gd name="T4" fmla="*/ 3 w 9"/>
                <a:gd name="T5" fmla="*/ 2 h 3"/>
                <a:gd name="T6" fmla="*/ 3 w 9"/>
                <a:gd name="T7" fmla="*/ 3 h 3"/>
                <a:gd name="T8" fmla="*/ 3 w 9"/>
                <a:gd name="T9" fmla="*/ 3 h 3"/>
                <a:gd name="T10" fmla="*/ 7 w 9"/>
                <a:gd name="T11" fmla="*/ 2 h 3"/>
                <a:gd name="T12" fmla="*/ 9 w 9"/>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9" h="3">
                  <a:moveTo>
                    <a:pt x="9" y="0"/>
                  </a:moveTo>
                  <a:cubicBezTo>
                    <a:pt x="9" y="0"/>
                    <a:pt x="9" y="0"/>
                    <a:pt x="8" y="0"/>
                  </a:cubicBezTo>
                  <a:cubicBezTo>
                    <a:pt x="7" y="1"/>
                    <a:pt x="5" y="1"/>
                    <a:pt x="3" y="2"/>
                  </a:cubicBezTo>
                  <a:cubicBezTo>
                    <a:pt x="0" y="2"/>
                    <a:pt x="1" y="3"/>
                    <a:pt x="3" y="3"/>
                  </a:cubicBezTo>
                  <a:cubicBezTo>
                    <a:pt x="3" y="3"/>
                    <a:pt x="3" y="3"/>
                    <a:pt x="3" y="3"/>
                  </a:cubicBezTo>
                  <a:cubicBezTo>
                    <a:pt x="4" y="3"/>
                    <a:pt x="6" y="2"/>
                    <a:pt x="7" y="2"/>
                  </a:cubicBezTo>
                  <a:cubicBezTo>
                    <a:pt x="8" y="1"/>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44" name="Freeform 36"/>
            <p:cNvSpPr>
              <a:spLocks/>
            </p:cNvSpPr>
            <p:nvPr/>
          </p:nvSpPr>
          <p:spPr bwMode="auto">
            <a:xfrm>
              <a:off x="3797300" y="4343400"/>
              <a:ext cx="15875" cy="6350"/>
            </a:xfrm>
            <a:custGeom>
              <a:avLst/>
              <a:gdLst>
                <a:gd name="T0" fmla="*/ 0 w 6"/>
                <a:gd name="T1" fmla="*/ 0 h 2"/>
                <a:gd name="T2" fmla="*/ 0 w 6"/>
                <a:gd name="T3" fmla="*/ 2 h 2"/>
                <a:gd name="T4" fmla="*/ 3 w 6"/>
                <a:gd name="T5" fmla="*/ 2 h 2"/>
                <a:gd name="T6" fmla="*/ 5 w 6"/>
                <a:gd name="T7" fmla="*/ 1 h 2"/>
                <a:gd name="T8" fmla="*/ 0 w 6"/>
                <a:gd name="T9" fmla="*/ 0 h 2"/>
              </a:gdLst>
              <a:ahLst/>
              <a:cxnLst>
                <a:cxn ang="0">
                  <a:pos x="T0" y="T1"/>
                </a:cxn>
                <a:cxn ang="0">
                  <a:pos x="T2" y="T3"/>
                </a:cxn>
                <a:cxn ang="0">
                  <a:pos x="T4" y="T5"/>
                </a:cxn>
                <a:cxn ang="0">
                  <a:pos x="T6" y="T7"/>
                </a:cxn>
                <a:cxn ang="0">
                  <a:pos x="T8" y="T9"/>
                </a:cxn>
              </a:cxnLst>
              <a:rect l="0" t="0" r="r" b="b"/>
              <a:pathLst>
                <a:path w="6" h="2">
                  <a:moveTo>
                    <a:pt x="0" y="0"/>
                  </a:moveTo>
                  <a:cubicBezTo>
                    <a:pt x="0" y="0"/>
                    <a:pt x="0" y="1"/>
                    <a:pt x="0" y="2"/>
                  </a:cubicBezTo>
                  <a:cubicBezTo>
                    <a:pt x="1" y="2"/>
                    <a:pt x="2" y="2"/>
                    <a:pt x="3" y="2"/>
                  </a:cubicBezTo>
                  <a:cubicBezTo>
                    <a:pt x="5" y="2"/>
                    <a:pt x="6" y="2"/>
                    <a:pt x="5" y="1"/>
                  </a:cubicBezTo>
                  <a:cubicBezTo>
                    <a:pt x="4"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45" name="Freeform 37"/>
            <p:cNvSpPr>
              <a:spLocks/>
            </p:cNvSpPr>
            <p:nvPr/>
          </p:nvSpPr>
          <p:spPr bwMode="auto">
            <a:xfrm>
              <a:off x="4248150" y="4827588"/>
              <a:ext cx="7938" cy="0"/>
            </a:xfrm>
            <a:custGeom>
              <a:avLst/>
              <a:gdLst>
                <a:gd name="T0" fmla="*/ 2 w 3"/>
                <a:gd name="T1" fmla="*/ 1 w 3"/>
                <a:gd name="T2" fmla="*/ 0 w 3"/>
                <a:gd name="T3" fmla="*/ 2 w 3"/>
                <a:gd name="T4" fmla="*/ 2 w 3"/>
              </a:gdLst>
              <a:ahLst/>
              <a:cxnLst>
                <a:cxn ang="0">
                  <a:pos x="T0" y="0"/>
                </a:cxn>
                <a:cxn ang="0">
                  <a:pos x="T1" y="0"/>
                </a:cxn>
                <a:cxn ang="0">
                  <a:pos x="T2" y="0"/>
                </a:cxn>
                <a:cxn ang="0">
                  <a:pos x="T3" y="0"/>
                </a:cxn>
                <a:cxn ang="0">
                  <a:pos x="T4" y="0"/>
                </a:cxn>
              </a:cxnLst>
              <a:rect l="0" t="0" r="r" b="b"/>
              <a:pathLst>
                <a:path w="3">
                  <a:moveTo>
                    <a:pt x="2" y="0"/>
                  </a:moveTo>
                  <a:cubicBezTo>
                    <a:pt x="2" y="0"/>
                    <a:pt x="2" y="0"/>
                    <a:pt x="1" y="0"/>
                  </a:cubicBezTo>
                  <a:cubicBezTo>
                    <a:pt x="1" y="0"/>
                    <a:pt x="0" y="0"/>
                    <a:pt x="0" y="0"/>
                  </a:cubicBezTo>
                  <a:cubicBezTo>
                    <a:pt x="0" y="0"/>
                    <a:pt x="2" y="0"/>
                    <a:pt x="2"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46" name="Freeform 38"/>
            <p:cNvSpPr>
              <a:spLocks/>
            </p:cNvSpPr>
            <p:nvPr/>
          </p:nvSpPr>
          <p:spPr bwMode="auto">
            <a:xfrm>
              <a:off x="3713163" y="4281488"/>
              <a:ext cx="87313" cy="23812"/>
            </a:xfrm>
            <a:custGeom>
              <a:avLst/>
              <a:gdLst>
                <a:gd name="T0" fmla="*/ 14 w 32"/>
                <a:gd name="T1" fmla="*/ 0 h 9"/>
                <a:gd name="T2" fmla="*/ 2 w 32"/>
                <a:gd name="T3" fmla="*/ 4 h 9"/>
                <a:gd name="T4" fmla="*/ 5 w 32"/>
                <a:gd name="T5" fmla="*/ 5 h 9"/>
                <a:gd name="T6" fmla="*/ 5 w 32"/>
                <a:gd name="T7" fmla="*/ 6 h 9"/>
                <a:gd name="T8" fmla="*/ 4 w 32"/>
                <a:gd name="T9" fmla="*/ 6 h 9"/>
                <a:gd name="T10" fmla="*/ 3 w 32"/>
                <a:gd name="T11" fmla="*/ 6 h 9"/>
                <a:gd name="T12" fmla="*/ 0 w 32"/>
                <a:gd name="T13" fmla="*/ 7 h 9"/>
                <a:gd name="T14" fmla="*/ 15 w 32"/>
                <a:gd name="T15" fmla="*/ 9 h 9"/>
                <a:gd name="T16" fmla="*/ 17 w 32"/>
                <a:gd name="T17" fmla="*/ 9 h 9"/>
                <a:gd name="T18" fmla="*/ 19 w 32"/>
                <a:gd name="T19" fmla="*/ 0 h 9"/>
                <a:gd name="T20" fmla="*/ 14 w 32"/>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 h="9">
                  <a:moveTo>
                    <a:pt x="14" y="0"/>
                  </a:moveTo>
                  <a:cubicBezTo>
                    <a:pt x="9" y="0"/>
                    <a:pt x="4" y="1"/>
                    <a:pt x="2" y="4"/>
                  </a:cubicBezTo>
                  <a:cubicBezTo>
                    <a:pt x="3" y="5"/>
                    <a:pt x="4" y="5"/>
                    <a:pt x="5" y="5"/>
                  </a:cubicBezTo>
                  <a:cubicBezTo>
                    <a:pt x="7" y="6"/>
                    <a:pt x="6" y="6"/>
                    <a:pt x="5" y="6"/>
                  </a:cubicBezTo>
                  <a:cubicBezTo>
                    <a:pt x="4" y="6"/>
                    <a:pt x="4" y="6"/>
                    <a:pt x="4" y="6"/>
                  </a:cubicBezTo>
                  <a:cubicBezTo>
                    <a:pt x="4" y="6"/>
                    <a:pt x="3" y="6"/>
                    <a:pt x="3" y="6"/>
                  </a:cubicBezTo>
                  <a:cubicBezTo>
                    <a:pt x="2" y="6"/>
                    <a:pt x="0" y="7"/>
                    <a:pt x="0" y="7"/>
                  </a:cubicBezTo>
                  <a:cubicBezTo>
                    <a:pt x="1" y="8"/>
                    <a:pt x="7" y="9"/>
                    <a:pt x="15" y="9"/>
                  </a:cubicBezTo>
                  <a:cubicBezTo>
                    <a:pt x="16" y="9"/>
                    <a:pt x="16" y="9"/>
                    <a:pt x="17" y="9"/>
                  </a:cubicBezTo>
                  <a:cubicBezTo>
                    <a:pt x="25" y="9"/>
                    <a:pt x="32" y="3"/>
                    <a:pt x="19" y="0"/>
                  </a:cubicBezTo>
                  <a:cubicBezTo>
                    <a:pt x="17" y="0"/>
                    <a:pt x="15"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47" name="Freeform 39"/>
            <p:cNvSpPr>
              <a:spLocks/>
            </p:cNvSpPr>
            <p:nvPr/>
          </p:nvSpPr>
          <p:spPr bwMode="auto">
            <a:xfrm>
              <a:off x="1127125" y="4491038"/>
              <a:ext cx="30163" cy="4762"/>
            </a:xfrm>
            <a:custGeom>
              <a:avLst/>
              <a:gdLst>
                <a:gd name="T0" fmla="*/ 7 w 11"/>
                <a:gd name="T1" fmla="*/ 0 h 2"/>
                <a:gd name="T2" fmla="*/ 3 w 11"/>
                <a:gd name="T3" fmla="*/ 0 h 2"/>
                <a:gd name="T4" fmla="*/ 5 w 11"/>
                <a:gd name="T5" fmla="*/ 2 h 2"/>
                <a:gd name="T6" fmla="*/ 10 w 11"/>
                <a:gd name="T7" fmla="*/ 1 h 2"/>
                <a:gd name="T8" fmla="*/ 7 w 11"/>
                <a:gd name="T9" fmla="*/ 0 h 2"/>
              </a:gdLst>
              <a:ahLst/>
              <a:cxnLst>
                <a:cxn ang="0">
                  <a:pos x="T0" y="T1"/>
                </a:cxn>
                <a:cxn ang="0">
                  <a:pos x="T2" y="T3"/>
                </a:cxn>
                <a:cxn ang="0">
                  <a:pos x="T4" y="T5"/>
                </a:cxn>
                <a:cxn ang="0">
                  <a:pos x="T6" y="T7"/>
                </a:cxn>
                <a:cxn ang="0">
                  <a:pos x="T8" y="T9"/>
                </a:cxn>
              </a:cxnLst>
              <a:rect l="0" t="0" r="r" b="b"/>
              <a:pathLst>
                <a:path w="11" h="2">
                  <a:moveTo>
                    <a:pt x="7" y="0"/>
                  </a:moveTo>
                  <a:cubicBezTo>
                    <a:pt x="6" y="0"/>
                    <a:pt x="4" y="0"/>
                    <a:pt x="3" y="0"/>
                  </a:cubicBezTo>
                  <a:cubicBezTo>
                    <a:pt x="0" y="1"/>
                    <a:pt x="4" y="1"/>
                    <a:pt x="5" y="2"/>
                  </a:cubicBezTo>
                  <a:cubicBezTo>
                    <a:pt x="7" y="2"/>
                    <a:pt x="10" y="2"/>
                    <a:pt x="10" y="1"/>
                  </a:cubicBezTo>
                  <a:cubicBezTo>
                    <a:pt x="11" y="0"/>
                    <a:pt x="9"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48" name="Freeform 40"/>
            <p:cNvSpPr>
              <a:spLocks/>
            </p:cNvSpPr>
            <p:nvPr/>
          </p:nvSpPr>
          <p:spPr bwMode="auto">
            <a:xfrm>
              <a:off x="4260850" y="4351338"/>
              <a:ext cx="23813" cy="3175"/>
            </a:xfrm>
            <a:custGeom>
              <a:avLst/>
              <a:gdLst>
                <a:gd name="T0" fmla="*/ 3 w 9"/>
                <a:gd name="T1" fmla="*/ 0 h 1"/>
                <a:gd name="T2" fmla="*/ 3 w 9"/>
                <a:gd name="T3" fmla="*/ 1 h 1"/>
                <a:gd name="T4" fmla="*/ 7 w 9"/>
                <a:gd name="T5" fmla="*/ 1 h 1"/>
                <a:gd name="T6" fmla="*/ 9 w 9"/>
                <a:gd name="T7" fmla="*/ 1 h 1"/>
                <a:gd name="T8" fmla="*/ 4 w 9"/>
                <a:gd name="T9" fmla="*/ 1 h 1"/>
                <a:gd name="T10" fmla="*/ 3 w 9"/>
                <a:gd name="T11" fmla="*/ 0 h 1"/>
              </a:gdLst>
              <a:ahLst/>
              <a:cxnLst>
                <a:cxn ang="0">
                  <a:pos x="T0" y="T1"/>
                </a:cxn>
                <a:cxn ang="0">
                  <a:pos x="T2" y="T3"/>
                </a:cxn>
                <a:cxn ang="0">
                  <a:pos x="T4" y="T5"/>
                </a:cxn>
                <a:cxn ang="0">
                  <a:pos x="T6" y="T7"/>
                </a:cxn>
                <a:cxn ang="0">
                  <a:pos x="T8" y="T9"/>
                </a:cxn>
                <a:cxn ang="0">
                  <a:pos x="T10" y="T11"/>
                </a:cxn>
              </a:cxnLst>
              <a:rect l="0" t="0" r="r" b="b"/>
              <a:pathLst>
                <a:path w="9" h="1">
                  <a:moveTo>
                    <a:pt x="3" y="0"/>
                  </a:moveTo>
                  <a:cubicBezTo>
                    <a:pt x="1" y="0"/>
                    <a:pt x="0" y="1"/>
                    <a:pt x="3" y="1"/>
                  </a:cubicBezTo>
                  <a:cubicBezTo>
                    <a:pt x="4" y="1"/>
                    <a:pt x="6" y="1"/>
                    <a:pt x="7" y="1"/>
                  </a:cubicBezTo>
                  <a:cubicBezTo>
                    <a:pt x="8" y="1"/>
                    <a:pt x="8" y="1"/>
                    <a:pt x="9" y="1"/>
                  </a:cubicBezTo>
                  <a:cubicBezTo>
                    <a:pt x="6" y="1"/>
                    <a:pt x="5" y="1"/>
                    <a:pt x="4" y="1"/>
                  </a:cubicBezTo>
                  <a:cubicBezTo>
                    <a:pt x="3" y="1"/>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49" name="Freeform 41"/>
            <p:cNvSpPr>
              <a:spLocks/>
            </p:cNvSpPr>
            <p:nvPr/>
          </p:nvSpPr>
          <p:spPr bwMode="auto">
            <a:xfrm>
              <a:off x="3794125" y="4300538"/>
              <a:ext cx="6350" cy="1587"/>
            </a:xfrm>
            <a:custGeom>
              <a:avLst/>
              <a:gdLst>
                <a:gd name="T0" fmla="*/ 0 w 2"/>
                <a:gd name="T1" fmla="*/ 0 h 1"/>
                <a:gd name="T2" fmla="*/ 0 w 2"/>
                <a:gd name="T3" fmla="*/ 0 h 1"/>
                <a:gd name="T4" fmla="*/ 1 w 2"/>
                <a:gd name="T5" fmla="*/ 1 h 1"/>
                <a:gd name="T6" fmla="*/ 2 w 2"/>
                <a:gd name="T7" fmla="*/ 0 h 1"/>
                <a:gd name="T8" fmla="*/ 0 w 2"/>
                <a:gd name="T9" fmla="*/ 0 h 1"/>
              </a:gdLst>
              <a:ahLst/>
              <a:cxnLst>
                <a:cxn ang="0">
                  <a:pos x="T0" y="T1"/>
                </a:cxn>
                <a:cxn ang="0">
                  <a:pos x="T2" y="T3"/>
                </a:cxn>
                <a:cxn ang="0">
                  <a:pos x="T4" y="T5"/>
                </a:cxn>
                <a:cxn ang="0">
                  <a:pos x="T6" y="T7"/>
                </a:cxn>
                <a:cxn ang="0">
                  <a:pos x="T8" y="T9"/>
                </a:cxn>
              </a:cxnLst>
              <a:rect l="0" t="0" r="r" b="b"/>
              <a:pathLst>
                <a:path w="2" h="1">
                  <a:moveTo>
                    <a:pt x="0" y="0"/>
                  </a:moveTo>
                  <a:cubicBezTo>
                    <a:pt x="0" y="0"/>
                    <a:pt x="0" y="0"/>
                    <a:pt x="0" y="0"/>
                  </a:cubicBezTo>
                  <a:cubicBezTo>
                    <a:pt x="0" y="1"/>
                    <a:pt x="0" y="1"/>
                    <a:pt x="1" y="1"/>
                  </a:cubicBezTo>
                  <a:cubicBezTo>
                    <a:pt x="1" y="1"/>
                    <a:pt x="2" y="1"/>
                    <a:pt x="2" y="0"/>
                  </a:cubicBezTo>
                  <a:cubicBezTo>
                    <a:pt x="1"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50" name="Freeform 42"/>
            <p:cNvSpPr>
              <a:spLocks/>
            </p:cNvSpPr>
            <p:nvPr/>
          </p:nvSpPr>
          <p:spPr bwMode="auto">
            <a:xfrm>
              <a:off x="3656013" y="4327525"/>
              <a:ext cx="347663" cy="80962"/>
            </a:xfrm>
            <a:custGeom>
              <a:avLst/>
              <a:gdLst>
                <a:gd name="T0" fmla="*/ 0 w 128"/>
                <a:gd name="T1" fmla="*/ 1 h 30"/>
                <a:gd name="T2" fmla="*/ 7 w 128"/>
                <a:gd name="T3" fmla="*/ 5 h 30"/>
                <a:gd name="T4" fmla="*/ 14 w 128"/>
                <a:gd name="T5" fmla="*/ 7 h 30"/>
                <a:gd name="T6" fmla="*/ 16 w 128"/>
                <a:gd name="T7" fmla="*/ 22 h 30"/>
                <a:gd name="T8" fmla="*/ 17 w 128"/>
                <a:gd name="T9" fmla="*/ 22 h 30"/>
                <a:gd name="T10" fmla="*/ 24 w 128"/>
                <a:gd name="T11" fmla="*/ 24 h 30"/>
                <a:gd name="T12" fmla="*/ 33 w 128"/>
                <a:gd name="T13" fmla="*/ 23 h 30"/>
                <a:gd name="T14" fmla="*/ 34 w 128"/>
                <a:gd name="T15" fmla="*/ 24 h 30"/>
                <a:gd name="T16" fmla="*/ 36 w 128"/>
                <a:gd name="T17" fmla="*/ 23 h 30"/>
                <a:gd name="T18" fmla="*/ 40 w 128"/>
                <a:gd name="T19" fmla="*/ 26 h 30"/>
                <a:gd name="T20" fmla="*/ 48 w 128"/>
                <a:gd name="T21" fmla="*/ 27 h 30"/>
                <a:gd name="T22" fmla="*/ 52 w 128"/>
                <a:gd name="T23" fmla="*/ 26 h 30"/>
                <a:gd name="T24" fmla="*/ 54 w 128"/>
                <a:gd name="T25" fmla="*/ 27 h 30"/>
                <a:gd name="T26" fmla="*/ 57 w 128"/>
                <a:gd name="T27" fmla="*/ 26 h 30"/>
                <a:gd name="T28" fmla="*/ 58 w 128"/>
                <a:gd name="T29" fmla="*/ 27 h 30"/>
                <a:gd name="T30" fmla="*/ 63 w 128"/>
                <a:gd name="T31" fmla="*/ 26 h 30"/>
                <a:gd name="T32" fmla="*/ 64 w 128"/>
                <a:gd name="T33" fmla="*/ 27 h 30"/>
                <a:gd name="T34" fmla="*/ 66 w 128"/>
                <a:gd name="T35" fmla="*/ 27 h 30"/>
                <a:gd name="T36" fmla="*/ 76 w 128"/>
                <a:gd name="T37" fmla="*/ 28 h 30"/>
                <a:gd name="T38" fmla="*/ 82 w 128"/>
                <a:gd name="T39" fmla="*/ 28 h 30"/>
                <a:gd name="T40" fmla="*/ 102 w 128"/>
                <a:gd name="T41" fmla="*/ 30 h 30"/>
                <a:gd name="T42" fmla="*/ 119 w 128"/>
                <a:gd name="T43" fmla="*/ 27 h 30"/>
                <a:gd name="T44" fmla="*/ 121 w 128"/>
                <a:gd name="T45" fmla="*/ 27 h 30"/>
                <a:gd name="T46" fmla="*/ 124 w 128"/>
                <a:gd name="T47" fmla="*/ 25 h 30"/>
                <a:gd name="T48" fmla="*/ 105 w 128"/>
                <a:gd name="T49" fmla="*/ 18 h 30"/>
                <a:gd name="T50" fmla="*/ 82 w 128"/>
                <a:gd name="T51" fmla="*/ 18 h 30"/>
                <a:gd name="T52" fmla="*/ 73 w 128"/>
                <a:gd name="T53" fmla="*/ 19 h 30"/>
                <a:gd name="T54" fmla="*/ 70 w 128"/>
                <a:gd name="T55" fmla="*/ 19 h 30"/>
                <a:gd name="T56" fmla="*/ 67 w 128"/>
                <a:gd name="T57" fmla="*/ 19 h 30"/>
                <a:gd name="T58" fmla="*/ 61 w 128"/>
                <a:gd name="T59" fmla="*/ 17 h 30"/>
                <a:gd name="T60" fmla="*/ 59 w 128"/>
                <a:gd name="T61" fmla="*/ 18 h 30"/>
                <a:gd name="T62" fmla="*/ 52 w 128"/>
                <a:gd name="T63" fmla="*/ 16 h 30"/>
                <a:gd name="T64" fmla="*/ 48 w 128"/>
                <a:gd name="T65" fmla="*/ 16 h 30"/>
                <a:gd name="T66" fmla="*/ 44 w 128"/>
                <a:gd name="T67" fmla="*/ 16 h 30"/>
                <a:gd name="T68" fmla="*/ 42 w 128"/>
                <a:gd name="T69" fmla="*/ 13 h 30"/>
                <a:gd name="T70" fmla="*/ 40 w 128"/>
                <a:gd name="T71" fmla="*/ 13 h 30"/>
                <a:gd name="T72" fmla="*/ 36 w 128"/>
                <a:gd name="T73" fmla="*/ 13 h 30"/>
                <a:gd name="T74" fmla="*/ 35 w 128"/>
                <a:gd name="T75" fmla="*/ 13 h 30"/>
                <a:gd name="T76" fmla="*/ 39 w 128"/>
                <a:gd name="T77" fmla="*/ 11 h 30"/>
                <a:gd name="T78" fmla="*/ 35 w 128"/>
                <a:gd name="T79" fmla="*/ 9 h 30"/>
                <a:gd name="T80" fmla="*/ 47 w 128"/>
                <a:gd name="T81" fmla="*/ 11 h 30"/>
                <a:gd name="T82" fmla="*/ 45 w 128"/>
                <a:gd name="T83" fmla="*/ 7 h 30"/>
                <a:gd name="T84" fmla="*/ 46 w 128"/>
                <a:gd name="T85" fmla="*/ 7 h 30"/>
                <a:gd name="T86" fmla="*/ 37 w 128"/>
                <a:gd name="T87" fmla="*/ 5 h 30"/>
                <a:gd name="T88" fmla="*/ 29 w 128"/>
                <a:gd name="T89" fmla="*/ 6 h 30"/>
                <a:gd name="T90" fmla="*/ 22 w 128"/>
                <a:gd name="T91"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8" h="30">
                  <a:moveTo>
                    <a:pt x="12" y="0"/>
                  </a:moveTo>
                  <a:cubicBezTo>
                    <a:pt x="6" y="0"/>
                    <a:pt x="1" y="1"/>
                    <a:pt x="0" y="1"/>
                  </a:cubicBezTo>
                  <a:cubicBezTo>
                    <a:pt x="1" y="1"/>
                    <a:pt x="2" y="2"/>
                    <a:pt x="3" y="2"/>
                  </a:cubicBezTo>
                  <a:cubicBezTo>
                    <a:pt x="5" y="3"/>
                    <a:pt x="6" y="4"/>
                    <a:pt x="7" y="5"/>
                  </a:cubicBezTo>
                  <a:cubicBezTo>
                    <a:pt x="9" y="6"/>
                    <a:pt x="7" y="6"/>
                    <a:pt x="5" y="6"/>
                  </a:cubicBezTo>
                  <a:cubicBezTo>
                    <a:pt x="4" y="7"/>
                    <a:pt x="8" y="7"/>
                    <a:pt x="14" y="7"/>
                  </a:cubicBezTo>
                  <a:cubicBezTo>
                    <a:pt x="20" y="8"/>
                    <a:pt x="24" y="11"/>
                    <a:pt x="17" y="15"/>
                  </a:cubicBezTo>
                  <a:cubicBezTo>
                    <a:pt x="9" y="19"/>
                    <a:pt x="14" y="22"/>
                    <a:pt x="16" y="22"/>
                  </a:cubicBezTo>
                  <a:cubicBezTo>
                    <a:pt x="16" y="22"/>
                    <a:pt x="16" y="22"/>
                    <a:pt x="16" y="22"/>
                  </a:cubicBezTo>
                  <a:cubicBezTo>
                    <a:pt x="17" y="22"/>
                    <a:pt x="17" y="22"/>
                    <a:pt x="17" y="22"/>
                  </a:cubicBezTo>
                  <a:cubicBezTo>
                    <a:pt x="19" y="22"/>
                    <a:pt x="17" y="24"/>
                    <a:pt x="23" y="24"/>
                  </a:cubicBezTo>
                  <a:cubicBezTo>
                    <a:pt x="23" y="24"/>
                    <a:pt x="24" y="24"/>
                    <a:pt x="24" y="24"/>
                  </a:cubicBezTo>
                  <a:cubicBezTo>
                    <a:pt x="26" y="24"/>
                    <a:pt x="29" y="24"/>
                    <a:pt x="30" y="24"/>
                  </a:cubicBezTo>
                  <a:cubicBezTo>
                    <a:pt x="32" y="23"/>
                    <a:pt x="33" y="23"/>
                    <a:pt x="33" y="23"/>
                  </a:cubicBezTo>
                  <a:cubicBezTo>
                    <a:pt x="34" y="23"/>
                    <a:pt x="34" y="23"/>
                    <a:pt x="34" y="23"/>
                  </a:cubicBezTo>
                  <a:cubicBezTo>
                    <a:pt x="33" y="23"/>
                    <a:pt x="33" y="24"/>
                    <a:pt x="34" y="24"/>
                  </a:cubicBezTo>
                  <a:cubicBezTo>
                    <a:pt x="34" y="24"/>
                    <a:pt x="35" y="23"/>
                    <a:pt x="35" y="23"/>
                  </a:cubicBezTo>
                  <a:cubicBezTo>
                    <a:pt x="36" y="23"/>
                    <a:pt x="36" y="23"/>
                    <a:pt x="36" y="23"/>
                  </a:cubicBezTo>
                  <a:cubicBezTo>
                    <a:pt x="37" y="23"/>
                    <a:pt x="36" y="23"/>
                    <a:pt x="35" y="24"/>
                  </a:cubicBezTo>
                  <a:cubicBezTo>
                    <a:pt x="34" y="25"/>
                    <a:pt x="36" y="26"/>
                    <a:pt x="40" y="26"/>
                  </a:cubicBezTo>
                  <a:cubicBezTo>
                    <a:pt x="43" y="26"/>
                    <a:pt x="46" y="27"/>
                    <a:pt x="47" y="27"/>
                  </a:cubicBezTo>
                  <a:cubicBezTo>
                    <a:pt x="48" y="27"/>
                    <a:pt x="48" y="27"/>
                    <a:pt x="48" y="27"/>
                  </a:cubicBezTo>
                  <a:cubicBezTo>
                    <a:pt x="49" y="27"/>
                    <a:pt x="51" y="27"/>
                    <a:pt x="51" y="26"/>
                  </a:cubicBezTo>
                  <a:cubicBezTo>
                    <a:pt x="51" y="26"/>
                    <a:pt x="52" y="26"/>
                    <a:pt x="52" y="26"/>
                  </a:cubicBezTo>
                  <a:cubicBezTo>
                    <a:pt x="52" y="26"/>
                    <a:pt x="53" y="26"/>
                    <a:pt x="53" y="26"/>
                  </a:cubicBezTo>
                  <a:cubicBezTo>
                    <a:pt x="53" y="27"/>
                    <a:pt x="53" y="27"/>
                    <a:pt x="54" y="27"/>
                  </a:cubicBezTo>
                  <a:cubicBezTo>
                    <a:pt x="54" y="27"/>
                    <a:pt x="55" y="27"/>
                    <a:pt x="55" y="27"/>
                  </a:cubicBezTo>
                  <a:cubicBezTo>
                    <a:pt x="56" y="27"/>
                    <a:pt x="56" y="26"/>
                    <a:pt x="57" y="26"/>
                  </a:cubicBezTo>
                  <a:cubicBezTo>
                    <a:pt x="57" y="26"/>
                    <a:pt x="58" y="27"/>
                    <a:pt x="57" y="27"/>
                  </a:cubicBezTo>
                  <a:cubicBezTo>
                    <a:pt x="57" y="27"/>
                    <a:pt x="57" y="27"/>
                    <a:pt x="58" y="27"/>
                  </a:cubicBezTo>
                  <a:cubicBezTo>
                    <a:pt x="59" y="27"/>
                    <a:pt x="59" y="27"/>
                    <a:pt x="60" y="27"/>
                  </a:cubicBezTo>
                  <a:cubicBezTo>
                    <a:pt x="61" y="27"/>
                    <a:pt x="62" y="26"/>
                    <a:pt x="63" y="26"/>
                  </a:cubicBezTo>
                  <a:cubicBezTo>
                    <a:pt x="63" y="26"/>
                    <a:pt x="63" y="27"/>
                    <a:pt x="63" y="27"/>
                  </a:cubicBezTo>
                  <a:cubicBezTo>
                    <a:pt x="63" y="27"/>
                    <a:pt x="63" y="27"/>
                    <a:pt x="64" y="27"/>
                  </a:cubicBezTo>
                  <a:cubicBezTo>
                    <a:pt x="64" y="27"/>
                    <a:pt x="65" y="27"/>
                    <a:pt x="65" y="27"/>
                  </a:cubicBezTo>
                  <a:cubicBezTo>
                    <a:pt x="65" y="27"/>
                    <a:pt x="66" y="27"/>
                    <a:pt x="66" y="27"/>
                  </a:cubicBezTo>
                  <a:cubicBezTo>
                    <a:pt x="66" y="27"/>
                    <a:pt x="68" y="27"/>
                    <a:pt x="69" y="27"/>
                  </a:cubicBezTo>
                  <a:cubicBezTo>
                    <a:pt x="71" y="28"/>
                    <a:pt x="73" y="28"/>
                    <a:pt x="76" y="28"/>
                  </a:cubicBezTo>
                  <a:cubicBezTo>
                    <a:pt x="77" y="28"/>
                    <a:pt x="78" y="28"/>
                    <a:pt x="78" y="28"/>
                  </a:cubicBezTo>
                  <a:cubicBezTo>
                    <a:pt x="80" y="28"/>
                    <a:pt x="81" y="28"/>
                    <a:pt x="82" y="28"/>
                  </a:cubicBezTo>
                  <a:cubicBezTo>
                    <a:pt x="86" y="28"/>
                    <a:pt x="87" y="29"/>
                    <a:pt x="98" y="30"/>
                  </a:cubicBezTo>
                  <a:cubicBezTo>
                    <a:pt x="100" y="30"/>
                    <a:pt x="101" y="30"/>
                    <a:pt x="102" y="30"/>
                  </a:cubicBezTo>
                  <a:cubicBezTo>
                    <a:pt x="107" y="30"/>
                    <a:pt x="110" y="29"/>
                    <a:pt x="113" y="28"/>
                  </a:cubicBezTo>
                  <a:cubicBezTo>
                    <a:pt x="116" y="28"/>
                    <a:pt x="117" y="27"/>
                    <a:pt x="119" y="27"/>
                  </a:cubicBezTo>
                  <a:cubicBezTo>
                    <a:pt x="119" y="27"/>
                    <a:pt x="119" y="27"/>
                    <a:pt x="119" y="27"/>
                  </a:cubicBezTo>
                  <a:cubicBezTo>
                    <a:pt x="120" y="27"/>
                    <a:pt x="120" y="27"/>
                    <a:pt x="121" y="27"/>
                  </a:cubicBezTo>
                  <a:cubicBezTo>
                    <a:pt x="121" y="27"/>
                    <a:pt x="121" y="27"/>
                    <a:pt x="120" y="26"/>
                  </a:cubicBezTo>
                  <a:cubicBezTo>
                    <a:pt x="118" y="26"/>
                    <a:pt x="120" y="26"/>
                    <a:pt x="124" y="25"/>
                  </a:cubicBezTo>
                  <a:cubicBezTo>
                    <a:pt x="127" y="24"/>
                    <a:pt x="128" y="22"/>
                    <a:pt x="126" y="22"/>
                  </a:cubicBezTo>
                  <a:cubicBezTo>
                    <a:pt x="125" y="22"/>
                    <a:pt x="119" y="19"/>
                    <a:pt x="105" y="18"/>
                  </a:cubicBezTo>
                  <a:cubicBezTo>
                    <a:pt x="101" y="18"/>
                    <a:pt x="98" y="18"/>
                    <a:pt x="95" y="18"/>
                  </a:cubicBezTo>
                  <a:cubicBezTo>
                    <a:pt x="90" y="18"/>
                    <a:pt x="85" y="18"/>
                    <a:pt x="82" y="18"/>
                  </a:cubicBezTo>
                  <a:cubicBezTo>
                    <a:pt x="78" y="18"/>
                    <a:pt x="75" y="19"/>
                    <a:pt x="74" y="19"/>
                  </a:cubicBezTo>
                  <a:cubicBezTo>
                    <a:pt x="74" y="19"/>
                    <a:pt x="74" y="19"/>
                    <a:pt x="73" y="19"/>
                  </a:cubicBezTo>
                  <a:cubicBezTo>
                    <a:pt x="73" y="19"/>
                    <a:pt x="72" y="19"/>
                    <a:pt x="72" y="19"/>
                  </a:cubicBezTo>
                  <a:cubicBezTo>
                    <a:pt x="70" y="19"/>
                    <a:pt x="69" y="19"/>
                    <a:pt x="70" y="19"/>
                  </a:cubicBezTo>
                  <a:cubicBezTo>
                    <a:pt x="71" y="19"/>
                    <a:pt x="71" y="19"/>
                    <a:pt x="70" y="19"/>
                  </a:cubicBezTo>
                  <a:cubicBezTo>
                    <a:pt x="69" y="19"/>
                    <a:pt x="69" y="19"/>
                    <a:pt x="67" y="19"/>
                  </a:cubicBezTo>
                  <a:cubicBezTo>
                    <a:pt x="64" y="19"/>
                    <a:pt x="63" y="19"/>
                    <a:pt x="63" y="18"/>
                  </a:cubicBezTo>
                  <a:cubicBezTo>
                    <a:pt x="62" y="17"/>
                    <a:pt x="61" y="17"/>
                    <a:pt x="61" y="17"/>
                  </a:cubicBezTo>
                  <a:cubicBezTo>
                    <a:pt x="60" y="17"/>
                    <a:pt x="60" y="17"/>
                    <a:pt x="60" y="17"/>
                  </a:cubicBezTo>
                  <a:cubicBezTo>
                    <a:pt x="60" y="18"/>
                    <a:pt x="59" y="18"/>
                    <a:pt x="59" y="18"/>
                  </a:cubicBezTo>
                  <a:cubicBezTo>
                    <a:pt x="58" y="18"/>
                    <a:pt x="57" y="17"/>
                    <a:pt x="56" y="17"/>
                  </a:cubicBezTo>
                  <a:cubicBezTo>
                    <a:pt x="54" y="17"/>
                    <a:pt x="52" y="17"/>
                    <a:pt x="52" y="16"/>
                  </a:cubicBezTo>
                  <a:cubicBezTo>
                    <a:pt x="52" y="16"/>
                    <a:pt x="52" y="16"/>
                    <a:pt x="51" y="16"/>
                  </a:cubicBezTo>
                  <a:cubicBezTo>
                    <a:pt x="50" y="16"/>
                    <a:pt x="49" y="16"/>
                    <a:pt x="48" y="16"/>
                  </a:cubicBezTo>
                  <a:cubicBezTo>
                    <a:pt x="48" y="17"/>
                    <a:pt x="47" y="17"/>
                    <a:pt x="47" y="17"/>
                  </a:cubicBezTo>
                  <a:cubicBezTo>
                    <a:pt x="46" y="17"/>
                    <a:pt x="45" y="16"/>
                    <a:pt x="44" y="16"/>
                  </a:cubicBezTo>
                  <a:cubicBezTo>
                    <a:pt x="43" y="15"/>
                    <a:pt x="43" y="14"/>
                    <a:pt x="44" y="14"/>
                  </a:cubicBezTo>
                  <a:cubicBezTo>
                    <a:pt x="44" y="13"/>
                    <a:pt x="43" y="13"/>
                    <a:pt x="42" y="13"/>
                  </a:cubicBezTo>
                  <a:cubicBezTo>
                    <a:pt x="42" y="13"/>
                    <a:pt x="41" y="13"/>
                    <a:pt x="41" y="13"/>
                  </a:cubicBezTo>
                  <a:cubicBezTo>
                    <a:pt x="41" y="13"/>
                    <a:pt x="40" y="13"/>
                    <a:pt x="40" y="13"/>
                  </a:cubicBezTo>
                  <a:cubicBezTo>
                    <a:pt x="39" y="13"/>
                    <a:pt x="38" y="13"/>
                    <a:pt x="38" y="13"/>
                  </a:cubicBezTo>
                  <a:cubicBezTo>
                    <a:pt x="37" y="13"/>
                    <a:pt x="36" y="13"/>
                    <a:pt x="36" y="13"/>
                  </a:cubicBezTo>
                  <a:cubicBezTo>
                    <a:pt x="35" y="13"/>
                    <a:pt x="35" y="13"/>
                    <a:pt x="35" y="13"/>
                  </a:cubicBezTo>
                  <a:cubicBezTo>
                    <a:pt x="35" y="13"/>
                    <a:pt x="35" y="13"/>
                    <a:pt x="35" y="13"/>
                  </a:cubicBezTo>
                  <a:cubicBezTo>
                    <a:pt x="33" y="13"/>
                    <a:pt x="34" y="13"/>
                    <a:pt x="37" y="12"/>
                  </a:cubicBezTo>
                  <a:cubicBezTo>
                    <a:pt x="40" y="12"/>
                    <a:pt x="41" y="11"/>
                    <a:pt x="39" y="11"/>
                  </a:cubicBezTo>
                  <a:cubicBezTo>
                    <a:pt x="36" y="10"/>
                    <a:pt x="34" y="10"/>
                    <a:pt x="35" y="9"/>
                  </a:cubicBezTo>
                  <a:cubicBezTo>
                    <a:pt x="35" y="9"/>
                    <a:pt x="35" y="9"/>
                    <a:pt x="35" y="9"/>
                  </a:cubicBezTo>
                  <a:cubicBezTo>
                    <a:pt x="36" y="9"/>
                    <a:pt x="39" y="10"/>
                    <a:pt x="44" y="11"/>
                  </a:cubicBezTo>
                  <a:cubicBezTo>
                    <a:pt x="45" y="11"/>
                    <a:pt x="46" y="11"/>
                    <a:pt x="47" y="11"/>
                  </a:cubicBezTo>
                  <a:cubicBezTo>
                    <a:pt x="50" y="11"/>
                    <a:pt x="51" y="10"/>
                    <a:pt x="48" y="9"/>
                  </a:cubicBezTo>
                  <a:cubicBezTo>
                    <a:pt x="46" y="8"/>
                    <a:pt x="44" y="7"/>
                    <a:pt x="45" y="7"/>
                  </a:cubicBezTo>
                  <a:cubicBezTo>
                    <a:pt x="45" y="7"/>
                    <a:pt x="45" y="7"/>
                    <a:pt x="45" y="7"/>
                  </a:cubicBezTo>
                  <a:cubicBezTo>
                    <a:pt x="46" y="7"/>
                    <a:pt x="46" y="7"/>
                    <a:pt x="46" y="7"/>
                  </a:cubicBezTo>
                  <a:cubicBezTo>
                    <a:pt x="46" y="7"/>
                    <a:pt x="46" y="7"/>
                    <a:pt x="45" y="6"/>
                  </a:cubicBezTo>
                  <a:cubicBezTo>
                    <a:pt x="44" y="6"/>
                    <a:pt x="41" y="5"/>
                    <a:pt x="37" y="5"/>
                  </a:cubicBezTo>
                  <a:cubicBezTo>
                    <a:pt x="37" y="5"/>
                    <a:pt x="37" y="5"/>
                    <a:pt x="37" y="5"/>
                  </a:cubicBezTo>
                  <a:cubicBezTo>
                    <a:pt x="33" y="5"/>
                    <a:pt x="30" y="6"/>
                    <a:pt x="29" y="6"/>
                  </a:cubicBezTo>
                  <a:cubicBezTo>
                    <a:pt x="28" y="6"/>
                    <a:pt x="28" y="5"/>
                    <a:pt x="29" y="4"/>
                  </a:cubicBezTo>
                  <a:cubicBezTo>
                    <a:pt x="30" y="3"/>
                    <a:pt x="27" y="2"/>
                    <a:pt x="22" y="1"/>
                  </a:cubicBezTo>
                  <a:cubicBezTo>
                    <a:pt x="19" y="0"/>
                    <a:pt x="16"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51" name="Freeform 43"/>
            <p:cNvSpPr>
              <a:spLocks/>
            </p:cNvSpPr>
            <p:nvPr/>
          </p:nvSpPr>
          <p:spPr bwMode="auto">
            <a:xfrm>
              <a:off x="3490913" y="4294188"/>
              <a:ext cx="23813" cy="14287"/>
            </a:xfrm>
            <a:custGeom>
              <a:avLst/>
              <a:gdLst>
                <a:gd name="T0" fmla="*/ 6 w 9"/>
                <a:gd name="T1" fmla="*/ 0 h 5"/>
                <a:gd name="T2" fmla="*/ 1 w 9"/>
                <a:gd name="T3" fmla="*/ 1 h 5"/>
                <a:gd name="T4" fmla="*/ 3 w 9"/>
                <a:gd name="T5" fmla="*/ 5 h 5"/>
                <a:gd name="T6" fmla="*/ 8 w 9"/>
                <a:gd name="T7" fmla="*/ 2 h 5"/>
                <a:gd name="T8" fmla="*/ 6 w 9"/>
                <a:gd name="T9" fmla="*/ 0 h 5"/>
              </a:gdLst>
              <a:ahLst/>
              <a:cxnLst>
                <a:cxn ang="0">
                  <a:pos x="T0" y="T1"/>
                </a:cxn>
                <a:cxn ang="0">
                  <a:pos x="T2" y="T3"/>
                </a:cxn>
                <a:cxn ang="0">
                  <a:pos x="T4" y="T5"/>
                </a:cxn>
                <a:cxn ang="0">
                  <a:pos x="T6" y="T7"/>
                </a:cxn>
                <a:cxn ang="0">
                  <a:pos x="T8" y="T9"/>
                </a:cxn>
              </a:cxnLst>
              <a:rect l="0" t="0" r="r" b="b"/>
              <a:pathLst>
                <a:path w="9" h="5">
                  <a:moveTo>
                    <a:pt x="6" y="0"/>
                  </a:moveTo>
                  <a:cubicBezTo>
                    <a:pt x="4" y="0"/>
                    <a:pt x="2" y="1"/>
                    <a:pt x="1" y="1"/>
                  </a:cubicBezTo>
                  <a:cubicBezTo>
                    <a:pt x="0" y="3"/>
                    <a:pt x="0" y="4"/>
                    <a:pt x="3" y="5"/>
                  </a:cubicBezTo>
                  <a:cubicBezTo>
                    <a:pt x="6" y="4"/>
                    <a:pt x="7" y="3"/>
                    <a:pt x="8" y="2"/>
                  </a:cubicBezTo>
                  <a:cubicBezTo>
                    <a:pt x="9" y="1"/>
                    <a:pt x="7"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52" name="Freeform 44"/>
            <p:cNvSpPr>
              <a:spLocks/>
            </p:cNvSpPr>
            <p:nvPr/>
          </p:nvSpPr>
          <p:spPr bwMode="auto">
            <a:xfrm>
              <a:off x="2279650" y="4419600"/>
              <a:ext cx="49213" cy="11112"/>
            </a:xfrm>
            <a:custGeom>
              <a:avLst/>
              <a:gdLst>
                <a:gd name="T0" fmla="*/ 16 w 18"/>
                <a:gd name="T1" fmla="*/ 0 h 4"/>
                <a:gd name="T2" fmla="*/ 12 w 18"/>
                <a:gd name="T3" fmla="*/ 1 h 4"/>
                <a:gd name="T4" fmla="*/ 8 w 18"/>
                <a:gd name="T5" fmla="*/ 1 h 4"/>
                <a:gd name="T6" fmla="*/ 7 w 18"/>
                <a:gd name="T7" fmla="*/ 1 h 4"/>
                <a:gd name="T8" fmla="*/ 6 w 18"/>
                <a:gd name="T9" fmla="*/ 1 h 4"/>
                <a:gd name="T10" fmla="*/ 1 w 18"/>
                <a:gd name="T11" fmla="*/ 2 h 4"/>
                <a:gd name="T12" fmla="*/ 0 w 18"/>
                <a:gd name="T13" fmla="*/ 4 h 4"/>
                <a:gd name="T14" fmla="*/ 11 w 18"/>
                <a:gd name="T15" fmla="*/ 3 h 4"/>
                <a:gd name="T16" fmla="*/ 18 w 18"/>
                <a:gd name="T17" fmla="*/ 0 h 4"/>
                <a:gd name="T18" fmla="*/ 16 w 18"/>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4">
                  <a:moveTo>
                    <a:pt x="16" y="0"/>
                  </a:moveTo>
                  <a:cubicBezTo>
                    <a:pt x="15" y="0"/>
                    <a:pt x="13" y="0"/>
                    <a:pt x="12" y="1"/>
                  </a:cubicBezTo>
                  <a:cubicBezTo>
                    <a:pt x="10" y="1"/>
                    <a:pt x="8" y="1"/>
                    <a:pt x="8" y="1"/>
                  </a:cubicBezTo>
                  <a:cubicBezTo>
                    <a:pt x="7" y="1"/>
                    <a:pt x="7" y="1"/>
                    <a:pt x="7" y="1"/>
                  </a:cubicBezTo>
                  <a:cubicBezTo>
                    <a:pt x="7" y="1"/>
                    <a:pt x="6" y="1"/>
                    <a:pt x="6" y="1"/>
                  </a:cubicBezTo>
                  <a:cubicBezTo>
                    <a:pt x="5" y="1"/>
                    <a:pt x="2" y="1"/>
                    <a:pt x="1" y="2"/>
                  </a:cubicBezTo>
                  <a:cubicBezTo>
                    <a:pt x="0" y="3"/>
                    <a:pt x="0" y="3"/>
                    <a:pt x="0" y="4"/>
                  </a:cubicBezTo>
                  <a:cubicBezTo>
                    <a:pt x="4" y="4"/>
                    <a:pt x="7" y="3"/>
                    <a:pt x="11" y="3"/>
                  </a:cubicBezTo>
                  <a:cubicBezTo>
                    <a:pt x="17" y="2"/>
                    <a:pt x="18" y="1"/>
                    <a:pt x="18" y="0"/>
                  </a:cubicBezTo>
                  <a:cubicBezTo>
                    <a:pt x="18" y="0"/>
                    <a:pt x="17"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53" name="Freeform 45"/>
            <p:cNvSpPr>
              <a:spLocks/>
            </p:cNvSpPr>
            <p:nvPr/>
          </p:nvSpPr>
          <p:spPr bwMode="auto">
            <a:xfrm>
              <a:off x="2263775" y="4425950"/>
              <a:ext cx="9525" cy="4762"/>
            </a:xfrm>
            <a:custGeom>
              <a:avLst/>
              <a:gdLst>
                <a:gd name="T0" fmla="*/ 1 w 4"/>
                <a:gd name="T1" fmla="*/ 0 h 2"/>
                <a:gd name="T2" fmla="*/ 0 w 4"/>
                <a:gd name="T3" fmla="*/ 0 h 2"/>
                <a:gd name="T4" fmla="*/ 0 w 4"/>
                <a:gd name="T5" fmla="*/ 2 h 2"/>
                <a:gd name="T6" fmla="*/ 4 w 4"/>
                <a:gd name="T7" fmla="*/ 1 h 2"/>
                <a:gd name="T8" fmla="*/ 1 w 4"/>
                <a:gd name="T9" fmla="*/ 0 h 2"/>
              </a:gdLst>
              <a:ahLst/>
              <a:cxnLst>
                <a:cxn ang="0">
                  <a:pos x="T0" y="T1"/>
                </a:cxn>
                <a:cxn ang="0">
                  <a:pos x="T2" y="T3"/>
                </a:cxn>
                <a:cxn ang="0">
                  <a:pos x="T4" y="T5"/>
                </a:cxn>
                <a:cxn ang="0">
                  <a:pos x="T6" y="T7"/>
                </a:cxn>
                <a:cxn ang="0">
                  <a:pos x="T8" y="T9"/>
                </a:cxn>
              </a:cxnLst>
              <a:rect l="0" t="0" r="r" b="b"/>
              <a:pathLst>
                <a:path w="4" h="2">
                  <a:moveTo>
                    <a:pt x="1" y="0"/>
                  </a:moveTo>
                  <a:cubicBezTo>
                    <a:pt x="1" y="0"/>
                    <a:pt x="0" y="0"/>
                    <a:pt x="0" y="0"/>
                  </a:cubicBezTo>
                  <a:cubicBezTo>
                    <a:pt x="0" y="1"/>
                    <a:pt x="0" y="1"/>
                    <a:pt x="0" y="2"/>
                  </a:cubicBezTo>
                  <a:cubicBezTo>
                    <a:pt x="2" y="2"/>
                    <a:pt x="4" y="2"/>
                    <a:pt x="4" y="1"/>
                  </a:cubicBezTo>
                  <a:cubicBezTo>
                    <a:pt x="4" y="0"/>
                    <a:pt x="3"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54" name="Freeform 46"/>
            <p:cNvSpPr>
              <a:spLocks/>
            </p:cNvSpPr>
            <p:nvPr/>
          </p:nvSpPr>
          <p:spPr bwMode="auto">
            <a:xfrm>
              <a:off x="2686050" y="4340225"/>
              <a:ext cx="338138" cy="68262"/>
            </a:xfrm>
            <a:custGeom>
              <a:avLst/>
              <a:gdLst>
                <a:gd name="T0" fmla="*/ 72 w 125"/>
                <a:gd name="T1" fmla="*/ 0 h 25"/>
                <a:gd name="T2" fmla="*/ 54 w 125"/>
                <a:gd name="T3" fmla="*/ 1 h 25"/>
                <a:gd name="T4" fmla="*/ 45 w 125"/>
                <a:gd name="T5" fmla="*/ 7 h 25"/>
                <a:gd name="T6" fmla="*/ 34 w 125"/>
                <a:gd name="T7" fmla="*/ 9 h 25"/>
                <a:gd name="T8" fmla="*/ 26 w 125"/>
                <a:gd name="T9" fmla="*/ 11 h 25"/>
                <a:gd name="T10" fmla="*/ 26 w 125"/>
                <a:gd name="T11" fmla="*/ 11 h 25"/>
                <a:gd name="T12" fmla="*/ 26 w 125"/>
                <a:gd name="T13" fmla="*/ 11 h 25"/>
                <a:gd name="T14" fmla="*/ 11 w 125"/>
                <a:gd name="T15" fmla="*/ 14 h 25"/>
                <a:gd name="T16" fmla="*/ 2 w 125"/>
                <a:gd name="T17" fmla="*/ 18 h 25"/>
                <a:gd name="T18" fmla="*/ 7 w 125"/>
                <a:gd name="T19" fmla="*/ 21 h 25"/>
                <a:gd name="T20" fmla="*/ 13 w 125"/>
                <a:gd name="T21" fmla="*/ 25 h 25"/>
                <a:gd name="T22" fmla="*/ 16 w 125"/>
                <a:gd name="T23" fmla="*/ 25 h 25"/>
                <a:gd name="T24" fmla="*/ 25 w 125"/>
                <a:gd name="T25" fmla="*/ 24 h 25"/>
                <a:gd name="T26" fmla="*/ 26 w 125"/>
                <a:gd name="T27" fmla="*/ 24 h 25"/>
                <a:gd name="T28" fmla="*/ 29 w 125"/>
                <a:gd name="T29" fmla="*/ 24 h 25"/>
                <a:gd name="T30" fmla="*/ 42 w 125"/>
                <a:gd name="T31" fmla="*/ 23 h 25"/>
                <a:gd name="T32" fmla="*/ 80 w 125"/>
                <a:gd name="T33" fmla="*/ 16 h 25"/>
                <a:gd name="T34" fmla="*/ 105 w 125"/>
                <a:gd name="T35" fmla="*/ 14 h 25"/>
                <a:gd name="T36" fmla="*/ 107 w 125"/>
                <a:gd name="T37" fmla="*/ 14 h 25"/>
                <a:gd name="T38" fmla="*/ 109 w 125"/>
                <a:gd name="T39" fmla="*/ 14 h 25"/>
                <a:gd name="T40" fmla="*/ 123 w 125"/>
                <a:gd name="T41" fmla="*/ 8 h 25"/>
                <a:gd name="T42" fmla="*/ 109 w 125"/>
                <a:gd name="T43" fmla="*/ 5 h 25"/>
                <a:gd name="T44" fmla="*/ 106 w 125"/>
                <a:gd name="T45" fmla="*/ 5 h 25"/>
                <a:gd name="T46" fmla="*/ 104 w 125"/>
                <a:gd name="T47" fmla="*/ 5 h 25"/>
                <a:gd name="T48" fmla="*/ 103 w 125"/>
                <a:gd name="T49" fmla="*/ 5 h 25"/>
                <a:gd name="T50" fmla="*/ 102 w 125"/>
                <a:gd name="T51" fmla="*/ 4 h 25"/>
                <a:gd name="T52" fmla="*/ 79 w 125"/>
                <a:gd name="T53" fmla="*/ 0 h 25"/>
                <a:gd name="T54" fmla="*/ 72 w 125"/>
                <a:gd name="T5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5" h="25">
                  <a:moveTo>
                    <a:pt x="72" y="0"/>
                  </a:moveTo>
                  <a:cubicBezTo>
                    <a:pt x="65" y="0"/>
                    <a:pt x="58" y="0"/>
                    <a:pt x="54" y="1"/>
                  </a:cubicBezTo>
                  <a:cubicBezTo>
                    <a:pt x="51" y="2"/>
                    <a:pt x="47" y="6"/>
                    <a:pt x="45" y="7"/>
                  </a:cubicBezTo>
                  <a:cubicBezTo>
                    <a:pt x="42" y="8"/>
                    <a:pt x="38" y="8"/>
                    <a:pt x="34" y="9"/>
                  </a:cubicBezTo>
                  <a:cubicBezTo>
                    <a:pt x="28" y="10"/>
                    <a:pt x="28" y="11"/>
                    <a:pt x="26" y="11"/>
                  </a:cubicBezTo>
                  <a:cubicBezTo>
                    <a:pt x="26" y="11"/>
                    <a:pt x="26" y="11"/>
                    <a:pt x="26" y="11"/>
                  </a:cubicBezTo>
                  <a:cubicBezTo>
                    <a:pt x="26" y="11"/>
                    <a:pt x="26" y="11"/>
                    <a:pt x="26" y="11"/>
                  </a:cubicBezTo>
                  <a:cubicBezTo>
                    <a:pt x="23" y="11"/>
                    <a:pt x="18" y="13"/>
                    <a:pt x="11" y="14"/>
                  </a:cubicBezTo>
                  <a:cubicBezTo>
                    <a:pt x="5" y="16"/>
                    <a:pt x="0" y="17"/>
                    <a:pt x="2" y="18"/>
                  </a:cubicBezTo>
                  <a:cubicBezTo>
                    <a:pt x="5" y="18"/>
                    <a:pt x="7" y="19"/>
                    <a:pt x="7" y="21"/>
                  </a:cubicBezTo>
                  <a:cubicBezTo>
                    <a:pt x="7" y="23"/>
                    <a:pt x="9" y="25"/>
                    <a:pt x="13" y="25"/>
                  </a:cubicBezTo>
                  <a:cubicBezTo>
                    <a:pt x="14" y="25"/>
                    <a:pt x="15" y="25"/>
                    <a:pt x="16" y="25"/>
                  </a:cubicBezTo>
                  <a:cubicBezTo>
                    <a:pt x="20" y="24"/>
                    <a:pt x="23" y="24"/>
                    <a:pt x="25" y="24"/>
                  </a:cubicBezTo>
                  <a:cubicBezTo>
                    <a:pt x="25" y="24"/>
                    <a:pt x="26" y="24"/>
                    <a:pt x="26" y="24"/>
                  </a:cubicBezTo>
                  <a:cubicBezTo>
                    <a:pt x="26" y="24"/>
                    <a:pt x="27" y="24"/>
                    <a:pt x="29" y="24"/>
                  </a:cubicBezTo>
                  <a:cubicBezTo>
                    <a:pt x="33" y="24"/>
                    <a:pt x="38" y="24"/>
                    <a:pt x="42" y="23"/>
                  </a:cubicBezTo>
                  <a:cubicBezTo>
                    <a:pt x="49" y="21"/>
                    <a:pt x="65" y="18"/>
                    <a:pt x="80" y="16"/>
                  </a:cubicBezTo>
                  <a:cubicBezTo>
                    <a:pt x="88" y="15"/>
                    <a:pt x="96" y="14"/>
                    <a:pt x="105" y="14"/>
                  </a:cubicBezTo>
                  <a:cubicBezTo>
                    <a:pt x="106" y="14"/>
                    <a:pt x="107" y="14"/>
                    <a:pt x="107" y="14"/>
                  </a:cubicBezTo>
                  <a:cubicBezTo>
                    <a:pt x="108" y="14"/>
                    <a:pt x="109" y="14"/>
                    <a:pt x="109" y="14"/>
                  </a:cubicBezTo>
                  <a:cubicBezTo>
                    <a:pt x="122" y="14"/>
                    <a:pt x="125" y="11"/>
                    <a:pt x="123" y="8"/>
                  </a:cubicBezTo>
                  <a:cubicBezTo>
                    <a:pt x="121" y="5"/>
                    <a:pt x="114" y="5"/>
                    <a:pt x="109" y="5"/>
                  </a:cubicBezTo>
                  <a:cubicBezTo>
                    <a:pt x="108" y="5"/>
                    <a:pt x="107" y="5"/>
                    <a:pt x="106" y="5"/>
                  </a:cubicBezTo>
                  <a:cubicBezTo>
                    <a:pt x="105" y="5"/>
                    <a:pt x="104" y="5"/>
                    <a:pt x="104" y="5"/>
                  </a:cubicBezTo>
                  <a:cubicBezTo>
                    <a:pt x="103" y="5"/>
                    <a:pt x="103" y="5"/>
                    <a:pt x="103" y="5"/>
                  </a:cubicBezTo>
                  <a:cubicBezTo>
                    <a:pt x="104" y="4"/>
                    <a:pt x="104" y="4"/>
                    <a:pt x="102" y="4"/>
                  </a:cubicBezTo>
                  <a:cubicBezTo>
                    <a:pt x="100" y="4"/>
                    <a:pt x="93" y="1"/>
                    <a:pt x="79" y="0"/>
                  </a:cubicBezTo>
                  <a:cubicBezTo>
                    <a:pt x="77" y="0"/>
                    <a:pt x="74" y="0"/>
                    <a:pt x="7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55" name="Freeform 47"/>
            <p:cNvSpPr>
              <a:spLocks/>
            </p:cNvSpPr>
            <p:nvPr/>
          </p:nvSpPr>
          <p:spPr bwMode="auto">
            <a:xfrm>
              <a:off x="2246313" y="4427538"/>
              <a:ext cx="11113" cy="3175"/>
            </a:xfrm>
            <a:custGeom>
              <a:avLst/>
              <a:gdLst>
                <a:gd name="T0" fmla="*/ 2 w 4"/>
                <a:gd name="T1" fmla="*/ 0 h 1"/>
                <a:gd name="T2" fmla="*/ 1 w 4"/>
                <a:gd name="T3" fmla="*/ 0 h 1"/>
                <a:gd name="T4" fmla="*/ 3 w 4"/>
                <a:gd name="T5" fmla="*/ 1 h 1"/>
                <a:gd name="T6" fmla="*/ 4 w 4"/>
                <a:gd name="T7" fmla="*/ 0 h 1"/>
                <a:gd name="T8" fmla="*/ 2 w 4"/>
                <a:gd name="T9" fmla="*/ 0 h 1"/>
              </a:gdLst>
              <a:ahLst/>
              <a:cxnLst>
                <a:cxn ang="0">
                  <a:pos x="T0" y="T1"/>
                </a:cxn>
                <a:cxn ang="0">
                  <a:pos x="T2" y="T3"/>
                </a:cxn>
                <a:cxn ang="0">
                  <a:pos x="T4" y="T5"/>
                </a:cxn>
                <a:cxn ang="0">
                  <a:pos x="T6" y="T7"/>
                </a:cxn>
                <a:cxn ang="0">
                  <a:pos x="T8" y="T9"/>
                </a:cxn>
              </a:cxnLst>
              <a:rect l="0" t="0" r="r" b="b"/>
              <a:pathLst>
                <a:path w="4" h="1">
                  <a:moveTo>
                    <a:pt x="2" y="0"/>
                  </a:moveTo>
                  <a:cubicBezTo>
                    <a:pt x="2" y="0"/>
                    <a:pt x="1" y="0"/>
                    <a:pt x="1" y="0"/>
                  </a:cubicBezTo>
                  <a:cubicBezTo>
                    <a:pt x="0" y="0"/>
                    <a:pt x="3" y="0"/>
                    <a:pt x="3" y="1"/>
                  </a:cubicBezTo>
                  <a:cubicBezTo>
                    <a:pt x="3" y="1"/>
                    <a:pt x="3" y="0"/>
                    <a:pt x="4" y="0"/>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56" name="Freeform 48"/>
            <p:cNvSpPr>
              <a:spLocks/>
            </p:cNvSpPr>
            <p:nvPr/>
          </p:nvSpPr>
          <p:spPr bwMode="auto">
            <a:xfrm>
              <a:off x="2192338" y="4408488"/>
              <a:ext cx="14288" cy="3175"/>
            </a:xfrm>
            <a:custGeom>
              <a:avLst/>
              <a:gdLst>
                <a:gd name="T0" fmla="*/ 2 w 5"/>
                <a:gd name="T1" fmla="*/ 0 h 1"/>
                <a:gd name="T2" fmla="*/ 0 w 5"/>
                <a:gd name="T3" fmla="*/ 0 h 1"/>
                <a:gd name="T4" fmla="*/ 2 w 5"/>
                <a:gd name="T5" fmla="*/ 0 h 1"/>
                <a:gd name="T6" fmla="*/ 3 w 5"/>
                <a:gd name="T7" fmla="*/ 0 h 1"/>
                <a:gd name="T8" fmla="*/ 4 w 5"/>
                <a:gd name="T9" fmla="*/ 1 h 1"/>
                <a:gd name="T10" fmla="*/ 4 w 5"/>
                <a:gd name="T11" fmla="*/ 0 h 1"/>
                <a:gd name="T12" fmla="*/ 2 w 5"/>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5" h="1">
                  <a:moveTo>
                    <a:pt x="2" y="0"/>
                  </a:moveTo>
                  <a:cubicBezTo>
                    <a:pt x="1" y="0"/>
                    <a:pt x="0" y="0"/>
                    <a:pt x="0" y="0"/>
                  </a:cubicBezTo>
                  <a:cubicBezTo>
                    <a:pt x="1" y="0"/>
                    <a:pt x="2" y="0"/>
                    <a:pt x="2" y="0"/>
                  </a:cubicBezTo>
                  <a:cubicBezTo>
                    <a:pt x="3" y="0"/>
                    <a:pt x="3" y="0"/>
                    <a:pt x="3" y="0"/>
                  </a:cubicBezTo>
                  <a:cubicBezTo>
                    <a:pt x="3" y="0"/>
                    <a:pt x="3" y="1"/>
                    <a:pt x="4" y="1"/>
                  </a:cubicBezTo>
                  <a:cubicBezTo>
                    <a:pt x="4" y="1"/>
                    <a:pt x="5" y="0"/>
                    <a:pt x="4"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57" name="Freeform 49"/>
            <p:cNvSpPr>
              <a:spLocks/>
            </p:cNvSpPr>
            <p:nvPr/>
          </p:nvSpPr>
          <p:spPr bwMode="auto">
            <a:xfrm>
              <a:off x="2992438" y="4273550"/>
              <a:ext cx="260350" cy="31750"/>
            </a:xfrm>
            <a:custGeom>
              <a:avLst/>
              <a:gdLst>
                <a:gd name="T0" fmla="*/ 91 w 96"/>
                <a:gd name="T1" fmla="*/ 0 h 12"/>
                <a:gd name="T2" fmla="*/ 90 w 96"/>
                <a:gd name="T3" fmla="*/ 0 h 12"/>
                <a:gd name="T4" fmla="*/ 85 w 96"/>
                <a:gd name="T5" fmla="*/ 1 h 12"/>
                <a:gd name="T6" fmla="*/ 85 w 96"/>
                <a:gd name="T7" fmla="*/ 1 h 12"/>
                <a:gd name="T8" fmla="*/ 80 w 96"/>
                <a:gd name="T9" fmla="*/ 1 h 12"/>
                <a:gd name="T10" fmla="*/ 69 w 96"/>
                <a:gd name="T11" fmla="*/ 1 h 12"/>
                <a:gd name="T12" fmla="*/ 53 w 96"/>
                <a:gd name="T13" fmla="*/ 1 h 12"/>
                <a:gd name="T14" fmla="*/ 4 w 96"/>
                <a:gd name="T15" fmla="*/ 8 h 12"/>
                <a:gd name="T16" fmla="*/ 1 w 96"/>
                <a:gd name="T17" fmla="*/ 9 h 12"/>
                <a:gd name="T18" fmla="*/ 6 w 96"/>
                <a:gd name="T19" fmla="*/ 11 h 12"/>
                <a:gd name="T20" fmla="*/ 11 w 96"/>
                <a:gd name="T21" fmla="*/ 11 h 12"/>
                <a:gd name="T22" fmla="*/ 17 w 96"/>
                <a:gd name="T23" fmla="*/ 10 h 12"/>
                <a:gd name="T24" fmla="*/ 19 w 96"/>
                <a:gd name="T25" fmla="*/ 10 h 12"/>
                <a:gd name="T26" fmla="*/ 19 w 96"/>
                <a:gd name="T27" fmla="*/ 11 h 12"/>
                <a:gd name="T28" fmla="*/ 23 w 96"/>
                <a:gd name="T29" fmla="*/ 12 h 12"/>
                <a:gd name="T30" fmla="*/ 28 w 96"/>
                <a:gd name="T31" fmla="*/ 12 h 12"/>
                <a:gd name="T32" fmla="*/ 34 w 96"/>
                <a:gd name="T33" fmla="*/ 10 h 12"/>
                <a:gd name="T34" fmla="*/ 35 w 96"/>
                <a:gd name="T35" fmla="*/ 10 h 12"/>
                <a:gd name="T36" fmla="*/ 36 w 96"/>
                <a:gd name="T37" fmla="*/ 11 h 12"/>
                <a:gd name="T38" fmla="*/ 41 w 96"/>
                <a:gd name="T39" fmla="*/ 9 h 12"/>
                <a:gd name="T40" fmla="*/ 53 w 96"/>
                <a:gd name="T41" fmla="*/ 6 h 12"/>
                <a:gd name="T42" fmla="*/ 54 w 96"/>
                <a:gd name="T43" fmla="*/ 6 h 12"/>
                <a:gd name="T44" fmla="*/ 52 w 96"/>
                <a:gd name="T45" fmla="*/ 9 h 12"/>
                <a:gd name="T46" fmla="*/ 56 w 96"/>
                <a:gd name="T47" fmla="*/ 11 h 12"/>
                <a:gd name="T48" fmla="*/ 60 w 96"/>
                <a:gd name="T49" fmla="*/ 11 h 12"/>
                <a:gd name="T50" fmla="*/ 81 w 96"/>
                <a:gd name="T51" fmla="*/ 6 h 12"/>
                <a:gd name="T52" fmla="*/ 81 w 96"/>
                <a:gd name="T53" fmla="*/ 6 h 12"/>
                <a:gd name="T54" fmla="*/ 81 w 96"/>
                <a:gd name="T55" fmla="*/ 6 h 12"/>
                <a:gd name="T56" fmla="*/ 92 w 96"/>
                <a:gd name="T57" fmla="*/ 3 h 12"/>
                <a:gd name="T58" fmla="*/ 91 w 96"/>
                <a:gd name="T5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6" h="12">
                  <a:moveTo>
                    <a:pt x="91" y="0"/>
                  </a:moveTo>
                  <a:cubicBezTo>
                    <a:pt x="91" y="0"/>
                    <a:pt x="90" y="0"/>
                    <a:pt x="90" y="0"/>
                  </a:cubicBezTo>
                  <a:cubicBezTo>
                    <a:pt x="89" y="1"/>
                    <a:pt x="87" y="1"/>
                    <a:pt x="85" y="1"/>
                  </a:cubicBezTo>
                  <a:cubicBezTo>
                    <a:pt x="85" y="1"/>
                    <a:pt x="85" y="1"/>
                    <a:pt x="85" y="1"/>
                  </a:cubicBezTo>
                  <a:cubicBezTo>
                    <a:pt x="84" y="1"/>
                    <a:pt x="82" y="1"/>
                    <a:pt x="80" y="1"/>
                  </a:cubicBezTo>
                  <a:cubicBezTo>
                    <a:pt x="77" y="1"/>
                    <a:pt x="73" y="1"/>
                    <a:pt x="69" y="1"/>
                  </a:cubicBezTo>
                  <a:cubicBezTo>
                    <a:pt x="64" y="1"/>
                    <a:pt x="59" y="1"/>
                    <a:pt x="53" y="1"/>
                  </a:cubicBezTo>
                  <a:cubicBezTo>
                    <a:pt x="30" y="3"/>
                    <a:pt x="3" y="8"/>
                    <a:pt x="4" y="8"/>
                  </a:cubicBezTo>
                  <a:cubicBezTo>
                    <a:pt x="2" y="8"/>
                    <a:pt x="2" y="9"/>
                    <a:pt x="1" y="9"/>
                  </a:cubicBezTo>
                  <a:cubicBezTo>
                    <a:pt x="0" y="10"/>
                    <a:pt x="2" y="10"/>
                    <a:pt x="6" y="11"/>
                  </a:cubicBezTo>
                  <a:cubicBezTo>
                    <a:pt x="8" y="11"/>
                    <a:pt x="9" y="11"/>
                    <a:pt x="11" y="11"/>
                  </a:cubicBezTo>
                  <a:cubicBezTo>
                    <a:pt x="13" y="11"/>
                    <a:pt x="16" y="11"/>
                    <a:pt x="17" y="10"/>
                  </a:cubicBezTo>
                  <a:cubicBezTo>
                    <a:pt x="18" y="10"/>
                    <a:pt x="19" y="10"/>
                    <a:pt x="19" y="10"/>
                  </a:cubicBezTo>
                  <a:cubicBezTo>
                    <a:pt x="20" y="10"/>
                    <a:pt x="20" y="10"/>
                    <a:pt x="19" y="11"/>
                  </a:cubicBezTo>
                  <a:cubicBezTo>
                    <a:pt x="18" y="12"/>
                    <a:pt x="20" y="12"/>
                    <a:pt x="23" y="12"/>
                  </a:cubicBezTo>
                  <a:cubicBezTo>
                    <a:pt x="25" y="12"/>
                    <a:pt x="27" y="12"/>
                    <a:pt x="28" y="12"/>
                  </a:cubicBezTo>
                  <a:cubicBezTo>
                    <a:pt x="32" y="11"/>
                    <a:pt x="34" y="10"/>
                    <a:pt x="34" y="10"/>
                  </a:cubicBezTo>
                  <a:cubicBezTo>
                    <a:pt x="35" y="10"/>
                    <a:pt x="35" y="10"/>
                    <a:pt x="35" y="10"/>
                  </a:cubicBezTo>
                  <a:cubicBezTo>
                    <a:pt x="35" y="11"/>
                    <a:pt x="36" y="11"/>
                    <a:pt x="36" y="11"/>
                  </a:cubicBezTo>
                  <a:cubicBezTo>
                    <a:pt x="37" y="11"/>
                    <a:pt x="39" y="10"/>
                    <a:pt x="41" y="9"/>
                  </a:cubicBezTo>
                  <a:cubicBezTo>
                    <a:pt x="44" y="8"/>
                    <a:pt x="49" y="6"/>
                    <a:pt x="53" y="6"/>
                  </a:cubicBezTo>
                  <a:cubicBezTo>
                    <a:pt x="53" y="6"/>
                    <a:pt x="54" y="6"/>
                    <a:pt x="54" y="6"/>
                  </a:cubicBezTo>
                  <a:cubicBezTo>
                    <a:pt x="55" y="6"/>
                    <a:pt x="53" y="7"/>
                    <a:pt x="52" y="9"/>
                  </a:cubicBezTo>
                  <a:cubicBezTo>
                    <a:pt x="51" y="10"/>
                    <a:pt x="51" y="11"/>
                    <a:pt x="56" y="11"/>
                  </a:cubicBezTo>
                  <a:cubicBezTo>
                    <a:pt x="57" y="11"/>
                    <a:pt x="58" y="11"/>
                    <a:pt x="60" y="11"/>
                  </a:cubicBezTo>
                  <a:cubicBezTo>
                    <a:pt x="75" y="10"/>
                    <a:pt x="79" y="6"/>
                    <a:pt x="81" y="6"/>
                  </a:cubicBezTo>
                  <a:cubicBezTo>
                    <a:pt x="81" y="6"/>
                    <a:pt x="81" y="6"/>
                    <a:pt x="81" y="6"/>
                  </a:cubicBezTo>
                  <a:cubicBezTo>
                    <a:pt x="81" y="6"/>
                    <a:pt x="81" y="6"/>
                    <a:pt x="81" y="6"/>
                  </a:cubicBezTo>
                  <a:cubicBezTo>
                    <a:pt x="83" y="6"/>
                    <a:pt x="87" y="5"/>
                    <a:pt x="92" y="3"/>
                  </a:cubicBezTo>
                  <a:cubicBezTo>
                    <a:pt x="96" y="1"/>
                    <a:pt x="93" y="0"/>
                    <a:pt x="9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58" name="Freeform 50"/>
            <p:cNvSpPr>
              <a:spLocks/>
            </p:cNvSpPr>
            <p:nvPr/>
          </p:nvSpPr>
          <p:spPr bwMode="auto">
            <a:xfrm>
              <a:off x="3303588" y="4264025"/>
              <a:ext cx="26988" cy="9525"/>
            </a:xfrm>
            <a:custGeom>
              <a:avLst/>
              <a:gdLst>
                <a:gd name="T0" fmla="*/ 3 w 10"/>
                <a:gd name="T1" fmla="*/ 0 h 3"/>
                <a:gd name="T2" fmla="*/ 1 w 10"/>
                <a:gd name="T3" fmla="*/ 1 h 3"/>
                <a:gd name="T4" fmla="*/ 1 w 10"/>
                <a:gd name="T5" fmla="*/ 3 h 3"/>
                <a:gd name="T6" fmla="*/ 8 w 10"/>
                <a:gd name="T7" fmla="*/ 2 h 3"/>
                <a:gd name="T8" fmla="*/ 3 w 10"/>
                <a:gd name="T9" fmla="*/ 0 h 3"/>
              </a:gdLst>
              <a:ahLst/>
              <a:cxnLst>
                <a:cxn ang="0">
                  <a:pos x="T0" y="T1"/>
                </a:cxn>
                <a:cxn ang="0">
                  <a:pos x="T2" y="T3"/>
                </a:cxn>
                <a:cxn ang="0">
                  <a:pos x="T4" y="T5"/>
                </a:cxn>
                <a:cxn ang="0">
                  <a:pos x="T6" y="T7"/>
                </a:cxn>
                <a:cxn ang="0">
                  <a:pos x="T8" y="T9"/>
                </a:cxn>
              </a:cxnLst>
              <a:rect l="0" t="0" r="r" b="b"/>
              <a:pathLst>
                <a:path w="10" h="3">
                  <a:moveTo>
                    <a:pt x="3" y="0"/>
                  </a:moveTo>
                  <a:cubicBezTo>
                    <a:pt x="2" y="0"/>
                    <a:pt x="1" y="0"/>
                    <a:pt x="1" y="1"/>
                  </a:cubicBezTo>
                  <a:cubicBezTo>
                    <a:pt x="0" y="1"/>
                    <a:pt x="1" y="2"/>
                    <a:pt x="1" y="3"/>
                  </a:cubicBezTo>
                  <a:cubicBezTo>
                    <a:pt x="4" y="3"/>
                    <a:pt x="6" y="3"/>
                    <a:pt x="8" y="2"/>
                  </a:cubicBezTo>
                  <a:cubicBezTo>
                    <a:pt x="10" y="1"/>
                    <a:pt x="6"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59" name="Freeform 51"/>
            <p:cNvSpPr>
              <a:spLocks/>
            </p:cNvSpPr>
            <p:nvPr/>
          </p:nvSpPr>
          <p:spPr bwMode="auto">
            <a:xfrm>
              <a:off x="3314700" y="4270375"/>
              <a:ext cx="107950" cy="19050"/>
            </a:xfrm>
            <a:custGeom>
              <a:avLst/>
              <a:gdLst>
                <a:gd name="T0" fmla="*/ 20 w 40"/>
                <a:gd name="T1" fmla="*/ 0 h 7"/>
                <a:gd name="T2" fmla="*/ 3 w 40"/>
                <a:gd name="T3" fmla="*/ 3 h 7"/>
                <a:gd name="T4" fmla="*/ 13 w 40"/>
                <a:gd name="T5" fmla="*/ 7 h 7"/>
                <a:gd name="T6" fmla="*/ 16 w 40"/>
                <a:gd name="T7" fmla="*/ 7 h 7"/>
                <a:gd name="T8" fmla="*/ 29 w 40"/>
                <a:gd name="T9" fmla="*/ 4 h 7"/>
                <a:gd name="T10" fmla="*/ 36 w 40"/>
                <a:gd name="T11" fmla="*/ 3 h 7"/>
                <a:gd name="T12" fmla="*/ 22 w 40"/>
                <a:gd name="T13" fmla="*/ 0 h 7"/>
                <a:gd name="T14" fmla="*/ 20 w 4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7">
                  <a:moveTo>
                    <a:pt x="20" y="0"/>
                  </a:moveTo>
                  <a:cubicBezTo>
                    <a:pt x="13" y="0"/>
                    <a:pt x="7" y="1"/>
                    <a:pt x="3" y="3"/>
                  </a:cubicBezTo>
                  <a:cubicBezTo>
                    <a:pt x="0" y="5"/>
                    <a:pt x="6" y="7"/>
                    <a:pt x="13" y="7"/>
                  </a:cubicBezTo>
                  <a:cubicBezTo>
                    <a:pt x="14" y="7"/>
                    <a:pt x="15" y="7"/>
                    <a:pt x="16" y="7"/>
                  </a:cubicBezTo>
                  <a:cubicBezTo>
                    <a:pt x="27" y="7"/>
                    <a:pt x="30" y="5"/>
                    <a:pt x="29" y="4"/>
                  </a:cubicBezTo>
                  <a:cubicBezTo>
                    <a:pt x="28" y="4"/>
                    <a:pt x="31" y="4"/>
                    <a:pt x="36" y="3"/>
                  </a:cubicBezTo>
                  <a:cubicBezTo>
                    <a:pt x="40" y="2"/>
                    <a:pt x="34" y="0"/>
                    <a:pt x="22" y="0"/>
                  </a:cubicBezTo>
                  <a:cubicBezTo>
                    <a:pt x="21" y="0"/>
                    <a:pt x="21" y="0"/>
                    <a:pt x="2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60" name="Freeform 52"/>
            <p:cNvSpPr>
              <a:spLocks/>
            </p:cNvSpPr>
            <p:nvPr/>
          </p:nvSpPr>
          <p:spPr bwMode="auto">
            <a:xfrm>
              <a:off x="3236913" y="4294188"/>
              <a:ext cx="23813" cy="3175"/>
            </a:xfrm>
            <a:custGeom>
              <a:avLst/>
              <a:gdLst>
                <a:gd name="T0" fmla="*/ 0 w 9"/>
                <a:gd name="T1" fmla="*/ 0 h 1"/>
                <a:gd name="T2" fmla="*/ 4 w 9"/>
                <a:gd name="T3" fmla="*/ 1 h 1"/>
                <a:gd name="T4" fmla="*/ 5 w 9"/>
                <a:gd name="T5" fmla="*/ 1 h 1"/>
                <a:gd name="T6" fmla="*/ 6 w 9"/>
                <a:gd name="T7" fmla="*/ 0 h 1"/>
                <a:gd name="T8" fmla="*/ 0 w 9"/>
                <a:gd name="T9" fmla="*/ 0 h 1"/>
              </a:gdLst>
              <a:ahLst/>
              <a:cxnLst>
                <a:cxn ang="0">
                  <a:pos x="T0" y="T1"/>
                </a:cxn>
                <a:cxn ang="0">
                  <a:pos x="T2" y="T3"/>
                </a:cxn>
                <a:cxn ang="0">
                  <a:pos x="T4" y="T5"/>
                </a:cxn>
                <a:cxn ang="0">
                  <a:pos x="T6" y="T7"/>
                </a:cxn>
                <a:cxn ang="0">
                  <a:pos x="T8" y="T9"/>
                </a:cxn>
              </a:cxnLst>
              <a:rect l="0" t="0" r="r" b="b"/>
              <a:pathLst>
                <a:path w="9" h="1">
                  <a:moveTo>
                    <a:pt x="0" y="0"/>
                  </a:moveTo>
                  <a:cubicBezTo>
                    <a:pt x="2" y="0"/>
                    <a:pt x="2" y="1"/>
                    <a:pt x="4" y="1"/>
                  </a:cubicBezTo>
                  <a:cubicBezTo>
                    <a:pt x="5" y="1"/>
                    <a:pt x="5" y="1"/>
                    <a:pt x="5" y="1"/>
                  </a:cubicBezTo>
                  <a:cubicBezTo>
                    <a:pt x="8" y="1"/>
                    <a:pt x="9" y="0"/>
                    <a:pt x="6" y="0"/>
                  </a:cubicBezTo>
                  <a:cubicBezTo>
                    <a:pt x="4" y="0"/>
                    <a:pt x="3"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61" name="Freeform 53"/>
            <p:cNvSpPr>
              <a:spLocks/>
            </p:cNvSpPr>
            <p:nvPr/>
          </p:nvSpPr>
          <p:spPr bwMode="auto">
            <a:xfrm>
              <a:off x="3379788" y="4254500"/>
              <a:ext cx="106363" cy="15875"/>
            </a:xfrm>
            <a:custGeom>
              <a:avLst/>
              <a:gdLst>
                <a:gd name="T0" fmla="*/ 28 w 39"/>
                <a:gd name="T1" fmla="*/ 0 h 6"/>
                <a:gd name="T2" fmla="*/ 0 w 39"/>
                <a:gd name="T3" fmla="*/ 3 h 6"/>
                <a:gd name="T4" fmla="*/ 8 w 39"/>
                <a:gd name="T5" fmla="*/ 3 h 6"/>
                <a:gd name="T6" fmla="*/ 14 w 39"/>
                <a:gd name="T7" fmla="*/ 4 h 6"/>
                <a:gd name="T8" fmla="*/ 14 w 39"/>
                <a:gd name="T9" fmla="*/ 4 h 6"/>
                <a:gd name="T10" fmla="*/ 14 w 39"/>
                <a:gd name="T11" fmla="*/ 4 h 6"/>
                <a:gd name="T12" fmla="*/ 18 w 39"/>
                <a:gd name="T13" fmla="*/ 5 h 6"/>
                <a:gd name="T14" fmla="*/ 25 w 39"/>
                <a:gd name="T15" fmla="*/ 6 h 6"/>
                <a:gd name="T16" fmla="*/ 31 w 39"/>
                <a:gd name="T17" fmla="*/ 5 h 6"/>
                <a:gd name="T18" fmla="*/ 34 w 39"/>
                <a:gd name="T19" fmla="*/ 0 h 6"/>
                <a:gd name="T20" fmla="*/ 28 w 39"/>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6">
                  <a:moveTo>
                    <a:pt x="28" y="0"/>
                  </a:moveTo>
                  <a:cubicBezTo>
                    <a:pt x="18" y="0"/>
                    <a:pt x="0" y="2"/>
                    <a:pt x="0" y="3"/>
                  </a:cubicBezTo>
                  <a:cubicBezTo>
                    <a:pt x="4" y="3"/>
                    <a:pt x="7" y="3"/>
                    <a:pt x="8" y="3"/>
                  </a:cubicBezTo>
                  <a:cubicBezTo>
                    <a:pt x="12" y="3"/>
                    <a:pt x="13" y="4"/>
                    <a:pt x="14" y="4"/>
                  </a:cubicBezTo>
                  <a:cubicBezTo>
                    <a:pt x="14" y="4"/>
                    <a:pt x="14" y="4"/>
                    <a:pt x="14" y="4"/>
                  </a:cubicBezTo>
                  <a:cubicBezTo>
                    <a:pt x="14" y="4"/>
                    <a:pt x="14" y="4"/>
                    <a:pt x="14" y="4"/>
                  </a:cubicBezTo>
                  <a:cubicBezTo>
                    <a:pt x="14" y="4"/>
                    <a:pt x="16" y="4"/>
                    <a:pt x="18" y="5"/>
                  </a:cubicBezTo>
                  <a:cubicBezTo>
                    <a:pt x="19" y="5"/>
                    <a:pt x="22" y="6"/>
                    <a:pt x="25" y="6"/>
                  </a:cubicBezTo>
                  <a:cubicBezTo>
                    <a:pt x="27" y="6"/>
                    <a:pt x="29" y="6"/>
                    <a:pt x="31" y="5"/>
                  </a:cubicBezTo>
                  <a:cubicBezTo>
                    <a:pt x="36" y="4"/>
                    <a:pt x="39" y="2"/>
                    <a:pt x="34" y="0"/>
                  </a:cubicBezTo>
                  <a:cubicBezTo>
                    <a:pt x="33" y="0"/>
                    <a:pt x="31" y="0"/>
                    <a:pt x="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62" name="Freeform 54"/>
            <p:cNvSpPr>
              <a:spLocks/>
            </p:cNvSpPr>
            <p:nvPr/>
          </p:nvSpPr>
          <p:spPr bwMode="auto">
            <a:xfrm>
              <a:off x="3460750" y="4327525"/>
              <a:ext cx="160338" cy="41275"/>
            </a:xfrm>
            <a:custGeom>
              <a:avLst/>
              <a:gdLst>
                <a:gd name="T0" fmla="*/ 39 w 59"/>
                <a:gd name="T1" fmla="*/ 0 h 15"/>
                <a:gd name="T2" fmla="*/ 36 w 59"/>
                <a:gd name="T3" fmla="*/ 0 h 15"/>
                <a:gd name="T4" fmla="*/ 30 w 59"/>
                <a:gd name="T5" fmla="*/ 4 h 15"/>
                <a:gd name="T6" fmla="*/ 30 w 59"/>
                <a:gd name="T7" fmla="*/ 4 h 15"/>
                <a:gd name="T8" fmla="*/ 29 w 59"/>
                <a:gd name="T9" fmla="*/ 4 h 15"/>
                <a:gd name="T10" fmla="*/ 29 w 59"/>
                <a:gd name="T11" fmla="*/ 5 h 15"/>
                <a:gd name="T12" fmla="*/ 29 w 59"/>
                <a:gd name="T13" fmla="*/ 6 h 15"/>
                <a:gd name="T14" fmla="*/ 25 w 59"/>
                <a:gd name="T15" fmla="*/ 4 h 15"/>
                <a:gd name="T16" fmla="*/ 18 w 59"/>
                <a:gd name="T17" fmla="*/ 2 h 15"/>
                <a:gd name="T18" fmla="*/ 16 w 59"/>
                <a:gd name="T19" fmla="*/ 3 h 15"/>
                <a:gd name="T20" fmla="*/ 13 w 59"/>
                <a:gd name="T21" fmla="*/ 5 h 15"/>
                <a:gd name="T22" fmla="*/ 10 w 59"/>
                <a:gd name="T23" fmla="*/ 7 h 15"/>
                <a:gd name="T24" fmla="*/ 10 w 59"/>
                <a:gd name="T25" fmla="*/ 7 h 15"/>
                <a:gd name="T26" fmla="*/ 7 w 59"/>
                <a:gd name="T27" fmla="*/ 6 h 15"/>
                <a:gd name="T28" fmla="*/ 3 w 59"/>
                <a:gd name="T29" fmla="*/ 7 h 15"/>
                <a:gd name="T30" fmla="*/ 13 w 59"/>
                <a:gd name="T31" fmla="*/ 9 h 15"/>
                <a:gd name="T32" fmla="*/ 22 w 59"/>
                <a:gd name="T33" fmla="*/ 10 h 15"/>
                <a:gd name="T34" fmla="*/ 17 w 59"/>
                <a:gd name="T35" fmla="*/ 10 h 15"/>
                <a:gd name="T36" fmla="*/ 13 w 59"/>
                <a:gd name="T37" fmla="*/ 11 h 15"/>
                <a:gd name="T38" fmla="*/ 9 w 59"/>
                <a:gd name="T39" fmla="*/ 12 h 15"/>
                <a:gd name="T40" fmla="*/ 9 w 59"/>
                <a:gd name="T41" fmla="*/ 14 h 15"/>
                <a:gd name="T42" fmla="*/ 21 w 59"/>
                <a:gd name="T43" fmla="*/ 15 h 15"/>
                <a:gd name="T44" fmla="*/ 23 w 59"/>
                <a:gd name="T45" fmla="*/ 15 h 15"/>
                <a:gd name="T46" fmla="*/ 29 w 59"/>
                <a:gd name="T47" fmla="*/ 14 h 15"/>
                <a:gd name="T48" fmla="*/ 30 w 59"/>
                <a:gd name="T49" fmla="*/ 14 h 15"/>
                <a:gd name="T50" fmla="*/ 30 w 59"/>
                <a:gd name="T51" fmla="*/ 15 h 15"/>
                <a:gd name="T52" fmla="*/ 32 w 59"/>
                <a:gd name="T53" fmla="*/ 14 h 15"/>
                <a:gd name="T54" fmla="*/ 35 w 59"/>
                <a:gd name="T55" fmla="*/ 12 h 15"/>
                <a:gd name="T56" fmla="*/ 41 w 59"/>
                <a:gd name="T57" fmla="*/ 11 h 15"/>
                <a:gd name="T58" fmla="*/ 54 w 59"/>
                <a:gd name="T59" fmla="*/ 6 h 15"/>
                <a:gd name="T60" fmla="*/ 51 w 59"/>
                <a:gd name="T61" fmla="*/ 2 h 15"/>
                <a:gd name="T62" fmla="*/ 49 w 59"/>
                <a:gd name="T63" fmla="*/ 2 h 15"/>
                <a:gd name="T64" fmla="*/ 48 w 59"/>
                <a:gd name="T65" fmla="*/ 2 h 15"/>
                <a:gd name="T66" fmla="*/ 45 w 59"/>
                <a:gd name="T67" fmla="*/ 1 h 15"/>
                <a:gd name="T68" fmla="*/ 39 w 59"/>
                <a:gd name="T6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15">
                  <a:moveTo>
                    <a:pt x="39" y="0"/>
                  </a:moveTo>
                  <a:cubicBezTo>
                    <a:pt x="38" y="0"/>
                    <a:pt x="37" y="0"/>
                    <a:pt x="36" y="0"/>
                  </a:cubicBezTo>
                  <a:cubicBezTo>
                    <a:pt x="27" y="1"/>
                    <a:pt x="31" y="4"/>
                    <a:pt x="30" y="4"/>
                  </a:cubicBezTo>
                  <a:cubicBezTo>
                    <a:pt x="30" y="4"/>
                    <a:pt x="30" y="4"/>
                    <a:pt x="30" y="4"/>
                  </a:cubicBezTo>
                  <a:cubicBezTo>
                    <a:pt x="30" y="4"/>
                    <a:pt x="29" y="4"/>
                    <a:pt x="29" y="4"/>
                  </a:cubicBezTo>
                  <a:cubicBezTo>
                    <a:pt x="28" y="4"/>
                    <a:pt x="29" y="5"/>
                    <a:pt x="29" y="5"/>
                  </a:cubicBezTo>
                  <a:cubicBezTo>
                    <a:pt x="29" y="6"/>
                    <a:pt x="29" y="6"/>
                    <a:pt x="29" y="6"/>
                  </a:cubicBezTo>
                  <a:cubicBezTo>
                    <a:pt x="28" y="6"/>
                    <a:pt x="26" y="5"/>
                    <a:pt x="25" y="4"/>
                  </a:cubicBezTo>
                  <a:cubicBezTo>
                    <a:pt x="23" y="3"/>
                    <a:pt x="20" y="2"/>
                    <a:pt x="18" y="2"/>
                  </a:cubicBezTo>
                  <a:cubicBezTo>
                    <a:pt x="17" y="2"/>
                    <a:pt x="16" y="2"/>
                    <a:pt x="16" y="3"/>
                  </a:cubicBezTo>
                  <a:cubicBezTo>
                    <a:pt x="14" y="3"/>
                    <a:pt x="16" y="4"/>
                    <a:pt x="13" y="5"/>
                  </a:cubicBezTo>
                  <a:cubicBezTo>
                    <a:pt x="11" y="6"/>
                    <a:pt x="11" y="7"/>
                    <a:pt x="10" y="7"/>
                  </a:cubicBezTo>
                  <a:cubicBezTo>
                    <a:pt x="10" y="7"/>
                    <a:pt x="10" y="7"/>
                    <a:pt x="10" y="7"/>
                  </a:cubicBezTo>
                  <a:cubicBezTo>
                    <a:pt x="9" y="7"/>
                    <a:pt x="8" y="6"/>
                    <a:pt x="7" y="6"/>
                  </a:cubicBezTo>
                  <a:cubicBezTo>
                    <a:pt x="6" y="6"/>
                    <a:pt x="4" y="6"/>
                    <a:pt x="3" y="7"/>
                  </a:cubicBezTo>
                  <a:cubicBezTo>
                    <a:pt x="0" y="7"/>
                    <a:pt x="4" y="8"/>
                    <a:pt x="13" y="9"/>
                  </a:cubicBezTo>
                  <a:cubicBezTo>
                    <a:pt x="23" y="9"/>
                    <a:pt x="27" y="10"/>
                    <a:pt x="22" y="10"/>
                  </a:cubicBezTo>
                  <a:cubicBezTo>
                    <a:pt x="18" y="10"/>
                    <a:pt x="16" y="10"/>
                    <a:pt x="17" y="10"/>
                  </a:cubicBezTo>
                  <a:cubicBezTo>
                    <a:pt x="18" y="10"/>
                    <a:pt x="16" y="11"/>
                    <a:pt x="13" y="11"/>
                  </a:cubicBezTo>
                  <a:cubicBezTo>
                    <a:pt x="10" y="11"/>
                    <a:pt x="7" y="11"/>
                    <a:pt x="9" y="12"/>
                  </a:cubicBezTo>
                  <a:cubicBezTo>
                    <a:pt x="10" y="12"/>
                    <a:pt x="5" y="14"/>
                    <a:pt x="9" y="14"/>
                  </a:cubicBezTo>
                  <a:cubicBezTo>
                    <a:pt x="13" y="14"/>
                    <a:pt x="17" y="15"/>
                    <a:pt x="21" y="15"/>
                  </a:cubicBezTo>
                  <a:cubicBezTo>
                    <a:pt x="21" y="15"/>
                    <a:pt x="22" y="15"/>
                    <a:pt x="23" y="15"/>
                  </a:cubicBezTo>
                  <a:cubicBezTo>
                    <a:pt x="26" y="15"/>
                    <a:pt x="28" y="14"/>
                    <a:pt x="29" y="14"/>
                  </a:cubicBezTo>
                  <a:cubicBezTo>
                    <a:pt x="30" y="14"/>
                    <a:pt x="30" y="14"/>
                    <a:pt x="30" y="14"/>
                  </a:cubicBezTo>
                  <a:cubicBezTo>
                    <a:pt x="30" y="15"/>
                    <a:pt x="30" y="15"/>
                    <a:pt x="30" y="15"/>
                  </a:cubicBezTo>
                  <a:cubicBezTo>
                    <a:pt x="31" y="15"/>
                    <a:pt x="31" y="14"/>
                    <a:pt x="32" y="14"/>
                  </a:cubicBezTo>
                  <a:cubicBezTo>
                    <a:pt x="33" y="14"/>
                    <a:pt x="33" y="13"/>
                    <a:pt x="35" y="12"/>
                  </a:cubicBezTo>
                  <a:cubicBezTo>
                    <a:pt x="37" y="12"/>
                    <a:pt x="39" y="12"/>
                    <a:pt x="41" y="11"/>
                  </a:cubicBezTo>
                  <a:cubicBezTo>
                    <a:pt x="43" y="10"/>
                    <a:pt x="49" y="8"/>
                    <a:pt x="54" y="6"/>
                  </a:cubicBezTo>
                  <a:cubicBezTo>
                    <a:pt x="59" y="3"/>
                    <a:pt x="54" y="2"/>
                    <a:pt x="51" y="2"/>
                  </a:cubicBezTo>
                  <a:cubicBezTo>
                    <a:pt x="50" y="2"/>
                    <a:pt x="50" y="2"/>
                    <a:pt x="49" y="2"/>
                  </a:cubicBezTo>
                  <a:cubicBezTo>
                    <a:pt x="49" y="2"/>
                    <a:pt x="49" y="2"/>
                    <a:pt x="48" y="2"/>
                  </a:cubicBezTo>
                  <a:cubicBezTo>
                    <a:pt x="47" y="2"/>
                    <a:pt x="46" y="1"/>
                    <a:pt x="45" y="1"/>
                  </a:cubicBezTo>
                  <a:cubicBezTo>
                    <a:pt x="44" y="0"/>
                    <a:pt x="42" y="0"/>
                    <a:pt x="3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63" name="Freeform 55"/>
            <p:cNvSpPr>
              <a:spLocks/>
            </p:cNvSpPr>
            <p:nvPr/>
          </p:nvSpPr>
          <p:spPr bwMode="auto">
            <a:xfrm>
              <a:off x="3060700" y="4302125"/>
              <a:ext cx="330200" cy="57150"/>
            </a:xfrm>
            <a:custGeom>
              <a:avLst/>
              <a:gdLst>
                <a:gd name="T0" fmla="*/ 51 w 122"/>
                <a:gd name="T1" fmla="*/ 0 h 21"/>
                <a:gd name="T2" fmla="*/ 44 w 122"/>
                <a:gd name="T3" fmla="*/ 2 h 21"/>
                <a:gd name="T4" fmla="*/ 44 w 122"/>
                <a:gd name="T5" fmla="*/ 2 h 21"/>
                <a:gd name="T6" fmla="*/ 42 w 122"/>
                <a:gd name="T7" fmla="*/ 2 h 21"/>
                <a:gd name="T8" fmla="*/ 39 w 122"/>
                <a:gd name="T9" fmla="*/ 2 h 21"/>
                <a:gd name="T10" fmla="*/ 35 w 122"/>
                <a:gd name="T11" fmla="*/ 2 h 21"/>
                <a:gd name="T12" fmla="*/ 33 w 122"/>
                <a:gd name="T13" fmla="*/ 5 h 21"/>
                <a:gd name="T14" fmla="*/ 26 w 122"/>
                <a:gd name="T15" fmla="*/ 5 h 21"/>
                <a:gd name="T16" fmla="*/ 22 w 122"/>
                <a:gd name="T17" fmla="*/ 8 h 21"/>
                <a:gd name="T18" fmla="*/ 11 w 122"/>
                <a:gd name="T19" fmla="*/ 10 h 21"/>
                <a:gd name="T20" fmla="*/ 13 w 122"/>
                <a:gd name="T21" fmla="*/ 13 h 21"/>
                <a:gd name="T22" fmla="*/ 16 w 122"/>
                <a:gd name="T23" fmla="*/ 14 h 21"/>
                <a:gd name="T24" fmla="*/ 17 w 122"/>
                <a:gd name="T25" fmla="*/ 14 h 21"/>
                <a:gd name="T26" fmla="*/ 18 w 122"/>
                <a:gd name="T27" fmla="*/ 13 h 21"/>
                <a:gd name="T28" fmla="*/ 19 w 122"/>
                <a:gd name="T29" fmla="*/ 13 h 21"/>
                <a:gd name="T30" fmla="*/ 26 w 122"/>
                <a:gd name="T31" fmla="*/ 14 h 21"/>
                <a:gd name="T32" fmla="*/ 29 w 122"/>
                <a:gd name="T33" fmla="*/ 14 h 21"/>
                <a:gd name="T34" fmla="*/ 35 w 122"/>
                <a:gd name="T35" fmla="*/ 13 h 21"/>
                <a:gd name="T36" fmla="*/ 35 w 122"/>
                <a:gd name="T37" fmla="*/ 14 h 21"/>
                <a:gd name="T38" fmla="*/ 46 w 122"/>
                <a:gd name="T39" fmla="*/ 15 h 21"/>
                <a:gd name="T40" fmla="*/ 32 w 122"/>
                <a:gd name="T41" fmla="*/ 16 h 21"/>
                <a:gd name="T42" fmla="*/ 26 w 122"/>
                <a:gd name="T43" fmla="*/ 20 h 21"/>
                <a:gd name="T44" fmla="*/ 37 w 122"/>
                <a:gd name="T45" fmla="*/ 21 h 21"/>
                <a:gd name="T46" fmla="*/ 52 w 122"/>
                <a:gd name="T47" fmla="*/ 20 h 21"/>
                <a:gd name="T48" fmla="*/ 78 w 122"/>
                <a:gd name="T49" fmla="*/ 18 h 21"/>
                <a:gd name="T50" fmla="*/ 79 w 122"/>
                <a:gd name="T51" fmla="*/ 18 h 21"/>
                <a:gd name="T52" fmla="*/ 81 w 122"/>
                <a:gd name="T53" fmla="*/ 19 h 21"/>
                <a:gd name="T54" fmla="*/ 83 w 122"/>
                <a:gd name="T55" fmla="*/ 18 h 21"/>
                <a:gd name="T56" fmla="*/ 84 w 122"/>
                <a:gd name="T57" fmla="*/ 18 h 21"/>
                <a:gd name="T58" fmla="*/ 89 w 122"/>
                <a:gd name="T59" fmla="*/ 19 h 21"/>
                <a:gd name="T60" fmla="*/ 97 w 122"/>
                <a:gd name="T61" fmla="*/ 19 h 21"/>
                <a:gd name="T62" fmla="*/ 102 w 122"/>
                <a:gd name="T63" fmla="*/ 19 h 21"/>
                <a:gd name="T64" fmla="*/ 115 w 122"/>
                <a:gd name="T65" fmla="*/ 16 h 21"/>
                <a:gd name="T66" fmla="*/ 122 w 122"/>
                <a:gd name="T67" fmla="*/ 11 h 21"/>
                <a:gd name="T68" fmla="*/ 119 w 122"/>
                <a:gd name="T69" fmla="*/ 10 h 21"/>
                <a:gd name="T70" fmla="*/ 113 w 122"/>
                <a:gd name="T71" fmla="*/ 11 h 21"/>
                <a:gd name="T72" fmla="*/ 110 w 122"/>
                <a:gd name="T73" fmla="*/ 12 h 21"/>
                <a:gd name="T74" fmla="*/ 110 w 122"/>
                <a:gd name="T75" fmla="*/ 12 h 21"/>
                <a:gd name="T76" fmla="*/ 107 w 122"/>
                <a:gd name="T77" fmla="*/ 11 h 21"/>
                <a:gd name="T78" fmla="*/ 105 w 122"/>
                <a:gd name="T79" fmla="*/ 12 h 21"/>
                <a:gd name="T80" fmla="*/ 103 w 122"/>
                <a:gd name="T81" fmla="*/ 12 h 21"/>
                <a:gd name="T82" fmla="*/ 103 w 122"/>
                <a:gd name="T83" fmla="*/ 11 h 21"/>
                <a:gd name="T84" fmla="*/ 104 w 122"/>
                <a:gd name="T85" fmla="*/ 9 h 21"/>
                <a:gd name="T86" fmla="*/ 111 w 122"/>
                <a:gd name="T87" fmla="*/ 4 h 21"/>
                <a:gd name="T88" fmla="*/ 109 w 122"/>
                <a:gd name="T89" fmla="*/ 2 h 21"/>
                <a:gd name="T90" fmla="*/ 98 w 122"/>
                <a:gd name="T91" fmla="*/ 4 h 21"/>
                <a:gd name="T92" fmla="*/ 88 w 122"/>
                <a:gd name="T93" fmla="*/ 8 h 21"/>
                <a:gd name="T94" fmla="*/ 80 w 122"/>
                <a:gd name="T95" fmla="*/ 13 h 21"/>
                <a:gd name="T96" fmla="*/ 79 w 122"/>
                <a:gd name="T97" fmla="*/ 13 h 21"/>
                <a:gd name="T98" fmla="*/ 72 w 122"/>
                <a:gd name="T99" fmla="*/ 12 h 21"/>
                <a:gd name="T100" fmla="*/ 71 w 122"/>
                <a:gd name="T101" fmla="*/ 12 h 21"/>
                <a:gd name="T102" fmla="*/ 69 w 122"/>
                <a:gd name="T103" fmla="*/ 12 h 21"/>
                <a:gd name="T104" fmla="*/ 69 w 122"/>
                <a:gd name="T105" fmla="*/ 12 h 21"/>
                <a:gd name="T106" fmla="*/ 67 w 122"/>
                <a:gd name="T107" fmla="*/ 10 h 21"/>
                <a:gd name="T108" fmla="*/ 65 w 122"/>
                <a:gd name="T109" fmla="*/ 9 h 21"/>
                <a:gd name="T110" fmla="*/ 67 w 122"/>
                <a:gd name="T111" fmla="*/ 5 h 21"/>
                <a:gd name="T112" fmla="*/ 54 w 122"/>
                <a:gd name="T113" fmla="*/ 1 h 21"/>
                <a:gd name="T114" fmla="*/ 51 w 122"/>
                <a:gd name="T11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2" h="21">
                  <a:moveTo>
                    <a:pt x="51" y="0"/>
                  </a:moveTo>
                  <a:cubicBezTo>
                    <a:pt x="45" y="0"/>
                    <a:pt x="42" y="2"/>
                    <a:pt x="44" y="2"/>
                  </a:cubicBezTo>
                  <a:cubicBezTo>
                    <a:pt x="44" y="2"/>
                    <a:pt x="44" y="2"/>
                    <a:pt x="44" y="2"/>
                  </a:cubicBezTo>
                  <a:cubicBezTo>
                    <a:pt x="43" y="2"/>
                    <a:pt x="43" y="2"/>
                    <a:pt x="42" y="2"/>
                  </a:cubicBezTo>
                  <a:cubicBezTo>
                    <a:pt x="41" y="2"/>
                    <a:pt x="40" y="2"/>
                    <a:pt x="39" y="2"/>
                  </a:cubicBezTo>
                  <a:cubicBezTo>
                    <a:pt x="38" y="2"/>
                    <a:pt x="37" y="2"/>
                    <a:pt x="35" y="2"/>
                  </a:cubicBezTo>
                  <a:cubicBezTo>
                    <a:pt x="29" y="3"/>
                    <a:pt x="29" y="4"/>
                    <a:pt x="33" y="5"/>
                  </a:cubicBezTo>
                  <a:cubicBezTo>
                    <a:pt x="36" y="5"/>
                    <a:pt x="33" y="5"/>
                    <a:pt x="26" y="5"/>
                  </a:cubicBezTo>
                  <a:cubicBezTo>
                    <a:pt x="18" y="6"/>
                    <a:pt x="18" y="7"/>
                    <a:pt x="22" y="8"/>
                  </a:cubicBezTo>
                  <a:cubicBezTo>
                    <a:pt x="27" y="8"/>
                    <a:pt x="21" y="9"/>
                    <a:pt x="11" y="10"/>
                  </a:cubicBezTo>
                  <a:cubicBezTo>
                    <a:pt x="0" y="11"/>
                    <a:pt x="12" y="13"/>
                    <a:pt x="13" y="13"/>
                  </a:cubicBezTo>
                  <a:cubicBezTo>
                    <a:pt x="14" y="14"/>
                    <a:pt x="15" y="14"/>
                    <a:pt x="16" y="14"/>
                  </a:cubicBezTo>
                  <a:cubicBezTo>
                    <a:pt x="17" y="14"/>
                    <a:pt x="17" y="14"/>
                    <a:pt x="17" y="14"/>
                  </a:cubicBezTo>
                  <a:cubicBezTo>
                    <a:pt x="18" y="13"/>
                    <a:pt x="18" y="13"/>
                    <a:pt x="18" y="13"/>
                  </a:cubicBezTo>
                  <a:cubicBezTo>
                    <a:pt x="19" y="13"/>
                    <a:pt x="19" y="13"/>
                    <a:pt x="19" y="13"/>
                  </a:cubicBezTo>
                  <a:cubicBezTo>
                    <a:pt x="20" y="13"/>
                    <a:pt x="23" y="14"/>
                    <a:pt x="26" y="14"/>
                  </a:cubicBezTo>
                  <a:cubicBezTo>
                    <a:pt x="27" y="14"/>
                    <a:pt x="28" y="14"/>
                    <a:pt x="29" y="14"/>
                  </a:cubicBezTo>
                  <a:cubicBezTo>
                    <a:pt x="32" y="13"/>
                    <a:pt x="34" y="13"/>
                    <a:pt x="35" y="13"/>
                  </a:cubicBezTo>
                  <a:cubicBezTo>
                    <a:pt x="36" y="13"/>
                    <a:pt x="36" y="13"/>
                    <a:pt x="35" y="14"/>
                  </a:cubicBezTo>
                  <a:cubicBezTo>
                    <a:pt x="33" y="14"/>
                    <a:pt x="39" y="14"/>
                    <a:pt x="46" y="15"/>
                  </a:cubicBezTo>
                  <a:cubicBezTo>
                    <a:pt x="54" y="15"/>
                    <a:pt x="48" y="15"/>
                    <a:pt x="32" y="16"/>
                  </a:cubicBezTo>
                  <a:cubicBezTo>
                    <a:pt x="20" y="17"/>
                    <a:pt x="11" y="18"/>
                    <a:pt x="26" y="20"/>
                  </a:cubicBezTo>
                  <a:cubicBezTo>
                    <a:pt x="29" y="20"/>
                    <a:pt x="33" y="21"/>
                    <a:pt x="37" y="21"/>
                  </a:cubicBezTo>
                  <a:cubicBezTo>
                    <a:pt x="42" y="21"/>
                    <a:pt x="47" y="20"/>
                    <a:pt x="52" y="20"/>
                  </a:cubicBezTo>
                  <a:cubicBezTo>
                    <a:pt x="64" y="19"/>
                    <a:pt x="75" y="18"/>
                    <a:pt x="78" y="18"/>
                  </a:cubicBezTo>
                  <a:cubicBezTo>
                    <a:pt x="78" y="18"/>
                    <a:pt x="79" y="18"/>
                    <a:pt x="79" y="18"/>
                  </a:cubicBezTo>
                  <a:cubicBezTo>
                    <a:pt x="78" y="18"/>
                    <a:pt x="79" y="19"/>
                    <a:pt x="81" y="19"/>
                  </a:cubicBezTo>
                  <a:cubicBezTo>
                    <a:pt x="82" y="19"/>
                    <a:pt x="82" y="18"/>
                    <a:pt x="83" y="18"/>
                  </a:cubicBezTo>
                  <a:cubicBezTo>
                    <a:pt x="83" y="18"/>
                    <a:pt x="83" y="18"/>
                    <a:pt x="84" y="18"/>
                  </a:cubicBezTo>
                  <a:cubicBezTo>
                    <a:pt x="85" y="18"/>
                    <a:pt x="86" y="19"/>
                    <a:pt x="89" y="19"/>
                  </a:cubicBezTo>
                  <a:cubicBezTo>
                    <a:pt x="91" y="19"/>
                    <a:pt x="94" y="19"/>
                    <a:pt x="97" y="19"/>
                  </a:cubicBezTo>
                  <a:cubicBezTo>
                    <a:pt x="98" y="19"/>
                    <a:pt x="100" y="19"/>
                    <a:pt x="102" y="19"/>
                  </a:cubicBezTo>
                  <a:cubicBezTo>
                    <a:pt x="107" y="18"/>
                    <a:pt x="112" y="17"/>
                    <a:pt x="115" y="16"/>
                  </a:cubicBezTo>
                  <a:cubicBezTo>
                    <a:pt x="121" y="14"/>
                    <a:pt x="122" y="12"/>
                    <a:pt x="122" y="11"/>
                  </a:cubicBezTo>
                  <a:cubicBezTo>
                    <a:pt x="121" y="11"/>
                    <a:pt x="120" y="10"/>
                    <a:pt x="119" y="10"/>
                  </a:cubicBezTo>
                  <a:cubicBezTo>
                    <a:pt x="117" y="10"/>
                    <a:pt x="115" y="11"/>
                    <a:pt x="113" y="11"/>
                  </a:cubicBezTo>
                  <a:cubicBezTo>
                    <a:pt x="112" y="12"/>
                    <a:pt x="110" y="12"/>
                    <a:pt x="110" y="12"/>
                  </a:cubicBezTo>
                  <a:cubicBezTo>
                    <a:pt x="110" y="12"/>
                    <a:pt x="110" y="12"/>
                    <a:pt x="110" y="12"/>
                  </a:cubicBezTo>
                  <a:cubicBezTo>
                    <a:pt x="110" y="12"/>
                    <a:pt x="109" y="11"/>
                    <a:pt x="107" y="11"/>
                  </a:cubicBezTo>
                  <a:cubicBezTo>
                    <a:pt x="107" y="11"/>
                    <a:pt x="106" y="11"/>
                    <a:pt x="105" y="12"/>
                  </a:cubicBezTo>
                  <a:cubicBezTo>
                    <a:pt x="104" y="12"/>
                    <a:pt x="103" y="12"/>
                    <a:pt x="103" y="12"/>
                  </a:cubicBezTo>
                  <a:cubicBezTo>
                    <a:pt x="101" y="12"/>
                    <a:pt x="101" y="11"/>
                    <a:pt x="103" y="11"/>
                  </a:cubicBezTo>
                  <a:cubicBezTo>
                    <a:pt x="106" y="10"/>
                    <a:pt x="106" y="9"/>
                    <a:pt x="104" y="9"/>
                  </a:cubicBezTo>
                  <a:cubicBezTo>
                    <a:pt x="102" y="9"/>
                    <a:pt x="108" y="7"/>
                    <a:pt x="111" y="4"/>
                  </a:cubicBezTo>
                  <a:cubicBezTo>
                    <a:pt x="112" y="3"/>
                    <a:pt x="111" y="2"/>
                    <a:pt x="109" y="2"/>
                  </a:cubicBezTo>
                  <a:cubicBezTo>
                    <a:pt x="107" y="2"/>
                    <a:pt x="103" y="2"/>
                    <a:pt x="98" y="4"/>
                  </a:cubicBezTo>
                  <a:cubicBezTo>
                    <a:pt x="95" y="5"/>
                    <a:pt x="91" y="6"/>
                    <a:pt x="88" y="8"/>
                  </a:cubicBezTo>
                  <a:cubicBezTo>
                    <a:pt x="84" y="11"/>
                    <a:pt x="83" y="13"/>
                    <a:pt x="80" y="13"/>
                  </a:cubicBezTo>
                  <a:cubicBezTo>
                    <a:pt x="79" y="13"/>
                    <a:pt x="79" y="13"/>
                    <a:pt x="79" y="13"/>
                  </a:cubicBezTo>
                  <a:cubicBezTo>
                    <a:pt x="76" y="12"/>
                    <a:pt x="74" y="12"/>
                    <a:pt x="72" y="12"/>
                  </a:cubicBezTo>
                  <a:cubicBezTo>
                    <a:pt x="72" y="12"/>
                    <a:pt x="72" y="12"/>
                    <a:pt x="71" y="12"/>
                  </a:cubicBezTo>
                  <a:cubicBezTo>
                    <a:pt x="71" y="12"/>
                    <a:pt x="70" y="12"/>
                    <a:pt x="69" y="12"/>
                  </a:cubicBezTo>
                  <a:cubicBezTo>
                    <a:pt x="69" y="12"/>
                    <a:pt x="69" y="12"/>
                    <a:pt x="69" y="12"/>
                  </a:cubicBezTo>
                  <a:cubicBezTo>
                    <a:pt x="67" y="12"/>
                    <a:pt x="66" y="11"/>
                    <a:pt x="67" y="10"/>
                  </a:cubicBezTo>
                  <a:cubicBezTo>
                    <a:pt x="68" y="10"/>
                    <a:pt x="68" y="9"/>
                    <a:pt x="65" y="9"/>
                  </a:cubicBezTo>
                  <a:cubicBezTo>
                    <a:pt x="63" y="9"/>
                    <a:pt x="69" y="7"/>
                    <a:pt x="67" y="5"/>
                  </a:cubicBezTo>
                  <a:cubicBezTo>
                    <a:pt x="65" y="3"/>
                    <a:pt x="61" y="1"/>
                    <a:pt x="54" y="1"/>
                  </a:cubicBezTo>
                  <a:cubicBezTo>
                    <a:pt x="53" y="0"/>
                    <a:pt x="52" y="0"/>
                    <a:pt x="5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64" name="Freeform 56"/>
            <p:cNvSpPr>
              <a:spLocks/>
            </p:cNvSpPr>
            <p:nvPr/>
          </p:nvSpPr>
          <p:spPr bwMode="auto">
            <a:xfrm>
              <a:off x="3781425" y="5872163"/>
              <a:ext cx="188913" cy="36512"/>
            </a:xfrm>
            <a:custGeom>
              <a:avLst/>
              <a:gdLst>
                <a:gd name="T0" fmla="*/ 21 w 70"/>
                <a:gd name="T1" fmla="*/ 0 h 13"/>
                <a:gd name="T2" fmla="*/ 20 w 70"/>
                <a:gd name="T3" fmla="*/ 0 h 13"/>
                <a:gd name="T4" fmla="*/ 9 w 70"/>
                <a:gd name="T5" fmla="*/ 4 h 13"/>
                <a:gd name="T6" fmla="*/ 22 w 70"/>
                <a:gd name="T7" fmla="*/ 9 h 13"/>
                <a:gd name="T8" fmla="*/ 32 w 70"/>
                <a:gd name="T9" fmla="*/ 10 h 13"/>
                <a:gd name="T10" fmla="*/ 26 w 70"/>
                <a:gd name="T11" fmla="*/ 9 h 13"/>
                <a:gd name="T12" fmla="*/ 10 w 70"/>
                <a:gd name="T13" fmla="*/ 9 h 13"/>
                <a:gd name="T14" fmla="*/ 10 w 70"/>
                <a:gd name="T15" fmla="*/ 9 h 13"/>
                <a:gd name="T16" fmla="*/ 4 w 70"/>
                <a:gd name="T17" fmla="*/ 10 h 13"/>
                <a:gd name="T18" fmla="*/ 8 w 70"/>
                <a:gd name="T19" fmla="*/ 11 h 13"/>
                <a:gd name="T20" fmla="*/ 13 w 70"/>
                <a:gd name="T21" fmla="*/ 13 h 13"/>
                <a:gd name="T22" fmla="*/ 13 w 70"/>
                <a:gd name="T23" fmla="*/ 12 h 13"/>
                <a:gd name="T24" fmla="*/ 14 w 70"/>
                <a:gd name="T25" fmla="*/ 12 h 13"/>
                <a:gd name="T26" fmla="*/ 15 w 70"/>
                <a:gd name="T27" fmla="*/ 12 h 13"/>
                <a:gd name="T28" fmla="*/ 28 w 70"/>
                <a:gd name="T29" fmla="*/ 12 h 13"/>
                <a:gd name="T30" fmla="*/ 38 w 70"/>
                <a:gd name="T31" fmla="*/ 11 h 13"/>
                <a:gd name="T32" fmla="*/ 42 w 70"/>
                <a:gd name="T33" fmla="*/ 11 h 13"/>
                <a:gd name="T34" fmla="*/ 45 w 70"/>
                <a:gd name="T35" fmla="*/ 11 h 13"/>
                <a:gd name="T36" fmla="*/ 70 w 70"/>
                <a:gd name="T37" fmla="*/ 9 h 13"/>
                <a:gd name="T38" fmla="*/ 47 w 70"/>
                <a:gd name="T39" fmla="*/ 7 h 13"/>
                <a:gd name="T40" fmla="*/ 28 w 70"/>
                <a:gd name="T41" fmla="*/ 3 h 13"/>
                <a:gd name="T42" fmla="*/ 21 w 70"/>
                <a:gd name="T4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0" h="13">
                  <a:moveTo>
                    <a:pt x="21" y="0"/>
                  </a:moveTo>
                  <a:cubicBezTo>
                    <a:pt x="21" y="0"/>
                    <a:pt x="20" y="0"/>
                    <a:pt x="20" y="0"/>
                  </a:cubicBezTo>
                  <a:cubicBezTo>
                    <a:pt x="11" y="0"/>
                    <a:pt x="4" y="4"/>
                    <a:pt x="9" y="4"/>
                  </a:cubicBezTo>
                  <a:cubicBezTo>
                    <a:pt x="15" y="5"/>
                    <a:pt x="11" y="7"/>
                    <a:pt x="22" y="9"/>
                  </a:cubicBezTo>
                  <a:cubicBezTo>
                    <a:pt x="29" y="9"/>
                    <a:pt x="33" y="10"/>
                    <a:pt x="32" y="10"/>
                  </a:cubicBezTo>
                  <a:cubicBezTo>
                    <a:pt x="32" y="10"/>
                    <a:pt x="30" y="10"/>
                    <a:pt x="26" y="9"/>
                  </a:cubicBezTo>
                  <a:cubicBezTo>
                    <a:pt x="18" y="9"/>
                    <a:pt x="12" y="9"/>
                    <a:pt x="10" y="9"/>
                  </a:cubicBezTo>
                  <a:cubicBezTo>
                    <a:pt x="10" y="9"/>
                    <a:pt x="10" y="9"/>
                    <a:pt x="10" y="9"/>
                  </a:cubicBezTo>
                  <a:cubicBezTo>
                    <a:pt x="12" y="9"/>
                    <a:pt x="9" y="9"/>
                    <a:pt x="4" y="10"/>
                  </a:cubicBezTo>
                  <a:cubicBezTo>
                    <a:pt x="0" y="10"/>
                    <a:pt x="2" y="10"/>
                    <a:pt x="8" y="11"/>
                  </a:cubicBezTo>
                  <a:cubicBezTo>
                    <a:pt x="10" y="12"/>
                    <a:pt x="12" y="12"/>
                    <a:pt x="13" y="13"/>
                  </a:cubicBezTo>
                  <a:cubicBezTo>
                    <a:pt x="13" y="12"/>
                    <a:pt x="13" y="12"/>
                    <a:pt x="13" y="12"/>
                  </a:cubicBezTo>
                  <a:cubicBezTo>
                    <a:pt x="14" y="12"/>
                    <a:pt x="14" y="12"/>
                    <a:pt x="14" y="12"/>
                  </a:cubicBezTo>
                  <a:cubicBezTo>
                    <a:pt x="14" y="12"/>
                    <a:pt x="14" y="12"/>
                    <a:pt x="15" y="12"/>
                  </a:cubicBezTo>
                  <a:cubicBezTo>
                    <a:pt x="17" y="12"/>
                    <a:pt x="22" y="12"/>
                    <a:pt x="28" y="12"/>
                  </a:cubicBezTo>
                  <a:cubicBezTo>
                    <a:pt x="31" y="12"/>
                    <a:pt x="34" y="11"/>
                    <a:pt x="38" y="11"/>
                  </a:cubicBezTo>
                  <a:cubicBezTo>
                    <a:pt x="39" y="11"/>
                    <a:pt x="41" y="11"/>
                    <a:pt x="42" y="11"/>
                  </a:cubicBezTo>
                  <a:cubicBezTo>
                    <a:pt x="43" y="11"/>
                    <a:pt x="44" y="11"/>
                    <a:pt x="45" y="11"/>
                  </a:cubicBezTo>
                  <a:cubicBezTo>
                    <a:pt x="58" y="11"/>
                    <a:pt x="70" y="10"/>
                    <a:pt x="70" y="9"/>
                  </a:cubicBezTo>
                  <a:cubicBezTo>
                    <a:pt x="61" y="9"/>
                    <a:pt x="54" y="8"/>
                    <a:pt x="47" y="7"/>
                  </a:cubicBezTo>
                  <a:cubicBezTo>
                    <a:pt x="35" y="5"/>
                    <a:pt x="27" y="3"/>
                    <a:pt x="28" y="3"/>
                  </a:cubicBezTo>
                  <a:cubicBezTo>
                    <a:pt x="29" y="3"/>
                    <a:pt x="30" y="0"/>
                    <a:pt x="2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65" name="Freeform 57"/>
            <p:cNvSpPr>
              <a:spLocks/>
            </p:cNvSpPr>
            <p:nvPr/>
          </p:nvSpPr>
          <p:spPr bwMode="auto">
            <a:xfrm>
              <a:off x="3643313" y="4354513"/>
              <a:ext cx="11113" cy="4762"/>
            </a:xfrm>
            <a:custGeom>
              <a:avLst/>
              <a:gdLst>
                <a:gd name="T0" fmla="*/ 1 w 4"/>
                <a:gd name="T1" fmla="*/ 0 h 2"/>
                <a:gd name="T2" fmla="*/ 1 w 4"/>
                <a:gd name="T3" fmla="*/ 1 h 2"/>
                <a:gd name="T4" fmla="*/ 1 w 4"/>
                <a:gd name="T5" fmla="*/ 2 h 2"/>
                <a:gd name="T6" fmla="*/ 3 w 4"/>
                <a:gd name="T7" fmla="*/ 1 h 2"/>
                <a:gd name="T8" fmla="*/ 1 w 4"/>
                <a:gd name="T9" fmla="*/ 0 h 2"/>
              </a:gdLst>
              <a:ahLst/>
              <a:cxnLst>
                <a:cxn ang="0">
                  <a:pos x="T0" y="T1"/>
                </a:cxn>
                <a:cxn ang="0">
                  <a:pos x="T2" y="T3"/>
                </a:cxn>
                <a:cxn ang="0">
                  <a:pos x="T4" y="T5"/>
                </a:cxn>
                <a:cxn ang="0">
                  <a:pos x="T6" y="T7"/>
                </a:cxn>
                <a:cxn ang="0">
                  <a:pos x="T8" y="T9"/>
                </a:cxn>
              </a:cxnLst>
              <a:rect l="0" t="0" r="r" b="b"/>
              <a:pathLst>
                <a:path w="4" h="2">
                  <a:moveTo>
                    <a:pt x="1" y="0"/>
                  </a:moveTo>
                  <a:cubicBezTo>
                    <a:pt x="1" y="1"/>
                    <a:pt x="1" y="1"/>
                    <a:pt x="1" y="1"/>
                  </a:cubicBezTo>
                  <a:cubicBezTo>
                    <a:pt x="0" y="2"/>
                    <a:pt x="1" y="2"/>
                    <a:pt x="1" y="2"/>
                  </a:cubicBezTo>
                  <a:cubicBezTo>
                    <a:pt x="2" y="2"/>
                    <a:pt x="3" y="1"/>
                    <a:pt x="3" y="1"/>
                  </a:cubicBezTo>
                  <a:cubicBezTo>
                    <a:pt x="4"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66" name="Freeform 58"/>
            <p:cNvSpPr>
              <a:spLocks noEditPoints="1"/>
            </p:cNvSpPr>
            <p:nvPr/>
          </p:nvSpPr>
          <p:spPr bwMode="auto">
            <a:xfrm>
              <a:off x="7939088" y="4259263"/>
              <a:ext cx="68263" cy="7937"/>
            </a:xfrm>
            <a:custGeom>
              <a:avLst/>
              <a:gdLst>
                <a:gd name="T0" fmla="*/ 12 w 25"/>
                <a:gd name="T1" fmla="*/ 3 h 3"/>
                <a:gd name="T2" fmla="*/ 12 w 25"/>
                <a:gd name="T3" fmla="*/ 3 h 3"/>
                <a:gd name="T4" fmla="*/ 12 w 25"/>
                <a:gd name="T5" fmla="*/ 3 h 3"/>
                <a:gd name="T6" fmla="*/ 12 w 25"/>
                <a:gd name="T7" fmla="*/ 3 h 3"/>
                <a:gd name="T8" fmla="*/ 12 w 25"/>
                <a:gd name="T9" fmla="*/ 3 h 3"/>
                <a:gd name="T10" fmla="*/ 12 w 25"/>
                <a:gd name="T11" fmla="*/ 3 h 3"/>
                <a:gd name="T12" fmla="*/ 10 w 25"/>
                <a:gd name="T13" fmla="*/ 0 h 3"/>
                <a:gd name="T14" fmla="*/ 3 w 25"/>
                <a:gd name="T15" fmla="*/ 2 h 3"/>
                <a:gd name="T16" fmla="*/ 10 w 25"/>
                <a:gd name="T17" fmla="*/ 3 h 3"/>
                <a:gd name="T18" fmla="*/ 10 w 25"/>
                <a:gd name="T19" fmla="*/ 3 h 3"/>
                <a:gd name="T20" fmla="*/ 13 w 25"/>
                <a:gd name="T21" fmla="*/ 3 h 3"/>
                <a:gd name="T22" fmla="*/ 13 w 25"/>
                <a:gd name="T23" fmla="*/ 3 h 3"/>
                <a:gd name="T24" fmla="*/ 12 w 25"/>
                <a:gd name="T25" fmla="*/ 3 h 3"/>
                <a:gd name="T26" fmla="*/ 17 w 25"/>
                <a:gd name="T27" fmla="*/ 0 h 3"/>
                <a:gd name="T28" fmla="*/ 10 w 25"/>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 h="3">
                  <a:moveTo>
                    <a:pt x="12" y="3"/>
                  </a:moveTo>
                  <a:cubicBezTo>
                    <a:pt x="12" y="3"/>
                    <a:pt x="12" y="3"/>
                    <a:pt x="12" y="3"/>
                  </a:cubicBezTo>
                  <a:cubicBezTo>
                    <a:pt x="12" y="3"/>
                    <a:pt x="12" y="3"/>
                    <a:pt x="12" y="3"/>
                  </a:cubicBezTo>
                  <a:moveTo>
                    <a:pt x="12" y="3"/>
                  </a:moveTo>
                  <a:cubicBezTo>
                    <a:pt x="12" y="3"/>
                    <a:pt x="12" y="3"/>
                    <a:pt x="12" y="3"/>
                  </a:cubicBezTo>
                  <a:cubicBezTo>
                    <a:pt x="12" y="3"/>
                    <a:pt x="12" y="3"/>
                    <a:pt x="12" y="3"/>
                  </a:cubicBezTo>
                  <a:moveTo>
                    <a:pt x="10" y="0"/>
                  </a:moveTo>
                  <a:cubicBezTo>
                    <a:pt x="4" y="0"/>
                    <a:pt x="0" y="1"/>
                    <a:pt x="3" y="2"/>
                  </a:cubicBezTo>
                  <a:cubicBezTo>
                    <a:pt x="5" y="2"/>
                    <a:pt x="7" y="2"/>
                    <a:pt x="10" y="3"/>
                  </a:cubicBezTo>
                  <a:cubicBezTo>
                    <a:pt x="10" y="3"/>
                    <a:pt x="10" y="3"/>
                    <a:pt x="10" y="3"/>
                  </a:cubicBezTo>
                  <a:cubicBezTo>
                    <a:pt x="11" y="3"/>
                    <a:pt x="12" y="3"/>
                    <a:pt x="13" y="3"/>
                  </a:cubicBezTo>
                  <a:cubicBezTo>
                    <a:pt x="13" y="3"/>
                    <a:pt x="13" y="3"/>
                    <a:pt x="13" y="3"/>
                  </a:cubicBezTo>
                  <a:cubicBezTo>
                    <a:pt x="14" y="3"/>
                    <a:pt x="14" y="3"/>
                    <a:pt x="12" y="3"/>
                  </a:cubicBezTo>
                  <a:cubicBezTo>
                    <a:pt x="15" y="3"/>
                    <a:pt x="25" y="2"/>
                    <a:pt x="17" y="0"/>
                  </a:cubicBezTo>
                  <a:cubicBezTo>
                    <a:pt x="15" y="0"/>
                    <a:pt x="12"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67" name="Freeform 59"/>
            <p:cNvSpPr>
              <a:spLocks/>
            </p:cNvSpPr>
            <p:nvPr/>
          </p:nvSpPr>
          <p:spPr bwMode="auto">
            <a:xfrm>
              <a:off x="6394450" y="4313238"/>
              <a:ext cx="22225" cy="3175"/>
            </a:xfrm>
            <a:custGeom>
              <a:avLst/>
              <a:gdLst>
                <a:gd name="T0" fmla="*/ 2 w 8"/>
                <a:gd name="T1" fmla="*/ 0 h 1"/>
                <a:gd name="T2" fmla="*/ 1 w 8"/>
                <a:gd name="T3" fmla="*/ 0 h 1"/>
                <a:gd name="T4" fmla="*/ 4 w 8"/>
                <a:gd name="T5" fmla="*/ 1 h 1"/>
                <a:gd name="T6" fmla="*/ 4 w 8"/>
                <a:gd name="T7" fmla="*/ 0 h 1"/>
                <a:gd name="T8" fmla="*/ 2 w 8"/>
                <a:gd name="T9" fmla="*/ 0 h 1"/>
              </a:gdLst>
              <a:ahLst/>
              <a:cxnLst>
                <a:cxn ang="0">
                  <a:pos x="T0" y="T1"/>
                </a:cxn>
                <a:cxn ang="0">
                  <a:pos x="T2" y="T3"/>
                </a:cxn>
                <a:cxn ang="0">
                  <a:pos x="T4" y="T5"/>
                </a:cxn>
                <a:cxn ang="0">
                  <a:pos x="T6" y="T7"/>
                </a:cxn>
                <a:cxn ang="0">
                  <a:pos x="T8" y="T9"/>
                </a:cxn>
              </a:cxnLst>
              <a:rect l="0" t="0" r="r" b="b"/>
              <a:pathLst>
                <a:path w="8" h="1">
                  <a:moveTo>
                    <a:pt x="2" y="0"/>
                  </a:moveTo>
                  <a:cubicBezTo>
                    <a:pt x="1" y="0"/>
                    <a:pt x="0" y="0"/>
                    <a:pt x="1" y="0"/>
                  </a:cubicBezTo>
                  <a:cubicBezTo>
                    <a:pt x="2" y="0"/>
                    <a:pt x="3" y="1"/>
                    <a:pt x="4" y="1"/>
                  </a:cubicBezTo>
                  <a:cubicBezTo>
                    <a:pt x="4" y="1"/>
                    <a:pt x="8" y="0"/>
                    <a:pt x="4" y="0"/>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68" name="Freeform 60"/>
            <p:cNvSpPr>
              <a:spLocks/>
            </p:cNvSpPr>
            <p:nvPr/>
          </p:nvSpPr>
          <p:spPr bwMode="auto">
            <a:xfrm>
              <a:off x="6353175" y="4327525"/>
              <a:ext cx="11113" cy="3175"/>
            </a:xfrm>
            <a:custGeom>
              <a:avLst/>
              <a:gdLst>
                <a:gd name="T0" fmla="*/ 3 w 4"/>
                <a:gd name="T1" fmla="*/ 0 h 1"/>
                <a:gd name="T2" fmla="*/ 0 w 4"/>
                <a:gd name="T3" fmla="*/ 0 h 1"/>
                <a:gd name="T4" fmla="*/ 3 w 4"/>
                <a:gd name="T5" fmla="*/ 1 h 1"/>
                <a:gd name="T6" fmla="*/ 4 w 4"/>
                <a:gd name="T7" fmla="*/ 0 h 1"/>
                <a:gd name="T8" fmla="*/ 3 w 4"/>
                <a:gd name="T9" fmla="*/ 0 h 1"/>
              </a:gdLst>
              <a:ahLst/>
              <a:cxnLst>
                <a:cxn ang="0">
                  <a:pos x="T0" y="T1"/>
                </a:cxn>
                <a:cxn ang="0">
                  <a:pos x="T2" y="T3"/>
                </a:cxn>
                <a:cxn ang="0">
                  <a:pos x="T4" y="T5"/>
                </a:cxn>
                <a:cxn ang="0">
                  <a:pos x="T6" y="T7"/>
                </a:cxn>
                <a:cxn ang="0">
                  <a:pos x="T8" y="T9"/>
                </a:cxn>
              </a:cxnLst>
              <a:rect l="0" t="0" r="r" b="b"/>
              <a:pathLst>
                <a:path w="4" h="1">
                  <a:moveTo>
                    <a:pt x="3" y="0"/>
                  </a:moveTo>
                  <a:cubicBezTo>
                    <a:pt x="1" y="0"/>
                    <a:pt x="0" y="0"/>
                    <a:pt x="0" y="0"/>
                  </a:cubicBezTo>
                  <a:cubicBezTo>
                    <a:pt x="1" y="0"/>
                    <a:pt x="3" y="0"/>
                    <a:pt x="3" y="1"/>
                  </a:cubicBezTo>
                  <a:cubicBezTo>
                    <a:pt x="3" y="0"/>
                    <a:pt x="4" y="0"/>
                    <a:pt x="4"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69" name="Freeform 61"/>
            <p:cNvSpPr>
              <a:spLocks/>
            </p:cNvSpPr>
            <p:nvPr/>
          </p:nvSpPr>
          <p:spPr bwMode="auto">
            <a:xfrm>
              <a:off x="6348413" y="4321175"/>
              <a:ext cx="206375" cy="33337"/>
            </a:xfrm>
            <a:custGeom>
              <a:avLst/>
              <a:gdLst>
                <a:gd name="T0" fmla="*/ 37 w 76"/>
                <a:gd name="T1" fmla="*/ 0 h 12"/>
                <a:gd name="T2" fmla="*/ 37 w 76"/>
                <a:gd name="T3" fmla="*/ 0 h 12"/>
                <a:gd name="T4" fmla="*/ 37 w 76"/>
                <a:gd name="T5" fmla="*/ 0 h 12"/>
                <a:gd name="T6" fmla="*/ 36 w 76"/>
                <a:gd name="T7" fmla="*/ 0 h 12"/>
                <a:gd name="T8" fmla="*/ 36 w 76"/>
                <a:gd name="T9" fmla="*/ 0 h 12"/>
                <a:gd name="T10" fmla="*/ 36 w 76"/>
                <a:gd name="T11" fmla="*/ 2 h 12"/>
                <a:gd name="T12" fmla="*/ 35 w 76"/>
                <a:gd name="T13" fmla="*/ 4 h 12"/>
                <a:gd name="T14" fmla="*/ 33 w 76"/>
                <a:gd name="T15" fmla="*/ 3 h 12"/>
                <a:gd name="T16" fmla="*/ 19 w 76"/>
                <a:gd name="T17" fmla="*/ 2 h 12"/>
                <a:gd name="T18" fmla="*/ 13 w 76"/>
                <a:gd name="T19" fmla="*/ 0 h 12"/>
                <a:gd name="T20" fmla="*/ 12 w 76"/>
                <a:gd name="T21" fmla="*/ 1 h 12"/>
                <a:gd name="T22" fmla="*/ 11 w 76"/>
                <a:gd name="T23" fmla="*/ 3 h 12"/>
                <a:gd name="T24" fmla="*/ 11 w 76"/>
                <a:gd name="T25" fmla="*/ 2 h 12"/>
                <a:gd name="T26" fmla="*/ 10 w 76"/>
                <a:gd name="T27" fmla="*/ 2 h 12"/>
                <a:gd name="T28" fmla="*/ 10 w 76"/>
                <a:gd name="T29" fmla="*/ 3 h 12"/>
                <a:gd name="T30" fmla="*/ 7 w 76"/>
                <a:gd name="T31" fmla="*/ 4 h 12"/>
                <a:gd name="T32" fmla="*/ 5 w 76"/>
                <a:gd name="T33" fmla="*/ 4 h 12"/>
                <a:gd name="T34" fmla="*/ 2 w 76"/>
                <a:gd name="T35" fmla="*/ 3 h 12"/>
                <a:gd name="T36" fmla="*/ 3 w 76"/>
                <a:gd name="T37" fmla="*/ 4 h 12"/>
                <a:gd name="T38" fmla="*/ 4 w 76"/>
                <a:gd name="T39" fmla="*/ 5 h 12"/>
                <a:gd name="T40" fmla="*/ 16 w 76"/>
                <a:gd name="T41" fmla="*/ 8 h 12"/>
                <a:gd name="T42" fmla="*/ 17 w 76"/>
                <a:gd name="T43" fmla="*/ 8 h 12"/>
                <a:gd name="T44" fmla="*/ 29 w 76"/>
                <a:gd name="T45" fmla="*/ 7 h 12"/>
                <a:gd name="T46" fmla="*/ 29 w 76"/>
                <a:gd name="T47" fmla="*/ 7 h 12"/>
                <a:gd name="T48" fmla="*/ 26 w 76"/>
                <a:gd name="T49" fmla="*/ 8 h 12"/>
                <a:gd name="T50" fmla="*/ 23 w 76"/>
                <a:gd name="T51" fmla="*/ 9 h 12"/>
                <a:gd name="T52" fmla="*/ 22 w 76"/>
                <a:gd name="T53" fmla="*/ 9 h 12"/>
                <a:gd name="T54" fmla="*/ 21 w 76"/>
                <a:gd name="T55" fmla="*/ 9 h 12"/>
                <a:gd name="T56" fmla="*/ 28 w 76"/>
                <a:gd name="T57" fmla="*/ 11 h 12"/>
                <a:gd name="T58" fmla="*/ 49 w 76"/>
                <a:gd name="T59" fmla="*/ 12 h 12"/>
                <a:gd name="T60" fmla="*/ 60 w 76"/>
                <a:gd name="T61" fmla="*/ 11 h 12"/>
                <a:gd name="T62" fmla="*/ 72 w 76"/>
                <a:gd name="T63" fmla="*/ 7 h 12"/>
                <a:gd name="T64" fmla="*/ 69 w 76"/>
                <a:gd name="T65" fmla="*/ 2 h 12"/>
                <a:gd name="T66" fmla="*/ 52 w 76"/>
                <a:gd name="T67" fmla="*/ 1 h 12"/>
                <a:gd name="T68" fmla="*/ 51 w 76"/>
                <a:gd name="T69" fmla="*/ 1 h 12"/>
                <a:gd name="T70" fmla="*/ 47 w 76"/>
                <a:gd name="T71" fmla="*/ 2 h 12"/>
                <a:gd name="T72" fmla="*/ 44 w 76"/>
                <a:gd name="T73" fmla="*/ 2 h 12"/>
                <a:gd name="T74" fmla="*/ 43 w 76"/>
                <a:gd name="T75" fmla="*/ 2 h 12"/>
                <a:gd name="T76" fmla="*/ 40 w 76"/>
                <a:gd name="T77" fmla="*/ 1 h 12"/>
                <a:gd name="T78" fmla="*/ 37 w 76"/>
                <a:gd name="T7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 h="12">
                  <a:moveTo>
                    <a:pt x="37" y="0"/>
                  </a:moveTo>
                  <a:cubicBezTo>
                    <a:pt x="37" y="0"/>
                    <a:pt x="37" y="0"/>
                    <a:pt x="37" y="0"/>
                  </a:cubicBezTo>
                  <a:cubicBezTo>
                    <a:pt x="38" y="0"/>
                    <a:pt x="38" y="0"/>
                    <a:pt x="37" y="0"/>
                  </a:cubicBezTo>
                  <a:cubicBezTo>
                    <a:pt x="37" y="0"/>
                    <a:pt x="36" y="0"/>
                    <a:pt x="36" y="0"/>
                  </a:cubicBezTo>
                  <a:cubicBezTo>
                    <a:pt x="36" y="0"/>
                    <a:pt x="36" y="0"/>
                    <a:pt x="36" y="0"/>
                  </a:cubicBezTo>
                  <a:cubicBezTo>
                    <a:pt x="35" y="0"/>
                    <a:pt x="35" y="1"/>
                    <a:pt x="36" y="2"/>
                  </a:cubicBezTo>
                  <a:cubicBezTo>
                    <a:pt x="36" y="3"/>
                    <a:pt x="36" y="4"/>
                    <a:pt x="35" y="4"/>
                  </a:cubicBezTo>
                  <a:cubicBezTo>
                    <a:pt x="34" y="4"/>
                    <a:pt x="34" y="4"/>
                    <a:pt x="33" y="3"/>
                  </a:cubicBezTo>
                  <a:cubicBezTo>
                    <a:pt x="32" y="3"/>
                    <a:pt x="25" y="3"/>
                    <a:pt x="19" y="2"/>
                  </a:cubicBezTo>
                  <a:cubicBezTo>
                    <a:pt x="15" y="1"/>
                    <a:pt x="13" y="0"/>
                    <a:pt x="13" y="0"/>
                  </a:cubicBezTo>
                  <a:cubicBezTo>
                    <a:pt x="12" y="0"/>
                    <a:pt x="12" y="1"/>
                    <a:pt x="12" y="1"/>
                  </a:cubicBezTo>
                  <a:cubicBezTo>
                    <a:pt x="12" y="2"/>
                    <a:pt x="12" y="3"/>
                    <a:pt x="11" y="3"/>
                  </a:cubicBezTo>
                  <a:cubicBezTo>
                    <a:pt x="11" y="3"/>
                    <a:pt x="11" y="2"/>
                    <a:pt x="11" y="2"/>
                  </a:cubicBezTo>
                  <a:cubicBezTo>
                    <a:pt x="10" y="2"/>
                    <a:pt x="10" y="2"/>
                    <a:pt x="10" y="2"/>
                  </a:cubicBezTo>
                  <a:cubicBezTo>
                    <a:pt x="10" y="2"/>
                    <a:pt x="10" y="2"/>
                    <a:pt x="10" y="3"/>
                  </a:cubicBezTo>
                  <a:cubicBezTo>
                    <a:pt x="10" y="3"/>
                    <a:pt x="9" y="4"/>
                    <a:pt x="7" y="4"/>
                  </a:cubicBezTo>
                  <a:cubicBezTo>
                    <a:pt x="7" y="4"/>
                    <a:pt x="6" y="4"/>
                    <a:pt x="5" y="4"/>
                  </a:cubicBezTo>
                  <a:cubicBezTo>
                    <a:pt x="4" y="3"/>
                    <a:pt x="3" y="3"/>
                    <a:pt x="2" y="3"/>
                  </a:cubicBezTo>
                  <a:cubicBezTo>
                    <a:pt x="0" y="3"/>
                    <a:pt x="0" y="4"/>
                    <a:pt x="3" y="4"/>
                  </a:cubicBezTo>
                  <a:cubicBezTo>
                    <a:pt x="2" y="4"/>
                    <a:pt x="3" y="4"/>
                    <a:pt x="4" y="5"/>
                  </a:cubicBezTo>
                  <a:cubicBezTo>
                    <a:pt x="5" y="5"/>
                    <a:pt x="7" y="8"/>
                    <a:pt x="16" y="8"/>
                  </a:cubicBezTo>
                  <a:cubicBezTo>
                    <a:pt x="16" y="8"/>
                    <a:pt x="17" y="8"/>
                    <a:pt x="17" y="8"/>
                  </a:cubicBezTo>
                  <a:cubicBezTo>
                    <a:pt x="24" y="7"/>
                    <a:pt x="28" y="7"/>
                    <a:pt x="29" y="7"/>
                  </a:cubicBezTo>
                  <a:cubicBezTo>
                    <a:pt x="30" y="7"/>
                    <a:pt x="29" y="7"/>
                    <a:pt x="29" y="7"/>
                  </a:cubicBezTo>
                  <a:cubicBezTo>
                    <a:pt x="25" y="8"/>
                    <a:pt x="24" y="8"/>
                    <a:pt x="26" y="8"/>
                  </a:cubicBezTo>
                  <a:cubicBezTo>
                    <a:pt x="28" y="8"/>
                    <a:pt x="26" y="9"/>
                    <a:pt x="23" y="9"/>
                  </a:cubicBezTo>
                  <a:cubicBezTo>
                    <a:pt x="22" y="9"/>
                    <a:pt x="22" y="9"/>
                    <a:pt x="22" y="9"/>
                  </a:cubicBezTo>
                  <a:cubicBezTo>
                    <a:pt x="22" y="9"/>
                    <a:pt x="22" y="9"/>
                    <a:pt x="21" y="9"/>
                  </a:cubicBezTo>
                  <a:cubicBezTo>
                    <a:pt x="18" y="9"/>
                    <a:pt x="19" y="10"/>
                    <a:pt x="28" y="11"/>
                  </a:cubicBezTo>
                  <a:cubicBezTo>
                    <a:pt x="33" y="11"/>
                    <a:pt x="42" y="12"/>
                    <a:pt x="49" y="12"/>
                  </a:cubicBezTo>
                  <a:cubicBezTo>
                    <a:pt x="53" y="12"/>
                    <a:pt x="57" y="12"/>
                    <a:pt x="60" y="11"/>
                  </a:cubicBezTo>
                  <a:cubicBezTo>
                    <a:pt x="65" y="10"/>
                    <a:pt x="70" y="8"/>
                    <a:pt x="72" y="7"/>
                  </a:cubicBezTo>
                  <a:cubicBezTo>
                    <a:pt x="76" y="4"/>
                    <a:pt x="74" y="3"/>
                    <a:pt x="69" y="2"/>
                  </a:cubicBezTo>
                  <a:cubicBezTo>
                    <a:pt x="61" y="2"/>
                    <a:pt x="54" y="1"/>
                    <a:pt x="52" y="1"/>
                  </a:cubicBezTo>
                  <a:cubicBezTo>
                    <a:pt x="51" y="1"/>
                    <a:pt x="51" y="1"/>
                    <a:pt x="51" y="1"/>
                  </a:cubicBezTo>
                  <a:cubicBezTo>
                    <a:pt x="50" y="1"/>
                    <a:pt x="48" y="1"/>
                    <a:pt x="47" y="2"/>
                  </a:cubicBezTo>
                  <a:cubicBezTo>
                    <a:pt x="46" y="2"/>
                    <a:pt x="45" y="2"/>
                    <a:pt x="44" y="2"/>
                  </a:cubicBezTo>
                  <a:cubicBezTo>
                    <a:pt x="44" y="2"/>
                    <a:pt x="44" y="2"/>
                    <a:pt x="43" y="2"/>
                  </a:cubicBezTo>
                  <a:cubicBezTo>
                    <a:pt x="42" y="2"/>
                    <a:pt x="42" y="2"/>
                    <a:pt x="40" y="1"/>
                  </a:cubicBezTo>
                  <a:cubicBezTo>
                    <a:pt x="39" y="0"/>
                    <a:pt x="37"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70" name="Freeform 62"/>
            <p:cNvSpPr>
              <a:spLocks/>
            </p:cNvSpPr>
            <p:nvPr/>
          </p:nvSpPr>
          <p:spPr bwMode="auto">
            <a:xfrm>
              <a:off x="6448425" y="4378325"/>
              <a:ext cx="79375" cy="22225"/>
            </a:xfrm>
            <a:custGeom>
              <a:avLst/>
              <a:gdLst>
                <a:gd name="T0" fmla="*/ 7 w 29"/>
                <a:gd name="T1" fmla="*/ 0 h 8"/>
                <a:gd name="T2" fmla="*/ 5 w 29"/>
                <a:gd name="T3" fmla="*/ 0 h 8"/>
                <a:gd name="T4" fmla="*/ 2 w 29"/>
                <a:gd name="T5" fmla="*/ 5 h 8"/>
                <a:gd name="T6" fmla="*/ 4 w 29"/>
                <a:gd name="T7" fmla="*/ 7 h 8"/>
                <a:gd name="T8" fmla="*/ 7 w 29"/>
                <a:gd name="T9" fmla="*/ 7 h 8"/>
                <a:gd name="T10" fmla="*/ 11 w 29"/>
                <a:gd name="T11" fmla="*/ 6 h 8"/>
                <a:gd name="T12" fmla="*/ 14 w 29"/>
                <a:gd name="T13" fmla="*/ 7 h 8"/>
                <a:gd name="T14" fmla="*/ 17 w 29"/>
                <a:gd name="T15" fmla="*/ 8 h 8"/>
                <a:gd name="T16" fmla="*/ 21 w 29"/>
                <a:gd name="T17" fmla="*/ 7 h 8"/>
                <a:gd name="T18" fmla="*/ 25 w 29"/>
                <a:gd name="T19" fmla="*/ 5 h 8"/>
                <a:gd name="T20" fmla="*/ 28 w 29"/>
                <a:gd name="T21" fmla="*/ 4 h 8"/>
                <a:gd name="T22" fmla="*/ 18 w 29"/>
                <a:gd name="T23" fmla="*/ 2 h 8"/>
                <a:gd name="T24" fmla="*/ 7 w 29"/>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 h="8">
                  <a:moveTo>
                    <a:pt x="7" y="0"/>
                  </a:moveTo>
                  <a:cubicBezTo>
                    <a:pt x="6" y="0"/>
                    <a:pt x="6" y="0"/>
                    <a:pt x="5" y="0"/>
                  </a:cubicBezTo>
                  <a:cubicBezTo>
                    <a:pt x="0" y="1"/>
                    <a:pt x="2" y="3"/>
                    <a:pt x="2" y="5"/>
                  </a:cubicBezTo>
                  <a:cubicBezTo>
                    <a:pt x="2" y="6"/>
                    <a:pt x="2" y="7"/>
                    <a:pt x="4" y="7"/>
                  </a:cubicBezTo>
                  <a:cubicBezTo>
                    <a:pt x="5" y="7"/>
                    <a:pt x="6" y="7"/>
                    <a:pt x="7" y="7"/>
                  </a:cubicBezTo>
                  <a:cubicBezTo>
                    <a:pt x="9" y="6"/>
                    <a:pt x="10" y="6"/>
                    <a:pt x="11" y="6"/>
                  </a:cubicBezTo>
                  <a:cubicBezTo>
                    <a:pt x="13" y="6"/>
                    <a:pt x="15" y="6"/>
                    <a:pt x="14" y="7"/>
                  </a:cubicBezTo>
                  <a:cubicBezTo>
                    <a:pt x="14" y="8"/>
                    <a:pt x="15" y="8"/>
                    <a:pt x="17" y="8"/>
                  </a:cubicBezTo>
                  <a:cubicBezTo>
                    <a:pt x="18" y="8"/>
                    <a:pt x="19" y="8"/>
                    <a:pt x="21" y="7"/>
                  </a:cubicBezTo>
                  <a:cubicBezTo>
                    <a:pt x="22" y="6"/>
                    <a:pt x="24" y="6"/>
                    <a:pt x="25" y="5"/>
                  </a:cubicBezTo>
                  <a:cubicBezTo>
                    <a:pt x="26" y="5"/>
                    <a:pt x="27" y="4"/>
                    <a:pt x="28" y="4"/>
                  </a:cubicBezTo>
                  <a:cubicBezTo>
                    <a:pt x="29" y="4"/>
                    <a:pt x="23" y="4"/>
                    <a:pt x="18" y="2"/>
                  </a:cubicBezTo>
                  <a:cubicBezTo>
                    <a:pt x="13" y="1"/>
                    <a:pt x="11"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71" name="Freeform 63"/>
            <p:cNvSpPr>
              <a:spLocks/>
            </p:cNvSpPr>
            <p:nvPr/>
          </p:nvSpPr>
          <p:spPr bwMode="auto">
            <a:xfrm>
              <a:off x="6592888" y="4359275"/>
              <a:ext cx="7938" cy="3175"/>
            </a:xfrm>
            <a:custGeom>
              <a:avLst/>
              <a:gdLst>
                <a:gd name="T0" fmla="*/ 3 w 3"/>
                <a:gd name="T1" fmla="*/ 0 h 1"/>
                <a:gd name="T2" fmla="*/ 1 w 3"/>
                <a:gd name="T3" fmla="*/ 0 h 1"/>
                <a:gd name="T4" fmla="*/ 0 w 3"/>
                <a:gd name="T5" fmla="*/ 1 h 1"/>
                <a:gd name="T6" fmla="*/ 3 w 3"/>
                <a:gd name="T7" fmla="*/ 0 h 1"/>
              </a:gdLst>
              <a:ahLst/>
              <a:cxnLst>
                <a:cxn ang="0">
                  <a:pos x="T0" y="T1"/>
                </a:cxn>
                <a:cxn ang="0">
                  <a:pos x="T2" y="T3"/>
                </a:cxn>
                <a:cxn ang="0">
                  <a:pos x="T4" y="T5"/>
                </a:cxn>
                <a:cxn ang="0">
                  <a:pos x="T6" y="T7"/>
                </a:cxn>
              </a:cxnLst>
              <a:rect l="0" t="0" r="r" b="b"/>
              <a:pathLst>
                <a:path w="3" h="1">
                  <a:moveTo>
                    <a:pt x="3" y="0"/>
                  </a:moveTo>
                  <a:cubicBezTo>
                    <a:pt x="2" y="0"/>
                    <a:pt x="2" y="0"/>
                    <a:pt x="1" y="0"/>
                  </a:cubicBezTo>
                  <a:cubicBezTo>
                    <a:pt x="0" y="1"/>
                    <a:pt x="0" y="1"/>
                    <a:pt x="0" y="1"/>
                  </a:cubicBezTo>
                  <a:cubicBezTo>
                    <a:pt x="0" y="1"/>
                    <a:pt x="1" y="1"/>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72" name="Freeform 64"/>
            <p:cNvSpPr>
              <a:spLocks/>
            </p:cNvSpPr>
            <p:nvPr/>
          </p:nvSpPr>
          <p:spPr bwMode="auto">
            <a:xfrm>
              <a:off x="6556375" y="4365625"/>
              <a:ext cx="11113" cy="3175"/>
            </a:xfrm>
            <a:custGeom>
              <a:avLst/>
              <a:gdLst>
                <a:gd name="T0" fmla="*/ 2 w 4"/>
                <a:gd name="T1" fmla="*/ 0 h 1"/>
                <a:gd name="T2" fmla="*/ 1 w 4"/>
                <a:gd name="T3" fmla="*/ 0 h 1"/>
                <a:gd name="T4" fmla="*/ 2 w 4"/>
                <a:gd name="T5" fmla="*/ 1 h 1"/>
                <a:gd name="T6" fmla="*/ 4 w 4"/>
                <a:gd name="T7" fmla="*/ 0 h 1"/>
                <a:gd name="T8" fmla="*/ 2 w 4"/>
                <a:gd name="T9" fmla="*/ 0 h 1"/>
              </a:gdLst>
              <a:ahLst/>
              <a:cxnLst>
                <a:cxn ang="0">
                  <a:pos x="T0" y="T1"/>
                </a:cxn>
                <a:cxn ang="0">
                  <a:pos x="T2" y="T3"/>
                </a:cxn>
                <a:cxn ang="0">
                  <a:pos x="T4" y="T5"/>
                </a:cxn>
                <a:cxn ang="0">
                  <a:pos x="T6" y="T7"/>
                </a:cxn>
                <a:cxn ang="0">
                  <a:pos x="T8" y="T9"/>
                </a:cxn>
              </a:cxnLst>
              <a:rect l="0" t="0" r="r" b="b"/>
              <a:pathLst>
                <a:path w="4" h="1">
                  <a:moveTo>
                    <a:pt x="2" y="0"/>
                  </a:moveTo>
                  <a:cubicBezTo>
                    <a:pt x="1" y="0"/>
                    <a:pt x="0" y="0"/>
                    <a:pt x="1" y="0"/>
                  </a:cubicBezTo>
                  <a:cubicBezTo>
                    <a:pt x="1" y="0"/>
                    <a:pt x="2" y="1"/>
                    <a:pt x="2" y="1"/>
                  </a:cubicBezTo>
                  <a:cubicBezTo>
                    <a:pt x="2" y="1"/>
                    <a:pt x="4" y="1"/>
                    <a:pt x="4" y="0"/>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73" name="Freeform 65"/>
            <p:cNvSpPr>
              <a:spLocks/>
            </p:cNvSpPr>
            <p:nvPr/>
          </p:nvSpPr>
          <p:spPr bwMode="auto">
            <a:xfrm>
              <a:off x="6600825" y="4359275"/>
              <a:ext cx="12700" cy="0"/>
            </a:xfrm>
            <a:custGeom>
              <a:avLst/>
              <a:gdLst>
                <a:gd name="T0" fmla="*/ 4 w 5"/>
                <a:gd name="T1" fmla="*/ 2 w 5"/>
                <a:gd name="T2" fmla="*/ 0 w 5"/>
                <a:gd name="T3" fmla="*/ 4 w 5"/>
                <a:gd name="T4" fmla="*/ 4 w 5"/>
                <a:gd name="T5" fmla="*/ 5 w 5"/>
                <a:gd name="T6" fmla="*/ 4 w 5"/>
              </a:gdLst>
              <a:ahLst/>
              <a:cxnLst>
                <a:cxn ang="0">
                  <a:pos x="T0" y="0"/>
                </a:cxn>
                <a:cxn ang="0">
                  <a:pos x="T1" y="0"/>
                </a:cxn>
                <a:cxn ang="0">
                  <a:pos x="T2" y="0"/>
                </a:cxn>
                <a:cxn ang="0">
                  <a:pos x="T3" y="0"/>
                </a:cxn>
                <a:cxn ang="0">
                  <a:pos x="T4" y="0"/>
                </a:cxn>
                <a:cxn ang="0">
                  <a:pos x="T5" y="0"/>
                </a:cxn>
                <a:cxn ang="0">
                  <a:pos x="T6" y="0"/>
                </a:cxn>
              </a:cxnLst>
              <a:rect l="0" t="0" r="r" b="b"/>
              <a:pathLst>
                <a:path w="5">
                  <a:moveTo>
                    <a:pt x="4" y="0"/>
                  </a:moveTo>
                  <a:cubicBezTo>
                    <a:pt x="3" y="0"/>
                    <a:pt x="3" y="0"/>
                    <a:pt x="2" y="0"/>
                  </a:cubicBezTo>
                  <a:cubicBezTo>
                    <a:pt x="1" y="0"/>
                    <a:pt x="0" y="0"/>
                    <a:pt x="0" y="0"/>
                  </a:cubicBezTo>
                  <a:cubicBezTo>
                    <a:pt x="1" y="0"/>
                    <a:pt x="3" y="0"/>
                    <a:pt x="4" y="0"/>
                  </a:cubicBezTo>
                  <a:cubicBezTo>
                    <a:pt x="4" y="0"/>
                    <a:pt x="4" y="0"/>
                    <a:pt x="4" y="0"/>
                  </a:cubicBezTo>
                  <a:cubicBezTo>
                    <a:pt x="5" y="0"/>
                    <a:pt x="5" y="0"/>
                    <a:pt x="5" y="0"/>
                  </a:cubicBezTo>
                  <a:cubicBezTo>
                    <a:pt x="5"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74" name="Freeform 66"/>
            <p:cNvSpPr>
              <a:spLocks/>
            </p:cNvSpPr>
            <p:nvPr/>
          </p:nvSpPr>
          <p:spPr bwMode="auto">
            <a:xfrm>
              <a:off x="6408738" y="4357688"/>
              <a:ext cx="15875" cy="1587"/>
            </a:xfrm>
            <a:custGeom>
              <a:avLst/>
              <a:gdLst>
                <a:gd name="T0" fmla="*/ 0 w 6"/>
                <a:gd name="T1" fmla="*/ 0 h 1"/>
                <a:gd name="T2" fmla="*/ 2 w 6"/>
                <a:gd name="T3" fmla="*/ 1 h 1"/>
                <a:gd name="T4" fmla="*/ 3 w 6"/>
                <a:gd name="T5" fmla="*/ 1 h 1"/>
                <a:gd name="T6" fmla="*/ 4 w 6"/>
                <a:gd name="T7" fmla="*/ 0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cubicBezTo>
                    <a:pt x="1" y="0"/>
                    <a:pt x="1" y="1"/>
                    <a:pt x="2" y="1"/>
                  </a:cubicBezTo>
                  <a:cubicBezTo>
                    <a:pt x="2" y="1"/>
                    <a:pt x="2" y="1"/>
                    <a:pt x="3" y="1"/>
                  </a:cubicBezTo>
                  <a:cubicBezTo>
                    <a:pt x="4" y="1"/>
                    <a:pt x="6" y="0"/>
                    <a:pt x="4" y="0"/>
                  </a:cubicBezTo>
                  <a:cubicBezTo>
                    <a:pt x="3" y="0"/>
                    <a:pt x="2"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75" name="Freeform 67"/>
            <p:cNvSpPr>
              <a:spLocks/>
            </p:cNvSpPr>
            <p:nvPr/>
          </p:nvSpPr>
          <p:spPr bwMode="auto">
            <a:xfrm>
              <a:off x="6651625" y="4321175"/>
              <a:ext cx="22225" cy="6350"/>
            </a:xfrm>
            <a:custGeom>
              <a:avLst/>
              <a:gdLst>
                <a:gd name="T0" fmla="*/ 7 w 8"/>
                <a:gd name="T1" fmla="*/ 0 h 2"/>
                <a:gd name="T2" fmla="*/ 5 w 8"/>
                <a:gd name="T3" fmla="*/ 0 h 2"/>
                <a:gd name="T4" fmla="*/ 0 w 8"/>
                <a:gd name="T5" fmla="*/ 2 h 2"/>
                <a:gd name="T6" fmla="*/ 6 w 8"/>
                <a:gd name="T7" fmla="*/ 1 h 2"/>
                <a:gd name="T8" fmla="*/ 7 w 8"/>
                <a:gd name="T9" fmla="*/ 0 h 2"/>
              </a:gdLst>
              <a:ahLst/>
              <a:cxnLst>
                <a:cxn ang="0">
                  <a:pos x="T0" y="T1"/>
                </a:cxn>
                <a:cxn ang="0">
                  <a:pos x="T2" y="T3"/>
                </a:cxn>
                <a:cxn ang="0">
                  <a:pos x="T4" y="T5"/>
                </a:cxn>
                <a:cxn ang="0">
                  <a:pos x="T6" y="T7"/>
                </a:cxn>
                <a:cxn ang="0">
                  <a:pos x="T8" y="T9"/>
                </a:cxn>
              </a:cxnLst>
              <a:rect l="0" t="0" r="r" b="b"/>
              <a:pathLst>
                <a:path w="8" h="2">
                  <a:moveTo>
                    <a:pt x="7" y="0"/>
                  </a:moveTo>
                  <a:cubicBezTo>
                    <a:pt x="7" y="0"/>
                    <a:pt x="6" y="0"/>
                    <a:pt x="5" y="0"/>
                  </a:cubicBezTo>
                  <a:cubicBezTo>
                    <a:pt x="2" y="1"/>
                    <a:pt x="1" y="2"/>
                    <a:pt x="0" y="2"/>
                  </a:cubicBezTo>
                  <a:cubicBezTo>
                    <a:pt x="2" y="2"/>
                    <a:pt x="4" y="1"/>
                    <a:pt x="6" y="1"/>
                  </a:cubicBezTo>
                  <a:cubicBezTo>
                    <a:pt x="8" y="1"/>
                    <a:pt x="8"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76" name="Freeform 68"/>
            <p:cNvSpPr>
              <a:spLocks/>
            </p:cNvSpPr>
            <p:nvPr/>
          </p:nvSpPr>
          <p:spPr bwMode="auto">
            <a:xfrm>
              <a:off x="6196013" y="4338638"/>
              <a:ext cx="225425" cy="77787"/>
            </a:xfrm>
            <a:custGeom>
              <a:avLst/>
              <a:gdLst>
                <a:gd name="T0" fmla="*/ 40 w 83"/>
                <a:gd name="T1" fmla="*/ 4 h 29"/>
                <a:gd name="T2" fmla="*/ 41 w 83"/>
                <a:gd name="T3" fmla="*/ 8 h 29"/>
                <a:gd name="T4" fmla="*/ 32 w 83"/>
                <a:gd name="T5" fmla="*/ 3 h 29"/>
                <a:gd name="T6" fmla="*/ 26 w 83"/>
                <a:gd name="T7" fmla="*/ 6 h 29"/>
                <a:gd name="T8" fmla="*/ 21 w 83"/>
                <a:gd name="T9" fmla="*/ 4 h 29"/>
                <a:gd name="T10" fmla="*/ 19 w 83"/>
                <a:gd name="T11" fmla="*/ 3 h 29"/>
                <a:gd name="T12" fmla="*/ 21 w 83"/>
                <a:gd name="T13" fmla="*/ 1 h 29"/>
                <a:gd name="T14" fmla="*/ 9 w 83"/>
                <a:gd name="T15" fmla="*/ 2 h 29"/>
                <a:gd name="T16" fmla="*/ 7 w 83"/>
                <a:gd name="T17" fmla="*/ 2 h 29"/>
                <a:gd name="T18" fmla="*/ 1 w 83"/>
                <a:gd name="T19" fmla="*/ 4 h 29"/>
                <a:gd name="T20" fmla="*/ 0 w 83"/>
                <a:gd name="T21" fmla="*/ 6 h 29"/>
                <a:gd name="T22" fmla="*/ 3 w 83"/>
                <a:gd name="T23" fmla="*/ 7 h 29"/>
                <a:gd name="T24" fmla="*/ 8 w 83"/>
                <a:gd name="T25" fmla="*/ 6 h 29"/>
                <a:gd name="T26" fmla="*/ 12 w 83"/>
                <a:gd name="T27" fmla="*/ 8 h 29"/>
                <a:gd name="T28" fmla="*/ 12 w 83"/>
                <a:gd name="T29" fmla="*/ 10 h 29"/>
                <a:gd name="T30" fmla="*/ 7 w 83"/>
                <a:gd name="T31" fmla="*/ 10 h 29"/>
                <a:gd name="T32" fmla="*/ 18 w 83"/>
                <a:gd name="T33" fmla="*/ 13 h 29"/>
                <a:gd name="T34" fmla="*/ 30 w 83"/>
                <a:gd name="T35" fmla="*/ 16 h 29"/>
                <a:gd name="T36" fmla="*/ 36 w 83"/>
                <a:gd name="T37" fmla="*/ 12 h 29"/>
                <a:gd name="T38" fmla="*/ 36 w 83"/>
                <a:gd name="T39" fmla="*/ 12 h 29"/>
                <a:gd name="T40" fmla="*/ 37 w 83"/>
                <a:gd name="T41" fmla="*/ 12 h 29"/>
                <a:gd name="T42" fmla="*/ 39 w 83"/>
                <a:gd name="T43" fmla="*/ 11 h 29"/>
                <a:gd name="T44" fmla="*/ 43 w 83"/>
                <a:gd name="T45" fmla="*/ 13 h 29"/>
                <a:gd name="T46" fmla="*/ 49 w 83"/>
                <a:gd name="T47" fmla="*/ 12 h 29"/>
                <a:gd name="T48" fmla="*/ 53 w 83"/>
                <a:gd name="T49" fmla="*/ 13 h 29"/>
                <a:gd name="T50" fmla="*/ 53 w 83"/>
                <a:gd name="T51" fmla="*/ 13 h 29"/>
                <a:gd name="T52" fmla="*/ 38 w 83"/>
                <a:gd name="T53" fmla="*/ 20 h 29"/>
                <a:gd name="T54" fmla="*/ 55 w 83"/>
                <a:gd name="T55" fmla="*/ 19 h 29"/>
                <a:gd name="T56" fmla="*/ 47 w 83"/>
                <a:gd name="T57" fmla="*/ 20 h 29"/>
                <a:gd name="T58" fmla="*/ 34 w 83"/>
                <a:gd name="T59" fmla="*/ 24 h 29"/>
                <a:gd name="T60" fmla="*/ 57 w 83"/>
                <a:gd name="T61" fmla="*/ 29 h 29"/>
                <a:gd name="T62" fmla="*/ 72 w 83"/>
                <a:gd name="T63" fmla="*/ 16 h 29"/>
                <a:gd name="T64" fmla="*/ 59 w 83"/>
                <a:gd name="T65" fmla="*/ 4 h 29"/>
                <a:gd name="T66" fmla="*/ 58 w 83"/>
                <a:gd name="T67" fmla="*/ 4 h 29"/>
                <a:gd name="T68" fmla="*/ 50 w 83"/>
                <a:gd name="T6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 h="29">
                  <a:moveTo>
                    <a:pt x="50" y="0"/>
                  </a:moveTo>
                  <a:cubicBezTo>
                    <a:pt x="45" y="0"/>
                    <a:pt x="40" y="2"/>
                    <a:pt x="40" y="4"/>
                  </a:cubicBezTo>
                  <a:cubicBezTo>
                    <a:pt x="41" y="7"/>
                    <a:pt x="43" y="9"/>
                    <a:pt x="42" y="9"/>
                  </a:cubicBezTo>
                  <a:cubicBezTo>
                    <a:pt x="42" y="9"/>
                    <a:pt x="42" y="8"/>
                    <a:pt x="41" y="8"/>
                  </a:cubicBezTo>
                  <a:cubicBezTo>
                    <a:pt x="38" y="8"/>
                    <a:pt x="39" y="6"/>
                    <a:pt x="37" y="4"/>
                  </a:cubicBezTo>
                  <a:cubicBezTo>
                    <a:pt x="36" y="3"/>
                    <a:pt x="34" y="3"/>
                    <a:pt x="32" y="3"/>
                  </a:cubicBezTo>
                  <a:cubicBezTo>
                    <a:pt x="30" y="3"/>
                    <a:pt x="28" y="3"/>
                    <a:pt x="27" y="4"/>
                  </a:cubicBezTo>
                  <a:cubicBezTo>
                    <a:pt x="26" y="5"/>
                    <a:pt x="26" y="6"/>
                    <a:pt x="26" y="6"/>
                  </a:cubicBezTo>
                  <a:cubicBezTo>
                    <a:pt x="25" y="6"/>
                    <a:pt x="25" y="6"/>
                    <a:pt x="24" y="5"/>
                  </a:cubicBezTo>
                  <a:cubicBezTo>
                    <a:pt x="22" y="5"/>
                    <a:pt x="20" y="4"/>
                    <a:pt x="21" y="4"/>
                  </a:cubicBezTo>
                  <a:cubicBezTo>
                    <a:pt x="22" y="4"/>
                    <a:pt x="21" y="3"/>
                    <a:pt x="19" y="3"/>
                  </a:cubicBezTo>
                  <a:cubicBezTo>
                    <a:pt x="19" y="3"/>
                    <a:pt x="19" y="3"/>
                    <a:pt x="19" y="3"/>
                  </a:cubicBezTo>
                  <a:cubicBezTo>
                    <a:pt x="19" y="3"/>
                    <a:pt x="19" y="3"/>
                    <a:pt x="19" y="3"/>
                  </a:cubicBezTo>
                  <a:cubicBezTo>
                    <a:pt x="17" y="3"/>
                    <a:pt x="27" y="2"/>
                    <a:pt x="21" y="1"/>
                  </a:cubicBezTo>
                  <a:cubicBezTo>
                    <a:pt x="20" y="1"/>
                    <a:pt x="18" y="1"/>
                    <a:pt x="17" y="1"/>
                  </a:cubicBezTo>
                  <a:cubicBezTo>
                    <a:pt x="12" y="1"/>
                    <a:pt x="9" y="2"/>
                    <a:pt x="9" y="2"/>
                  </a:cubicBezTo>
                  <a:cubicBezTo>
                    <a:pt x="10" y="2"/>
                    <a:pt x="10" y="3"/>
                    <a:pt x="9" y="3"/>
                  </a:cubicBezTo>
                  <a:cubicBezTo>
                    <a:pt x="9" y="3"/>
                    <a:pt x="8" y="2"/>
                    <a:pt x="7" y="2"/>
                  </a:cubicBezTo>
                  <a:cubicBezTo>
                    <a:pt x="7" y="2"/>
                    <a:pt x="7" y="2"/>
                    <a:pt x="6" y="2"/>
                  </a:cubicBezTo>
                  <a:cubicBezTo>
                    <a:pt x="4" y="2"/>
                    <a:pt x="2" y="3"/>
                    <a:pt x="1" y="4"/>
                  </a:cubicBezTo>
                  <a:cubicBezTo>
                    <a:pt x="0" y="5"/>
                    <a:pt x="0" y="5"/>
                    <a:pt x="0" y="6"/>
                  </a:cubicBezTo>
                  <a:cubicBezTo>
                    <a:pt x="0" y="6"/>
                    <a:pt x="0" y="6"/>
                    <a:pt x="0" y="6"/>
                  </a:cubicBezTo>
                  <a:cubicBezTo>
                    <a:pt x="1" y="6"/>
                    <a:pt x="2" y="7"/>
                    <a:pt x="2" y="7"/>
                  </a:cubicBezTo>
                  <a:cubicBezTo>
                    <a:pt x="2" y="7"/>
                    <a:pt x="3" y="7"/>
                    <a:pt x="3" y="7"/>
                  </a:cubicBezTo>
                  <a:cubicBezTo>
                    <a:pt x="4" y="7"/>
                    <a:pt x="5" y="7"/>
                    <a:pt x="5" y="7"/>
                  </a:cubicBezTo>
                  <a:cubicBezTo>
                    <a:pt x="6" y="7"/>
                    <a:pt x="6" y="6"/>
                    <a:pt x="8" y="6"/>
                  </a:cubicBezTo>
                  <a:cubicBezTo>
                    <a:pt x="8" y="6"/>
                    <a:pt x="8" y="6"/>
                    <a:pt x="8" y="6"/>
                  </a:cubicBezTo>
                  <a:cubicBezTo>
                    <a:pt x="9" y="6"/>
                    <a:pt x="11" y="7"/>
                    <a:pt x="12" y="8"/>
                  </a:cubicBezTo>
                  <a:cubicBezTo>
                    <a:pt x="12" y="9"/>
                    <a:pt x="13" y="10"/>
                    <a:pt x="12" y="10"/>
                  </a:cubicBezTo>
                  <a:cubicBezTo>
                    <a:pt x="12" y="10"/>
                    <a:pt x="12" y="10"/>
                    <a:pt x="12" y="10"/>
                  </a:cubicBezTo>
                  <a:cubicBezTo>
                    <a:pt x="11" y="10"/>
                    <a:pt x="9" y="10"/>
                    <a:pt x="8" y="10"/>
                  </a:cubicBezTo>
                  <a:cubicBezTo>
                    <a:pt x="8" y="10"/>
                    <a:pt x="8" y="10"/>
                    <a:pt x="7" y="10"/>
                  </a:cubicBezTo>
                  <a:cubicBezTo>
                    <a:pt x="7" y="10"/>
                    <a:pt x="8" y="10"/>
                    <a:pt x="12" y="11"/>
                  </a:cubicBezTo>
                  <a:cubicBezTo>
                    <a:pt x="15" y="12"/>
                    <a:pt x="19" y="13"/>
                    <a:pt x="18" y="13"/>
                  </a:cubicBezTo>
                  <a:cubicBezTo>
                    <a:pt x="17" y="13"/>
                    <a:pt x="19" y="16"/>
                    <a:pt x="27" y="16"/>
                  </a:cubicBezTo>
                  <a:cubicBezTo>
                    <a:pt x="28" y="16"/>
                    <a:pt x="29" y="16"/>
                    <a:pt x="30" y="16"/>
                  </a:cubicBezTo>
                  <a:cubicBezTo>
                    <a:pt x="39" y="15"/>
                    <a:pt x="36" y="12"/>
                    <a:pt x="36" y="12"/>
                  </a:cubicBezTo>
                  <a:cubicBezTo>
                    <a:pt x="36" y="12"/>
                    <a:pt x="36" y="12"/>
                    <a:pt x="36" y="12"/>
                  </a:cubicBezTo>
                  <a:cubicBezTo>
                    <a:pt x="36" y="12"/>
                    <a:pt x="36" y="12"/>
                    <a:pt x="36" y="12"/>
                  </a:cubicBezTo>
                  <a:cubicBezTo>
                    <a:pt x="36" y="12"/>
                    <a:pt x="36" y="12"/>
                    <a:pt x="36" y="12"/>
                  </a:cubicBezTo>
                  <a:cubicBezTo>
                    <a:pt x="36" y="12"/>
                    <a:pt x="36" y="12"/>
                    <a:pt x="36" y="12"/>
                  </a:cubicBezTo>
                  <a:cubicBezTo>
                    <a:pt x="36" y="12"/>
                    <a:pt x="36" y="12"/>
                    <a:pt x="37" y="12"/>
                  </a:cubicBezTo>
                  <a:cubicBezTo>
                    <a:pt x="37" y="12"/>
                    <a:pt x="37" y="12"/>
                    <a:pt x="38" y="11"/>
                  </a:cubicBezTo>
                  <a:cubicBezTo>
                    <a:pt x="38" y="11"/>
                    <a:pt x="38" y="11"/>
                    <a:pt x="39" y="11"/>
                  </a:cubicBezTo>
                  <a:cubicBezTo>
                    <a:pt x="39" y="11"/>
                    <a:pt x="40" y="11"/>
                    <a:pt x="40" y="12"/>
                  </a:cubicBezTo>
                  <a:cubicBezTo>
                    <a:pt x="41" y="13"/>
                    <a:pt x="41" y="13"/>
                    <a:pt x="43" y="13"/>
                  </a:cubicBezTo>
                  <a:cubicBezTo>
                    <a:pt x="43" y="13"/>
                    <a:pt x="44" y="13"/>
                    <a:pt x="45" y="13"/>
                  </a:cubicBezTo>
                  <a:cubicBezTo>
                    <a:pt x="47" y="12"/>
                    <a:pt x="48" y="12"/>
                    <a:pt x="49" y="12"/>
                  </a:cubicBezTo>
                  <a:cubicBezTo>
                    <a:pt x="50" y="12"/>
                    <a:pt x="51" y="12"/>
                    <a:pt x="50" y="12"/>
                  </a:cubicBezTo>
                  <a:cubicBezTo>
                    <a:pt x="50" y="13"/>
                    <a:pt x="51" y="13"/>
                    <a:pt x="53" y="13"/>
                  </a:cubicBezTo>
                  <a:cubicBezTo>
                    <a:pt x="53" y="13"/>
                    <a:pt x="53" y="13"/>
                    <a:pt x="53" y="13"/>
                  </a:cubicBezTo>
                  <a:cubicBezTo>
                    <a:pt x="53" y="13"/>
                    <a:pt x="53" y="13"/>
                    <a:pt x="53" y="13"/>
                  </a:cubicBezTo>
                  <a:cubicBezTo>
                    <a:pt x="55" y="13"/>
                    <a:pt x="50" y="14"/>
                    <a:pt x="42" y="15"/>
                  </a:cubicBezTo>
                  <a:cubicBezTo>
                    <a:pt x="35" y="17"/>
                    <a:pt x="32" y="20"/>
                    <a:pt x="38" y="20"/>
                  </a:cubicBezTo>
                  <a:cubicBezTo>
                    <a:pt x="39" y="20"/>
                    <a:pt x="40" y="20"/>
                    <a:pt x="40" y="20"/>
                  </a:cubicBezTo>
                  <a:cubicBezTo>
                    <a:pt x="47" y="19"/>
                    <a:pt x="53" y="19"/>
                    <a:pt x="55" y="19"/>
                  </a:cubicBezTo>
                  <a:cubicBezTo>
                    <a:pt x="56" y="19"/>
                    <a:pt x="56" y="19"/>
                    <a:pt x="56" y="19"/>
                  </a:cubicBezTo>
                  <a:cubicBezTo>
                    <a:pt x="55" y="19"/>
                    <a:pt x="51" y="19"/>
                    <a:pt x="47" y="20"/>
                  </a:cubicBezTo>
                  <a:cubicBezTo>
                    <a:pt x="42" y="20"/>
                    <a:pt x="41" y="21"/>
                    <a:pt x="44" y="21"/>
                  </a:cubicBezTo>
                  <a:cubicBezTo>
                    <a:pt x="46" y="21"/>
                    <a:pt x="28" y="21"/>
                    <a:pt x="34" y="24"/>
                  </a:cubicBezTo>
                  <a:cubicBezTo>
                    <a:pt x="41" y="27"/>
                    <a:pt x="50" y="28"/>
                    <a:pt x="52" y="29"/>
                  </a:cubicBezTo>
                  <a:cubicBezTo>
                    <a:pt x="53" y="29"/>
                    <a:pt x="55" y="29"/>
                    <a:pt x="57" y="29"/>
                  </a:cubicBezTo>
                  <a:cubicBezTo>
                    <a:pt x="60" y="29"/>
                    <a:pt x="64" y="29"/>
                    <a:pt x="64" y="27"/>
                  </a:cubicBezTo>
                  <a:cubicBezTo>
                    <a:pt x="66" y="25"/>
                    <a:pt x="69" y="19"/>
                    <a:pt x="72" y="16"/>
                  </a:cubicBezTo>
                  <a:cubicBezTo>
                    <a:pt x="76" y="12"/>
                    <a:pt x="83" y="9"/>
                    <a:pt x="74" y="7"/>
                  </a:cubicBezTo>
                  <a:cubicBezTo>
                    <a:pt x="66" y="5"/>
                    <a:pt x="61" y="4"/>
                    <a:pt x="59" y="4"/>
                  </a:cubicBezTo>
                  <a:cubicBezTo>
                    <a:pt x="59" y="4"/>
                    <a:pt x="58" y="4"/>
                    <a:pt x="58" y="4"/>
                  </a:cubicBezTo>
                  <a:cubicBezTo>
                    <a:pt x="58" y="4"/>
                    <a:pt x="58" y="4"/>
                    <a:pt x="58" y="4"/>
                  </a:cubicBezTo>
                  <a:cubicBezTo>
                    <a:pt x="58" y="4"/>
                    <a:pt x="58" y="3"/>
                    <a:pt x="55" y="1"/>
                  </a:cubicBezTo>
                  <a:cubicBezTo>
                    <a:pt x="54" y="1"/>
                    <a:pt x="52" y="0"/>
                    <a:pt x="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77" name="Freeform 69"/>
            <p:cNvSpPr>
              <a:spLocks/>
            </p:cNvSpPr>
            <p:nvPr/>
          </p:nvSpPr>
          <p:spPr bwMode="auto">
            <a:xfrm>
              <a:off x="6202363" y="4370388"/>
              <a:ext cx="31750" cy="7937"/>
            </a:xfrm>
            <a:custGeom>
              <a:avLst/>
              <a:gdLst>
                <a:gd name="T0" fmla="*/ 2 w 12"/>
                <a:gd name="T1" fmla="*/ 0 h 3"/>
                <a:gd name="T2" fmla="*/ 1 w 12"/>
                <a:gd name="T3" fmla="*/ 1 h 3"/>
                <a:gd name="T4" fmla="*/ 8 w 12"/>
                <a:gd name="T5" fmla="*/ 3 h 3"/>
                <a:gd name="T6" fmla="*/ 10 w 12"/>
                <a:gd name="T7" fmla="*/ 3 h 3"/>
                <a:gd name="T8" fmla="*/ 7 w 12"/>
                <a:gd name="T9" fmla="*/ 1 h 3"/>
                <a:gd name="T10" fmla="*/ 2 w 12"/>
                <a:gd name="T11" fmla="*/ 0 h 3"/>
              </a:gdLst>
              <a:ahLst/>
              <a:cxnLst>
                <a:cxn ang="0">
                  <a:pos x="T0" y="T1"/>
                </a:cxn>
                <a:cxn ang="0">
                  <a:pos x="T2" y="T3"/>
                </a:cxn>
                <a:cxn ang="0">
                  <a:pos x="T4" y="T5"/>
                </a:cxn>
                <a:cxn ang="0">
                  <a:pos x="T6" y="T7"/>
                </a:cxn>
                <a:cxn ang="0">
                  <a:pos x="T8" y="T9"/>
                </a:cxn>
                <a:cxn ang="0">
                  <a:pos x="T10" y="T11"/>
                </a:cxn>
              </a:cxnLst>
              <a:rect l="0" t="0" r="r" b="b"/>
              <a:pathLst>
                <a:path w="12" h="3">
                  <a:moveTo>
                    <a:pt x="2" y="0"/>
                  </a:moveTo>
                  <a:cubicBezTo>
                    <a:pt x="0" y="0"/>
                    <a:pt x="0" y="0"/>
                    <a:pt x="1" y="1"/>
                  </a:cubicBezTo>
                  <a:cubicBezTo>
                    <a:pt x="3" y="2"/>
                    <a:pt x="5" y="2"/>
                    <a:pt x="8" y="3"/>
                  </a:cubicBezTo>
                  <a:cubicBezTo>
                    <a:pt x="9" y="3"/>
                    <a:pt x="10" y="3"/>
                    <a:pt x="10" y="3"/>
                  </a:cubicBezTo>
                  <a:cubicBezTo>
                    <a:pt x="12" y="3"/>
                    <a:pt x="10" y="2"/>
                    <a:pt x="7" y="1"/>
                  </a:cubicBezTo>
                  <a:cubicBezTo>
                    <a:pt x="5"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78" name="Freeform 70"/>
            <p:cNvSpPr>
              <a:spLocks/>
            </p:cNvSpPr>
            <p:nvPr/>
          </p:nvSpPr>
          <p:spPr bwMode="auto">
            <a:xfrm>
              <a:off x="6424613" y="4368800"/>
              <a:ext cx="46038" cy="9525"/>
            </a:xfrm>
            <a:custGeom>
              <a:avLst/>
              <a:gdLst>
                <a:gd name="T0" fmla="*/ 9 w 17"/>
                <a:gd name="T1" fmla="*/ 0 h 4"/>
                <a:gd name="T2" fmla="*/ 8 w 17"/>
                <a:gd name="T3" fmla="*/ 1 h 4"/>
                <a:gd name="T4" fmla="*/ 1 w 17"/>
                <a:gd name="T5" fmla="*/ 3 h 4"/>
                <a:gd name="T6" fmla="*/ 8 w 17"/>
                <a:gd name="T7" fmla="*/ 4 h 4"/>
                <a:gd name="T8" fmla="*/ 12 w 17"/>
                <a:gd name="T9" fmla="*/ 4 h 4"/>
                <a:gd name="T10" fmla="*/ 17 w 17"/>
                <a:gd name="T11" fmla="*/ 2 h 4"/>
                <a:gd name="T12" fmla="*/ 9 w 17"/>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7" h="4">
                  <a:moveTo>
                    <a:pt x="9" y="0"/>
                  </a:moveTo>
                  <a:cubicBezTo>
                    <a:pt x="9" y="0"/>
                    <a:pt x="8" y="1"/>
                    <a:pt x="8" y="1"/>
                  </a:cubicBezTo>
                  <a:cubicBezTo>
                    <a:pt x="2" y="1"/>
                    <a:pt x="0" y="3"/>
                    <a:pt x="1" y="3"/>
                  </a:cubicBezTo>
                  <a:cubicBezTo>
                    <a:pt x="3" y="4"/>
                    <a:pt x="5" y="4"/>
                    <a:pt x="8" y="4"/>
                  </a:cubicBezTo>
                  <a:cubicBezTo>
                    <a:pt x="10" y="4"/>
                    <a:pt x="11" y="4"/>
                    <a:pt x="12" y="4"/>
                  </a:cubicBezTo>
                  <a:cubicBezTo>
                    <a:pt x="14" y="3"/>
                    <a:pt x="15" y="3"/>
                    <a:pt x="17" y="2"/>
                  </a:cubicBezTo>
                  <a:cubicBezTo>
                    <a:pt x="15" y="1"/>
                    <a:pt x="12"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79" name="Freeform 71"/>
            <p:cNvSpPr>
              <a:spLocks/>
            </p:cNvSpPr>
            <p:nvPr/>
          </p:nvSpPr>
          <p:spPr bwMode="auto">
            <a:xfrm>
              <a:off x="8216900" y="4259263"/>
              <a:ext cx="123825" cy="38100"/>
            </a:xfrm>
            <a:custGeom>
              <a:avLst/>
              <a:gdLst>
                <a:gd name="T0" fmla="*/ 4 w 46"/>
                <a:gd name="T1" fmla="*/ 0 h 14"/>
                <a:gd name="T2" fmla="*/ 4 w 46"/>
                <a:gd name="T3" fmla="*/ 0 h 14"/>
                <a:gd name="T4" fmla="*/ 2 w 46"/>
                <a:gd name="T5" fmla="*/ 1 h 14"/>
                <a:gd name="T6" fmla="*/ 1 w 46"/>
                <a:gd name="T7" fmla="*/ 1 h 14"/>
                <a:gd name="T8" fmla="*/ 1 w 46"/>
                <a:gd name="T9" fmla="*/ 1 h 14"/>
                <a:gd name="T10" fmla="*/ 0 w 46"/>
                <a:gd name="T11" fmla="*/ 1 h 14"/>
                <a:gd name="T12" fmla="*/ 4 w 46"/>
                <a:gd name="T13" fmla="*/ 4 h 14"/>
                <a:gd name="T14" fmla="*/ 6 w 46"/>
                <a:gd name="T15" fmla="*/ 10 h 14"/>
                <a:gd name="T16" fmla="*/ 11 w 46"/>
                <a:gd name="T17" fmla="*/ 14 h 14"/>
                <a:gd name="T18" fmla="*/ 15 w 46"/>
                <a:gd name="T19" fmla="*/ 14 h 14"/>
                <a:gd name="T20" fmla="*/ 37 w 46"/>
                <a:gd name="T21" fmla="*/ 10 h 14"/>
                <a:gd name="T22" fmla="*/ 40 w 46"/>
                <a:gd name="T23" fmla="*/ 4 h 14"/>
                <a:gd name="T24" fmla="*/ 18 w 46"/>
                <a:gd name="T25" fmla="*/ 1 h 14"/>
                <a:gd name="T26" fmla="*/ 15 w 46"/>
                <a:gd name="T27" fmla="*/ 1 h 14"/>
                <a:gd name="T28" fmla="*/ 15 w 46"/>
                <a:gd name="T29" fmla="*/ 1 h 14"/>
                <a:gd name="T30" fmla="*/ 10 w 46"/>
                <a:gd name="T31" fmla="*/ 0 h 14"/>
                <a:gd name="T32" fmla="*/ 4 w 46"/>
                <a:gd name="T3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14">
                  <a:moveTo>
                    <a:pt x="4" y="0"/>
                  </a:moveTo>
                  <a:cubicBezTo>
                    <a:pt x="3" y="0"/>
                    <a:pt x="3" y="0"/>
                    <a:pt x="4" y="0"/>
                  </a:cubicBezTo>
                  <a:cubicBezTo>
                    <a:pt x="5" y="0"/>
                    <a:pt x="4" y="1"/>
                    <a:pt x="2" y="1"/>
                  </a:cubicBezTo>
                  <a:cubicBezTo>
                    <a:pt x="2" y="1"/>
                    <a:pt x="2" y="1"/>
                    <a:pt x="1" y="1"/>
                  </a:cubicBezTo>
                  <a:cubicBezTo>
                    <a:pt x="1" y="1"/>
                    <a:pt x="1" y="1"/>
                    <a:pt x="1" y="1"/>
                  </a:cubicBezTo>
                  <a:cubicBezTo>
                    <a:pt x="0" y="1"/>
                    <a:pt x="0" y="1"/>
                    <a:pt x="0" y="1"/>
                  </a:cubicBezTo>
                  <a:cubicBezTo>
                    <a:pt x="1" y="2"/>
                    <a:pt x="2" y="3"/>
                    <a:pt x="4" y="4"/>
                  </a:cubicBezTo>
                  <a:cubicBezTo>
                    <a:pt x="6" y="5"/>
                    <a:pt x="6" y="8"/>
                    <a:pt x="6" y="10"/>
                  </a:cubicBezTo>
                  <a:cubicBezTo>
                    <a:pt x="6" y="11"/>
                    <a:pt x="8" y="13"/>
                    <a:pt x="11" y="14"/>
                  </a:cubicBezTo>
                  <a:cubicBezTo>
                    <a:pt x="12" y="14"/>
                    <a:pt x="13" y="14"/>
                    <a:pt x="15" y="14"/>
                  </a:cubicBezTo>
                  <a:cubicBezTo>
                    <a:pt x="21" y="14"/>
                    <a:pt x="33" y="12"/>
                    <a:pt x="37" y="10"/>
                  </a:cubicBezTo>
                  <a:cubicBezTo>
                    <a:pt x="46" y="7"/>
                    <a:pt x="45" y="5"/>
                    <a:pt x="40" y="4"/>
                  </a:cubicBezTo>
                  <a:cubicBezTo>
                    <a:pt x="32" y="2"/>
                    <a:pt x="23" y="1"/>
                    <a:pt x="18" y="1"/>
                  </a:cubicBezTo>
                  <a:cubicBezTo>
                    <a:pt x="16" y="1"/>
                    <a:pt x="15" y="1"/>
                    <a:pt x="15" y="1"/>
                  </a:cubicBezTo>
                  <a:cubicBezTo>
                    <a:pt x="15" y="1"/>
                    <a:pt x="15" y="1"/>
                    <a:pt x="15" y="1"/>
                  </a:cubicBezTo>
                  <a:cubicBezTo>
                    <a:pt x="14" y="1"/>
                    <a:pt x="13" y="1"/>
                    <a:pt x="10" y="0"/>
                  </a:cubicBezTo>
                  <a:cubicBezTo>
                    <a:pt x="7"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80" name="Freeform 72"/>
            <p:cNvSpPr>
              <a:spLocks/>
            </p:cNvSpPr>
            <p:nvPr/>
          </p:nvSpPr>
          <p:spPr bwMode="auto">
            <a:xfrm>
              <a:off x="8383588" y="4278313"/>
              <a:ext cx="11113" cy="3175"/>
            </a:xfrm>
            <a:custGeom>
              <a:avLst/>
              <a:gdLst>
                <a:gd name="T0" fmla="*/ 3 w 4"/>
                <a:gd name="T1" fmla="*/ 0 h 1"/>
                <a:gd name="T2" fmla="*/ 2 w 4"/>
                <a:gd name="T3" fmla="*/ 0 h 1"/>
                <a:gd name="T4" fmla="*/ 2 w 4"/>
                <a:gd name="T5" fmla="*/ 1 h 1"/>
                <a:gd name="T6" fmla="*/ 4 w 4"/>
                <a:gd name="T7" fmla="*/ 0 h 1"/>
                <a:gd name="T8" fmla="*/ 3 w 4"/>
                <a:gd name="T9" fmla="*/ 0 h 1"/>
              </a:gdLst>
              <a:ahLst/>
              <a:cxnLst>
                <a:cxn ang="0">
                  <a:pos x="T0" y="T1"/>
                </a:cxn>
                <a:cxn ang="0">
                  <a:pos x="T2" y="T3"/>
                </a:cxn>
                <a:cxn ang="0">
                  <a:pos x="T4" y="T5"/>
                </a:cxn>
                <a:cxn ang="0">
                  <a:pos x="T6" y="T7"/>
                </a:cxn>
                <a:cxn ang="0">
                  <a:pos x="T8" y="T9"/>
                </a:cxn>
              </a:cxnLst>
              <a:rect l="0" t="0" r="r" b="b"/>
              <a:pathLst>
                <a:path w="4" h="1">
                  <a:moveTo>
                    <a:pt x="3" y="0"/>
                  </a:moveTo>
                  <a:cubicBezTo>
                    <a:pt x="3" y="0"/>
                    <a:pt x="2" y="0"/>
                    <a:pt x="2" y="0"/>
                  </a:cubicBezTo>
                  <a:cubicBezTo>
                    <a:pt x="0" y="0"/>
                    <a:pt x="2" y="1"/>
                    <a:pt x="2" y="1"/>
                  </a:cubicBezTo>
                  <a:cubicBezTo>
                    <a:pt x="3" y="1"/>
                    <a:pt x="3" y="0"/>
                    <a:pt x="4"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81" name="Freeform 73"/>
            <p:cNvSpPr>
              <a:spLocks/>
            </p:cNvSpPr>
            <p:nvPr/>
          </p:nvSpPr>
          <p:spPr bwMode="auto">
            <a:xfrm>
              <a:off x="8401050" y="4278313"/>
              <a:ext cx="20638" cy="3175"/>
            </a:xfrm>
            <a:custGeom>
              <a:avLst/>
              <a:gdLst>
                <a:gd name="T0" fmla="*/ 6 w 8"/>
                <a:gd name="T1" fmla="*/ 0 h 1"/>
                <a:gd name="T2" fmla="*/ 5 w 8"/>
                <a:gd name="T3" fmla="*/ 0 h 1"/>
                <a:gd name="T4" fmla="*/ 0 w 8"/>
                <a:gd name="T5" fmla="*/ 1 h 1"/>
                <a:gd name="T6" fmla="*/ 6 w 8"/>
                <a:gd name="T7" fmla="*/ 1 h 1"/>
                <a:gd name="T8" fmla="*/ 6 w 8"/>
                <a:gd name="T9" fmla="*/ 0 h 1"/>
              </a:gdLst>
              <a:ahLst/>
              <a:cxnLst>
                <a:cxn ang="0">
                  <a:pos x="T0" y="T1"/>
                </a:cxn>
                <a:cxn ang="0">
                  <a:pos x="T2" y="T3"/>
                </a:cxn>
                <a:cxn ang="0">
                  <a:pos x="T4" y="T5"/>
                </a:cxn>
                <a:cxn ang="0">
                  <a:pos x="T6" y="T7"/>
                </a:cxn>
                <a:cxn ang="0">
                  <a:pos x="T8" y="T9"/>
                </a:cxn>
              </a:cxnLst>
              <a:rect l="0" t="0" r="r" b="b"/>
              <a:pathLst>
                <a:path w="8" h="1">
                  <a:moveTo>
                    <a:pt x="6" y="0"/>
                  </a:moveTo>
                  <a:cubicBezTo>
                    <a:pt x="6" y="0"/>
                    <a:pt x="6" y="0"/>
                    <a:pt x="5" y="0"/>
                  </a:cubicBezTo>
                  <a:cubicBezTo>
                    <a:pt x="3" y="0"/>
                    <a:pt x="2" y="1"/>
                    <a:pt x="0" y="1"/>
                  </a:cubicBezTo>
                  <a:cubicBezTo>
                    <a:pt x="2" y="1"/>
                    <a:pt x="4" y="1"/>
                    <a:pt x="6" y="1"/>
                  </a:cubicBezTo>
                  <a:cubicBezTo>
                    <a:pt x="8" y="1"/>
                    <a:pt x="8"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82" name="Freeform 74"/>
            <p:cNvSpPr>
              <a:spLocks/>
            </p:cNvSpPr>
            <p:nvPr/>
          </p:nvSpPr>
          <p:spPr bwMode="auto">
            <a:xfrm>
              <a:off x="8267700" y="4346575"/>
              <a:ext cx="30163" cy="3175"/>
            </a:xfrm>
            <a:custGeom>
              <a:avLst/>
              <a:gdLst>
                <a:gd name="T0" fmla="*/ 5 w 11"/>
                <a:gd name="T1" fmla="*/ 0 h 1"/>
                <a:gd name="T2" fmla="*/ 4 w 11"/>
                <a:gd name="T3" fmla="*/ 1 h 1"/>
                <a:gd name="T4" fmla="*/ 0 w 11"/>
                <a:gd name="T5" fmla="*/ 1 h 1"/>
                <a:gd name="T6" fmla="*/ 1 w 11"/>
                <a:gd name="T7" fmla="*/ 1 h 1"/>
                <a:gd name="T8" fmla="*/ 4 w 11"/>
                <a:gd name="T9" fmla="*/ 1 h 1"/>
                <a:gd name="T10" fmla="*/ 6 w 11"/>
                <a:gd name="T11" fmla="*/ 1 h 1"/>
                <a:gd name="T12" fmla="*/ 7 w 11"/>
                <a:gd name="T13" fmla="*/ 1 h 1"/>
                <a:gd name="T14" fmla="*/ 5 w 11"/>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
                  <a:moveTo>
                    <a:pt x="5" y="0"/>
                  </a:moveTo>
                  <a:cubicBezTo>
                    <a:pt x="5" y="0"/>
                    <a:pt x="4" y="0"/>
                    <a:pt x="4" y="1"/>
                  </a:cubicBezTo>
                  <a:cubicBezTo>
                    <a:pt x="1" y="1"/>
                    <a:pt x="0" y="1"/>
                    <a:pt x="0" y="1"/>
                  </a:cubicBezTo>
                  <a:cubicBezTo>
                    <a:pt x="0" y="1"/>
                    <a:pt x="1" y="1"/>
                    <a:pt x="1" y="1"/>
                  </a:cubicBezTo>
                  <a:cubicBezTo>
                    <a:pt x="2" y="1"/>
                    <a:pt x="3" y="1"/>
                    <a:pt x="4" y="1"/>
                  </a:cubicBezTo>
                  <a:cubicBezTo>
                    <a:pt x="5" y="1"/>
                    <a:pt x="6" y="1"/>
                    <a:pt x="6" y="1"/>
                  </a:cubicBezTo>
                  <a:cubicBezTo>
                    <a:pt x="7" y="1"/>
                    <a:pt x="7" y="1"/>
                    <a:pt x="7" y="1"/>
                  </a:cubicBezTo>
                  <a:cubicBezTo>
                    <a:pt x="11" y="1"/>
                    <a:pt x="8"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83" name="Freeform 75"/>
            <p:cNvSpPr>
              <a:spLocks/>
            </p:cNvSpPr>
            <p:nvPr/>
          </p:nvSpPr>
          <p:spPr bwMode="auto">
            <a:xfrm>
              <a:off x="8102600" y="4392613"/>
              <a:ext cx="19050" cy="3175"/>
            </a:xfrm>
            <a:custGeom>
              <a:avLst/>
              <a:gdLst>
                <a:gd name="T0" fmla="*/ 2 w 7"/>
                <a:gd name="T1" fmla="*/ 0 h 1"/>
                <a:gd name="T2" fmla="*/ 3 w 7"/>
                <a:gd name="T3" fmla="*/ 1 h 1"/>
                <a:gd name="T4" fmla="*/ 3 w 7"/>
                <a:gd name="T5" fmla="*/ 1 h 1"/>
                <a:gd name="T6" fmla="*/ 7 w 7"/>
                <a:gd name="T7" fmla="*/ 0 h 1"/>
                <a:gd name="T8" fmla="*/ 6 w 7"/>
                <a:gd name="T9" fmla="*/ 0 h 1"/>
                <a:gd name="T10" fmla="*/ 2 w 7"/>
                <a:gd name="T11" fmla="*/ 0 h 1"/>
                <a:gd name="T12" fmla="*/ 2 w 7"/>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7" h="1">
                  <a:moveTo>
                    <a:pt x="2" y="0"/>
                  </a:moveTo>
                  <a:cubicBezTo>
                    <a:pt x="0" y="0"/>
                    <a:pt x="0" y="1"/>
                    <a:pt x="3" y="1"/>
                  </a:cubicBezTo>
                  <a:cubicBezTo>
                    <a:pt x="3" y="1"/>
                    <a:pt x="3" y="1"/>
                    <a:pt x="3" y="1"/>
                  </a:cubicBezTo>
                  <a:cubicBezTo>
                    <a:pt x="5" y="1"/>
                    <a:pt x="5" y="0"/>
                    <a:pt x="7" y="0"/>
                  </a:cubicBezTo>
                  <a:cubicBezTo>
                    <a:pt x="7" y="0"/>
                    <a:pt x="6" y="0"/>
                    <a:pt x="6" y="0"/>
                  </a:cubicBezTo>
                  <a:cubicBezTo>
                    <a:pt x="5" y="0"/>
                    <a:pt x="4"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84" name="Freeform 76"/>
            <p:cNvSpPr>
              <a:spLocks noEditPoints="1"/>
            </p:cNvSpPr>
            <p:nvPr/>
          </p:nvSpPr>
          <p:spPr bwMode="auto">
            <a:xfrm>
              <a:off x="8010525" y="4244975"/>
              <a:ext cx="195263" cy="33337"/>
            </a:xfrm>
            <a:custGeom>
              <a:avLst/>
              <a:gdLst>
                <a:gd name="T0" fmla="*/ 32 w 72"/>
                <a:gd name="T1" fmla="*/ 3 h 12"/>
                <a:gd name="T2" fmla="*/ 32 w 72"/>
                <a:gd name="T3" fmla="*/ 3 h 12"/>
                <a:gd name="T4" fmla="*/ 32 w 72"/>
                <a:gd name="T5" fmla="*/ 3 h 12"/>
                <a:gd name="T6" fmla="*/ 32 w 72"/>
                <a:gd name="T7" fmla="*/ 3 h 12"/>
                <a:gd name="T8" fmla="*/ 32 w 72"/>
                <a:gd name="T9" fmla="*/ 3 h 12"/>
                <a:gd name="T10" fmla="*/ 32 w 72"/>
                <a:gd name="T11" fmla="*/ 3 h 12"/>
                <a:gd name="T12" fmla="*/ 20 w 72"/>
                <a:gd name="T13" fmla="*/ 0 h 12"/>
                <a:gd name="T14" fmla="*/ 8 w 72"/>
                <a:gd name="T15" fmla="*/ 1 h 12"/>
                <a:gd name="T16" fmla="*/ 3 w 72"/>
                <a:gd name="T17" fmla="*/ 5 h 12"/>
                <a:gd name="T18" fmla="*/ 1 w 72"/>
                <a:gd name="T19" fmla="*/ 9 h 12"/>
                <a:gd name="T20" fmla="*/ 24 w 72"/>
                <a:gd name="T21" fmla="*/ 11 h 12"/>
                <a:gd name="T22" fmla="*/ 44 w 72"/>
                <a:gd name="T23" fmla="*/ 12 h 12"/>
                <a:gd name="T24" fmla="*/ 46 w 72"/>
                <a:gd name="T25" fmla="*/ 12 h 12"/>
                <a:gd name="T26" fmla="*/ 65 w 72"/>
                <a:gd name="T27" fmla="*/ 11 h 12"/>
                <a:gd name="T28" fmla="*/ 57 w 72"/>
                <a:gd name="T29" fmla="*/ 7 h 12"/>
                <a:gd name="T30" fmla="*/ 57 w 72"/>
                <a:gd name="T31" fmla="*/ 7 h 12"/>
                <a:gd name="T32" fmla="*/ 50 w 72"/>
                <a:gd name="T33" fmla="*/ 2 h 12"/>
                <a:gd name="T34" fmla="*/ 40 w 72"/>
                <a:gd name="T35" fmla="*/ 1 h 12"/>
                <a:gd name="T36" fmla="*/ 32 w 72"/>
                <a:gd name="T37" fmla="*/ 3 h 12"/>
                <a:gd name="T38" fmla="*/ 32 w 72"/>
                <a:gd name="T39" fmla="*/ 3 h 12"/>
                <a:gd name="T40" fmla="*/ 26 w 72"/>
                <a:gd name="T41" fmla="*/ 0 h 12"/>
                <a:gd name="T42" fmla="*/ 20 w 72"/>
                <a:gd name="T4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2" h="12">
                  <a:moveTo>
                    <a:pt x="32" y="3"/>
                  </a:moveTo>
                  <a:cubicBezTo>
                    <a:pt x="32" y="3"/>
                    <a:pt x="32" y="3"/>
                    <a:pt x="32" y="3"/>
                  </a:cubicBezTo>
                  <a:cubicBezTo>
                    <a:pt x="32" y="3"/>
                    <a:pt x="32" y="3"/>
                    <a:pt x="32" y="3"/>
                  </a:cubicBezTo>
                  <a:cubicBezTo>
                    <a:pt x="32" y="3"/>
                    <a:pt x="32" y="3"/>
                    <a:pt x="32" y="3"/>
                  </a:cubicBezTo>
                  <a:cubicBezTo>
                    <a:pt x="32" y="3"/>
                    <a:pt x="32" y="3"/>
                    <a:pt x="32" y="3"/>
                  </a:cubicBezTo>
                  <a:cubicBezTo>
                    <a:pt x="32" y="3"/>
                    <a:pt x="32" y="3"/>
                    <a:pt x="32" y="3"/>
                  </a:cubicBezTo>
                  <a:moveTo>
                    <a:pt x="20" y="0"/>
                  </a:moveTo>
                  <a:cubicBezTo>
                    <a:pt x="16" y="0"/>
                    <a:pt x="12" y="0"/>
                    <a:pt x="8" y="1"/>
                  </a:cubicBezTo>
                  <a:cubicBezTo>
                    <a:pt x="2" y="3"/>
                    <a:pt x="3" y="4"/>
                    <a:pt x="3" y="5"/>
                  </a:cubicBezTo>
                  <a:cubicBezTo>
                    <a:pt x="4" y="7"/>
                    <a:pt x="0" y="9"/>
                    <a:pt x="1" y="9"/>
                  </a:cubicBezTo>
                  <a:cubicBezTo>
                    <a:pt x="2" y="10"/>
                    <a:pt x="12" y="10"/>
                    <a:pt x="24" y="11"/>
                  </a:cubicBezTo>
                  <a:cubicBezTo>
                    <a:pt x="30" y="12"/>
                    <a:pt x="37" y="12"/>
                    <a:pt x="44" y="12"/>
                  </a:cubicBezTo>
                  <a:cubicBezTo>
                    <a:pt x="44" y="12"/>
                    <a:pt x="45" y="12"/>
                    <a:pt x="46" y="12"/>
                  </a:cubicBezTo>
                  <a:cubicBezTo>
                    <a:pt x="54" y="12"/>
                    <a:pt x="62" y="12"/>
                    <a:pt x="65" y="11"/>
                  </a:cubicBezTo>
                  <a:cubicBezTo>
                    <a:pt x="72" y="9"/>
                    <a:pt x="58" y="7"/>
                    <a:pt x="57" y="7"/>
                  </a:cubicBezTo>
                  <a:cubicBezTo>
                    <a:pt x="57" y="7"/>
                    <a:pt x="57" y="7"/>
                    <a:pt x="57" y="7"/>
                  </a:cubicBezTo>
                  <a:cubicBezTo>
                    <a:pt x="58" y="7"/>
                    <a:pt x="57" y="5"/>
                    <a:pt x="50" y="2"/>
                  </a:cubicBezTo>
                  <a:cubicBezTo>
                    <a:pt x="47" y="1"/>
                    <a:pt x="43" y="1"/>
                    <a:pt x="40" y="1"/>
                  </a:cubicBezTo>
                  <a:cubicBezTo>
                    <a:pt x="36" y="1"/>
                    <a:pt x="32" y="2"/>
                    <a:pt x="32" y="3"/>
                  </a:cubicBezTo>
                  <a:cubicBezTo>
                    <a:pt x="32" y="3"/>
                    <a:pt x="32" y="3"/>
                    <a:pt x="32" y="3"/>
                  </a:cubicBezTo>
                  <a:cubicBezTo>
                    <a:pt x="31" y="2"/>
                    <a:pt x="30" y="1"/>
                    <a:pt x="26" y="0"/>
                  </a:cubicBezTo>
                  <a:cubicBezTo>
                    <a:pt x="24" y="0"/>
                    <a:pt x="22" y="0"/>
                    <a:pt x="2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85" name="Freeform 77"/>
            <p:cNvSpPr>
              <a:spLocks/>
            </p:cNvSpPr>
            <p:nvPr/>
          </p:nvSpPr>
          <p:spPr bwMode="auto">
            <a:xfrm>
              <a:off x="8470900" y="4297363"/>
              <a:ext cx="11113" cy="4762"/>
            </a:xfrm>
            <a:custGeom>
              <a:avLst/>
              <a:gdLst>
                <a:gd name="T0" fmla="*/ 2 w 4"/>
                <a:gd name="T1" fmla="*/ 0 h 2"/>
                <a:gd name="T2" fmla="*/ 0 w 4"/>
                <a:gd name="T3" fmla="*/ 1 h 2"/>
                <a:gd name="T4" fmla="*/ 1 w 4"/>
                <a:gd name="T5" fmla="*/ 2 h 2"/>
                <a:gd name="T6" fmla="*/ 3 w 4"/>
                <a:gd name="T7" fmla="*/ 1 h 2"/>
                <a:gd name="T8" fmla="*/ 2 w 4"/>
                <a:gd name="T9" fmla="*/ 0 h 2"/>
              </a:gdLst>
              <a:ahLst/>
              <a:cxnLst>
                <a:cxn ang="0">
                  <a:pos x="T0" y="T1"/>
                </a:cxn>
                <a:cxn ang="0">
                  <a:pos x="T2" y="T3"/>
                </a:cxn>
                <a:cxn ang="0">
                  <a:pos x="T4" y="T5"/>
                </a:cxn>
                <a:cxn ang="0">
                  <a:pos x="T6" y="T7"/>
                </a:cxn>
                <a:cxn ang="0">
                  <a:pos x="T8" y="T9"/>
                </a:cxn>
              </a:cxnLst>
              <a:rect l="0" t="0" r="r" b="b"/>
              <a:pathLst>
                <a:path w="4" h="2">
                  <a:moveTo>
                    <a:pt x="2" y="0"/>
                  </a:moveTo>
                  <a:cubicBezTo>
                    <a:pt x="1" y="0"/>
                    <a:pt x="0" y="1"/>
                    <a:pt x="0" y="1"/>
                  </a:cubicBezTo>
                  <a:cubicBezTo>
                    <a:pt x="1" y="1"/>
                    <a:pt x="1" y="2"/>
                    <a:pt x="1" y="2"/>
                  </a:cubicBezTo>
                  <a:cubicBezTo>
                    <a:pt x="1" y="1"/>
                    <a:pt x="4" y="1"/>
                    <a:pt x="3" y="1"/>
                  </a:cubicBezTo>
                  <a:cubicBezTo>
                    <a:pt x="3" y="1"/>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86" name="Freeform 78"/>
            <p:cNvSpPr>
              <a:spLocks/>
            </p:cNvSpPr>
            <p:nvPr/>
          </p:nvSpPr>
          <p:spPr bwMode="auto">
            <a:xfrm>
              <a:off x="10309225" y="4357688"/>
              <a:ext cx="11113" cy="1587"/>
            </a:xfrm>
            <a:custGeom>
              <a:avLst/>
              <a:gdLst>
                <a:gd name="T0" fmla="*/ 2 w 4"/>
                <a:gd name="T1" fmla="*/ 0 h 1"/>
                <a:gd name="T2" fmla="*/ 0 w 4"/>
                <a:gd name="T3" fmla="*/ 1 h 1"/>
                <a:gd name="T4" fmla="*/ 3 w 4"/>
                <a:gd name="T5" fmla="*/ 1 h 1"/>
                <a:gd name="T6" fmla="*/ 4 w 4"/>
                <a:gd name="T7" fmla="*/ 1 h 1"/>
                <a:gd name="T8" fmla="*/ 2 w 4"/>
                <a:gd name="T9" fmla="*/ 0 h 1"/>
              </a:gdLst>
              <a:ahLst/>
              <a:cxnLst>
                <a:cxn ang="0">
                  <a:pos x="T0" y="T1"/>
                </a:cxn>
                <a:cxn ang="0">
                  <a:pos x="T2" y="T3"/>
                </a:cxn>
                <a:cxn ang="0">
                  <a:pos x="T4" y="T5"/>
                </a:cxn>
                <a:cxn ang="0">
                  <a:pos x="T6" y="T7"/>
                </a:cxn>
                <a:cxn ang="0">
                  <a:pos x="T8" y="T9"/>
                </a:cxn>
              </a:cxnLst>
              <a:rect l="0" t="0" r="r" b="b"/>
              <a:pathLst>
                <a:path w="4" h="1">
                  <a:moveTo>
                    <a:pt x="2" y="0"/>
                  </a:moveTo>
                  <a:cubicBezTo>
                    <a:pt x="1" y="0"/>
                    <a:pt x="0" y="1"/>
                    <a:pt x="0" y="1"/>
                  </a:cubicBezTo>
                  <a:cubicBezTo>
                    <a:pt x="1" y="1"/>
                    <a:pt x="2" y="1"/>
                    <a:pt x="3" y="1"/>
                  </a:cubicBezTo>
                  <a:cubicBezTo>
                    <a:pt x="2" y="1"/>
                    <a:pt x="4" y="1"/>
                    <a:pt x="4" y="1"/>
                  </a:cubicBezTo>
                  <a:cubicBezTo>
                    <a:pt x="4"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87" name="Freeform 79"/>
            <p:cNvSpPr>
              <a:spLocks/>
            </p:cNvSpPr>
            <p:nvPr/>
          </p:nvSpPr>
          <p:spPr bwMode="auto">
            <a:xfrm>
              <a:off x="9569450" y="4370388"/>
              <a:ext cx="20638" cy="6350"/>
            </a:xfrm>
            <a:custGeom>
              <a:avLst/>
              <a:gdLst>
                <a:gd name="T0" fmla="*/ 3 w 8"/>
                <a:gd name="T1" fmla="*/ 0 h 2"/>
                <a:gd name="T2" fmla="*/ 1 w 8"/>
                <a:gd name="T3" fmla="*/ 0 h 2"/>
                <a:gd name="T4" fmla="*/ 3 w 8"/>
                <a:gd name="T5" fmla="*/ 2 h 2"/>
                <a:gd name="T6" fmla="*/ 6 w 8"/>
                <a:gd name="T7" fmla="*/ 1 h 2"/>
                <a:gd name="T8" fmla="*/ 3 w 8"/>
                <a:gd name="T9" fmla="*/ 0 h 2"/>
              </a:gdLst>
              <a:ahLst/>
              <a:cxnLst>
                <a:cxn ang="0">
                  <a:pos x="T0" y="T1"/>
                </a:cxn>
                <a:cxn ang="0">
                  <a:pos x="T2" y="T3"/>
                </a:cxn>
                <a:cxn ang="0">
                  <a:pos x="T4" y="T5"/>
                </a:cxn>
                <a:cxn ang="0">
                  <a:pos x="T6" y="T7"/>
                </a:cxn>
                <a:cxn ang="0">
                  <a:pos x="T8" y="T9"/>
                </a:cxn>
              </a:cxnLst>
              <a:rect l="0" t="0" r="r" b="b"/>
              <a:pathLst>
                <a:path w="8" h="2">
                  <a:moveTo>
                    <a:pt x="3" y="0"/>
                  </a:moveTo>
                  <a:cubicBezTo>
                    <a:pt x="2" y="0"/>
                    <a:pt x="2" y="0"/>
                    <a:pt x="1" y="0"/>
                  </a:cubicBezTo>
                  <a:cubicBezTo>
                    <a:pt x="0" y="1"/>
                    <a:pt x="3" y="1"/>
                    <a:pt x="3" y="2"/>
                  </a:cubicBezTo>
                  <a:cubicBezTo>
                    <a:pt x="3" y="1"/>
                    <a:pt x="5" y="1"/>
                    <a:pt x="6" y="1"/>
                  </a:cubicBezTo>
                  <a:cubicBezTo>
                    <a:pt x="8" y="1"/>
                    <a:pt x="6"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88" name="Freeform 80"/>
            <p:cNvSpPr>
              <a:spLocks/>
            </p:cNvSpPr>
            <p:nvPr/>
          </p:nvSpPr>
          <p:spPr bwMode="auto">
            <a:xfrm>
              <a:off x="8755063" y="4354513"/>
              <a:ext cx="60325" cy="11112"/>
            </a:xfrm>
            <a:custGeom>
              <a:avLst/>
              <a:gdLst>
                <a:gd name="T0" fmla="*/ 10 w 22"/>
                <a:gd name="T1" fmla="*/ 0 h 4"/>
                <a:gd name="T2" fmla="*/ 5 w 22"/>
                <a:gd name="T3" fmla="*/ 4 h 4"/>
                <a:gd name="T4" fmla="*/ 10 w 22"/>
                <a:gd name="T5" fmla="*/ 4 h 4"/>
                <a:gd name="T6" fmla="*/ 15 w 22"/>
                <a:gd name="T7" fmla="*/ 0 h 4"/>
                <a:gd name="T8" fmla="*/ 10 w 22"/>
                <a:gd name="T9" fmla="*/ 0 h 4"/>
              </a:gdLst>
              <a:ahLst/>
              <a:cxnLst>
                <a:cxn ang="0">
                  <a:pos x="T0" y="T1"/>
                </a:cxn>
                <a:cxn ang="0">
                  <a:pos x="T2" y="T3"/>
                </a:cxn>
                <a:cxn ang="0">
                  <a:pos x="T4" y="T5"/>
                </a:cxn>
                <a:cxn ang="0">
                  <a:pos x="T6" y="T7"/>
                </a:cxn>
                <a:cxn ang="0">
                  <a:pos x="T8" y="T9"/>
                </a:cxn>
              </a:cxnLst>
              <a:rect l="0" t="0" r="r" b="b"/>
              <a:pathLst>
                <a:path w="22" h="4">
                  <a:moveTo>
                    <a:pt x="10" y="0"/>
                  </a:moveTo>
                  <a:cubicBezTo>
                    <a:pt x="0" y="0"/>
                    <a:pt x="2" y="3"/>
                    <a:pt x="5" y="4"/>
                  </a:cubicBezTo>
                  <a:cubicBezTo>
                    <a:pt x="7" y="4"/>
                    <a:pt x="9" y="4"/>
                    <a:pt x="10" y="4"/>
                  </a:cubicBezTo>
                  <a:cubicBezTo>
                    <a:pt x="21" y="4"/>
                    <a:pt x="22" y="1"/>
                    <a:pt x="15" y="0"/>
                  </a:cubicBezTo>
                  <a:cubicBezTo>
                    <a:pt x="13" y="0"/>
                    <a:pt x="12"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89" name="Freeform 81"/>
            <p:cNvSpPr>
              <a:spLocks/>
            </p:cNvSpPr>
            <p:nvPr/>
          </p:nvSpPr>
          <p:spPr bwMode="auto">
            <a:xfrm>
              <a:off x="8072438" y="4406900"/>
              <a:ext cx="11113" cy="1587"/>
            </a:xfrm>
            <a:custGeom>
              <a:avLst/>
              <a:gdLst>
                <a:gd name="T0" fmla="*/ 3 w 4"/>
                <a:gd name="T1" fmla="*/ 0 h 1"/>
                <a:gd name="T2" fmla="*/ 1 w 4"/>
                <a:gd name="T3" fmla="*/ 0 h 1"/>
                <a:gd name="T4" fmla="*/ 2 w 4"/>
                <a:gd name="T5" fmla="*/ 1 h 1"/>
                <a:gd name="T6" fmla="*/ 2 w 4"/>
                <a:gd name="T7" fmla="*/ 1 h 1"/>
                <a:gd name="T8" fmla="*/ 4 w 4"/>
                <a:gd name="T9" fmla="*/ 0 h 1"/>
                <a:gd name="T10" fmla="*/ 3 w 4"/>
                <a:gd name="T11" fmla="*/ 0 h 1"/>
              </a:gdLst>
              <a:ahLst/>
              <a:cxnLst>
                <a:cxn ang="0">
                  <a:pos x="T0" y="T1"/>
                </a:cxn>
                <a:cxn ang="0">
                  <a:pos x="T2" y="T3"/>
                </a:cxn>
                <a:cxn ang="0">
                  <a:pos x="T4" y="T5"/>
                </a:cxn>
                <a:cxn ang="0">
                  <a:pos x="T6" y="T7"/>
                </a:cxn>
                <a:cxn ang="0">
                  <a:pos x="T8" y="T9"/>
                </a:cxn>
                <a:cxn ang="0">
                  <a:pos x="T10" y="T11"/>
                </a:cxn>
              </a:cxnLst>
              <a:rect l="0" t="0" r="r" b="b"/>
              <a:pathLst>
                <a:path w="4" h="1">
                  <a:moveTo>
                    <a:pt x="3" y="0"/>
                  </a:moveTo>
                  <a:cubicBezTo>
                    <a:pt x="2" y="0"/>
                    <a:pt x="2" y="0"/>
                    <a:pt x="1" y="0"/>
                  </a:cubicBezTo>
                  <a:cubicBezTo>
                    <a:pt x="0" y="0"/>
                    <a:pt x="1" y="1"/>
                    <a:pt x="2" y="1"/>
                  </a:cubicBezTo>
                  <a:cubicBezTo>
                    <a:pt x="2" y="1"/>
                    <a:pt x="2" y="1"/>
                    <a:pt x="2" y="1"/>
                  </a:cubicBezTo>
                  <a:cubicBezTo>
                    <a:pt x="2" y="1"/>
                    <a:pt x="2" y="0"/>
                    <a:pt x="4"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90" name="Freeform 82"/>
            <p:cNvSpPr>
              <a:spLocks/>
            </p:cNvSpPr>
            <p:nvPr/>
          </p:nvSpPr>
          <p:spPr bwMode="auto">
            <a:xfrm>
              <a:off x="9498013" y="4308475"/>
              <a:ext cx="90488" cy="15875"/>
            </a:xfrm>
            <a:custGeom>
              <a:avLst/>
              <a:gdLst>
                <a:gd name="T0" fmla="*/ 19 w 33"/>
                <a:gd name="T1" fmla="*/ 0 h 6"/>
                <a:gd name="T2" fmla="*/ 17 w 33"/>
                <a:gd name="T3" fmla="*/ 0 h 6"/>
                <a:gd name="T4" fmla="*/ 6 w 33"/>
                <a:gd name="T5" fmla="*/ 6 h 6"/>
                <a:gd name="T6" fmla="*/ 23 w 33"/>
                <a:gd name="T7" fmla="*/ 5 h 6"/>
                <a:gd name="T8" fmla="*/ 19 w 33"/>
                <a:gd name="T9" fmla="*/ 0 h 6"/>
              </a:gdLst>
              <a:ahLst/>
              <a:cxnLst>
                <a:cxn ang="0">
                  <a:pos x="T0" y="T1"/>
                </a:cxn>
                <a:cxn ang="0">
                  <a:pos x="T2" y="T3"/>
                </a:cxn>
                <a:cxn ang="0">
                  <a:pos x="T4" y="T5"/>
                </a:cxn>
                <a:cxn ang="0">
                  <a:pos x="T6" y="T7"/>
                </a:cxn>
                <a:cxn ang="0">
                  <a:pos x="T8" y="T9"/>
                </a:cxn>
              </a:cxnLst>
              <a:rect l="0" t="0" r="r" b="b"/>
              <a:pathLst>
                <a:path w="33" h="6">
                  <a:moveTo>
                    <a:pt x="19" y="0"/>
                  </a:moveTo>
                  <a:cubicBezTo>
                    <a:pt x="19" y="0"/>
                    <a:pt x="18" y="0"/>
                    <a:pt x="17" y="0"/>
                  </a:cubicBezTo>
                  <a:cubicBezTo>
                    <a:pt x="7" y="1"/>
                    <a:pt x="0" y="3"/>
                    <a:pt x="6" y="6"/>
                  </a:cubicBezTo>
                  <a:cubicBezTo>
                    <a:pt x="11" y="5"/>
                    <a:pt x="17" y="5"/>
                    <a:pt x="23" y="5"/>
                  </a:cubicBezTo>
                  <a:cubicBezTo>
                    <a:pt x="33" y="4"/>
                    <a:pt x="33" y="0"/>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91" name="Freeform 83"/>
            <p:cNvSpPr>
              <a:spLocks/>
            </p:cNvSpPr>
            <p:nvPr/>
          </p:nvSpPr>
          <p:spPr bwMode="auto">
            <a:xfrm>
              <a:off x="9102725" y="4349750"/>
              <a:ext cx="14288" cy="1587"/>
            </a:xfrm>
            <a:custGeom>
              <a:avLst/>
              <a:gdLst>
                <a:gd name="T0" fmla="*/ 3 w 5"/>
                <a:gd name="T1" fmla="*/ 0 h 1"/>
                <a:gd name="T2" fmla="*/ 2 w 5"/>
                <a:gd name="T3" fmla="*/ 0 h 1"/>
                <a:gd name="T4" fmla="*/ 3 w 5"/>
                <a:gd name="T5" fmla="*/ 1 h 1"/>
                <a:gd name="T6" fmla="*/ 3 w 5"/>
                <a:gd name="T7" fmla="*/ 1 h 1"/>
                <a:gd name="T8" fmla="*/ 5 w 5"/>
                <a:gd name="T9" fmla="*/ 0 h 1"/>
                <a:gd name="T10" fmla="*/ 3 w 5"/>
                <a:gd name="T11" fmla="*/ 0 h 1"/>
              </a:gdLst>
              <a:ahLst/>
              <a:cxnLst>
                <a:cxn ang="0">
                  <a:pos x="T0" y="T1"/>
                </a:cxn>
                <a:cxn ang="0">
                  <a:pos x="T2" y="T3"/>
                </a:cxn>
                <a:cxn ang="0">
                  <a:pos x="T4" y="T5"/>
                </a:cxn>
                <a:cxn ang="0">
                  <a:pos x="T6" y="T7"/>
                </a:cxn>
                <a:cxn ang="0">
                  <a:pos x="T8" y="T9"/>
                </a:cxn>
                <a:cxn ang="0">
                  <a:pos x="T10" y="T11"/>
                </a:cxn>
              </a:cxnLst>
              <a:rect l="0" t="0" r="r" b="b"/>
              <a:pathLst>
                <a:path w="5" h="1">
                  <a:moveTo>
                    <a:pt x="3" y="0"/>
                  </a:moveTo>
                  <a:cubicBezTo>
                    <a:pt x="3" y="0"/>
                    <a:pt x="2" y="0"/>
                    <a:pt x="2" y="0"/>
                  </a:cubicBezTo>
                  <a:cubicBezTo>
                    <a:pt x="0" y="0"/>
                    <a:pt x="3" y="1"/>
                    <a:pt x="3" y="1"/>
                  </a:cubicBezTo>
                  <a:cubicBezTo>
                    <a:pt x="3" y="1"/>
                    <a:pt x="3" y="1"/>
                    <a:pt x="3" y="1"/>
                  </a:cubicBezTo>
                  <a:cubicBezTo>
                    <a:pt x="3" y="1"/>
                    <a:pt x="4" y="1"/>
                    <a:pt x="5" y="0"/>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92" name="Freeform 84"/>
            <p:cNvSpPr>
              <a:spLocks/>
            </p:cNvSpPr>
            <p:nvPr/>
          </p:nvSpPr>
          <p:spPr bwMode="auto">
            <a:xfrm>
              <a:off x="9023350" y="4373563"/>
              <a:ext cx="14288" cy="3175"/>
            </a:xfrm>
            <a:custGeom>
              <a:avLst/>
              <a:gdLst>
                <a:gd name="T0" fmla="*/ 2 w 5"/>
                <a:gd name="T1" fmla="*/ 0 h 1"/>
                <a:gd name="T2" fmla="*/ 0 w 5"/>
                <a:gd name="T3" fmla="*/ 1 h 1"/>
                <a:gd name="T4" fmla="*/ 1 w 5"/>
                <a:gd name="T5" fmla="*/ 1 h 1"/>
                <a:gd name="T6" fmla="*/ 1 w 5"/>
                <a:gd name="T7" fmla="*/ 1 h 1"/>
                <a:gd name="T8" fmla="*/ 3 w 5"/>
                <a:gd name="T9" fmla="*/ 1 h 1"/>
                <a:gd name="T10" fmla="*/ 3 w 5"/>
                <a:gd name="T11" fmla="*/ 1 h 1"/>
                <a:gd name="T12" fmla="*/ 3 w 5"/>
                <a:gd name="T13" fmla="*/ 0 h 1"/>
                <a:gd name="T14" fmla="*/ 2 w 5"/>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1">
                  <a:moveTo>
                    <a:pt x="2" y="0"/>
                  </a:moveTo>
                  <a:cubicBezTo>
                    <a:pt x="1" y="0"/>
                    <a:pt x="1" y="0"/>
                    <a:pt x="0" y="1"/>
                  </a:cubicBezTo>
                  <a:cubicBezTo>
                    <a:pt x="0" y="1"/>
                    <a:pt x="1" y="1"/>
                    <a:pt x="1" y="1"/>
                  </a:cubicBezTo>
                  <a:cubicBezTo>
                    <a:pt x="1" y="1"/>
                    <a:pt x="1" y="1"/>
                    <a:pt x="1" y="1"/>
                  </a:cubicBezTo>
                  <a:cubicBezTo>
                    <a:pt x="0" y="1"/>
                    <a:pt x="1" y="1"/>
                    <a:pt x="3" y="1"/>
                  </a:cubicBezTo>
                  <a:cubicBezTo>
                    <a:pt x="3" y="1"/>
                    <a:pt x="3" y="1"/>
                    <a:pt x="3" y="1"/>
                  </a:cubicBezTo>
                  <a:cubicBezTo>
                    <a:pt x="5" y="1"/>
                    <a:pt x="5" y="1"/>
                    <a:pt x="3"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93" name="Freeform 85"/>
            <p:cNvSpPr>
              <a:spLocks/>
            </p:cNvSpPr>
            <p:nvPr/>
          </p:nvSpPr>
          <p:spPr bwMode="auto">
            <a:xfrm>
              <a:off x="7915275" y="4224338"/>
              <a:ext cx="134938" cy="30162"/>
            </a:xfrm>
            <a:custGeom>
              <a:avLst/>
              <a:gdLst>
                <a:gd name="T0" fmla="*/ 15 w 50"/>
                <a:gd name="T1" fmla="*/ 0 h 11"/>
                <a:gd name="T2" fmla="*/ 2 w 50"/>
                <a:gd name="T3" fmla="*/ 2 h 11"/>
                <a:gd name="T4" fmla="*/ 2 w 50"/>
                <a:gd name="T5" fmla="*/ 6 h 11"/>
                <a:gd name="T6" fmla="*/ 3 w 50"/>
                <a:gd name="T7" fmla="*/ 9 h 11"/>
                <a:gd name="T8" fmla="*/ 25 w 50"/>
                <a:gd name="T9" fmla="*/ 11 h 11"/>
                <a:gd name="T10" fmla="*/ 28 w 50"/>
                <a:gd name="T11" fmla="*/ 11 h 11"/>
                <a:gd name="T12" fmla="*/ 47 w 50"/>
                <a:gd name="T13" fmla="*/ 8 h 11"/>
                <a:gd name="T14" fmla="*/ 33 w 50"/>
                <a:gd name="T15" fmla="*/ 2 h 11"/>
                <a:gd name="T16" fmla="*/ 15 w 50"/>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1">
                  <a:moveTo>
                    <a:pt x="15" y="0"/>
                  </a:moveTo>
                  <a:cubicBezTo>
                    <a:pt x="9" y="0"/>
                    <a:pt x="4" y="1"/>
                    <a:pt x="2" y="2"/>
                  </a:cubicBezTo>
                  <a:cubicBezTo>
                    <a:pt x="0" y="3"/>
                    <a:pt x="0" y="5"/>
                    <a:pt x="2" y="6"/>
                  </a:cubicBezTo>
                  <a:cubicBezTo>
                    <a:pt x="2" y="7"/>
                    <a:pt x="3" y="8"/>
                    <a:pt x="3" y="9"/>
                  </a:cubicBezTo>
                  <a:cubicBezTo>
                    <a:pt x="4" y="10"/>
                    <a:pt x="13" y="11"/>
                    <a:pt x="25" y="11"/>
                  </a:cubicBezTo>
                  <a:cubicBezTo>
                    <a:pt x="26" y="11"/>
                    <a:pt x="27" y="11"/>
                    <a:pt x="28" y="11"/>
                  </a:cubicBezTo>
                  <a:cubicBezTo>
                    <a:pt x="36" y="11"/>
                    <a:pt x="43" y="10"/>
                    <a:pt x="47" y="8"/>
                  </a:cubicBezTo>
                  <a:cubicBezTo>
                    <a:pt x="50" y="5"/>
                    <a:pt x="42" y="3"/>
                    <a:pt x="33" y="2"/>
                  </a:cubicBezTo>
                  <a:cubicBezTo>
                    <a:pt x="27" y="0"/>
                    <a:pt x="20" y="0"/>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94" name="Freeform 86"/>
            <p:cNvSpPr>
              <a:spLocks noEditPoints="1"/>
            </p:cNvSpPr>
            <p:nvPr/>
          </p:nvSpPr>
          <p:spPr bwMode="auto">
            <a:xfrm>
              <a:off x="7321550" y="4370388"/>
              <a:ext cx="290513" cy="95250"/>
            </a:xfrm>
            <a:custGeom>
              <a:avLst/>
              <a:gdLst>
                <a:gd name="T0" fmla="*/ 15 w 107"/>
                <a:gd name="T1" fmla="*/ 29 h 35"/>
                <a:gd name="T2" fmla="*/ 14 w 107"/>
                <a:gd name="T3" fmla="*/ 28 h 35"/>
                <a:gd name="T4" fmla="*/ 14 w 107"/>
                <a:gd name="T5" fmla="*/ 28 h 35"/>
                <a:gd name="T6" fmla="*/ 15 w 107"/>
                <a:gd name="T7" fmla="*/ 29 h 35"/>
                <a:gd name="T8" fmla="*/ 95 w 107"/>
                <a:gd name="T9" fmla="*/ 0 h 35"/>
                <a:gd name="T10" fmla="*/ 79 w 107"/>
                <a:gd name="T11" fmla="*/ 3 h 35"/>
                <a:gd name="T12" fmla="*/ 53 w 107"/>
                <a:gd name="T13" fmla="*/ 9 h 35"/>
                <a:gd name="T14" fmla="*/ 53 w 107"/>
                <a:gd name="T15" fmla="*/ 9 h 35"/>
                <a:gd name="T16" fmla="*/ 50 w 107"/>
                <a:gd name="T17" fmla="*/ 9 h 35"/>
                <a:gd name="T18" fmla="*/ 47 w 107"/>
                <a:gd name="T19" fmla="*/ 9 h 35"/>
                <a:gd name="T20" fmla="*/ 42 w 107"/>
                <a:gd name="T21" fmla="*/ 9 h 35"/>
                <a:gd name="T22" fmla="*/ 37 w 107"/>
                <a:gd name="T23" fmla="*/ 11 h 35"/>
                <a:gd name="T24" fmla="*/ 37 w 107"/>
                <a:gd name="T25" fmla="*/ 11 h 35"/>
                <a:gd name="T26" fmla="*/ 37 w 107"/>
                <a:gd name="T27" fmla="*/ 11 h 35"/>
                <a:gd name="T28" fmla="*/ 30 w 107"/>
                <a:gd name="T29" fmla="*/ 13 h 35"/>
                <a:gd name="T30" fmla="*/ 17 w 107"/>
                <a:gd name="T31" fmla="*/ 19 h 35"/>
                <a:gd name="T32" fmla="*/ 7 w 107"/>
                <a:gd name="T33" fmla="*/ 23 h 35"/>
                <a:gd name="T34" fmla="*/ 13 w 107"/>
                <a:gd name="T35" fmla="*/ 24 h 35"/>
                <a:gd name="T36" fmla="*/ 11 w 107"/>
                <a:gd name="T37" fmla="*/ 25 h 35"/>
                <a:gd name="T38" fmla="*/ 11 w 107"/>
                <a:gd name="T39" fmla="*/ 26 h 35"/>
                <a:gd name="T40" fmla="*/ 10 w 107"/>
                <a:gd name="T41" fmla="*/ 27 h 35"/>
                <a:gd name="T42" fmla="*/ 10 w 107"/>
                <a:gd name="T43" fmla="*/ 27 h 35"/>
                <a:gd name="T44" fmla="*/ 10 w 107"/>
                <a:gd name="T45" fmla="*/ 27 h 35"/>
                <a:gd name="T46" fmla="*/ 11 w 107"/>
                <a:gd name="T47" fmla="*/ 27 h 35"/>
                <a:gd name="T48" fmla="*/ 14 w 107"/>
                <a:gd name="T49" fmla="*/ 28 h 35"/>
                <a:gd name="T50" fmla="*/ 13 w 107"/>
                <a:gd name="T51" fmla="*/ 28 h 35"/>
                <a:gd name="T52" fmla="*/ 10 w 107"/>
                <a:gd name="T53" fmla="*/ 29 h 35"/>
                <a:gd name="T54" fmla="*/ 5 w 107"/>
                <a:gd name="T55" fmla="*/ 30 h 35"/>
                <a:gd name="T56" fmla="*/ 5 w 107"/>
                <a:gd name="T57" fmla="*/ 33 h 35"/>
                <a:gd name="T58" fmla="*/ 6 w 107"/>
                <a:gd name="T59" fmla="*/ 33 h 35"/>
                <a:gd name="T60" fmla="*/ 9 w 107"/>
                <a:gd name="T61" fmla="*/ 33 h 35"/>
                <a:gd name="T62" fmla="*/ 11 w 107"/>
                <a:gd name="T63" fmla="*/ 33 h 35"/>
                <a:gd name="T64" fmla="*/ 10 w 107"/>
                <a:gd name="T65" fmla="*/ 33 h 35"/>
                <a:gd name="T66" fmla="*/ 14 w 107"/>
                <a:gd name="T67" fmla="*/ 35 h 35"/>
                <a:gd name="T68" fmla="*/ 16 w 107"/>
                <a:gd name="T69" fmla="*/ 35 h 35"/>
                <a:gd name="T70" fmla="*/ 18 w 107"/>
                <a:gd name="T71" fmla="*/ 35 h 35"/>
                <a:gd name="T72" fmla="*/ 21 w 107"/>
                <a:gd name="T73" fmla="*/ 35 h 35"/>
                <a:gd name="T74" fmla="*/ 25 w 107"/>
                <a:gd name="T75" fmla="*/ 35 h 35"/>
                <a:gd name="T76" fmla="*/ 36 w 107"/>
                <a:gd name="T77" fmla="*/ 33 h 35"/>
                <a:gd name="T78" fmla="*/ 34 w 107"/>
                <a:gd name="T79" fmla="*/ 30 h 35"/>
                <a:gd name="T80" fmla="*/ 34 w 107"/>
                <a:gd name="T81" fmla="*/ 30 h 35"/>
                <a:gd name="T82" fmla="*/ 35 w 107"/>
                <a:gd name="T83" fmla="*/ 30 h 35"/>
                <a:gd name="T84" fmla="*/ 36 w 107"/>
                <a:gd name="T85" fmla="*/ 29 h 35"/>
                <a:gd name="T86" fmla="*/ 36 w 107"/>
                <a:gd name="T87" fmla="*/ 28 h 35"/>
                <a:gd name="T88" fmla="*/ 37 w 107"/>
                <a:gd name="T89" fmla="*/ 28 h 35"/>
                <a:gd name="T90" fmla="*/ 38 w 107"/>
                <a:gd name="T91" fmla="*/ 28 h 35"/>
                <a:gd name="T92" fmla="*/ 39 w 107"/>
                <a:gd name="T93" fmla="*/ 26 h 35"/>
                <a:gd name="T94" fmla="*/ 39 w 107"/>
                <a:gd name="T95" fmla="*/ 25 h 35"/>
                <a:gd name="T96" fmla="*/ 39 w 107"/>
                <a:gd name="T97" fmla="*/ 25 h 35"/>
                <a:gd name="T98" fmla="*/ 40 w 107"/>
                <a:gd name="T99" fmla="*/ 25 h 35"/>
                <a:gd name="T100" fmla="*/ 41 w 107"/>
                <a:gd name="T101" fmla="*/ 24 h 35"/>
                <a:gd name="T102" fmla="*/ 43 w 107"/>
                <a:gd name="T103" fmla="*/ 23 h 35"/>
                <a:gd name="T104" fmla="*/ 44 w 107"/>
                <a:gd name="T105" fmla="*/ 23 h 35"/>
                <a:gd name="T106" fmla="*/ 46 w 107"/>
                <a:gd name="T107" fmla="*/ 23 h 35"/>
                <a:gd name="T108" fmla="*/ 48 w 107"/>
                <a:gd name="T109" fmla="*/ 23 h 35"/>
                <a:gd name="T110" fmla="*/ 53 w 107"/>
                <a:gd name="T111" fmla="*/ 21 h 35"/>
                <a:gd name="T112" fmla="*/ 79 w 107"/>
                <a:gd name="T113" fmla="*/ 13 h 35"/>
                <a:gd name="T114" fmla="*/ 104 w 107"/>
                <a:gd name="T115" fmla="*/ 3 h 35"/>
                <a:gd name="T116" fmla="*/ 95 w 107"/>
                <a:gd name="T1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7" h="35">
                  <a:moveTo>
                    <a:pt x="15" y="29"/>
                  </a:moveTo>
                  <a:cubicBezTo>
                    <a:pt x="15" y="29"/>
                    <a:pt x="15" y="29"/>
                    <a:pt x="14" y="28"/>
                  </a:cubicBezTo>
                  <a:cubicBezTo>
                    <a:pt x="14" y="28"/>
                    <a:pt x="14" y="28"/>
                    <a:pt x="14" y="28"/>
                  </a:cubicBezTo>
                  <a:cubicBezTo>
                    <a:pt x="15" y="29"/>
                    <a:pt x="16" y="29"/>
                    <a:pt x="15" y="29"/>
                  </a:cubicBezTo>
                  <a:moveTo>
                    <a:pt x="95" y="0"/>
                  </a:moveTo>
                  <a:cubicBezTo>
                    <a:pt x="90" y="0"/>
                    <a:pt x="84" y="2"/>
                    <a:pt x="79" y="3"/>
                  </a:cubicBezTo>
                  <a:cubicBezTo>
                    <a:pt x="67" y="7"/>
                    <a:pt x="53" y="8"/>
                    <a:pt x="53" y="9"/>
                  </a:cubicBezTo>
                  <a:cubicBezTo>
                    <a:pt x="53" y="9"/>
                    <a:pt x="53" y="9"/>
                    <a:pt x="53" y="9"/>
                  </a:cubicBezTo>
                  <a:cubicBezTo>
                    <a:pt x="52" y="9"/>
                    <a:pt x="51" y="9"/>
                    <a:pt x="50" y="9"/>
                  </a:cubicBezTo>
                  <a:cubicBezTo>
                    <a:pt x="49" y="9"/>
                    <a:pt x="48" y="9"/>
                    <a:pt x="47" y="9"/>
                  </a:cubicBezTo>
                  <a:cubicBezTo>
                    <a:pt x="45" y="9"/>
                    <a:pt x="44" y="9"/>
                    <a:pt x="42" y="9"/>
                  </a:cubicBezTo>
                  <a:cubicBezTo>
                    <a:pt x="38" y="10"/>
                    <a:pt x="37" y="11"/>
                    <a:pt x="37" y="11"/>
                  </a:cubicBezTo>
                  <a:cubicBezTo>
                    <a:pt x="37" y="11"/>
                    <a:pt x="37" y="11"/>
                    <a:pt x="37" y="11"/>
                  </a:cubicBezTo>
                  <a:cubicBezTo>
                    <a:pt x="37" y="11"/>
                    <a:pt x="37" y="11"/>
                    <a:pt x="37" y="11"/>
                  </a:cubicBezTo>
                  <a:cubicBezTo>
                    <a:pt x="36" y="11"/>
                    <a:pt x="34" y="12"/>
                    <a:pt x="30" y="13"/>
                  </a:cubicBezTo>
                  <a:cubicBezTo>
                    <a:pt x="27" y="14"/>
                    <a:pt x="23" y="17"/>
                    <a:pt x="17" y="19"/>
                  </a:cubicBezTo>
                  <a:cubicBezTo>
                    <a:pt x="12" y="20"/>
                    <a:pt x="3" y="22"/>
                    <a:pt x="7" y="23"/>
                  </a:cubicBezTo>
                  <a:cubicBezTo>
                    <a:pt x="11" y="24"/>
                    <a:pt x="16" y="24"/>
                    <a:pt x="13" y="24"/>
                  </a:cubicBezTo>
                  <a:cubicBezTo>
                    <a:pt x="10" y="24"/>
                    <a:pt x="9" y="25"/>
                    <a:pt x="11" y="25"/>
                  </a:cubicBezTo>
                  <a:cubicBezTo>
                    <a:pt x="13" y="25"/>
                    <a:pt x="13" y="26"/>
                    <a:pt x="11" y="26"/>
                  </a:cubicBezTo>
                  <a:cubicBezTo>
                    <a:pt x="9" y="26"/>
                    <a:pt x="8" y="27"/>
                    <a:pt x="10" y="27"/>
                  </a:cubicBezTo>
                  <a:cubicBezTo>
                    <a:pt x="10" y="27"/>
                    <a:pt x="10" y="27"/>
                    <a:pt x="10" y="27"/>
                  </a:cubicBezTo>
                  <a:cubicBezTo>
                    <a:pt x="10" y="27"/>
                    <a:pt x="10" y="27"/>
                    <a:pt x="10" y="27"/>
                  </a:cubicBezTo>
                  <a:cubicBezTo>
                    <a:pt x="12" y="27"/>
                    <a:pt x="12" y="27"/>
                    <a:pt x="11" y="27"/>
                  </a:cubicBezTo>
                  <a:cubicBezTo>
                    <a:pt x="10" y="28"/>
                    <a:pt x="12" y="28"/>
                    <a:pt x="14" y="28"/>
                  </a:cubicBezTo>
                  <a:cubicBezTo>
                    <a:pt x="14" y="28"/>
                    <a:pt x="13" y="28"/>
                    <a:pt x="13" y="28"/>
                  </a:cubicBezTo>
                  <a:cubicBezTo>
                    <a:pt x="12" y="28"/>
                    <a:pt x="11" y="28"/>
                    <a:pt x="10" y="29"/>
                  </a:cubicBezTo>
                  <a:cubicBezTo>
                    <a:pt x="8" y="29"/>
                    <a:pt x="8" y="30"/>
                    <a:pt x="5" y="30"/>
                  </a:cubicBezTo>
                  <a:cubicBezTo>
                    <a:pt x="0" y="32"/>
                    <a:pt x="1" y="33"/>
                    <a:pt x="5" y="33"/>
                  </a:cubicBezTo>
                  <a:cubicBezTo>
                    <a:pt x="5" y="33"/>
                    <a:pt x="5" y="33"/>
                    <a:pt x="6" y="33"/>
                  </a:cubicBezTo>
                  <a:cubicBezTo>
                    <a:pt x="7" y="33"/>
                    <a:pt x="8" y="33"/>
                    <a:pt x="9" y="33"/>
                  </a:cubicBezTo>
                  <a:cubicBezTo>
                    <a:pt x="10" y="33"/>
                    <a:pt x="10" y="33"/>
                    <a:pt x="11" y="33"/>
                  </a:cubicBezTo>
                  <a:cubicBezTo>
                    <a:pt x="12" y="33"/>
                    <a:pt x="11" y="33"/>
                    <a:pt x="10" y="33"/>
                  </a:cubicBezTo>
                  <a:cubicBezTo>
                    <a:pt x="8" y="34"/>
                    <a:pt x="10" y="35"/>
                    <a:pt x="14" y="35"/>
                  </a:cubicBezTo>
                  <a:cubicBezTo>
                    <a:pt x="14" y="35"/>
                    <a:pt x="15" y="35"/>
                    <a:pt x="16" y="35"/>
                  </a:cubicBezTo>
                  <a:cubicBezTo>
                    <a:pt x="16" y="35"/>
                    <a:pt x="17" y="35"/>
                    <a:pt x="18" y="35"/>
                  </a:cubicBezTo>
                  <a:cubicBezTo>
                    <a:pt x="19" y="35"/>
                    <a:pt x="20" y="35"/>
                    <a:pt x="21" y="35"/>
                  </a:cubicBezTo>
                  <a:cubicBezTo>
                    <a:pt x="22" y="35"/>
                    <a:pt x="23" y="35"/>
                    <a:pt x="25" y="35"/>
                  </a:cubicBezTo>
                  <a:cubicBezTo>
                    <a:pt x="30" y="35"/>
                    <a:pt x="36" y="34"/>
                    <a:pt x="36" y="33"/>
                  </a:cubicBezTo>
                  <a:cubicBezTo>
                    <a:pt x="38" y="31"/>
                    <a:pt x="33" y="30"/>
                    <a:pt x="34" y="30"/>
                  </a:cubicBezTo>
                  <a:cubicBezTo>
                    <a:pt x="34" y="30"/>
                    <a:pt x="34" y="30"/>
                    <a:pt x="34" y="30"/>
                  </a:cubicBezTo>
                  <a:cubicBezTo>
                    <a:pt x="35" y="30"/>
                    <a:pt x="35" y="30"/>
                    <a:pt x="35" y="30"/>
                  </a:cubicBezTo>
                  <a:cubicBezTo>
                    <a:pt x="37" y="30"/>
                    <a:pt x="36" y="30"/>
                    <a:pt x="36" y="29"/>
                  </a:cubicBezTo>
                  <a:cubicBezTo>
                    <a:pt x="35" y="28"/>
                    <a:pt x="35" y="28"/>
                    <a:pt x="36" y="28"/>
                  </a:cubicBezTo>
                  <a:cubicBezTo>
                    <a:pt x="36" y="28"/>
                    <a:pt x="36" y="28"/>
                    <a:pt x="37" y="28"/>
                  </a:cubicBezTo>
                  <a:cubicBezTo>
                    <a:pt x="37" y="28"/>
                    <a:pt x="37" y="28"/>
                    <a:pt x="38" y="28"/>
                  </a:cubicBezTo>
                  <a:cubicBezTo>
                    <a:pt x="39" y="28"/>
                    <a:pt x="39" y="27"/>
                    <a:pt x="39" y="26"/>
                  </a:cubicBezTo>
                  <a:cubicBezTo>
                    <a:pt x="38" y="25"/>
                    <a:pt x="38" y="25"/>
                    <a:pt x="39" y="25"/>
                  </a:cubicBezTo>
                  <a:cubicBezTo>
                    <a:pt x="39" y="25"/>
                    <a:pt x="39" y="25"/>
                    <a:pt x="39" y="25"/>
                  </a:cubicBezTo>
                  <a:cubicBezTo>
                    <a:pt x="39" y="25"/>
                    <a:pt x="40" y="25"/>
                    <a:pt x="40" y="25"/>
                  </a:cubicBezTo>
                  <a:cubicBezTo>
                    <a:pt x="41" y="25"/>
                    <a:pt x="42" y="24"/>
                    <a:pt x="41" y="24"/>
                  </a:cubicBezTo>
                  <a:cubicBezTo>
                    <a:pt x="41" y="23"/>
                    <a:pt x="42" y="23"/>
                    <a:pt x="43" y="23"/>
                  </a:cubicBezTo>
                  <a:cubicBezTo>
                    <a:pt x="43" y="23"/>
                    <a:pt x="44" y="23"/>
                    <a:pt x="44" y="23"/>
                  </a:cubicBezTo>
                  <a:cubicBezTo>
                    <a:pt x="45" y="23"/>
                    <a:pt x="45" y="23"/>
                    <a:pt x="46" y="23"/>
                  </a:cubicBezTo>
                  <a:cubicBezTo>
                    <a:pt x="47" y="23"/>
                    <a:pt x="49" y="23"/>
                    <a:pt x="48" y="23"/>
                  </a:cubicBezTo>
                  <a:cubicBezTo>
                    <a:pt x="47" y="23"/>
                    <a:pt x="51" y="22"/>
                    <a:pt x="53" y="21"/>
                  </a:cubicBezTo>
                  <a:cubicBezTo>
                    <a:pt x="55" y="20"/>
                    <a:pt x="66" y="17"/>
                    <a:pt x="79" y="13"/>
                  </a:cubicBezTo>
                  <a:cubicBezTo>
                    <a:pt x="93" y="10"/>
                    <a:pt x="107" y="5"/>
                    <a:pt x="104" y="3"/>
                  </a:cubicBezTo>
                  <a:cubicBezTo>
                    <a:pt x="101" y="1"/>
                    <a:pt x="98" y="0"/>
                    <a:pt x="9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95" name="Freeform 87"/>
            <p:cNvSpPr>
              <a:spLocks/>
            </p:cNvSpPr>
            <p:nvPr/>
          </p:nvSpPr>
          <p:spPr bwMode="auto">
            <a:xfrm>
              <a:off x="7381875" y="4406900"/>
              <a:ext cx="9525" cy="1587"/>
            </a:xfrm>
            <a:custGeom>
              <a:avLst/>
              <a:gdLst>
                <a:gd name="T0" fmla="*/ 3 w 4"/>
                <a:gd name="T1" fmla="*/ 0 h 1"/>
                <a:gd name="T2" fmla="*/ 2 w 4"/>
                <a:gd name="T3" fmla="*/ 0 h 1"/>
                <a:gd name="T4" fmla="*/ 1 w 4"/>
                <a:gd name="T5" fmla="*/ 1 h 1"/>
                <a:gd name="T6" fmla="*/ 3 w 4"/>
                <a:gd name="T7" fmla="*/ 0 h 1"/>
                <a:gd name="T8" fmla="*/ 3 w 4"/>
                <a:gd name="T9" fmla="*/ 0 h 1"/>
              </a:gdLst>
              <a:ahLst/>
              <a:cxnLst>
                <a:cxn ang="0">
                  <a:pos x="T0" y="T1"/>
                </a:cxn>
                <a:cxn ang="0">
                  <a:pos x="T2" y="T3"/>
                </a:cxn>
                <a:cxn ang="0">
                  <a:pos x="T4" y="T5"/>
                </a:cxn>
                <a:cxn ang="0">
                  <a:pos x="T6" y="T7"/>
                </a:cxn>
                <a:cxn ang="0">
                  <a:pos x="T8" y="T9"/>
                </a:cxn>
              </a:cxnLst>
              <a:rect l="0" t="0" r="r" b="b"/>
              <a:pathLst>
                <a:path w="4" h="1">
                  <a:moveTo>
                    <a:pt x="3" y="0"/>
                  </a:moveTo>
                  <a:cubicBezTo>
                    <a:pt x="3" y="0"/>
                    <a:pt x="3" y="0"/>
                    <a:pt x="2" y="0"/>
                  </a:cubicBezTo>
                  <a:cubicBezTo>
                    <a:pt x="0" y="0"/>
                    <a:pt x="1" y="1"/>
                    <a:pt x="1" y="1"/>
                  </a:cubicBezTo>
                  <a:cubicBezTo>
                    <a:pt x="2" y="0"/>
                    <a:pt x="2" y="0"/>
                    <a:pt x="3"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96" name="Freeform 88"/>
            <p:cNvSpPr>
              <a:spLocks/>
            </p:cNvSpPr>
            <p:nvPr/>
          </p:nvSpPr>
          <p:spPr bwMode="auto">
            <a:xfrm>
              <a:off x="7527925" y="4521200"/>
              <a:ext cx="61913" cy="12700"/>
            </a:xfrm>
            <a:custGeom>
              <a:avLst/>
              <a:gdLst>
                <a:gd name="T0" fmla="*/ 7 w 23"/>
                <a:gd name="T1" fmla="*/ 0 h 5"/>
                <a:gd name="T2" fmla="*/ 3 w 23"/>
                <a:gd name="T3" fmla="*/ 1 h 5"/>
                <a:gd name="T4" fmla="*/ 1 w 23"/>
                <a:gd name="T5" fmla="*/ 1 h 5"/>
                <a:gd name="T6" fmla="*/ 1 w 23"/>
                <a:gd name="T7" fmla="*/ 1 h 5"/>
                <a:gd name="T8" fmla="*/ 9 w 23"/>
                <a:gd name="T9" fmla="*/ 3 h 5"/>
                <a:gd name="T10" fmla="*/ 23 w 23"/>
                <a:gd name="T11" fmla="*/ 5 h 5"/>
                <a:gd name="T12" fmla="*/ 13 w 23"/>
                <a:gd name="T13" fmla="*/ 1 h 5"/>
                <a:gd name="T14" fmla="*/ 7 w 2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5">
                  <a:moveTo>
                    <a:pt x="7" y="0"/>
                  </a:moveTo>
                  <a:cubicBezTo>
                    <a:pt x="6" y="0"/>
                    <a:pt x="4" y="0"/>
                    <a:pt x="3" y="1"/>
                  </a:cubicBezTo>
                  <a:cubicBezTo>
                    <a:pt x="2" y="1"/>
                    <a:pt x="1" y="1"/>
                    <a:pt x="1" y="1"/>
                  </a:cubicBezTo>
                  <a:cubicBezTo>
                    <a:pt x="1" y="1"/>
                    <a:pt x="1" y="1"/>
                    <a:pt x="1" y="1"/>
                  </a:cubicBezTo>
                  <a:cubicBezTo>
                    <a:pt x="0" y="1"/>
                    <a:pt x="2" y="2"/>
                    <a:pt x="9" y="3"/>
                  </a:cubicBezTo>
                  <a:cubicBezTo>
                    <a:pt x="13" y="4"/>
                    <a:pt x="17" y="4"/>
                    <a:pt x="23" y="5"/>
                  </a:cubicBezTo>
                  <a:cubicBezTo>
                    <a:pt x="23" y="4"/>
                    <a:pt x="18" y="2"/>
                    <a:pt x="13" y="1"/>
                  </a:cubicBezTo>
                  <a:cubicBezTo>
                    <a:pt x="11" y="0"/>
                    <a:pt x="9"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97" name="Freeform 89"/>
            <p:cNvSpPr>
              <a:spLocks/>
            </p:cNvSpPr>
            <p:nvPr/>
          </p:nvSpPr>
          <p:spPr bwMode="auto">
            <a:xfrm>
              <a:off x="7351713" y="4506913"/>
              <a:ext cx="19050" cy="4762"/>
            </a:xfrm>
            <a:custGeom>
              <a:avLst/>
              <a:gdLst>
                <a:gd name="T0" fmla="*/ 2 w 7"/>
                <a:gd name="T1" fmla="*/ 0 h 2"/>
                <a:gd name="T2" fmla="*/ 2 w 7"/>
                <a:gd name="T3" fmla="*/ 2 h 2"/>
                <a:gd name="T4" fmla="*/ 6 w 7"/>
                <a:gd name="T5" fmla="*/ 2 h 2"/>
                <a:gd name="T6" fmla="*/ 7 w 7"/>
                <a:gd name="T7" fmla="*/ 2 h 2"/>
                <a:gd name="T8" fmla="*/ 7 w 7"/>
                <a:gd name="T9" fmla="*/ 1 h 2"/>
                <a:gd name="T10" fmla="*/ 2 w 7"/>
                <a:gd name="T11" fmla="*/ 0 h 2"/>
                <a:gd name="T12" fmla="*/ 2 w 7"/>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2" y="0"/>
                  </a:moveTo>
                  <a:cubicBezTo>
                    <a:pt x="0" y="0"/>
                    <a:pt x="0" y="1"/>
                    <a:pt x="2" y="2"/>
                  </a:cubicBezTo>
                  <a:cubicBezTo>
                    <a:pt x="4" y="2"/>
                    <a:pt x="5" y="2"/>
                    <a:pt x="6" y="2"/>
                  </a:cubicBezTo>
                  <a:cubicBezTo>
                    <a:pt x="7" y="2"/>
                    <a:pt x="7" y="2"/>
                    <a:pt x="7" y="2"/>
                  </a:cubicBezTo>
                  <a:cubicBezTo>
                    <a:pt x="7" y="2"/>
                    <a:pt x="7" y="1"/>
                    <a:pt x="7" y="1"/>
                  </a:cubicBezTo>
                  <a:cubicBezTo>
                    <a:pt x="5" y="1"/>
                    <a:pt x="4" y="1"/>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98" name="Freeform 90"/>
            <p:cNvSpPr>
              <a:spLocks/>
            </p:cNvSpPr>
            <p:nvPr/>
          </p:nvSpPr>
          <p:spPr bwMode="auto">
            <a:xfrm>
              <a:off x="7842250" y="4225925"/>
              <a:ext cx="23813" cy="6350"/>
            </a:xfrm>
            <a:custGeom>
              <a:avLst/>
              <a:gdLst>
                <a:gd name="T0" fmla="*/ 5 w 9"/>
                <a:gd name="T1" fmla="*/ 0 h 2"/>
                <a:gd name="T2" fmla="*/ 3 w 9"/>
                <a:gd name="T3" fmla="*/ 0 h 2"/>
                <a:gd name="T4" fmla="*/ 3 w 9"/>
                <a:gd name="T5" fmla="*/ 2 h 2"/>
                <a:gd name="T6" fmla="*/ 7 w 9"/>
                <a:gd name="T7" fmla="*/ 1 h 2"/>
                <a:gd name="T8" fmla="*/ 5 w 9"/>
                <a:gd name="T9" fmla="*/ 0 h 2"/>
              </a:gdLst>
              <a:ahLst/>
              <a:cxnLst>
                <a:cxn ang="0">
                  <a:pos x="T0" y="T1"/>
                </a:cxn>
                <a:cxn ang="0">
                  <a:pos x="T2" y="T3"/>
                </a:cxn>
                <a:cxn ang="0">
                  <a:pos x="T4" y="T5"/>
                </a:cxn>
                <a:cxn ang="0">
                  <a:pos x="T6" y="T7"/>
                </a:cxn>
                <a:cxn ang="0">
                  <a:pos x="T8" y="T9"/>
                </a:cxn>
              </a:cxnLst>
              <a:rect l="0" t="0" r="r" b="b"/>
              <a:pathLst>
                <a:path w="9" h="2">
                  <a:moveTo>
                    <a:pt x="5" y="0"/>
                  </a:moveTo>
                  <a:cubicBezTo>
                    <a:pt x="5" y="0"/>
                    <a:pt x="4" y="0"/>
                    <a:pt x="3" y="0"/>
                  </a:cubicBezTo>
                  <a:cubicBezTo>
                    <a:pt x="0" y="1"/>
                    <a:pt x="4" y="2"/>
                    <a:pt x="3" y="2"/>
                  </a:cubicBezTo>
                  <a:cubicBezTo>
                    <a:pt x="4" y="2"/>
                    <a:pt x="5" y="2"/>
                    <a:pt x="7" y="1"/>
                  </a:cubicBezTo>
                  <a:cubicBezTo>
                    <a:pt x="9" y="1"/>
                    <a:pt x="7"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99" name="Freeform 91"/>
            <p:cNvSpPr>
              <a:spLocks/>
            </p:cNvSpPr>
            <p:nvPr/>
          </p:nvSpPr>
          <p:spPr bwMode="auto">
            <a:xfrm>
              <a:off x="7558088" y="4537075"/>
              <a:ext cx="12700" cy="3175"/>
            </a:xfrm>
            <a:custGeom>
              <a:avLst/>
              <a:gdLst>
                <a:gd name="T0" fmla="*/ 0 w 5"/>
                <a:gd name="T1" fmla="*/ 0 h 1"/>
                <a:gd name="T2" fmla="*/ 2 w 5"/>
                <a:gd name="T3" fmla="*/ 1 h 1"/>
                <a:gd name="T4" fmla="*/ 4 w 5"/>
                <a:gd name="T5" fmla="*/ 1 h 1"/>
                <a:gd name="T6" fmla="*/ 3 w 5"/>
                <a:gd name="T7" fmla="*/ 1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cubicBezTo>
                    <a:pt x="0" y="0"/>
                    <a:pt x="1" y="1"/>
                    <a:pt x="2" y="1"/>
                  </a:cubicBezTo>
                  <a:cubicBezTo>
                    <a:pt x="3" y="1"/>
                    <a:pt x="3" y="1"/>
                    <a:pt x="4" y="1"/>
                  </a:cubicBezTo>
                  <a:cubicBezTo>
                    <a:pt x="4" y="1"/>
                    <a:pt x="5" y="1"/>
                    <a:pt x="3" y="1"/>
                  </a:cubicBezTo>
                  <a:cubicBezTo>
                    <a:pt x="2" y="1"/>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00" name="Freeform 92"/>
            <p:cNvSpPr>
              <a:spLocks/>
            </p:cNvSpPr>
            <p:nvPr/>
          </p:nvSpPr>
          <p:spPr bwMode="auto">
            <a:xfrm>
              <a:off x="7294563" y="4465638"/>
              <a:ext cx="200025" cy="55562"/>
            </a:xfrm>
            <a:custGeom>
              <a:avLst/>
              <a:gdLst>
                <a:gd name="T0" fmla="*/ 27 w 74"/>
                <a:gd name="T1" fmla="*/ 0 h 20"/>
                <a:gd name="T2" fmla="*/ 22 w 74"/>
                <a:gd name="T3" fmla="*/ 0 h 20"/>
                <a:gd name="T4" fmla="*/ 10 w 74"/>
                <a:gd name="T5" fmla="*/ 5 h 20"/>
                <a:gd name="T6" fmla="*/ 10 w 74"/>
                <a:gd name="T7" fmla="*/ 6 h 20"/>
                <a:gd name="T8" fmla="*/ 10 w 74"/>
                <a:gd name="T9" fmla="*/ 6 h 20"/>
                <a:gd name="T10" fmla="*/ 12 w 74"/>
                <a:gd name="T11" fmla="*/ 6 h 20"/>
                <a:gd name="T12" fmla="*/ 12 w 74"/>
                <a:gd name="T13" fmla="*/ 6 h 20"/>
                <a:gd name="T14" fmla="*/ 12 w 74"/>
                <a:gd name="T15" fmla="*/ 7 h 20"/>
                <a:gd name="T16" fmla="*/ 13 w 74"/>
                <a:gd name="T17" fmla="*/ 6 h 20"/>
                <a:gd name="T18" fmla="*/ 14 w 74"/>
                <a:gd name="T19" fmla="*/ 6 h 20"/>
                <a:gd name="T20" fmla="*/ 16 w 74"/>
                <a:gd name="T21" fmla="*/ 7 h 20"/>
                <a:gd name="T22" fmla="*/ 15 w 74"/>
                <a:gd name="T23" fmla="*/ 9 h 20"/>
                <a:gd name="T24" fmla="*/ 7 w 74"/>
                <a:gd name="T25" fmla="*/ 14 h 20"/>
                <a:gd name="T26" fmla="*/ 13 w 74"/>
                <a:gd name="T27" fmla="*/ 15 h 20"/>
                <a:gd name="T28" fmla="*/ 18 w 74"/>
                <a:gd name="T29" fmla="*/ 14 h 20"/>
                <a:gd name="T30" fmla="*/ 22 w 74"/>
                <a:gd name="T31" fmla="*/ 13 h 20"/>
                <a:gd name="T32" fmla="*/ 22 w 74"/>
                <a:gd name="T33" fmla="*/ 13 h 20"/>
                <a:gd name="T34" fmla="*/ 24 w 74"/>
                <a:gd name="T35" fmla="*/ 14 h 20"/>
                <a:gd name="T36" fmla="*/ 25 w 74"/>
                <a:gd name="T37" fmla="*/ 14 h 20"/>
                <a:gd name="T38" fmla="*/ 26 w 74"/>
                <a:gd name="T39" fmla="*/ 14 h 20"/>
                <a:gd name="T40" fmla="*/ 31 w 74"/>
                <a:gd name="T41" fmla="*/ 15 h 20"/>
                <a:gd name="T42" fmla="*/ 34 w 74"/>
                <a:gd name="T43" fmla="*/ 17 h 20"/>
                <a:gd name="T44" fmla="*/ 43 w 74"/>
                <a:gd name="T45" fmla="*/ 19 h 20"/>
                <a:gd name="T46" fmla="*/ 51 w 74"/>
                <a:gd name="T47" fmla="*/ 20 h 20"/>
                <a:gd name="T48" fmla="*/ 51 w 74"/>
                <a:gd name="T49" fmla="*/ 20 h 20"/>
                <a:gd name="T50" fmla="*/ 51 w 74"/>
                <a:gd name="T51" fmla="*/ 19 h 20"/>
                <a:gd name="T52" fmla="*/ 56 w 74"/>
                <a:gd name="T53" fmla="*/ 20 h 20"/>
                <a:gd name="T54" fmla="*/ 63 w 74"/>
                <a:gd name="T55" fmla="*/ 20 h 20"/>
                <a:gd name="T56" fmla="*/ 64 w 74"/>
                <a:gd name="T57" fmla="*/ 20 h 20"/>
                <a:gd name="T58" fmla="*/ 64 w 74"/>
                <a:gd name="T59" fmla="*/ 20 h 20"/>
                <a:gd name="T60" fmla="*/ 67 w 74"/>
                <a:gd name="T61" fmla="*/ 20 h 20"/>
                <a:gd name="T62" fmla="*/ 70 w 74"/>
                <a:gd name="T63" fmla="*/ 20 h 20"/>
                <a:gd name="T64" fmla="*/ 71 w 74"/>
                <a:gd name="T65" fmla="*/ 20 h 20"/>
                <a:gd name="T66" fmla="*/ 70 w 74"/>
                <a:gd name="T67" fmla="*/ 19 h 20"/>
                <a:gd name="T68" fmla="*/ 49 w 74"/>
                <a:gd name="T69" fmla="*/ 13 h 20"/>
                <a:gd name="T70" fmla="*/ 42 w 74"/>
                <a:gd name="T71" fmla="*/ 8 h 20"/>
                <a:gd name="T72" fmla="*/ 39 w 74"/>
                <a:gd name="T73" fmla="*/ 3 h 20"/>
                <a:gd name="T74" fmla="*/ 39 w 74"/>
                <a:gd name="T75" fmla="*/ 1 h 20"/>
                <a:gd name="T76" fmla="*/ 27 w 74"/>
                <a:gd name="T7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4" h="20">
                  <a:moveTo>
                    <a:pt x="27" y="0"/>
                  </a:moveTo>
                  <a:cubicBezTo>
                    <a:pt x="25" y="0"/>
                    <a:pt x="24" y="0"/>
                    <a:pt x="22" y="0"/>
                  </a:cubicBezTo>
                  <a:cubicBezTo>
                    <a:pt x="12" y="0"/>
                    <a:pt x="12" y="4"/>
                    <a:pt x="10" y="5"/>
                  </a:cubicBezTo>
                  <a:cubicBezTo>
                    <a:pt x="8" y="5"/>
                    <a:pt x="9" y="6"/>
                    <a:pt x="10" y="6"/>
                  </a:cubicBezTo>
                  <a:cubicBezTo>
                    <a:pt x="10" y="6"/>
                    <a:pt x="10" y="6"/>
                    <a:pt x="10" y="6"/>
                  </a:cubicBezTo>
                  <a:cubicBezTo>
                    <a:pt x="11" y="6"/>
                    <a:pt x="11" y="6"/>
                    <a:pt x="12" y="6"/>
                  </a:cubicBezTo>
                  <a:cubicBezTo>
                    <a:pt x="12" y="6"/>
                    <a:pt x="13" y="6"/>
                    <a:pt x="12" y="6"/>
                  </a:cubicBezTo>
                  <a:cubicBezTo>
                    <a:pt x="11" y="6"/>
                    <a:pt x="11" y="7"/>
                    <a:pt x="12" y="7"/>
                  </a:cubicBezTo>
                  <a:cubicBezTo>
                    <a:pt x="12" y="7"/>
                    <a:pt x="13" y="7"/>
                    <a:pt x="13" y="6"/>
                  </a:cubicBezTo>
                  <a:cubicBezTo>
                    <a:pt x="13" y="6"/>
                    <a:pt x="14" y="6"/>
                    <a:pt x="14" y="6"/>
                  </a:cubicBezTo>
                  <a:cubicBezTo>
                    <a:pt x="15" y="6"/>
                    <a:pt x="16" y="7"/>
                    <a:pt x="16" y="7"/>
                  </a:cubicBezTo>
                  <a:cubicBezTo>
                    <a:pt x="17" y="8"/>
                    <a:pt x="15" y="8"/>
                    <a:pt x="15" y="9"/>
                  </a:cubicBezTo>
                  <a:cubicBezTo>
                    <a:pt x="14" y="9"/>
                    <a:pt x="0" y="11"/>
                    <a:pt x="7" y="14"/>
                  </a:cubicBezTo>
                  <a:cubicBezTo>
                    <a:pt x="9" y="14"/>
                    <a:pt x="11" y="15"/>
                    <a:pt x="13" y="15"/>
                  </a:cubicBezTo>
                  <a:cubicBezTo>
                    <a:pt x="15" y="15"/>
                    <a:pt x="17" y="14"/>
                    <a:pt x="18" y="14"/>
                  </a:cubicBezTo>
                  <a:cubicBezTo>
                    <a:pt x="20" y="14"/>
                    <a:pt x="21" y="13"/>
                    <a:pt x="22" y="13"/>
                  </a:cubicBezTo>
                  <a:cubicBezTo>
                    <a:pt x="22" y="13"/>
                    <a:pt x="22" y="13"/>
                    <a:pt x="22" y="13"/>
                  </a:cubicBezTo>
                  <a:cubicBezTo>
                    <a:pt x="23" y="14"/>
                    <a:pt x="23" y="14"/>
                    <a:pt x="24" y="14"/>
                  </a:cubicBezTo>
                  <a:cubicBezTo>
                    <a:pt x="24" y="14"/>
                    <a:pt x="25" y="14"/>
                    <a:pt x="25" y="14"/>
                  </a:cubicBezTo>
                  <a:cubicBezTo>
                    <a:pt x="25" y="14"/>
                    <a:pt x="25" y="14"/>
                    <a:pt x="26" y="14"/>
                  </a:cubicBezTo>
                  <a:cubicBezTo>
                    <a:pt x="27" y="14"/>
                    <a:pt x="29" y="14"/>
                    <a:pt x="31" y="15"/>
                  </a:cubicBezTo>
                  <a:cubicBezTo>
                    <a:pt x="34" y="15"/>
                    <a:pt x="35" y="16"/>
                    <a:pt x="34" y="17"/>
                  </a:cubicBezTo>
                  <a:cubicBezTo>
                    <a:pt x="33" y="17"/>
                    <a:pt x="37" y="18"/>
                    <a:pt x="43" y="19"/>
                  </a:cubicBezTo>
                  <a:cubicBezTo>
                    <a:pt x="47" y="19"/>
                    <a:pt x="50" y="20"/>
                    <a:pt x="51" y="20"/>
                  </a:cubicBezTo>
                  <a:cubicBezTo>
                    <a:pt x="51" y="20"/>
                    <a:pt x="51" y="20"/>
                    <a:pt x="51" y="20"/>
                  </a:cubicBezTo>
                  <a:cubicBezTo>
                    <a:pt x="50" y="19"/>
                    <a:pt x="51" y="19"/>
                    <a:pt x="51" y="19"/>
                  </a:cubicBezTo>
                  <a:cubicBezTo>
                    <a:pt x="52" y="19"/>
                    <a:pt x="54" y="19"/>
                    <a:pt x="56" y="20"/>
                  </a:cubicBezTo>
                  <a:cubicBezTo>
                    <a:pt x="59" y="20"/>
                    <a:pt x="61" y="20"/>
                    <a:pt x="63" y="20"/>
                  </a:cubicBezTo>
                  <a:cubicBezTo>
                    <a:pt x="64" y="20"/>
                    <a:pt x="65" y="20"/>
                    <a:pt x="64" y="20"/>
                  </a:cubicBezTo>
                  <a:cubicBezTo>
                    <a:pt x="64" y="20"/>
                    <a:pt x="64" y="20"/>
                    <a:pt x="64" y="20"/>
                  </a:cubicBezTo>
                  <a:cubicBezTo>
                    <a:pt x="65" y="20"/>
                    <a:pt x="66" y="20"/>
                    <a:pt x="67" y="20"/>
                  </a:cubicBezTo>
                  <a:cubicBezTo>
                    <a:pt x="68" y="20"/>
                    <a:pt x="69" y="20"/>
                    <a:pt x="70" y="20"/>
                  </a:cubicBezTo>
                  <a:cubicBezTo>
                    <a:pt x="71" y="20"/>
                    <a:pt x="71" y="20"/>
                    <a:pt x="71" y="20"/>
                  </a:cubicBezTo>
                  <a:cubicBezTo>
                    <a:pt x="70" y="19"/>
                    <a:pt x="70" y="19"/>
                    <a:pt x="70" y="19"/>
                  </a:cubicBezTo>
                  <a:cubicBezTo>
                    <a:pt x="74" y="17"/>
                    <a:pt x="57" y="15"/>
                    <a:pt x="49" y="13"/>
                  </a:cubicBezTo>
                  <a:cubicBezTo>
                    <a:pt x="45" y="11"/>
                    <a:pt x="43" y="10"/>
                    <a:pt x="42" y="8"/>
                  </a:cubicBezTo>
                  <a:cubicBezTo>
                    <a:pt x="40" y="5"/>
                    <a:pt x="37" y="3"/>
                    <a:pt x="39" y="3"/>
                  </a:cubicBezTo>
                  <a:cubicBezTo>
                    <a:pt x="42" y="2"/>
                    <a:pt x="38" y="1"/>
                    <a:pt x="39" y="1"/>
                  </a:cubicBezTo>
                  <a:cubicBezTo>
                    <a:pt x="41" y="1"/>
                    <a:pt x="35" y="0"/>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01" name="Freeform 93"/>
            <p:cNvSpPr>
              <a:spLocks/>
            </p:cNvSpPr>
            <p:nvPr/>
          </p:nvSpPr>
          <p:spPr bwMode="auto">
            <a:xfrm>
              <a:off x="7964488" y="4457700"/>
              <a:ext cx="20638" cy="6350"/>
            </a:xfrm>
            <a:custGeom>
              <a:avLst/>
              <a:gdLst>
                <a:gd name="T0" fmla="*/ 4 w 8"/>
                <a:gd name="T1" fmla="*/ 0 h 2"/>
                <a:gd name="T2" fmla="*/ 2 w 8"/>
                <a:gd name="T3" fmla="*/ 0 h 2"/>
                <a:gd name="T4" fmla="*/ 0 w 8"/>
                <a:gd name="T5" fmla="*/ 2 h 2"/>
                <a:gd name="T6" fmla="*/ 6 w 8"/>
                <a:gd name="T7" fmla="*/ 1 h 2"/>
                <a:gd name="T8" fmla="*/ 4 w 8"/>
                <a:gd name="T9" fmla="*/ 0 h 2"/>
              </a:gdLst>
              <a:ahLst/>
              <a:cxnLst>
                <a:cxn ang="0">
                  <a:pos x="T0" y="T1"/>
                </a:cxn>
                <a:cxn ang="0">
                  <a:pos x="T2" y="T3"/>
                </a:cxn>
                <a:cxn ang="0">
                  <a:pos x="T4" y="T5"/>
                </a:cxn>
                <a:cxn ang="0">
                  <a:pos x="T6" y="T7"/>
                </a:cxn>
                <a:cxn ang="0">
                  <a:pos x="T8" y="T9"/>
                </a:cxn>
              </a:cxnLst>
              <a:rect l="0" t="0" r="r" b="b"/>
              <a:pathLst>
                <a:path w="8" h="2">
                  <a:moveTo>
                    <a:pt x="4" y="0"/>
                  </a:moveTo>
                  <a:cubicBezTo>
                    <a:pt x="4" y="0"/>
                    <a:pt x="3" y="0"/>
                    <a:pt x="2" y="0"/>
                  </a:cubicBezTo>
                  <a:cubicBezTo>
                    <a:pt x="0" y="1"/>
                    <a:pt x="1" y="2"/>
                    <a:pt x="0" y="2"/>
                  </a:cubicBezTo>
                  <a:cubicBezTo>
                    <a:pt x="2" y="2"/>
                    <a:pt x="4" y="1"/>
                    <a:pt x="6" y="1"/>
                  </a:cubicBezTo>
                  <a:cubicBezTo>
                    <a:pt x="8" y="0"/>
                    <a:pt x="7"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02" name="Freeform 94"/>
            <p:cNvSpPr>
              <a:spLocks/>
            </p:cNvSpPr>
            <p:nvPr/>
          </p:nvSpPr>
          <p:spPr bwMode="auto">
            <a:xfrm>
              <a:off x="7969250" y="4267200"/>
              <a:ext cx="3175" cy="0"/>
            </a:xfrm>
            <a:custGeom>
              <a:avLst/>
              <a:gdLst>
                <a:gd name="T0" fmla="*/ 1 w 1"/>
                <a:gd name="T1" fmla="*/ 1 w 1"/>
                <a:gd name="T2" fmla="*/ 1 w 1"/>
                <a:gd name="T3" fmla="*/ 1 w 1"/>
              </a:gdLst>
              <a:ahLst/>
              <a:cxnLst>
                <a:cxn ang="0">
                  <a:pos x="T0" y="0"/>
                </a:cxn>
                <a:cxn ang="0">
                  <a:pos x="T1" y="0"/>
                </a:cxn>
                <a:cxn ang="0">
                  <a:pos x="T2" y="0"/>
                </a:cxn>
                <a:cxn ang="0">
                  <a:pos x="T3" y="0"/>
                </a:cxn>
              </a:cxnLst>
              <a:rect l="0" t="0" r="r" b="b"/>
              <a:pathLst>
                <a:path w="1">
                  <a:moveTo>
                    <a:pt x="1" y="0"/>
                  </a:moveTo>
                  <a:cubicBezTo>
                    <a:pt x="1" y="0"/>
                    <a:pt x="0" y="0"/>
                    <a:pt x="1" y="0"/>
                  </a:cubicBez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03" name="Freeform 95"/>
            <p:cNvSpPr>
              <a:spLocks/>
            </p:cNvSpPr>
            <p:nvPr/>
          </p:nvSpPr>
          <p:spPr bwMode="auto">
            <a:xfrm>
              <a:off x="7278688" y="4545013"/>
              <a:ext cx="47625" cy="11112"/>
            </a:xfrm>
            <a:custGeom>
              <a:avLst/>
              <a:gdLst>
                <a:gd name="T0" fmla="*/ 6 w 18"/>
                <a:gd name="T1" fmla="*/ 0 h 4"/>
                <a:gd name="T2" fmla="*/ 1 w 18"/>
                <a:gd name="T3" fmla="*/ 3 h 4"/>
                <a:gd name="T4" fmla="*/ 4 w 18"/>
                <a:gd name="T5" fmla="*/ 4 h 4"/>
                <a:gd name="T6" fmla="*/ 11 w 18"/>
                <a:gd name="T7" fmla="*/ 4 h 4"/>
                <a:gd name="T8" fmla="*/ 16 w 18"/>
                <a:gd name="T9" fmla="*/ 3 h 4"/>
                <a:gd name="T10" fmla="*/ 16 w 18"/>
                <a:gd name="T11" fmla="*/ 3 h 4"/>
                <a:gd name="T12" fmla="*/ 17 w 18"/>
                <a:gd name="T13" fmla="*/ 3 h 4"/>
                <a:gd name="T14" fmla="*/ 17 w 18"/>
                <a:gd name="T15" fmla="*/ 2 h 4"/>
                <a:gd name="T16" fmla="*/ 6 w 1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4">
                  <a:moveTo>
                    <a:pt x="6" y="0"/>
                  </a:moveTo>
                  <a:cubicBezTo>
                    <a:pt x="2" y="0"/>
                    <a:pt x="0" y="1"/>
                    <a:pt x="1" y="3"/>
                  </a:cubicBezTo>
                  <a:cubicBezTo>
                    <a:pt x="1" y="4"/>
                    <a:pt x="2" y="4"/>
                    <a:pt x="4" y="4"/>
                  </a:cubicBezTo>
                  <a:cubicBezTo>
                    <a:pt x="6" y="4"/>
                    <a:pt x="9" y="4"/>
                    <a:pt x="11" y="4"/>
                  </a:cubicBezTo>
                  <a:cubicBezTo>
                    <a:pt x="13" y="3"/>
                    <a:pt x="15" y="3"/>
                    <a:pt x="16" y="3"/>
                  </a:cubicBezTo>
                  <a:cubicBezTo>
                    <a:pt x="16" y="3"/>
                    <a:pt x="16" y="3"/>
                    <a:pt x="16" y="3"/>
                  </a:cubicBezTo>
                  <a:cubicBezTo>
                    <a:pt x="16" y="3"/>
                    <a:pt x="16" y="3"/>
                    <a:pt x="17" y="3"/>
                  </a:cubicBezTo>
                  <a:cubicBezTo>
                    <a:pt x="17" y="3"/>
                    <a:pt x="18" y="3"/>
                    <a:pt x="17" y="2"/>
                  </a:cubicBezTo>
                  <a:cubicBezTo>
                    <a:pt x="12" y="0"/>
                    <a:pt x="9"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04" name="Freeform 96"/>
            <p:cNvSpPr>
              <a:spLocks/>
            </p:cNvSpPr>
            <p:nvPr/>
          </p:nvSpPr>
          <p:spPr bwMode="auto">
            <a:xfrm>
              <a:off x="7864475" y="4449763"/>
              <a:ext cx="15875" cy="4762"/>
            </a:xfrm>
            <a:custGeom>
              <a:avLst/>
              <a:gdLst>
                <a:gd name="T0" fmla="*/ 6 w 6"/>
                <a:gd name="T1" fmla="*/ 0 h 2"/>
                <a:gd name="T2" fmla="*/ 2 w 6"/>
                <a:gd name="T3" fmla="*/ 1 h 2"/>
                <a:gd name="T4" fmla="*/ 4 w 6"/>
                <a:gd name="T5" fmla="*/ 2 h 2"/>
                <a:gd name="T6" fmla="*/ 5 w 6"/>
                <a:gd name="T7" fmla="*/ 1 h 2"/>
                <a:gd name="T8" fmla="*/ 6 w 6"/>
                <a:gd name="T9" fmla="*/ 0 h 2"/>
              </a:gdLst>
              <a:ahLst/>
              <a:cxnLst>
                <a:cxn ang="0">
                  <a:pos x="T0" y="T1"/>
                </a:cxn>
                <a:cxn ang="0">
                  <a:pos x="T2" y="T3"/>
                </a:cxn>
                <a:cxn ang="0">
                  <a:pos x="T4" y="T5"/>
                </a:cxn>
                <a:cxn ang="0">
                  <a:pos x="T6" y="T7"/>
                </a:cxn>
                <a:cxn ang="0">
                  <a:pos x="T8" y="T9"/>
                </a:cxn>
              </a:cxnLst>
              <a:rect l="0" t="0" r="r" b="b"/>
              <a:pathLst>
                <a:path w="6" h="2">
                  <a:moveTo>
                    <a:pt x="6" y="0"/>
                  </a:moveTo>
                  <a:cubicBezTo>
                    <a:pt x="5" y="1"/>
                    <a:pt x="0" y="1"/>
                    <a:pt x="2" y="1"/>
                  </a:cubicBezTo>
                  <a:cubicBezTo>
                    <a:pt x="3" y="2"/>
                    <a:pt x="4" y="2"/>
                    <a:pt x="4" y="2"/>
                  </a:cubicBezTo>
                  <a:cubicBezTo>
                    <a:pt x="5" y="2"/>
                    <a:pt x="5" y="2"/>
                    <a:pt x="5" y="1"/>
                  </a:cubicBezTo>
                  <a:cubicBezTo>
                    <a:pt x="5" y="1"/>
                    <a:pt x="5" y="1"/>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05" name="Freeform 97"/>
            <p:cNvSpPr>
              <a:spLocks/>
            </p:cNvSpPr>
            <p:nvPr/>
          </p:nvSpPr>
          <p:spPr bwMode="auto">
            <a:xfrm>
              <a:off x="7872413" y="4438650"/>
              <a:ext cx="12700" cy="3175"/>
            </a:xfrm>
            <a:custGeom>
              <a:avLst/>
              <a:gdLst>
                <a:gd name="T0" fmla="*/ 5 w 5"/>
                <a:gd name="T1" fmla="*/ 0 h 1"/>
                <a:gd name="T2" fmla="*/ 2 w 5"/>
                <a:gd name="T3" fmla="*/ 0 h 1"/>
                <a:gd name="T4" fmla="*/ 1 w 5"/>
                <a:gd name="T5" fmla="*/ 1 h 1"/>
                <a:gd name="T6" fmla="*/ 2 w 5"/>
                <a:gd name="T7" fmla="*/ 1 h 1"/>
                <a:gd name="T8" fmla="*/ 5 w 5"/>
                <a:gd name="T9" fmla="*/ 0 h 1"/>
                <a:gd name="T10" fmla="*/ 5 w 5"/>
                <a:gd name="T11" fmla="*/ 0 h 1"/>
              </a:gdLst>
              <a:ahLst/>
              <a:cxnLst>
                <a:cxn ang="0">
                  <a:pos x="T0" y="T1"/>
                </a:cxn>
                <a:cxn ang="0">
                  <a:pos x="T2" y="T3"/>
                </a:cxn>
                <a:cxn ang="0">
                  <a:pos x="T4" y="T5"/>
                </a:cxn>
                <a:cxn ang="0">
                  <a:pos x="T6" y="T7"/>
                </a:cxn>
                <a:cxn ang="0">
                  <a:pos x="T8" y="T9"/>
                </a:cxn>
                <a:cxn ang="0">
                  <a:pos x="T10" y="T11"/>
                </a:cxn>
              </a:cxnLst>
              <a:rect l="0" t="0" r="r" b="b"/>
              <a:pathLst>
                <a:path w="5" h="1">
                  <a:moveTo>
                    <a:pt x="5" y="0"/>
                  </a:moveTo>
                  <a:cubicBezTo>
                    <a:pt x="4" y="0"/>
                    <a:pt x="3" y="0"/>
                    <a:pt x="2" y="0"/>
                  </a:cubicBezTo>
                  <a:cubicBezTo>
                    <a:pt x="1" y="1"/>
                    <a:pt x="0" y="1"/>
                    <a:pt x="1" y="1"/>
                  </a:cubicBezTo>
                  <a:cubicBezTo>
                    <a:pt x="1" y="1"/>
                    <a:pt x="1" y="1"/>
                    <a:pt x="2" y="1"/>
                  </a:cubicBezTo>
                  <a:cubicBezTo>
                    <a:pt x="2" y="1"/>
                    <a:pt x="3" y="1"/>
                    <a:pt x="5"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06" name="Freeform 98"/>
            <p:cNvSpPr>
              <a:spLocks/>
            </p:cNvSpPr>
            <p:nvPr/>
          </p:nvSpPr>
          <p:spPr bwMode="auto">
            <a:xfrm>
              <a:off x="7900988" y="4445000"/>
              <a:ext cx="17463" cy="1587"/>
            </a:xfrm>
            <a:custGeom>
              <a:avLst/>
              <a:gdLst>
                <a:gd name="T0" fmla="*/ 3 w 6"/>
                <a:gd name="T1" fmla="*/ 0 h 1"/>
                <a:gd name="T2" fmla="*/ 2 w 6"/>
                <a:gd name="T3" fmla="*/ 1 h 1"/>
                <a:gd name="T4" fmla="*/ 5 w 6"/>
                <a:gd name="T5" fmla="*/ 1 h 1"/>
                <a:gd name="T6" fmla="*/ 6 w 6"/>
                <a:gd name="T7" fmla="*/ 1 h 1"/>
                <a:gd name="T8" fmla="*/ 4 w 6"/>
                <a:gd name="T9" fmla="*/ 0 h 1"/>
                <a:gd name="T10" fmla="*/ 3 w 6"/>
                <a:gd name="T11" fmla="*/ 0 h 1"/>
              </a:gdLst>
              <a:ahLst/>
              <a:cxnLst>
                <a:cxn ang="0">
                  <a:pos x="T0" y="T1"/>
                </a:cxn>
                <a:cxn ang="0">
                  <a:pos x="T2" y="T3"/>
                </a:cxn>
                <a:cxn ang="0">
                  <a:pos x="T4" y="T5"/>
                </a:cxn>
                <a:cxn ang="0">
                  <a:pos x="T6" y="T7"/>
                </a:cxn>
                <a:cxn ang="0">
                  <a:pos x="T8" y="T9"/>
                </a:cxn>
                <a:cxn ang="0">
                  <a:pos x="T10" y="T11"/>
                </a:cxn>
              </a:cxnLst>
              <a:rect l="0" t="0" r="r" b="b"/>
              <a:pathLst>
                <a:path w="6" h="1">
                  <a:moveTo>
                    <a:pt x="3" y="0"/>
                  </a:moveTo>
                  <a:cubicBezTo>
                    <a:pt x="2" y="0"/>
                    <a:pt x="0" y="1"/>
                    <a:pt x="2" y="1"/>
                  </a:cubicBezTo>
                  <a:cubicBezTo>
                    <a:pt x="3" y="1"/>
                    <a:pt x="4" y="1"/>
                    <a:pt x="5" y="1"/>
                  </a:cubicBezTo>
                  <a:cubicBezTo>
                    <a:pt x="6" y="1"/>
                    <a:pt x="6" y="1"/>
                    <a:pt x="6" y="1"/>
                  </a:cubicBezTo>
                  <a:cubicBezTo>
                    <a:pt x="6" y="1"/>
                    <a:pt x="6" y="1"/>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07" name="Freeform 99"/>
            <p:cNvSpPr>
              <a:spLocks/>
            </p:cNvSpPr>
            <p:nvPr/>
          </p:nvSpPr>
          <p:spPr bwMode="auto">
            <a:xfrm>
              <a:off x="3046413" y="4311650"/>
              <a:ext cx="57150" cy="7937"/>
            </a:xfrm>
            <a:custGeom>
              <a:avLst/>
              <a:gdLst>
                <a:gd name="T0" fmla="*/ 16 w 21"/>
                <a:gd name="T1" fmla="*/ 0 h 3"/>
                <a:gd name="T2" fmla="*/ 11 w 21"/>
                <a:gd name="T3" fmla="*/ 0 h 3"/>
                <a:gd name="T4" fmla="*/ 2 w 21"/>
                <a:gd name="T5" fmla="*/ 3 h 3"/>
                <a:gd name="T6" fmla="*/ 4 w 21"/>
                <a:gd name="T7" fmla="*/ 3 h 3"/>
                <a:gd name="T8" fmla="*/ 16 w 21"/>
                <a:gd name="T9" fmla="*/ 1 h 3"/>
                <a:gd name="T10" fmla="*/ 16 w 21"/>
                <a:gd name="T11" fmla="*/ 0 h 3"/>
              </a:gdLst>
              <a:ahLst/>
              <a:cxnLst>
                <a:cxn ang="0">
                  <a:pos x="T0" y="T1"/>
                </a:cxn>
                <a:cxn ang="0">
                  <a:pos x="T2" y="T3"/>
                </a:cxn>
                <a:cxn ang="0">
                  <a:pos x="T4" y="T5"/>
                </a:cxn>
                <a:cxn ang="0">
                  <a:pos x="T6" y="T7"/>
                </a:cxn>
                <a:cxn ang="0">
                  <a:pos x="T8" y="T9"/>
                </a:cxn>
                <a:cxn ang="0">
                  <a:pos x="T10" y="T11"/>
                </a:cxn>
              </a:cxnLst>
              <a:rect l="0" t="0" r="r" b="b"/>
              <a:pathLst>
                <a:path w="21" h="3">
                  <a:moveTo>
                    <a:pt x="16" y="0"/>
                  </a:moveTo>
                  <a:cubicBezTo>
                    <a:pt x="15" y="0"/>
                    <a:pt x="13" y="0"/>
                    <a:pt x="11" y="0"/>
                  </a:cubicBezTo>
                  <a:cubicBezTo>
                    <a:pt x="4" y="1"/>
                    <a:pt x="0" y="2"/>
                    <a:pt x="2" y="3"/>
                  </a:cubicBezTo>
                  <a:cubicBezTo>
                    <a:pt x="2" y="3"/>
                    <a:pt x="3" y="3"/>
                    <a:pt x="4" y="3"/>
                  </a:cubicBezTo>
                  <a:cubicBezTo>
                    <a:pt x="7" y="3"/>
                    <a:pt x="12" y="2"/>
                    <a:pt x="16" y="1"/>
                  </a:cubicBezTo>
                  <a:cubicBezTo>
                    <a:pt x="21" y="0"/>
                    <a:pt x="20"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08" name="Freeform 100"/>
            <p:cNvSpPr>
              <a:spLocks/>
            </p:cNvSpPr>
            <p:nvPr/>
          </p:nvSpPr>
          <p:spPr bwMode="auto">
            <a:xfrm>
              <a:off x="3475038" y="4397375"/>
              <a:ext cx="180975" cy="44450"/>
            </a:xfrm>
            <a:custGeom>
              <a:avLst/>
              <a:gdLst>
                <a:gd name="T0" fmla="*/ 41 w 67"/>
                <a:gd name="T1" fmla="*/ 0 h 16"/>
                <a:gd name="T2" fmla="*/ 31 w 67"/>
                <a:gd name="T3" fmla="*/ 1 h 16"/>
                <a:gd name="T4" fmla="*/ 27 w 67"/>
                <a:gd name="T5" fmla="*/ 2 h 16"/>
                <a:gd name="T6" fmla="*/ 26 w 67"/>
                <a:gd name="T7" fmla="*/ 2 h 16"/>
                <a:gd name="T8" fmla="*/ 26 w 67"/>
                <a:gd name="T9" fmla="*/ 2 h 16"/>
                <a:gd name="T10" fmla="*/ 11 w 67"/>
                <a:gd name="T11" fmla="*/ 8 h 16"/>
                <a:gd name="T12" fmla="*/ 2 w 67"/>
                <a:gd name="T13" fmla="*/ 15 h 16"/>
                <a:gd name="T14" fmla="*/ 4 w 67"/>
                <a:gd name="T15" fmla="*/ 16 h 16"/>
                <a:gd name="T16" fmla="*/ 5 w 67"/>
                <a:gd name="T17" fmla="*/ 16 h 16"/>
                <a:gd name="T18" fmla="*/ 19 w 67"/>
                <a:gd name="T19" fmla="*/ 14 h 16"/>
                <a:gd name="T20" fmla="*/ 22 w 67"/>
                <a:gd name="T21" fmla="*/ 11 h 16"/>
                <a:gd name="T22" fmla="*/ 22 w 67"/>
                <a:gd name="T23" fmla="*/ 11 h 16"/>
                <a:gd name="T24" fmla="*/ 30 w 67"/>
                <a:gd name="T25" fmla="*/ 11 h 16"/>
                <a:gd name="T26" fmla="*/ 41 w 67"/>
                <a:gd name="T27" fmla="*/ 12 h 16"/>
                <a:gd name="T28" fmla="*/ 58 w 67"/>
                <a:gd name="T29" fmla="*/ 8 h 16"/>
                <a:gd name="T30" fmla="*/ 48 w 67"/>
                <a:gd name="T31" fmla="*/ 0 h 16"/>
                <a:gd name="T32" fmla="*/ 41 w 67"/>
                <a:gd name="T3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6">
                  <a:moveTo>
                    <a:pt x="41" y="0"/>
                  </a:moveTo>
                  <a:cubicBezTo>
                    <a:pt x="36" y="0"/>
                    <a:pt x="33" y="1"/>
                    <a:pt x="31" y="1"/>
                  </a:cubicBezTo>
                  <a:cubicBezTo>
                    <a:pt x="29" y="2"/>
                    <a:pt x="27" y="2"/>
                    <a:pt x="27" y="2"/>
                  </a:cubicBezTo>
                  <a:cubicBezTo>
                    <a:pt x="27" y="2"/>
                    <a:pt x="26" y="2"/>
                    <a:pt x="26" y="2"/>
                  </a:cubicBezTo>
                  <a:cubicBezTo>
                    <a:pt x="26" y="2"/>
                    <a:pt x="26" y="2"/>
                    <a:pt x="26" y="2"/>
                  </a:cubicBezTo>
                  <a:cubicBezTo>
                    <a:pt x="23" y="2"/>
                    <a:pt x="17" y="5"/>
                    <a:pt x="11" y="8"/>
                  </a:cubicBezTo>
                  <a:cubicBezTo>
                    <a:pt x="5" y="12"/>
                    <a:pt x="4" y="15"/>
                    <a:pt x="2" y="15"/>
                  </a:cubicBezTo>
                  <a:cubicBezTo>
                    <a:pt x="0" y="16"/>
                    <a:pt x="1" y="16"/>
                    <a:pt x="4" y="16"/>
                  </a:cubicBezTo>
                  <a:cubicBezTo>
                    <a:pt x="4" y="16"/>
                    <a:pt x="5" y="16"/>
                    <a:pt x="5" y="16"/>
                  </a:cubicBezTo>
                  <a:cubicBezTo>
                    <a:pt x="9" y="16"/>
                    <a:pt x="15" y="16"/>
                    <a:pt x="19" y="14"/>
                  </a:cubicBezTo>
                  <a:cubicBezTo>
                    <a:pt x="24" y="13"/>
                    <a:pt x="23" y="11"/>
                    <a:pt x="22" y="11"/>
                  </a:cubicBezTo>
                  <a:cubicBezTo>
                    <a:pt x="21" y="11"/>
                    <a:pt x="21" y="11"/>
                    <a:pt x="22" y="11"/>
                  </a:cubicBezTo>
                  <a:cubicBezTo>
                    <a:pt x="23" y="11"/>
                    <a:pt x="26" y="11"/>
                    <a:pt x="30" y="11"/>
                  </a:cubicBezTo>
                  <a:cubicBezTo>
                    <a:pt x="34" y="11"/>
                    <a:pt x="38" y="12"/>
                    <a:pt x="41" y="12"/>
                  </a:cubicBezTo>
                  <a:cubicBezTo>
                    <a:pt x="47" y="11"/>
                    <a:pt x="53" y="9"/>
                    <a:pt x="58" y="8"/>
                  </a:cubicBezTo>
                  <a:cubicBezTo>
                    <a:pt x="67" y="6"/>
                    <a:pt x="64" y="2"/>
                    <a:pt x="48" y="0"/>
                  </a:cubicBezTo>
                  <a:cubicBezTo>
                    <a:pt x="45" y="0"/>
                    <a:pt x="43" y="0"/>
                    <a:pt x="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09" name="Freeform 101"/>
            <p:cNvSpPr>
              <a:spLocks/>
            </p:cNvSpPr>
            <p:nvPr/>
          </p:nvSpPr>
          <p:spPr bwMode="auto">
            <a:xfrm>
              <a:off x="3616325" y="4491038"/>
              <a:ext cx="20638" cy="4762"/>
            </a:xfrm>
            <a:custGeom>
              <a:avLst/>
              <a:gdLst>
                <a:gd name="T0" fmla="*/ 4 w 8"/>
                <a:gd name="T1" fmla="*/ 0 h 2"/>
                <a:gd name="T2" fmla="*/ 2 w 8"/>
                <a:gd name="T3" fmla="*/ 2 h 2"/>
                <a:gd name="T4" fmla="*/ 4 w 8"/>
                <a:gd name="T5" fmla="*/ 2 h 2"/>
                <a:gd name="T6" fmla="*/ 7 w 8"/>
                <a:gd name="T7" fmla="*/ 1 h 2"/>
                <a:gd name="T8" fmla="*/ 4 w 8"/>
                <a:gd name="T9" fmla="*/ 0 h 2"/>
              </a:gdLst>
              <a:ahLst/>
              <a:cxnLst>
                <a:cxn ang="0">
                  <a:pos x="T0" y="T1"/>
                </a:cxn>
                <a:cxn ang="0">
                  <a:pos x="T2" y="T3"/>
                </a:cxn>
                <a:cxn ang="0">
                  <a:pos x="T4" y="T5"/>
                </a:cxn>
                <a:cxn ang="0">
                  <a:pos x="T6" y="T7"/>
                </a:cxn>
                <a:cxn ang="0">
                  <a:pos x="T8" y="T9"/>
                </a:cxn>
              </a:cxnLst>
              <a:rect l="0" t="0" r="r" b="b"/>
              <a:pathLst>
                <a:path w="8" h="2">
                  <a:moveTo>
                    <a:pt x="4" y="0"/>
                  </a:moveTo>
                  <a:cubicBezTo>
                    <a:pt x="4" y="1"/>
                    <a:pt x="0" y="1"/>
                    <a:pt x="2" y="2"/>
                  </a:cubicBezTo>
                  <a:cubicBezTo>
                    <a:pt x="3" y="2"/>
                    <a:pt x="3" y="2"/>
                    <a:pt x="4" y="2"/>
                  </a:cubicBezTo>
                  <a:cubicBezTo>
                    <a:pt x="6" y="2"/>
                    <a:pt x="8" y="1"/>
                    <a:pt x="7" y="1"/>
                  </a:cubicBezTo>
                  <a:cubicBezTo>
                    <a:pt x="5" y="1"/>
                    <a:pt x="4" y="1"/>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10" name="Freeform 102"/>
            <p:cNvSpPr>
              <a:spLocks/>
            </p:cNvSpPr>
            <p:nvPr/>
          </p:nvSpPr>
          <p:spPr bwMode="auto">
            <a:xfrm>
              <a:off x="3563938" y="4529138"/>
              <a:ext cx="15875" cy="4762"/>
            </a:xfrm>
            <a:custGeom>
              <a:avLst/>
              <a:gdLst>
                <a:gd name="T0" fmla="*/ 2 w 6"/>
                <a:gd name="T1" fmla="*/ 0 h 2"/>
                <a:gd name="T2" fmla="*/ 1 w 6"/>
                <a:gd name="T3" fmla="*/ 0 h 2"/>
                <a:gd name="T4" fmla="*/ 2 w 6"/>
                <a:gd name="T5" fmla="*/ 2 h 2"/>
                <a:gd name="T6" fmla="*/ 3 w 6"/>
                <a:gd name="T7" fmla="*/ 2 h 2"/>
                <a:gd name="T8" fmla="*/ 4 w 6"/>
                <a:gd name="T9" fmla="*/ 1 h 2"/>
                <a:gd name="T10" fmla="*/ 2 w 6"/>
                <a:gd name="T11" fmla="*/ 0 h 2"/>
              </a:gdLst>
              <a:ahLst/>
              <a:cxnLst>
                <a:cxn ang="0">
                  <a:pos x="T0" y="T1"/>
                </a:cxn>
                <a:cxn ang="0">
                  <a:pos x="T2" y="T3"/>
                </a:cxn>
                <a:cxn ang="0">
                  <a:pos x="T4" y="T5"/>
                </a:cxn>
                <a:cxn ang="0">
                  <a:pos x="T6" y="T7"/>
                </a:cxn>
                <a:cxn ang="0">
                  <a:pos x="T8" y="T9"/>
                </a:cxn>
                <a:cxn ang="0">
                  <a:pos x="T10" y="T11"/>
                </a:cxn>
              </a:cxnLst>
              <a:rect l="0" t="0" r="r" b="b"/>
              <a:pathLst>
                <a:path w="6" h="2">
                  <a:moveTo>
                    <a:pt x="2" y="0"/>
                  </a:moveTo>
                  <a:cubicBezTo>
                    <a:pt x="2" y="0"/>
                    <a:pt x="2" y="0"/>
                    <a:pt x="1" y="0"/>
                  </a:cubicBezTo>
                  <a:cubicBezTo>
                    <a:pt x="0" y="1"/>
                    <a:pt x="0" y="2"/>
                    <a:pt x="2" y="2"/>
                  </a:cubicBezTo>
                  <a:cubicBezTo>
                    <a:pt x="3" y="2"/>
                    <a:pt x="3" y="2"/>
                    <a:pt x="3" y="2"/>
                  </a:cubicBezTo>
                  <a:cubicBezTo>
                    <a:pt x="5" y="1"/>
                    <a:pt x="6" y="1"/>
                    <a:pt x="4" y="1"/>
                  </a:cubicBezTo>
                  <a:cubicBezTo>
                    <a:pt x="3"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11" name="Freeform 103"/>
            <p:cNvSpPr>
              <a:spLocks/>
            </p:cNvSpPr>
            <p:nvPr/>
          </p:nvSpPr>
          <p:spPr bwMode="auto">
            <a:xfrm>
              <a:off x="3908425" y="4635500"/>
              <a:ext cx="19050" cy="4762"/>
            </a:xfrm>
            <a:custGeom>
              <a:avLst/>
              <a:gdLst>
                <a:gd name="T0" fmla="*/ 0 w 7"/>
                <a:gd name="T1" fmla="*/ 0 h 2"/>
                <a:gd name="T2" fmla="*/ 1 w 7"/>
                <a:gd name="T3" fmla="*/ 1 h 2"/>
                <a:gd name="T4" fmla="*/ 1 w 7"/>
                <a:gd name="T5" fmla="*/ 2 h 2"/>
                <a:gd name="T6" fmla="*/ 3 w 7"/>
                <a:gd name="T7" fmla="*/ 1 h 2"/>
                <a:gd name="T8" fmla="*/ 0 w 7"/>
                <a:gd name="T9" fmla="*/ 0 h 2"/>
              </a:gdLst>
              <a:ahLst/>
              <a:cxnLst>
                <a:cxn ang="0">
                  <a:pos x="T0" y="T1"/>
                </a:cxn>
                <a:cxn ang="0">
                  <a:pos x="T2" y="T3"/>
                </a:cxn>
                <a:cxn ang="0">
                  <a:pos x="T4" y="T5"/>
                </a:cxn>
                <a:cxn ang="0">
                  <a:pos x="T6" y="T7"/>
                </a:cxn>
                <a:cxn ang="0">
                  <a:pos x="T8" y="T9"/>
                </a:cxn>
              </a:cxnLst>
              <a:rect l="0" t="0" r="r" b="b"/>
              <a:pathLst>
                <a:path w="7" h="2">
                  <a:moveTo>
                    <a:pt x="0" y="0"/>
                  </a:moveTo>
                  <a:cubicBezTo>
                    <a:pt x="0" y="0"/>
                    <a:pt x="0" y="1"/>
                    <a:pt x="1" y="1"/>
                  </a:cubicBezTo>
                  <a:cubicBezTo>
                    <a:pt x="2" y="1"/>
                    <a:pt x="2" y="1"/>
                    <a:pt x="1" y="2"/>
                  </a:cubicBezTo>
                  <a:cubicBezTo>
                    <a:pt x="2" y="1"/>
                    <a:pt x="7" y="1"/>
                    <a:pt x="3" y="1"/>
                  </a:cubicBezTo>
                  <a:cubicBezTo>
                    <a:pt x="1" y="1"/>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12" name="Freeform 104"/>
            <p:cNvSpPr>
              <a:spLocks/>
            </p:cNvSpPr>
            <p:nvPr/>
          </p:nvSpPr>
          <p:spPr bwMode="auto">
            <a:xfrm>
              <a:off x="3311525" y="4392613"/>
              <a:ext cx="185738" cy="57150"/>
            </a:xfrm>
            <a:custGeom>
              <a:avLst/>
              <a:gdLst>
                <a:gd name="T0" fmla="*/ 38 w 68"/>
                <a:gd name="T1" fmla="*/ 0 h 21"/>
                <a:gd name="T2" fmla="*/ 32 w 68"/>
                <a:gd name="T3" fmla="*/ 1 h 21"/>
                <a:gd name="T4" fmla="*/ 30 w 68"/>
                <a:gd name="T5" fmla="*/ 3 h 21"/>
                <a:gd name="T6" fmla="*/ 30 w 68"/>
                <a:gd name="T7" fmla="*/ 3 h 21"/>
                <a:gd name="T8" fmla="*/ 28 w 68"/>
                <a:gd name="T9" fmla="*/ 3 h 21"/>
                <a:gd name="T10" fmla="*/ 25 w 68"/>
                <a:gd name="T11" fmla="*/ 4 h 21"/>
                <a:gd name="T12" fmla="*/ 34 w 68"/>
                <a:gd name="T13" fmla="*/ 6 h 21"/>
                <a:gd name="T14" fmla="*/ 26 w 68"/>
                <a:gd name="T15" fmla="*/ 7 h 21"/>
                <a:gd name="T16" fmla="*/ 25 w 68"/>
                <a:gd name="T17" fmla="*/ 8 h 21"/>
                <a:gd name="T18" fmla="*/ 19 w 68"/>
                <a:gd name="T19" fmla="*/ 7 h 21"/>
                <a:gd name="T20" fmla="*/ 11 w 68"/>
                <a:gd name="T21" fmla="*/ 6 h 21"/>
                <a:gd name="T22" fmla="*/ 6 w 68"/>
                <a:gd name="T23" fmla="*/ 7 h 21"/>
                <a:gd name="T24" fmla="*/ 3 w 68"/>
                <a:gd name="T25" fmla="*/ 12 h 21"/>
                <a:gd name="T26" fmla="*/ 14 w 68"/>
                <a:gd name="T27" fmla="*/ 19 h 21"/>
                <a:gd name="T28" fmla="*/ 23 w 68"/>
                <a:gd name="T29" fmla="*/ 21 h 21"/>
                <a:gd name="T30" fmla="*/ 38 w 68"/>
                <a:gd name="T31" fmla="*/ 19 h 21"/>
                <a:gd name="T32" fmla="*/ 51 w 68"/>
                <a:gd name="T33" fmla="*/ 16 h 21"/>
                <a:gd name="T34" fmla="*/ 54 w 68"/>
                <a:gd name="T35" fmla="*/ 15 h 21"/>
                <a:gd name="T36" fmla="*/ 59 w 68"/>
                <a:gd name="T37" fmla="*/ 13 h 21"/>
                <a:gd name="T38" fmla="*/ 58 w 68"/>
                <a:gd name="T39" fmla="*/ 12 h 21"/>
                <a:gd name="T40" fmla="*/ 57 w 68"/>
                <a:gd name="T41" fmla="*/ 12 h 21"/>
                <a:gd name="T42" fmla="*/ 57 w 68"/>
                <a:gd name="T43" fmla="*/ 12 h 21"/>
                <a:gd name="T44" fmla="*/ 55 w 68"/>
                <a:gd name="T45" fmla="*/ 9 h 21"/>
                <a:gd name="T46" fmla="*/ 55 w 68"/>
                <a:gd name="T47" fmla="*/ 7 h 21"/>
                <a:gd name="T48" fmla="*/ 63 w 68"/>
                <a:gd name="T49" fmla="*/ 4 h 21"/>
                <a:gd name="T50" fmla="*/ 58 w 68"/>
                <a:gd name="T51" fmla="*/ 1 h 21"/>
                <a:gd name="T52" fmla="*/ 42 w 68"/>
                <a:gd name="T53" fmla="*/ 0 h 21"/>
                <a:gd name="T54" fmla="*/ 42 w 68"/>
                <a:gd name="T55" fmla="*/ 0 h 21"/>
                <a:gd name="T56" fmla="*/ 42 w 68"/>
                <a:gd name="T57" fmla="*/ 0 h 21"/>
                <a:gd name="T58" fmla="*/ 41 w 68"/>
                <a:gd name="T59" fmla="*/ 0 h 21"/>
                <a:gd name="T60" fmla="*/ 38 w 68"/>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8" h="21">
                  <a:moveTo>
                    <a:pt x="38" y="0"/>
                  </a:moveTo>
                  <a:cubicBezTo>
                    <a:pt x="36" y="0"/>
                    <a:pt x="33" y="0"/>
                    <a:pt x="32" y="1"/>
                  </a:cubicBezTo>
                  <a:cubicBezTo>
                    <a:pt x="30" y="2"/>
                    <a:pt x="30" y="3"/>
                    <a:pt x="30" y="3"/>
                  </a:cubicBezTo>
                  <a:cubicBezTo>
                    <a:pt x="30" y="3"/>
                    <a:pt x="30" y="3"/>
                    <a:pt x="30" y="3"/>
                  </a:cubicBezTo>
                  <a:cubicBezTo>
                    <a:pt x="29" y="3"/>
                    <a:pt x="29" y="3"/>
                    <a:pt x="28" y="3"/>
                  </a:cubicBezTo>
                  <a:cubicBezTo>
                    <a:pt x="26" y="3"/>
                    <a:pt x="24" y="3"/>
                    <a:pt x="25" y="4"/>
                  </a:cubicBezTo>
                  <a:cubicBezTo>
                    <a:pt x="27" y="5"/>
                    <a:pt x="33" y="5"/>
                    <a:pt x="34" y="6"/>
                  </a:cubicBezTo>
                  <a:cubicBezTo>
                    <a:pt x="34" y="6"/>
                    <a:pt x="29" y="6"/>
                    <a:pt x="26" y="7"/>
                  </a:cubicBezTo>
                  <a:cubicBezTo>
                    <a:pt x="26" y="8"/>
                    <a:pt x="25" y="8"/>
                    <a:pt x="25" y="8"/>
                  </a:cubicBezTo>
                  <a:cubicBezTo>
                    <a:pt x="23" y="8"/>
                    <a:pt x="22" y="7"/>
                    <a:pt x="19" y="7"/>
                  </a:cubicBezTo>
                  <a:cubicBezTo>
                    <a:pt x="17" y="7"/>
                    <a:pt x="14" y="6"/>
                    <a:pt x="11" y="6"/>
                  </a:cubicBezTo>
                  <a:cubicBezTo>
                    <a:pt x="9" y="6"/>
                    <a:pt x="8" y="6"/>
                    <a:pt x="6" y="7"/>
                  </a:cubicBezTo>
                  <a:cubicBezTo>
                    <a:pt x="1" y="7"/>
                    <a:pt x="0" y="9"/>
                    <a:pt x="3" y="12"/>
                  </a:cubicBezTo>
                  <a:cubicBezTo>
                    <a:pt x="5" y="14"/>
                    <a:pt x="9" y="17"/>
                    <a:pt x="14" y="19"/>
                  </a:cubicBezTo>
                  <a:cubicBezTo>
                    <a:pt x="17" y="21"/>
                    <a:pt x="20" y="21"/>
                    <a:pt x="23" y="21"/>
                  </a:cubicBezTo>
                  <a:cubicBezTo>
                    <a:pt x="28" y="21"/>
                    <a:pt x="32" y="20"/>
                    <a:pt x="38" y="19"/>
                  </a:cubicBezTo>
                  <a:cubicBezTo>
                    <a:pt x="47" y="19"/>
                    <a:pt x="49" y="16"/>
                    <a:pt x="51" y="16"/>
                  </a:cubicBezTo>
                  <a:cubicBezTo>
                    <a:pt x="52" y="15"/>
                    <a:pt x="53" y="15"/>
                    <a:pt x="54" y="15"/>
                  </a:cubicBezTo>
                  <a:cubicBezTo>
                    <a:pt x="56" y="14"/>
                    <a:pt x="57" y="14"/>
                    <a:pt x="59" y="13"/>
                  </a:cubicBezTo>
                  <a:cubicBezTo>
                    <a:pt x="60" y="12"/>
                    <a:pt x="60" y="12"/>
                    <a:pt x="58" y="12"/>
                  </a:cubicBezTo>
                  <a:cubicBezTo>
                    <a:pt x="58" y="12"/>
                    <a:pt x="58" y="12"/>
                    <a:pt x="57" y="12"/>
                  </a:cubicBezTo>
                  <a:cubicBezTo>
                    <a:pt x="57" y="12"/>
                    <a:pt x="57" y="12"/>
                    <a:pt x="57" y="12"/>
                  </a:cubicBezTo>
                  <a:cubicBezTo>
                    <a:pt x="56" y="12"/>
                    <a:pt x="58" y="11"/>
                    <a:pt x="55" y="9"/>
                  </a:cubicBezTo>
                  <a:cubicBezTo>
                    <a:pt x="52" y="8"/>
                    <a:pt x="49" y="8"/>
                    <a:pt x="55" y="7"/>
                  </a:cubicBezTo>
                  <a:cubicBezTo>
                    <a:pt x="62" y="6"/>
                    <a:pt x="62" y="4"/>
                    <a:pt x="63" y="4"/>
                  </a:cubicBezTo>
                  <a:cubicBezTo>
                    <a:pt x="63" y="4"/>
                    <a:pt x="68" y="2"/>
                    <a:pt x="58" y="1"/>
                  </a:cubicBezTo>
                  <a:cubicBezTo>
                    <a:pt x="50" y="1"/>
                    <a:pt x="44" y="0"/>
                    <a:pt x="42" y="0"/>
                  </a:cubicBezTo>
                  <a:cubicBezTo>
                    <a:pt x="42" y="0"/>
                    <a:pt x="42" y="0"/>
                    <a:pt x="42" y="0"/>
                  </a:cubicBezTo>
                  <a:cubicBezTo>
                    <a:pt x="42" y="0"/>
                    <a:pt x="42" y="0"/>
                    <a:pt x="42" y="0"/>
                  </a:cubicBezTo>
                  <a:cubicBezTo>
                    <a:pt x="42" y="0"/>
                    <a:pt x="41" y="0"/>
                    <a:pt x="41" y="0"/>
                  </a:cubicBezTo>
                  <a:cubicBezTo>
                    <a:pt x="40" y="0"/>
                    <a:pt x="39" y="0"/>
                    <a:pt x="3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13" name="Freeform 105"/>
            <p:cNvSpPr>
              <a:spLocks/>
            </p:cNvSpPr>
            <p:nvPr/>
          </p:nvSpPr>
          <p:spPr bwMode="auto">
            <a:xfrm>
              <a:off x="3208338" y="4495800"/>
              <a:ext cx="14288" cy="3175"/>
            </a:xfrm>
            <a:custGeom>
              <a:avLst/>
              <a:gdLst>
                <a:gd name="T0" fmla="*/ 4 w 5"/>
                <a:gd name="T1" fmla="*/ 0 h 1"/>
                <a:gd name="T2" fmla="*/ 2 w 5"/>
                <a:gd name="T3" fmla="*/ 0 h 1"/>
                <a:gd name="T4" fmla="*/ 0 w 5"/>
                <a:gd name="T5" fmla="*/ 1 h 1"/>
                <a:gd name="T6" fmla="*/ 5 w 5"/>
                <a:gd name="T7" fmla="*/ 0 h 1"/>
                <a:gd name="T8" fmla="*/ 4 w 5"/>
                <a:gd name="T9" fmla="*/ 0 h 1"/>
              </a:gdLst>
              <a:ahLst/>
              <a:cxnLst>
                <a:cxn ang="0">
                  <a:pos x="T0" y="T1"/>
                </a:cxn>
                <a:cxn ang="0">
                  <a:pos x="T2" y="T3"/>
                </a:cxn>
                <a:cxn ang="0">
                  <a:pos x="T4" y="T5"/>
                </a:cxn>
                <a:cxn ang="0">
                  <a:pos x="T6" y="T7"/>
                </a:cxn>
                <a:cxn ang="0">
                  <a:pos x="T8" y="T9"/>
                </a:cxn>
              </a:cxnLst>
              <a:rect l="0" t="0" r="r" b="b"/>
              <a:pathLst>
                <a:path w="5" h="1">
                  <a:moveTo>
                    <a:pt x="4" y="0"/>
                  </a:moveTo>
                  <a:cubicBezTo>
                    <a:pt x="3" y="0"/>
                    <a:pt x="2" y="0"/>
                    <a:pt x="2" y="0"/>
                  </a:cubicBezTo>
                  <a:cubicBezTo>
                    <a:pt x="2" y="0"/>
                    <a:pt x="1" y="1"/>
                    <a:pt x="0" y="1"/>
                  </a:cubicBezTo>
                  <a:cubicBezTo>
                    <a:pt x="1" y="1"/>
                    <a:pt x="4" y="1"/>
                    <a:pt x="5" y="0"/>
                  </a:cubicBezTo>
                  <a:cubicBezTo>
                    <a:pt x="5"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14" name="Freeform 106"/>
            <p:cNvSpPr>
              <a:spLocks/>
            </p:cNvSpPr>
            <p:nvPr/>
          </p:nvSpPr>
          <p:spPr bwMode="auto">
            <a:xfrm>
              <a:off x="3360738" y="4492625"/>
              <a:ext cx="15875" cy="3175"/>
            </a:xfrm>
            <a:custGeom>
              <a:avLst/>
              <a:gdLst>
                <a:gd name="T0" fmla="*/ 4 w 6"/>
                <a:gd name="T1" fmla="*/ 0 h 1"/>
                <a:gd name="T2" fmla="*/ 2 w 6"/>
                <a:gd name="T3" fmla="*/ 0 h 1"/>
                <a:gd name="T4" fmla="*/ 2 w 6"/>
                <a:gd name="T5" fmla="*/ 1 h 1"/>
                <a:gd name="T6" fmla="*/ 4 w 6"/>
                <a:gd name="T7" fmla="*/ 1 h 1"/>
                <a:gd name="T8" fmla="*/ 5 w 6"/>
                <a:gd name="T9" fmla="*/ 0 h 1"/>
                <a:gd name="T10" fmla="*/ 4 w 6"/>
                <a:gd name="T11" fmla="*/ 0 h 1"/>
              </a:gdLst>
              <a:ahLst/>
              <a:cxnLst>
                <a:cxn ang="0">
                  <a:pos x="T0" y="T1"/>
                </a:cxn>
                <a:cxn ang="0">
                  <a:pos x="T2" y="T3"/>
                </a:cxn>
                <a:cxn ang="0">
                  <a:pos x="T4" y="T5"/>
                </a:cxn>
                <a:cxn ang="0">
                  <a:pos x="T6" y="T7"/>
                </a:cxn>
                <a:cxn ang="0">
                  <a:pos x="T8" y="T9"/>
                </a:cxn>
                <a:cxn ang="0">
                  <a:pos x="T10" y="T11"/>
                </a:cxn>
              </a:cxnLst>
              <a:rect l="0" t="0" r="r" b="b"/>
              <a:pathLst>
                <a:path w="6" h="1">
                  <a:moveTo>
                    <a:pt x="4" y="0"/>
                  </a:moveTo>
                  <a:cubicBezTo>
                    <a:pt x="3" y="0"/>
                    <a:pt x="3" y="0"/>
                    <a:pt x="2" y="0"/>
                  </a:cubicBezTo>
                  <a:cubicBezTo>
                    <a:pt x="0" y="0"/>
                    <a:pt x="1" y="1"/>
                    <a:pt x="2" y="1"/>
                  </a:cubicBezTo>
                  <a:cubicBezTo>
                    <a:pt x="3" y="1"/>
                    <a:pt x="3" y="1"/>
                    <a:pt x="4" y="1"/>
                  </a:cubicBezTo>
                  <a:cubicBezTo>
                    <a:pt x="4" y="1"/>
                    <a:pt x="5" y="1"/>
                    <a:pt x="5" y="0"/>
                  </a:cubicBezTo>
                  <a:cubicBezTo>
                    <a:pt x="6"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15" name="Freeform 107"/>
            <p:cNvSpPr>
              <a:spLocks/>
            </p:cNvSpPr>
            <p:nvPr/>
          </p:nvSpPr>
          <p:spPr bwMode="auto">
            <a:xfrm>
              <a:off x="3843338" y="4511675"/>
              <a:ext cx="14288" cy="3175"/>
            </a:xfrm>
            <a:custGeom>
              <a:avLst/>
              <a:gdLst>
                <a:gd name="T0" fmla="*/ 4 w 5"/>
                <a:gd name="T1" fmla="*/ 0 h 1"/>
                <a:gd name="T2" fmla="*/ 2 w 5"/>
                <a:gd name="T3" fmla="*/ 0 h 1"/>
                <a:gd name="T4" fmla="*/ 1 w 5"/>
                <a:gd name="T5" fmla="*/ 1 h 1"/>
                <a:gd name="T6" fmla="*/ 3 w 5"/>
                <a:gd name="T7" fmla="*/ 1 h 1"/>
                <a:gd name="T8" fmla="*/ 4 w 5"/>
                <a:gd name="T9" fmla="*/ 0 h 1"/>
              </a:gdLst>
              <a:ahLst/>
              <a:cxnLst>
                <a:cxn ang="0">
                  <a:pos x="T0" y="T1"/>
                </a:cxn>
                <a:cxn ang="0">
                  <a:pos x="T2" y="T3"/>
                </a:cxn>
                <a:cxn ang="0">
                  <a:pos x="T4" y="T5"/>
                </a:cxn>
                <a:cxn ang="0">
                  <a:pos x="T6" y="T7"/>
                </a:cxn>
                <a:cxn ang="0">
                  <a:pos x="T8" y="T9"/>
                </a:cxn>
              </a:cxnLst>
              <a:rect l="0" t="0" r="r" b="b"/>
              <a:pathLst>
                <a:path w="5" h="1">
                  <a:moveTo>
                    <a:pt x="4" y="0"/>
                  </a:moveTo>
                  <a:cubicBezTo>
                    <a:pt x="4" y="0"/>
                    <a:pt x="3" y="0"/>
                    <a:pt x="2" y="0"/>
                  </a:cubicBezTo>
                  <a:cubicBezTo>
                    <a:pt x="0" y="1"/>
                    <a:pt x="0" y="1"/>
                    <a:pt x="1" y="1"/>
                  </a:cubicBezTo>
                  <a:cubicBezTo>
                    <a:pt x="2" y="1"/>
                    <a:pt x="2" y="1"/>
                    <a:pt x="3" y="1"/>
                  </a:cubicBezTo>
                  <a:cubicBezTo>
                    <a:pt x="5"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16" name="Freeform 108"/>
            <p:cNvSpPr>
              <a:spLocks/>
            </p:cNvSpPr>
            <p:nvPr/>
          </p:nvSpPr>
          <p:spPr bwMode="auto">
            <a:xfrm>
              <a:off x="3211513" y="4483100"/>
              <a:ext cx="11113" cy="1587"/>
            </a:xfrm>
            <a:custGeom>
              <a:avLst/>
              <a:gdLst>
                <a:gd name="T0" fmla="*/ 3 w 4"/>
                <a:gd name="T1" fmla="*/ 0 h 1"/>
                <a:gd name="T2" fmla="*/ 2 w 4"/>
                <a:gd name="T3" fmla="*/ 1 h 1"/>
                <a:gd name="T4" fmla="*/ 0 w 4"/>
                <a:gd name="T5" fmla="*/ 1 h 1"/>
                <a:gd name="T6" fmla="*/ 4 w 4"/>
                <a:gd name="T7" fmla="*/ 1 h 1"/>
                <a:gd name="T8" fmla="*/ 3 w 4"/>
                <a:gd name="T9" fmla="*/ 0 h 1"/>
              </a:gdLst>
              <a:ahLst/>
              <a:cxnLst>
                <a:cxn ang="0">
                  <a:pos x="T0" y="T1"/>
                </a:cxn>
                <a:cxn ang="0">
                  <a:pos x="T2" y="T3"/>
                </a:cxn>
                <a:cxn ang="0">
                  <a:pos x="T4" y="T5"/>
                </a:cxn>
                <a:cxn ang="0">
                  <a:pos x="T6" y="T7"/>
                </a:cxn>
                <a:cxn ang="0">
                  <a:pos x="T8" y="T9"/>
                </a:cxn>
              </a:cxnLst>
              <a:rect l="0" t="0" r="r" b="b"/>
              <a:pathLst>
                <a:path w="4" h="1">
                  <a:moveTo>
                    <a:pt x="3" y="0"/>
                  </a:moveTo>
                  <a:cubicBezTo>
                    <a:pt x="2" y="0"/>
                    <a:pt x="2" y="0"/>
                    <a:pt x="2" y="1"/>
                  </a:cubicBezTo>
                  <a:cubicBezTo>
                    <a:pt x="2" y="1"/>
                    <a:pt x="1" y="1"/>
                    <a:pt x="0" y="1"/>
                  </a:cubicBezTo>
                  <a:cubicBezTo>
                    <a:pt x="1" y="1"/>
                    <a:pt x="3" y="1"/>
                    <a:pt x="4" y="1"/>
                  </a:cubicBezTo>
                  <a:cubicBezTo>
                    <a:pt x="4" y="1"/>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17" name="Freeform 109"/>
            <p:cNvSpPr>
              <a:spLocks/>
            </p:cNvSpPr>
            <p:nvPr/>
          </p:nvSpPr>
          <p:spPr bwMode="auto">
            <a:xfrm>
              <a:off x="3870325" y="4521200"/>
              <a:ext cx="15875" cy="4762"/>
            </a:xfrm>
            <a:custGeom>
              <a:avLst/>
              <a:gdLst>
                <a:gd name="T0" fmla="*/ 2 w 6"/>
                <a:gd name="T1" fmla="*/ 0 h 2"/>
                <a:gd name="T2" fmla="*/ 0 w 6"/>
                <a:gd name="T3" fmla="*/ 0 h 2"/>
                <a:gd name="T4" fmla="*/ 2 w 6"/>
                <a:gd name="T5" fmla="*/ 2 h 2"/>
                <a:gd name="T6" fmla="*/ 5 w 6"/>
                <a:gd name="T7" fmla="*/ 1 h 2"/>
                <a:gd name="T8" fmla="*/ 2 w 6"/>
                <a:gd name="T9" fmla="*/ 0 h 2"/>
              </a:gdLst>
              <a:ahLst/>
              <a:cxnLst>
                <a:cxn ang="0">
                  <a:pos x="T0" y="T1"/>
                </a:cxn>
                <a:cxn ang="0">
                  <a:pos x="T2" y="T3"/>
                </a:cxn>
                <a:cxn ang="0">
                  <a:pos x="T4" y="T5"/>
                </a:cxn>
                <a:cxn ang="0">
                  <a:pos x="T6" y="T7"/>
                </a:cxn>
                <a:cxn ang="0">
                  <a:pos x="T8" y="T9"/>
                </a:cxn>
              </a:cxnLst>
              <a:rect l="0" t="0" r="r" b="b"/>
              <a:pathLst>
                <a:path w="6" h="2">
                  <a:moveTo>
                    <a:pt x="2" y="0"/>
                  </a:moveTo>
                  <a:cubicBezTo>
                    <a:pt x="1" y="0"/>
                    <a:pt x="0" y="0"/>
                    <a:pt x="0" y="0"/>
                  </a:cubicBezTo>
                  <a:cubicBezTo>
                    <a:pt x="0" y="0"/>
                    <a:pt x="2" y="1"/>
                    <a:pt x="2" y="2"/>
                  </a:cubicBezTo>
                  <a:cubicBezTo>
                    <a:pt x="2" y="1"/>
                    <a:pt x="4" y="1"/>
                    <a:pt x="5" y="1"/>
                  </a:cubicBezTo>
                  <a:cubicBezTo>
                    <a:pt x="6"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18" name="Freeform 110"/>
            <p:cNvSpPr>
              <a:spLocks/>
            </p:cNvSpPr>
            <p:nvPr/>
          </p:nvSpPr>
          <p:spPr bwMode="auto">
            <a:xfrm>
              <a:off x="3813175" y="4540250"/>
              <a:ext cx="98425" cy="19050"/>
            </a:xfrm>
            <a:custGeom>
              <a:avLst/>
              <a:gdLst>
                <a:gd name="T0" fmla="*/ 22 w 36"/>
                <a:gd name="T1" fmla="*/ 0 h 7"/>
                <a:gd name="T2" fmla="*/ 18 w 36"/>
                <a:gd name="T3" fmla="*/ 0 h 7"/>
                <a:gd name="T4" fmla="*/ 10 w 36"/>
                <a:gd name="T5" fmla="*/ 7 h 7"/>
                <a:gd name="T6" fmla="*/ 18 w 36"/>
                <a:gd name="T7" fmla="*/ 6 h 7"/>
                <a:gd name="T8" fmla="*/ 22 w 36"/>
                <a:gd name="T9" fmla="*/ 0 h 7"/>
              </a:gdLst>
              <a:ahLst/>
              <a:cxnLst>
                <a:cxn ang="0">
                  <a:pos x="T0" y="T1"/>
                </a:cxn>
                <a:cxn ang="0">
                  <a:pos x="T2" y="T3"/>
                </a:cxn>
                <a:cxn ang="0">
                  <a:pos x="T4" y="T5"/>
                </a:cxn>
                <a:cxn ang="0">
                  <a:pos x="T6" y="T7"/>
                </a:cxn>
                <a:cxn ang="0">
                  <a:pos x="T8" y="T9"/>
                </a:cxn>
              </a:cxnLst>
              <a:rect l="0" t="0" r="r" b="b"/>
              <a:pathLst>
                <a:path w="36" h="7">
                  <a:moveTo>
                    <a:pt x="22" y="0"/>
                  </a:moveTo>
                  <a:cubicBezTo>
                    <a:pt x="21" y="0"/>
                    <a:pt x="19" y="0"/>
                    <a:pt x="18" y="0"/>
                  </a:cubicBezTo>
                  <a:cubicBezTo>
                    <a:pt x="9" y="1"/>
                    <a:pt x="0" y="7"/>
                    <a:pt x="10" y="7"/>
                  </a:cubicBezTo>
                  <a:cubicBezTo>
                    <a:pt x="12" y="7"/>
                    <a:pt x="15" y="6"/>
                    <a:pt x="18" y="6"/>
                  </a:cubicBezTo>
                  <a:cubicBezTo>
                    <a:pt x="31" y="4"/>
                    <a:pt x="36" y="0"/>
                    <a:pt x="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19" name="Freeform 111"/>
            <p:cNvSpPr>
              <a:spLocks/>
            </p:cNvSpPr>
            <p:nvPr/>
          </p:nvSpPr>
          <p:spPr bwMode="auto">
            <a:xfrm>
              <a:off x="3792538" y="4506913"/>
              <a:ext cx="20638" cy="3175"/>
            </a:xfrm>
            <a:custGeom>
              <a:avLst/>
              <a:gdLst>
                <a:gd name="T0" fmla="*/ 3 w 8"/>
                <a:gd name="T1" fmla="*/ 0 h 1"/>
                <a:gd name="T2" fmla="*/ 2 w 8"/>
                <a:gd name="T3" fmla="*/ 0 h 1"/>
                <a:gd name="T4" fmla="*/ 1 w 8"/>
                <a:gd name="T5" fmla="*/ 1 h 1"/>
                <a:gd name="T6" fmla="*/ 4 w 8"/>
                <a:gd name="T7" fmla="*/ 1 h 1"/>
                <a:gd name="T8" fmla="*/ 6 w 8"/>
                <a:gd name="T9" fmla="*/ 1 h 1"/>
                <a:gd name="T10" fmla="*/ 5 w 8"/>
                <a:gd name="T11" fmla="*/ 0 h 1"/>
                <a:gd name="T12" fmla="*/ 3 w 8"/>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8" h="1">
                  <a:moveTo>
                    <a:pt x="3" y="0"/>
                  </a:moveTo>
                  <a:cubicBezTo>
                    <a:pt x="2" y="0"/>
                    <a:pt x="2" y="0"/>
                    <a:pt x="2" y="0"/>
                  </a:cubicBezTo>
                  <a:cubicBezTo>
                    <a:pt x="0" y="0"/>
                    <a:pt x="0" y="1"/>
                    <a:pt x="1" y="1"/>
                  </a:cubicBezTo>
                  <a:cubicBezTo>
                    <a:pt x="1" y="1"/>
                    <a:pt x="3" y="1"/>
                    <a:pt x="4" y="1"/>
                  </a:cubicBezTo>
                  <a:cubicBezTo>
                    <a:pt x="5" y="1"/>
                    <a:pt x="6" y="1"/>
                    <a:pt x="6" y="1"/>
                  </a:cubicBezTo>
                  <a:cubicBezTo>
                    <a:pt x="8" y="1"/>
                    <a:pt x="5" y="1"/>
                    <a:pt x="5" y="0"/>
                  </a:cubicBezTo>
                  <a:cubicBezTo>
                    <a:pt x="6"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20" name="Freeform 112"/>
            <p:cNvSpPr>
              <a:spLocks/>
            </p:cNvSpPr>
            <p:nvPr/>
          </p:nvSpPr>
          <p:spPr bwMode="auto">
            <a:xfrm>
              <a:off x="3908425" y="4545013"/>
              <a:ext cx="26988" cy="4762"/>
            </a:xfrm>
            <a:custGeom>
              <a:avLst/>
              <a:gdLst>
                <a:gd name="T0" fmla="*/ 2 w 10"/>
                <a:gd name="T1" fmla="*/ 0 h 2"/>
                <a:gd name="T2" fmla="*/ 3 w 10"/>
                <a:gd name="T3" fmla="*/ 2 h 2"/>
                <a:gd name="T4" fmla="*/ 5 w 10"/>
                <a:gd name="T5" fmla="*/ 2 h 2"/>
                <a:gd name="T6" fmla="*/ 8 w 10"/>
                <a:gd name="T7" fmla="*/ 1 h 2"/>
                <a:gd name="T8" fmla="*/ 2 w 10"/>
                <a:gd name="T9" fmla="*/ 0 h 2"/>
              </a:gdLst>
              <a:ahLst/>
              <a:cxnLst>
                <a:cxn ang="0">
                  <a:pos x="T0" y="T1"/>
                </a:cxn>
                <a:cxn ang="0">
                  <a:pos x="T2" y="T3"/>
                </a:cxn>
                <a:cxn ang="0">
                  <a:pos x="T4" y="T5"/>
                </a:cxn>
                <a:cxn ang="0">
                  <a:pos x="T6" y="T7"/>
                </a:cxn>
                <a:cxn ang="0">
                  <a:pos x="T8" y="T9"/>
                </a:cxn>
              </a:cxnLst>
              <a:rect l="0" t="0" r="r" b="b"/>
              <a:pathLst>
                <a:path w="10" h="2">
                  <a:moveTo>
                    <a:pt x="2" y="0"/>
                  </a:moveTo>
                  <a:cubicBezTo>
                    <a:pt x="3" y="1"/>
                    <a:pt x="0" y="1"/>
                    <a:pt x="3" y="2"/>
                  </a:cubicBezTo>
                  <a:cubicBezTo>
                    <a:pt x="4" y="2"/>
                    <a:pt x="5" y="2"/>
                    <a:pt x="5" y="2"/>
                  </a:cubicBezTo>
                  <a:cubicBezTo>
                    <a:pt x="8" y="2"/>
                    <a:pt x="10" y="1"/>
                    <a:pt x="8" y="1"/>
                  </a:cubicBezTo>
                  <a:cubicBezTo>
                    <a:pt x="6" y="0"/>
                    <a:pt x="4"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21" name="Freeform 113"/>
            <p:cNvSpPr>
              <a:spLocks/>
            </p:cNvSpPr>
            <p:nvPr/>
          </p:nvSpPr>
          <p:spPr bwMode="auto">
            <a:xfrm>
              <a:off x="3805238" y="4518025"/>
              <a:ext cx="41275" cy="4762"/>
            </a:xfrm>
            <a:custGeom>
              <a:avLst/>
              <a:gdLst>
                <a:gd name="T0" fmla="*/ 13 w 15"/>
                <a:gd name="T1" fmla="*/ 0 h 2"/>
                <a:gd name="T2" fmla="*/ 11 w 15"/>
                <a:gd name="T3" fmla="*/ 0 h 2"/>
                <a:gd name="T4" fmla="*/ 11 w 15"/>
                <a:gd name="T5" fmla="*/ 0 h 2"/>
                <a:gd name="T6" fmla="*/ 3 w 15"/>
                <a:gd name="T7" fmla="*/ 1 h 2"/>
                <a:gd name="T8" fmla="*/ 4 w 15"/>
                <a:gd name="T9" fmla="*/ 2 h 2"/>
                <a:gd name="T10" fmla="*/ 7 w 15"/>
                <a:gd name="T11" fmla="*/ 2 h 2"/>
                <a:gd name="T12" fmla="*/ 13 w 15"/>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5" h="2">
                  <a:moveTo>
                    <a:pt x="13" y="0"/>
                  </a:moveTo>
                  <a:cubicBezTo>
                    <a:pt x="12" y="0"/>
                    <a:pt x="11" y="0"/>
                    <a:pt x="11" y="0"/>
                  </a:cubicBezTo>
                  <a:cubicBezTo>
                    <a:pt x="11" y="0"/>
                    <a:pt x="11" y="0"/>
                    <a:pt x="11" y="0"/>
                  </a:cubicBezTo>
                  <a:cubicBezTo>
                    <a:pt x="8" y="1"/>
                    <a:pt x="5" y="1"/>
                    <a:pt x="3" y="1"/>
                  </a:cubicBezTo>
                  <a:cubicBezTo>
                    <a:pt x="0" y="2"/>
                    <a:pt x="1" y="2"/>
                    <a:pt x="4" y="2"/>
                  </a:cubicBezTo>
                  <a:cubicBezTo>
                    <a:pt x="5" y="2"/>
                    <a:pt x="6" y="2"/>
                    <a:pt x="7" y="2"/>
                  </a:cubicBezTo>
                  <a:cubicBezTo>
                    <a:pt x="12" y="1"/>
                    <a:pt x="15"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22" name="Freeform 114"/>
            <p:cNvSpPr>
              <a:spLocks/>
            </p:cNvSpPr>
            <p:nvPr/>
          </p:nvSpPr>
          <p:spPr bwMode="auto">
            <a:xfrm>
              <a:off x="3905250" y="4530725"/>
              <a:ext cx="7938" cy="9525"/>
            </a:xfrm>
            <a:custGeom>
              <a:avLst/>
              <a:gdLst>
                <a:gd name="T0" fmla="*/ 2 w 3"/>
                <a:gd name="T1" fmla="*/ 0 h 3"/>
                <a:gd name="T2" fmla="*/ 0 w 3"/>
                <a:gd name="T3" fmla="*/ 2 h 3"/>
                <a:gd name="T4" fmla="*/ 2 w 3"/>
                <a:gd name="T5" fmla="*/ 3 h 3"/>
                <a:gd name="T6" fmla="*/ 2 w 3"/>
                <a:gd name="T7" fmla="*/ 3 h 3"/>
                <a:gd name="T8" fmla="*/ 3 w 3"/>
                <a:gd name="T9" fmla="*/ 2 h 3"/>
                <a:gd name="T10" fmla="*/ 2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2" y="0"/>
                  </a:moveTo>
                  <a:cubicBezTo>
                    <a:pt x="2" y="1"/>
                    <a:pt x="1" y="1"/>
                    <a:pt x="0" y="2"/>
                  </a:cubicBezTo>
                  <a:cubicBezTo>
                    <a:pt x="0" y="2"/>
                    <a:pt x="1" y="3"/>
                    <a:pt x="2" y="3"/>
                  </a:cubicBezTo>
                  <a:cubicBezTo>
                    <a:pt x="2" y="3"/>
                    <a:pt x="2" y="3"/>
                    <a:pt x="2" y="3"/>
                  </a:cubicBezTo>
                  <a:cubicBezTo>
                    <a:pt x="3" y="3"/>
                    <a:pt x="3" y="2"/>
                    <a:pt x="3" y="2"/>
                  </a:cubicBezTo>
                  <a:cubicBezTo>
                    <a:pt x="2" y="1"/>
                    <a:pt x="2" y="1"/>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23" name="Freeform 115"/>
            <p:cNvSpPr>
              <a:spLocks/>
            </p:cNvSpPr>
            <p:nvPr/>
          </p:nvSpPr>
          <p:spPr bwMode="auto">
            <a:xfrm>
              <a:off x="3440113" y="4340225"/>
              <a:ext cx="34925" cy="3175"/>
            </a:xfrm>
            <a:custGeom>
              <a:avLst/>
              <a:gdLst>
                <a:gd name="T0" fmla="*/ 10 w 13"/>
                <a:gd name="T1" fmla="*/ 0 h 1"/>
                <a:gd name="T2" fmla="*/ 8 w 13"/>
                <a:gd name="T3" fmla="*/ 0 h 1"/>
                <a:gd name="T4" fmla="*/ 0 w 13"/>
                <a:gd name="T5" fmla="*/ 1 h 1"/>
                <a:gd name="T6" fmla="*/ 9 w 13"/>
                <a:gd name="T7" fmla="*/ 1 h 1"/>
                <a:gd name="T8" fmla="*/ 10 w 13"/>
                <a:gd name="T9" fmla="*/ 0 h 1"/>
              </a:gdLst>
              <a:ahLst/>
              <a:cxnLst>
                <a:cxn ang="0">
                  <a:pos x="T0" y="T1"/>
                </a:cxn>
                <a:cxn ang="0">
                  <a:pos x="T2" y="T3"/>
                </a:cxn>
                <a:cxn ang="0">
                  <a:pos x="T4" y="T5"/>
                </a:cxn>
                <a:cxn ang="0">
                  <a:pos x="T6" y="T7"/>
                </a:cxn>
                <a:cxn ang="0">
                  <a:pos x="T8" y="T9"/>
                </a:cxn>
              </a:cxnLst>
              <a:rect l="0" t="0" r="r" b="b"/>
              <a:pathLst>
                <a:path w="13" h="1">
                  <a:moveTo>
                    <a:pt x="10" y="0"/>
                  </a:moveTo>
                  <a:cubicBezTo>
                    <a:pt x="10" y="0"/>
                    <a:pt x="9" y="0"/>
                    <a:pt x="8" y="0"/>
                  </a:cubicBezTo>
                  <a:cubicBezTo>
                    <a:pt x="6" y="1"/>
                    <a:pt x="3" y="1"/>
                    <a:pt x="0" y="1"/>
                  </a:cubicBezTo>
                  <a:cubicBezTo>
                    <a:pt x="3" y="1"/>
                    <a:pt x="6" y="1"/>
                    <a:pt x="9" y="1"/>
                  </a:cubicBezTo>
                  <a:cubicBezTo>
                    <a:pt x="13" y="1"/>
                    <a:pt x="13"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24" name="Freeform 116"/>
            <p:cNvSpPr>
              <a:spLocks/>
            </p:cNvSpPr>
            <p:nvPr/>
          </p:nvSpPr>
          <p:spPr bwMode="auto">
            <a:xfrm>
              <a:off x="3379788" y="4351338"/>
              <a:ext cx="26988" cy="6350"/>
            </a:xfrm>
            <a:custGeom>
              <a:avLst/>
              <a:gdLst>
                <a:gd name="T0" fmla="*/ 5 w 10"/>
                <a:gd name="T1" fmla="*/ 0 h 2"/>
                <a:gd name="T2" fmla="*/ 3 w 10"/>
                <a:gd name="T3" fmla="*/ 0 h 2"/>
                <a:gd name="T4" fmla="*/ 0 w 10"/>
                <a:gd name="T5" fmla="*/ 2 h 2"/>
                <a:gd name="T6" fmla="*/ 8 w 10"/>
                <a:gd name="T7" fmla="*/ 1 h 2"/>
                <a:gd name="T8" fmla="*/ 5 w 10"/>
                <a:gd name="T9" fmla="*/ 0 h 2"/>
              </a:gdLst>
              <a:ahLst/>
              <a:cxnLst>
                <a:cxn ang="0">
                  <a:pos x="T0" y="T1"/>
                </a:cxn>
                <a:cxn ang="0">
                  <a:pos x="T2" y="T3"/>
                </a:cxn>
                <a:cxn ang="0">
                  <a:pos x="T4" y="T5"/>
                </a:cxn>
                <a:cxn ang="0">
                  <a:pos x="T6" y="T7"/>
                </a:cxn>
                <a:cxn ang="0">
                  <a:pos x="T8" y="T9"/>
                </a:cxn>
              </a:cxnLst>
              <a:rect l="0" t="0" r="r" b="b"/>
              <a:pathLst>
                <a:path w="10" h="2">
                  <a:moveTo>
                    <a:pt x="5" y="0"/>
                  </a:moveTo>
                  <a:cubicBezTo>
                    <a:pt x="4" y="0"/>
                    <a:pt x="4" y="0"/>
                    <a:pt x="3" y="0"/>
                  </a:cubicBezTo>
                  <a:cubicBezTo>
                    <a:pt x="1" y="0"/>
                    <a:pt x="1" y="1"/>
                    <a:pt x="0" y="2"/>
                  </a:cubicBezTo>
                  <a:cubicBezTo>
                    <a:pt x="4" y="1"/>
                    <a:pt x="7" y="2"/>
                    <a:pt x="8" y="1"/>
                  </a:cubicBezTo>
                  <a:cubicBezTo>
                    <a:pt x="10" y="0"/>
                    <a:pt x="8"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25" name="Freeform 117"/>
            <p:cNvSpPr>
              <a:spLocks/>
            </p:cNvSpPr>
            <p:nvPr/>
          </p:nvSpPr>
          <p:spPr bwMode="auto">
            <a:xfrm>
              <a:off x="3441700" y="4338638"/>
              <a:ext cx="30163" cy="0"/>
            </a:xfrm>
            <a:custGeom>
              <a:avLst/>
              <a:gdLst>
                <a:gd name="T0" fmla="*/ 9 w 11"/>
                <a:gd name="T1" fmla="*/ 8 w 11"/>
                <a:gd name="T2" fmla="*/ 0 w 11"/>
                <a:gd name="T3" fmla="*/ 8 w 11"/>
                <a:gd name="T4" fmla="*/ 9 w 11"/>
                <a:gd name="T5" fmla="*/ 11 w 11"/>
                <a:gd name="T6" fmla="*/ 9 w 11"/>
              </a:gdLst>
              <a:ahLst/>
              <a:cxnLst>
                <a:cxn ang="0">
                  <a:pos x="T0" y="0"/>
                </a:cxn>
                <a:cxn ang="0">
                  <a:pos x="T1" y="0"/>
                </a:cxn>
                <a:cxn ang="0">
                  <a:pos x="T2" y="0"/>
                </a:cxn>
                <a:cxn ang="0">
                  <a:pos x="T3" y="0"/>
                </a:cxn>
                <a:cxn ang="0">
                  <a:pos x="T4" y="0"/>
                </a:cxn>
                <a:cxn ang="0">
                  <a:pos x="T5" y="0"/>
                </a:cxn>
                <a:cxn ang="0">
                  <a:pos x="T6" y="0"/>
                </a:cxn>
              </a:cxnLst>
              <a:rect l="0" t="0" r="r" b="b"/>
              <a:pathLst>
                <a:path w="11">
                  <a:moveTo>
                    <a:pt x="9" y="0"/>
                  </a:moveTo>
                  <a:cubicBezTo>
                    <a:pt x="9" y="0"/>
                    <a:pt x="8" y="0"/>
                    <a:pt x="8" y="0"/>
                  </a:cubicBezTo>
                  <a:cubicBezTo>
                    <a:pt x="5" y="0"/>
                    <a:pt x="2" y="0"/>
                    <a:pt x="0" y="0"/>
                  </a:cubicBezTo>
                  <a:cubicBezTo>
                    <a:pt x="4" y="0"/>
                    <a:pt x="6" y="0"/>
                    <a:pt x="8" y="0"/>
                  </a:cubicBezTo>
                  <a:cubicBezTo>
                    <a:pt x="9" y="0"/>
                    <a:pt x="9" y="0"/>
                    <a:pt x="9" y="0"/>
                  </a:cubicBezTo>
                  <a:cubicBezTo>
                    <a:pt x="11" y="0"/>
                    <a:pt x="11" y="0"/>
                    <a:pt x="11" y="0"/>
                  </a:cubicBezTo>
                  <a:cubicBezTo>
                    <a:pt x="11" y="0"/>
                    <a:pt x="11"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26" name="Freeform 118"/>
            <p:cNvSpPr>
              <a:spLocks/>
            </p:cNvSpPr>
            <p:nvPr/>
          </p:nvSpPr>
          <p:spPr bwMode="auto">
            <a:xfrm>
              <a:off x="3506788" y="4378325"/>
              <a:ext cx="22225" cy="3175"/>
            </a:xfrm>
            <a:custGeom>
              <a:avLst/>
              <a:gdLst>
                <a:gd name="T0" fmla="*/ 6 w 8"/>
                <a:gd name="T1" fmla="*/ 0 h 1"/>
                <a:gd name="T2" fmla="*/ 2 w 8"/>
                <a:gd name="T3" fmla="*/ 1 h 1"/>
                <a:gd name="T4" fmla="*/ 1 w 8"/>
                <a:gd name="T5" fmla="*/ 1 h 1"/>
                <a:gd name="T6" fmla="*/ 1 w 8"/>
                <a:gd name="T7" fmla="*/ 1 h 1"/>
                <a:gd name="T8" fmla="*/ 4 w 8"/>
                <a:gd name="T9" fmla="*/ 1 h 1"/>
                <a:gd name="T10" fmla="*/ 5 w 8"/>
                <a:gd name="T11" fmla="*/ 1 h 1"/>
                <a:gd name="T12" fmla="*/ 6 w 8"/>
                <a:gd name="T13" fmla="*/ 0 h 1"/>
                <a:gd name="T14" fmla="*/ 6 w 8"/>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
                  <a:moveTo>
                    <a:pt x="6" y="0"/>
                  </a:moveTo>
                  <a:cubicBezTo>
                    <a:pt x="5" y="0"/>
                    <a:pt x="3" y="1"/>
                    <a:pt x="2" y="1"/>
                  </a:cubicBezTo>
                  <a:cubicBezTo>
                    <a:pt x="1" y="1"/>
                    <a:pt x="0" y="1"/>
                    <a:pt x="1" y="1"/>
                  </a:cubicBezTo>
                  <a:cubicBezTo>
                    <a:pt x="1" y="1"/>
                    <a:pt x="1" y="1"/>
                    <a:pt x="1" y="1"/>
                  </a:cubicBezTo>
                  <a:cubicBezTo>
                    <a:pt x="2" y="1"/>
                    <a:pt x="4" y="1"/>
                    <a:pt x="4" y="1"/>
                  </a:cubicBezTo>
                  <a:cubicBezTo>
                    <a:pt x="5" y="1"/>
                    <a:pt x="5" y="1"/>
                    <a:pt x="5" y="1"/>
                  </a:cubicBezTo>
                  <a:cubicBezTo>
                    <a:pt x="5" y="1"/>
                    <a:pt x="8"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27" name="Freeform 119"/>
            <p:cNvSpPr>
              <a:spLocks/>
            </p:cNvSpPr>
            <p:nvPr/>
          </p:nvSpPr>
          <p:spPr bwMode="auto">
            <a:xfrm>
              <a:off x="3448050" y="4389438"/>
              <a:ext cx="49213" cy="6350"/>
            </a:xfrm>
            <a:custGeom>
              <a:avLst/>
              <a:gdLst>
                <a:gd name="T0" fmla="*/ 9 w 18"/>
                <a:gd name="T1" fmla="*/ 0 h 2"/>
                <a:gd name="T2" fmla="*/ 5 w 18"/>
                <a:gd name="T3" fmla="*/ 0 h 2"/>
                <a:gd name="T4" fmla="*/ 2 w 18"/>
                <a:gd name="T5" fmla="*/ 1 h 2"/>
                <a:gd name="T6" fmla="*/ 10 w 18"/>
                <a:gd name="T7" fmla="*/ 2 h 2"/>
                <a:gd name="T8" fmla="*/ 10 w 18"/>
                <a:gd name="T9" fmla="*/ 2 h 2"/>
                <a:gd name="T10" fmla="*/ 14 w 18"/>
                <a:gd name="T11" fmla="*/ 0 h 2"/>
                <a:gd name="T12" fmla="*/ 9 w 1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8" h="2">
                  <a:moveTo>
                    <a:pt x="9" y="0"/>
                  </a:moveTo>
                  <a:cubicBezTo>
                    <a:pt x="7" y="0"/>
                    <a:pt x="6" y="0"/>
                    <a:pt x="5" y="0"/>
                  </a:cubicBezTo>
                  <a:cubicBezTo>
                    <a:pt x="4" y="1"/>
                    <a:pt x="3" y="1"/>
                    <a:pt x="2" y="1"/>
                  </a:cubicBezTo>
                  <a:cubicBezTo>
                    <a:pt x="0" y="1"/>
                    <a:pt x="3" y="2"/>
                    <a:pt x="10" y="2"/>
                  </a:cubicBezTo>
                  <a:cubicBezTo>
                    <a:pt x="10" y="2"/>
                    <a:pt x="10" y="2"/>
                    <a:pt x="10" y="2"/>
                  </a:cubicBezTo>
                  <a:cubicBezTo>
                    <a:pt x="16" y="2"/>
                    <a:pt x="18" y="1"/>
                    <a:pt x="14" y="0"/>
                  </a:cubicBezTo>
                  <a:cubicBezTo>
                    <a:pt x="12" y="0"/>
                    <a:pt x="10"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28" name="Freeform 120"/>
            <p:cNvSpPr>
              <a:spLocks/>
            </p:cNvSpPr>
            <p:nvPr/>
          </p:nvSpPr>
          <p:spPr bwMode="auto">
            <a:xfrm>
              <a:off x="3257550" y="4483100"/>
              <a:ext cx="106363" cy="26987"/>
            </a:xfrm>
            <a:custGeom>
              <a:avLst/>
              <a:gdLst>
                <a:gd name="T0" fmla="*/ 25 w 39"/>
                <a:gd name="T1" fmla="*/ 0 h 10"/>
                <a:gd name="T2" fmla="*/ 22 w 39"/>
                <a:gd name="T3" fmla="*/ 1 h 10"/>
                <a:gd name="T4" fmla="*/ 18 w 39"/>
                <a:gd name="T5" fmla="*/ 2 h 10"/>
                <a:gd name="T6" fmla="*/ 17 w 39"/>
                <a:gd name="T7" fmla="*/ 2 h 10"/>
                <a:gd name="T8" fmla="*/ 17 w 39"/>
                <a:gd name="T9" fmla="*/ 2 h 10"/>
                <a:gd name="T10" fmla="*/ 6 w 39"/>
                <a:gd name="T11" fmla="*/ 4 h 10"/>
                <a:gd name="T12" fmla="*/ 1 w 39"/>
                <a:gd name="T13" fmla="*/ 6 h 10"/>
                <a:gd name="T14" fmla="*/ 1 w 39"/>
                <a:gd name="T15" fmla="*/ 6 h 10"/>
                <a:gd name="T16" fmla="*/ 2 w 39"/>
                <a:gd name="T17" fmla="*/ 6 h 10"/>
                <a:gd name="T18" fmla="*/ 7 w 39"/>
                <a:gd name="T19" fmla="*/ 7 h 10"/>
                <a:gd name="T20" fmla="*/ 10 w 39"/>
                <a:gd name="T21" fmla="*/ 9 h 10"/>
                <a:gd name="T22" fmla="*/ 24 w 39"/>
                <a:gd name="T23" fmla="*/ 10 h 10"/>
                <a:gd name="T24" fmla="*/ 25 w 39"/>
                <a:gd name="T25" fmla="*/ 10 h 10"/>
                <a:gd name="T26" fmla="*/ 37 w 39"/>
                <a:gd name="T27" fmla="*/ 7 h 10"/>
                <a:gd name="T28" fmla="*/ 37 w 39"/>
                <a:gd name="T29" fmla="*/ 7 h 10"/>
                <a:gd name="T30" fmla="*/ 35 w 39"/>
                <a:gd name="T31" fmla="*/ 7 h 10"/>
                <a:gd name="T32" fmla="*/ 35 w 39"/>
                <a:gd name="T33" fmla="*/ 7 h 10"/>
                <a:gd name="T34" fmla="*/ 34 w 39"/>
                <a:gd name="T35" fmla="*/ 4 h 10"/>
                <a:gd name="T36" fmla="*/ 26 w 39"/>
                <a:gd name="T37" fmla="*/ 1 h 10"/>
                <a:gd name="T38" fmla="*/ 25 w 39"/>
                <a:gd name="T3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10">
                  <a:moveTo>
                    <a:pt x="25" y="0"/>
                  </a:moveTo>
                  <a:cubicBezTo>
                    <a:pt x="24" y="0"/>
                    <a:pt x="23" y="0"/>
                    <a:pt x="22" y="1"/>
                  </a:cubicBezTo>
                  <a:cubicBezTo>
                    <a:pt x="20" y="2"/>
                    <a:pt x="19" y="2"/>
                    <a:pt x="18" y="2"/>
                  </a:cubicBezTo>
                  <a:cubicBezTo>
                    <a:pt x="18" y="2"/>
                    <a:pt x="17" y="2"/>
                    <a:pt x="17" y="2"/>
                  </a:cubicBezTo>
                  <a:cubicBezTo>
                    <a:pt x="17" y="2"/>
                    <a:pt x="17" y="2"/>
                    <a:pt x="17" y="2"/>
                  </a:cubicBezTo>
                  <a:cubicBezTo>
                    <a:pt x="15" y="2"/>
                    <a:pt x="12" y="3"/>
                    <a:pt x="6" y="4"/>
                  </a:cubicBezTo>
                  <a:cubicBezTo>
                    <a:pt x="0" y="5"/>
                    <a:pt x="0" y="6"/>
                    <a:pt x="1" y="6"/>
                  </a:cubicBezTo>
                  <a:cubicBezTo>
                    <a:pt x="1" y="6"/>
                    <a:pt x="1" y="6"/>
                    <a:pt x="1" y="6"/>
                  </a:cubicBezTo>
                  <a:cubicBezTo>
                    <a:pt x="1" y="6"/>
                    <a:pt x="1" y="6"/>
                    <a:pt x="2" y="6"/>
                  </a:cubicBezTo>
                  <a:cubicBezTo>
                    <a:pt x="3" y="6"/>
                    <a:pt x="4" y="6"/>
                    <a:pt x="7" y="7"/>
                  </a:cubicBezTo>
                  <a:cubicBezTo>
                    <a:pt x="8" y="7"/>
                    <a:pt x="9" y="8"/>
                    <a:pt x="10" y="9"/>
                  </a:cubicBezTo>
                  <a:cubicBezTo>
                    <a:pt x="13" y="10"/>
                    <a:pt x="18" y="10"/>
                    <a:pt x="24" y="10"/>
                  </a:cubicBezTo>
                  <a:cubicBezTo>
                    <a:pt x="24" y="10"/>
                    <a:pt x="24" y="10"/>
                    <a:pt x="25" y="10"/>
                  </a:cubicBezTo>
                  <a:cubicBezTo>
                    <a:pt x="34" y="10"/>
                    <a:pt x="35" y="8"/>
                    <a:pt x="37" y="7"/>
                  </a:cubicBezTo>
                  <a:cubicBezTo>
                    <a:pt x="39" y="7"/>
                    <a:pt x="38" y="7"/>
                    <a:pt x="37" y="7"/>
                  </a:cubicBezTo>
                  <a:cubicBezTo>
                    <a:pt x="36" y="7"/>
                    <a:pt x="36" y="7"/>
                    <a:pt x="35" y="7"/>
                  </a:cubicBezTo>
                  <a:cubicBezTo>
                    <a:pt x="35" y="7"/>
                    <a:pt x="35" y="7"/>
                    <a:pt x="35" y="7"/>
                  </a:cubicBezTo>
                  <a:cubicBezTo>
                    <a:pt x="34" y="7"/>
                    <a:pt x="35" y="6"/>
                    <a:pt x="34" y="4"/>
                  </a:cubicBezTo>
                  <a:cubicBezTo>
                    <a:pt x="33" y="3"/>
                    <a:pt x="26" y="2"/>
                    <a:pt x="26" y="1"/>
                  </a:cubicBezTo>
                  <a:cubicBezTo>
                    <a:pt x="27" y="1"/>
                    <a:pt x="26" y="0"/>
                    <a:pt x="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29" name="Freeform 121"/>
            <p:cNvSpPr>
              <a:spLocks/>
            </p:cNvSpPr>
            <p:nvPr/>
          </p:nvSpPr>
          <p:spPr bwMode="auto">
            <a:xfrm>
              <a:off x="3471863" y="4414838"/>
              <a:ext cx="11113" cy="1587"/>
            </a:xfrm>
            <a:custGeom>
              <a:avLst/>
              <a:gdLst>
                <a:gd name="T0" fmla="*/ 4 w 4"/>
                <a:gd name="T1" fmla="*/ 0 h 1"/>
                <a:gd name="T2" fmla="*/ 0 w 4"/>
                <a:gd name="T3" fmla="*/ 1 h 1"/>
                <a:gd name="T4" fmla="*/ 1 w 4"/>
                <a:gd name="T5" fmla="*/ 1 h 1"/>
                <a:gd name="T6" fmla="*/ 2 w 4"/>
                <a:gd name="T7" fmla="*/ 1 h 1"/>
                <a:gd name="T8" fmla="*/ 4 w 4"/>
                <a:gd name="T9" fmla="*/ 1 h 1"/>
                <a:gd name="T10" fmla="*/ 4 w 4"/>
                <a:gd name="T11" fmla="*/ 1 h 1"/>
                <a:gd name="T12" fmla="*/ 4 w 4"/>
                <a:gd name="T13" fmla="*/ 0 h 1"/>
                <a:gd name="T14" fmla="*/ 4 w 4"/>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
                  <a:moveTo>
                    <a:pt x="4" y="0"/>
                  </a:moveTo>
                  <a:cubicBezTo>
                    <a:pt x="3" y="0"/>
                    <a:pt x="0" y="0"/>
                    <a:pt x="0" y="1"/>
                  </a:cubicBezTo>
                  <a:cubicBezTo>
                    <a:pt x="0" y="1"/>
                    <a:pt x="0" y="1"/>
                    <a:pt x="1" y="1"/>
                  </a:cubicBezTo>
                  <a:cubicBezTo>
                    <a:pt x="1" y="1"/>
                    <a:pt x="1" y="1"/>
                    <a:pt x="2" y="1"/>
                  </a:cubicBezTo>
                  <a:cubicBezTo>
                    <a:pt x="3" y="1"/>
                    <a:pt x="3" y="1"/>
                    <a:pt x="4" y="1"/>
                  </a:cubicBezTo>
                  <a:cubicBezTo>
                    <a:pt x="4" y="1"/>
                    <a:pt x="4" y="1"/>
                    <a:pt x="4" y="1"/>
                  </a:cubicBezTo>
                  <a:cubicBezTo>
                    <a:pt x="3" y="1"/>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30" name="Freeform 122"/>
            <p:cNvSpPr>
              <a:spLocks/>
            </p:cNvSpPr>
            <p:nvPr/>
          </p:nvSpPr>
          <p:spPr bwMode="auto">
            <a:xfrm>
              <a:off x="3152775" y="4495800"/>
              <a:ext cx="7938" cy="6350"/>
            </a:xfrm>
            <a:custGeom>
              <a:avLst/>
              <a:gdLst>
                <a:gd name="T0" fmla="*/ 3 w 3"/>
                <a:gd name="T1" fmla="*/ 0 h 2"/>
                <a:gd name="T2" fmla="*/ 1 w 3"/>
                <a:gd name="T3" fmla="*/ 1 h 2"/>
                <a:gd name="T4" fmla="*/ 2 w 3"/>
                <a:gd name="T5" fmla="*/ 2 h 2"/>
                <a:gd name="T6" fmla="*/ 2 w 3"/>
                <a:gd name="T7" fmla="*/ 1 h 2"/>
                <a:gd name="T8" fmla="*/ 3 w 3"/>
                <a:gd name="T9" fmla="*/ 0 h 2"/>
              </a:gdLst>
              <a:ahLst/>
              <a:cxnLst>
                <a:cxn ang="0">
                  <a:pos x="T0" y="T1"/>
                </a:cxn>
                <a:cxn ang="0">
                  <a:pos x="T2" y="T3"/>
                </a:cxn>
                <a:cxn ang="0">
                  <a:pos x="T4" y="T5"/>
                </a:cxn>
                <a:cxn ang="0">
                  <a:pos x="T6" y="T7"/>
                </a:cxn>
                <a:cxn ang="0">
                  <a:pos x="T8" y="T9"/>
                </a:cxn>
              </a:cxnLst>
              <a:rect l="0" t="0" r="r" b="b"/>
              <a:pathLst>
                <a:path w="3" h="2">
                  <a:moveTo>
                    <a:pt x="3" y="0"/>
                  </a:moveTo>
                  <a:cubicBezTo>
                    <a:pt x="3" y="0"/>
                    <a:pt x="2" y="1"/>
                    <a:pt x="1" y="1"/>
                  </a:cubicBezTo>
                  <a:cubicBezTo>
                    <a:pt x="0" y="1"/>
                    <a:pt x="1" y="2"/>
                    <a:pt x="2" y="2"/>
                  </a:cubicBezTo>
                  <a:cubicBezTo>
                    <a:pt x="2" y="2"/>
                    <a:pt x="2" y="2"/>
                    <a:pt x="2" y="1"/>
                  </a:cubicBezTo>
                  <a:cubicBezTo>
                    <a:pt x="3" y="1"/>
                    <a:pt x="2" y="1"/>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31" name="Freeform 123"/>
            <p:cNvSpPr>
              <a:spLocks/>
            </p:cNvSpPr>
            <p:nvPr/>
          </p:nvSpPr>
          <p:spPr bwMode="auto">
            <a:xfrm>
              <a:off x="2946400" y="4510088"/>
              <a:ext cx="7938" cy="0"/>
            </a:xfrm>
            <a:custGeom>
              <a:avLst/>
              <a:gdLst>
                <a:gd name="T0" fmla="*/ 2 w 3"/>
                <a:gd name="T1" fmla="*/ 2 w 3"/>
                <a:gd name="T2" fmla="*/ 0 w 3"/>
                <a:gd name="T3" fmla="*/ 1 w 3"/>
                <a:gd name="T4" fmla="*/ 3 w 3"/>
                <a:gd name="T5" fmla="*/ 2 w 3"/>
              </a:gdLst>
              <a:ahLst/>
              <a:cxnLst>
                <a:cxn ang="0">
                  <a:pos x="T0" y="0"/>
                </a:cxn>
                <a:cxn ang="0">
                  <a:pos x="T1" y="0"/>
                </a:cxn>
                <a:cxn ang="0">
                  <a:pos x="T2" y="0"/>
                </a:cxn>
                <a:cxn ang="0">
                  <a:pos x="T3" y="0"/>
                </a:cxn>
                <a:cxn ang="0">
                  <a:pos x="T4" y="0"/>
                </a:cxn>
                <a:cxn ang="0">
                  <a:pos x="T5" y="0"/>
                </a:cxn>
              </a:cxnLst>
              <a:rect l="0" t="0" r="r" b="b"/>
              <a:pathLst>
                <a:path w="3">
                  <a:moveTo>
                    <a:pt x="2" y="0"/>
                  </a:moveTo>
                  <a:cubicBezTo>
                    <a:pt x="2" y="0"/>
                    <a:pt x="2" y="0"/>
                    <a:pt x="2" y="0"/>
                  </a:cubicBezTo>
                  <a:cubicBezTo>
                    <a:pt x="2" y="0"/>
                    <a:pt x="0" y="0"/>
                    <a:pt x="0" y="0"/>
                  </a:cubicBezTo>
                  <a:cubicBezTo>
                    <a:pt x="0" y="0"/>
                    <a:pt x="0" y="0"/>
                    <a:pt x="1" y="0"/>
                  </a:cubicBezTo>
                  <a:cubicBezTo>
                    <a:pt x="2" y="0"/>
                    <a:pt x="3" y="0"/>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32" name="Freeform 124"/>
            <p:cNvSpPr>
              <a:spLocks/>
            </p:cNvSpPr>
            <p:nvPr/>
          </p:nvSpPr>
          <p:spPr bwMode="auto">
            <a:xfrm>
              <a:off x="3273425" y="4460875"/>
              <a:ext cx="9525" cy="3175"/>
            </a:xfrm>
            <a:custGeom>
              <a:avLst/>
              <a:gdLst>
                <a:gd name="T0" fmla="*/ 2 w 3"/>
                <a:gd name="T1" fmla="*/ 0 h 1"/>
                <a:gd name="T2" fmla="*/ 0 w 3"/>
                <a:gd name="T3" fmla="*/ 1 h 1"/>
                <a:gd name="T4" fmla="*/ 2 w 3"/>
                <a:gd name="T5" fmla="*/ 1 h 1"/>
                <a:gd name="T6" fmla="*/ 3 w 3"/>
                <a:gd name="T7" fmla="*/ 1 h 1"/>
                <a:gd name="T8" fmla="*/ 2 w 3"/>
                <a:gd name="T9" fmla="*/ 0 h 1"/>
              </a:gdLst>
              <a:ahLst/>
              <a:cxnLst>
                <a:cxn ang="0">
                  <a:pos x="T0" y="T1"/>
                </a:cxn>
                <a:cxn ang="0">
                  <a:pos x="T2" y="T3"/>
                </a:cxn>
                <a:cxn ang="0">
                  <a:pos x="T4" y="T5"/>
                </a:cxn>
                <a:cxn ang="0">
                  <a:pos x="T6" y="T7"/>
                </a:cxn>
                <a:cxn ang="0">
                  <a:pos x="T8" y="T9"/>
                </a:cxn>
              </a:cxnLst>
              <a:rect l="0" t="0" r="r" b="b"/>
              <a:pathLst>
                <a:path w="3" h="1">
                  <a:moveTo>
                    <a:pt x="2" y="0"/>
                  </a:moveTo>
                  <a:cubicBezTo>
                    <a:pt x="2" y="0"/>
                    <a:pt x="1" y="0"/>
                    <a:pt x="0" y="1"/>
                  </a:cubicBezTo>
                  <a:cubicBezTo>
                    <a:pt x="0" y="1"/>
                    <a:pt x="1" y="1"/>
                    <a:pt x="2" y="1"/>
                  </a:cubicBezTo>
                  <a:cubicBezTo>
                    <a:pt x="2" y="1"/>
                    <a:pt x="3" y="1"/>
                    <a:pt x="3" y="1"/>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33" name="Freeform 125"/>
            <p:cNvSpPr>
              <a:spLocks/>
            </p:cNvSpPr>
            <p:nvPr/>
          </p:nvSpPr>
          <p:spPr bwMode="auto">
            <a:xfrm>
              <a:off x="2789238" y="4378325"/>
              <a:ext cx="455613" cy="114300"/>
            </a:xfrm>
            <a:custGeom>
              <a:avLst/>
              <a:gdLst>
                <a:gd name="T0" fmla="*/ 81 w 168"/>
                <a:gd name="T1" fmla="*/ 0 h 42"/>
                <a:gd name="T2" fmla="*/ 18 w 168"/>
                <a:gd name="T3" fmla="*/ 9 h 42"/>
                <a:gd name="T4" fmla="*/ 33 w 168"/>
                <a:gd name="T5" fmla="*/ 13 h 42"/>
                <a:gd name="T6" fmla="*/ 44 w 168"/>
                <a:gd name="T7" fmla="*/ 14 h 42"/>
                <a:gd name="T8" fmla="*/ 40 w 168"/>
                <a:gd name="T9" fmla="*/ 14 h 42"/>
                <a:gd name="T10" fmla="*/ 39 w 168"/>
                <a:gd name="T11" fmla="*/ 14 h 42"/>
                <a:gd name="T12" fmla="*/ 17 w 168"/>
                <a:gd name="T13" fmla="*/ 15 h 42"/>
                <a:gd name="T14" fmla="*/ 49 w 168"/>
                <a:gd name="T15" fmla="*/ 22 h 42"/>
                <a:gd name="T16" fmla="*/ 36 w 168"/>
                <a:gd name="T17" fmla="*/ 24 h 42"/>
                <a:gd name="T18" fmla="*/ 1 w 168"/>
                <a:gd name="T19" fmla="*/ 27 h 42"/>
                <a:gd name="T20" fmla="*/ 22 w 168"/>
                <a:gd name="T21" fmla="*/ 35 h 42"/>
                <a:gd name="T22" fmla="*/ 52 w 168"/>
                <a:gd name="T23" fmla="*/ 40 h 42"/>
                <a:gd name="T24" fmla="*/ 101 w 168"/>
                <a:gd name="T25" fmla="*/ 35 h 42"/>
                <a:gd name="T26" fmla="*/ 101 w 168"/>
                <a:gd name="T27" fmla="*/ 36 h 42"/>
                <a:gd name="T28" fmla="*/ 109 w 168"/>
                <a:gd name="T29" fmla="*/ 40 h 42"/>
                <a:gd name="T30" fmla="*/ 112 w 168"/>
                <a:gd name="T31" fmla="*/ 40 h 42"/>
                <a:gd name="T32" fmla="*/ 119 w 168"/>
                <a:gd name="T33" fmla="*/ 41 h 42"/>
                <a:gd name="T34" fmla="*/ 136 w 168"/>
                <a:gd name="T35" fmla="*/ 42 h 42"/>
                <a:gd name="T36" fmla="*/ 140 w 168"/>
                <a:gd name="T37" fmla="*/ 38 h 42"/>
                <a:gd name="T38" fmla="*/ 134 w 168"/>
                <a:gd name="T39" fmla="*/ 38 h 42"/>
                <a:gd name="T40" fmla="*/ 138 w 168"/>
                <a:gd name="T41" fmla="*/ 36 h 42"/>
                <a:gd name="T42" fmla="*/ 143 w 168"/>
                <a:gd name="T43" fmla="*/ 37 h 42"/>
                <a:gd name="T44" fmla="*/ 152 w 168"/>
                <a:gd name="T45" fmla="*/ 35 h 42"/>
                <a:gd name="T46" fmla="*/ 154 w 168"/>
                <a:gd name="T47" fmla="*/ 36 h 42"/>
                <a:gd name="T48" fmla="*/ 157 w 168"/>
                <a:gd name="T49" fmla="*/ 36 h 42"/>
                <a:gd name="T50" fmla="*/ 160 w 168"/>
                <a:gd name="T51" fmla="*/ 36 h 42"/>
                <a:gd name="T52" fmla="*/ 161 w 168"/>
                <a:gd name="T53" fmla="*/ 37 h 42"/>
                <a:gd name="T54" fmla="*/ 168 w 168"/>
                <a:gd name="T55" fmla="*/ 33 h 42"/>
                <a:gd name="T56" fmla="*/ 156 w 168"/>
                <a:gd name="T57" fmla="*/ 28 h 42"/>
                <a:gd name="T58" fmla="*/ 156 w 168"/>
                <a:gd name="T59" fmla="*/ 28 h 42"/>
                <a:gd name="T60" fmla="*/ 158 w 168"/>
                <a:gd name="T61" fmla="*/ 16 h 42"/>
                <a:gd name="T62" fmla="*/ 154 w 168"/>
                <a:gd name="T63" fmla="*/ 5 h 42"/>
                <a:gd name="T64" fmla="*/ 138 w 168"/>
                <a:gd name="T65" fmla="*/ 11 h 42"/>
                <a:gd name="T66" fmla="*/ 127 w 168"/>
                <a:gd name="T67" fmla="*/ 19 h 42"/>
                <a:gd name="T68" fmla="*/ 126 w 168"/>
                <a:gd name="T69" fmla="*/ 12 h 42"/>
                <a:gd name="T70" fmla="*/ 121 w 168"/>
                <a:gd name="T71" fmla="*/ 8 h 42"/>
                <a:gd name="T72" fmla="*/ 120 w 168"/>
                <a:gd name="T73" fmla="*/ 9 h 42"/>
                <a:gd name="T74" fmla="*/ 119 w 168"/>
                <a:gd name="T75" fmla="*/ 10 h 42"/>
                <a:gd name="T76" fmla="*/ 114 w 168"/>
                <a:gd name="T77" fmla="*/ 11 h 42"/>
                <a:gd name="T78" fmla="*/ 102 w 168"/>
                <a:gd name="T79" fmla="*/ 10 h 42"/>
                <a:gd name="T80" fmla="*/ 98 w 168"/>
                <a:gd name="T81" fmla="*/ 4 h 42"/>
                <a:gd name="T82" fmla="*/ 86 w 168"/>
                <a:gd name="T83" fmla="*/ 5 h 42"/>
                <a:gd name="T84" fmla="*/ 87 w 168"/>
                <a:gd name="T85"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8" h="42">
                  <a:moveTo>
                    <a:pt x="85" y="0"/>
                  </a:moveTo>
                  <a:cubicBezTo>
                    <a:pt x="84" y="0"/>
                    <a:pt x="83" y="0"/>
                    <a:pt x="81" y="0"/>
                  </a:cubicBezTo>
                  <a:cubicBezTo>
                    <a:pt x="76" y="1"/>
                    <a:pt x="65" y="1"/>
                    <a:pt x="54" y="2"/>
                  </a:cubicBezTo>
                  <a:cubicBezTo>
                    <a:pt x="40" y="4"/>
                    <a:pt x="25" y="7"/>
                    <a:pt x="18" y="9"/>
                  </a:cubicBezTo>
                  <a:cubicBezTo>
                    <a:pt x="12" y="11"/>
                    <a:pt x="24" y="12"/>
                    <a:pt x="21" y="12"/>
                  </a:cubicBezTo>
                  <a:cubicBezTo>
                    <a:pt x="19" y="12"/>
                    <a:pt x="24" y="13"/>
                    <a:pt x="33" y="13"/>
                  </a:cubicBezTo>
                  <a:cubicBezTo>
                    <a:pt x="42" y="14"/>
                    <a:pt x="47" y="14"/>
                    <a:pt x="44" y="14"/>
                  </a:cubicBezTo>
                  <a:cubicBezTo>
                    <a:pt x="44" y="14"/>
                    <a:pt x="44" y="14"/>
                    <a:pt x="44" y="14"/>
                  </a:cubicBezTo>
                  <a:cubicBezTo>
                    <a:pt x="42" y="14"/>
                    <a:pt x="41" y="14"/>
                    <a:pt x="40" y="14"/>
                  </a:cubicBezTo>
                  <a:cubicBezTo>
                    <a:pt x="40" y="14"/>
                    <a:pt x="40" y="14"/>
                    <a:pt x="40" y="14"/>
                  </a:cubicBezTo>
                  <a:cubicBezTo>
                    <a:pt x="41" y="14"/>
                    <a:pt x="40" y="14"/>
                    <a:pt x="40" y="14"/>
                  </a:cubicBezTo>
                  <a:cubicBezTo>
                    <a:pt x="39" y="14"/>
                    <a:pt x="39" y="14"/>
                    <a:pt x="39" y="14"/>
                  </a:cubicBezTo>
                  <a:cubicBezTo>
                    <a:pt x="39" y="14"/>
                    <a:pt x="38" y="14"/>
                    <a:pt x="38" y="14"/>
                  </a:cubicBezTo>
                  <a:cubicBezTo>
                    <a:pt x="34" y="14"/>
                    <a:pt x="25" y="14"/>
                    <a:pt x="17" y="15"/>
                  </a:cubicBezTo>
                  <a:cubicBezTo>
                    <a:pt x="9" y="16"/>
                    <a:pt x="9" y="18"/>
                    <a:pt x="23" y="20"/>
                  </a:cubicBezTo>
                  <a:cubicBezTo>
                    <a:pt x="32" y="21"/>
                    <a:pt x="41" y="21"/>
                    <a:pt x="49" y="22"/>
                  </a:cubicBezTo>
                  <a:cubicBezTo>
                    <a:pt x="60" y="23"/>
                    <a:pt x="56" y="25"/>
                    <a:pt x="45" y="25"/>
                  </a:cubicBezTo>
                  <a:cubicBezTo>
                    <a:pt x="42" y="25"/>
                    <a:pt x="39" y="25"/>
                    <a:pt x="36" y="24"/>
                  </a:cubicBezTo>
                  <a:cubicBezTo>
                    <a:pt x="28" y="24"/>
                    <a:pt x="21" y="23"/>
                    <a:pt x="15" y="23"/>
                  </a:cubicBezTo>
                  <a:cubicBezTo>
                    <a:pt x="6" y="23"/>
                    <a:pt x="0" y="24"/>
                    <a:pt x="1" y="27"/>
                  </a:cubicBezTo>
                  <a:cubicBezTo>
                    <a:pt x="4" y="31"/>
                    <a:pt x="17" y="30"/>
                    <a:pt x="20" y="32"/>
                  </a:cubicBezTo>
                  <a:cubicBezTo>
                    <a:pt x="23" y="33"/>
                    <a:pt x="23" y="34"/>
                    <a:pt x="22" y="35"/>
                  </a:cubicBezTo>
                  <a:cubicBezTo>
                    <a:pt x="20" y="37"/>
                    <a:pt x="34" y="40"/>
                    <a:pt x="51" y="40"/>
                  </a:cubicBezTo>
                  <a:cubicBezTo>
                    <a:pt x="52" y="40"/>
                    <a:pt x="52" y="40"/>
                    <a:pt x="52" y="40"/>
                  </a:cubicBezTo>
                  <a:cubicBezTo>
                    <a:pt x="59" y="40"/>
                    <a:pt x="66" y="39"/>
                    <a:pt x="72" y="39"/>
                  </a:cubicBezTo>
                  <a:cubicBezTo>
                    <a:pt x="90" y="38"/>
                    <a:pt x="100" y="35"/>
                    <a:pt x="101" y="35"/>
                  </a:cubicBezTo>
                  <a:cubicBezTo>
                    <a:pt x="101" y="35"/>
                    <a:pt x="101" y="35"/>
                    <a:pt x="101" y="35"/>
                  </a:cubicBezTo>
                  <a:cubicBezTo>
                    <a:pt x="101" y="35"/>
                    <a:pt x="101" y="36"/>
                    <a:pt x="101" y="36"/>
                  </a:cubicBezTo>
                  <a:cubicBezTo>
                    <a:pt x="100" y="37"/>
                    <a:pt x="102" y="38"/>
                    <a:pt x="106" y="38"/>
                  </a:cubicBezTo>
                  <a:cubicBezTo>
                    <a:pt x="109" y="39"/>
                    <a:pt x="111" y="39"/>
                    <a:pt x="109" y="40"/>
                  </a:cubicBezTo>
                  <a:cubicBezTo>
                    <a:pt x="108" y="40"/>
                    <a:pt x="109" y="40"/>
                    <a:pt x="111" y="40"/>
                  </a:cubicBezTo>
                  <a:cubicBezTo>
                    <a:pt x="111" y="40"/>
                    <a:pt x="112" y="40"/>
                    <a:pt x="112" y="40"/>
                  </a:cubicBezTo>
                  <a:cubicBezTo>
                    <a:pt x="112" y="40"/>
                    <a:pt x="112" y="40"/>
                    <a:pt x="112" y="40"/>
                  </a:cubicBezTo>
                  <a:cubicBezTo>
                    <a:pt x="113" y="40"/>
                    <a:pt x="116" y="41"/>
                    <a:pt x="119" y="41"/>
                  </a:cubicBezTo>
                  <a:cubicBezTo>
                    <a:pt x="123" y="42"/>
                    <a:pt x="127" y="42"/>
                    <a:pt x="133" y="42"/>
                  </a:cubicBezTo>
                  <a:cubicBezTo>
                    <a:pt x="134" y="42"/>
                    <a:pt x="135" y="42"/>
                    <a:pt x="136" y="42"/>
                  </a:cubicBezTo>
                  <a:cubicBezTo>
                    <a:pt x="148" y="42"/>
                    <a:pt x="144" y="38"/>
                    <a:pt x="140" y="38"/>
                  </a:cubicBezTo>
                  <a:cubicBezTo>
                    <a:pt x="140" y="38"/>
                    <a:pt x="140" y="38"/>
                    <a:pt x="140" y="38"/>
                  </a:cubicBezTo>
                  <a:cubicBezTo>
                    <a:pt x="137" y="38"/>
                    <a:pt x="136" y="39"/>
                    <a:pt x="135" y="39"/>
                  </a:cubicBezTo>
                  <a:cubicBezTo>
                    <a:pt x="134" y="39"/>
                    <a:pt x="134" y="38"/>
                    <a:pt x="134" y="38"/>
                  </a:cubicBezTo>
                  <a:cubicBezTo>
                    <a:pt x="136" y="38"/>
                    <a:pt x="136" y="37"/>
                    <a:pt x="137" y="36"/>
                  </a:cubicBezTo>
                  <a:cubicBezTo>
                    <a:pt x="137" y="36"/>
                    <a:pt x="137" y="36"/>
                    <a:pt x="138" y="36"/>
                  </a:cubicBezTo>
                  <a:cubicBezTo>
                    <a:pt x="139" y="36"/>
                    <a:pt x="140" y="36"/>
                    <a:pt x="142" y="37"/>
                  </a:cubicBezTo>
                  <a:cubicBezTo>
                    <a:pt x="142" y="37"/>
                    <a:pt x="142" y="37"/>
                    <a:pt x="143" y="37"/>
                  </a:cubicBezTo>
                  <a:cubicBezTo>
                    <a:pt x="144" y="37"/>
                    <a:pt x="146" y="36"/>
                    <a:pt x="148" y="35"/>
                  </a:cubicBezTo>
                  <a:cubicBezTo>
                    <a:pt x="150" y="35"/>
                    <a:pt x="151" y="35"/>
                    <a:pt x="152" y="35"/>
                  </a:cubicBezTo>
                  <a:cubicBezTo>
                    <a:pt x="152" y="35"/>
                    <a:pt x="153" y="35"/>
                    <a:pt x="153" y="35"/>
                  </a:cubicBezTo>
                  <a:cubicBezTo>
                    <a:pt x="154" y="35"/>
                    <a:pt x="154" y="35"/>
                    <a:pt x="154" y="36"/>
                  </a:cubicBezTo>
                  <a:cubicBezTo>
                    <a:pt x="154" y="36"/>
                    <a:pt x="154" y="36"/>
                    <a:pt x="155" y="36"/>
                  </a:cubicBezTo>
                  <a:cubicBezTo>
                    <a:pt x="156" y="36"/>
                    <a:pt x="156" y="36"/>
                    <a:pt x="157" y="36"/>
                  </a:cubicBezTo>
                  <a:cubicBezTo>
                    <a:pt x="158" y="36"/>
                    <a:pt x="159" y="36"/>
                    <a:pt x="160" y="36"/>
                  </a:cubicBezTo>
                  <a:cubicBezTo>
                    <a:pt x="160" y="36"/>
                    <a:pt x="160" y="36"/>
                    <a:pt x="160" y="36"/>
                  </a:cubicBezTo>
                  <a:cubicBezTo>
                    <a:pt x="159" y="37"/>
                    <a:pt x="160" y="37"/>
                    <a:pt x="161" y="37"/>
                  </a:cubicBezTo>
                  <a:cubicBezTo>
                    <a:pt x="161" y="37"/>
                    <a:pt x="161" y="37"/>
                    <a:pt x="161" y="37"/>
                  </a:cubicBezTo>
                  <a:cubicBezTo>
                    <a:pt x="162" y="37"/>
                    <a:pt x="166" y="37"/>
                    <a:pt x="167" y="36"/>
                  </a:cubicBezTo>
                  <a:cubicBezTo>
                    <a:pt x="167" y="35"/>
                    <a:pt x="168" y="34"/>
                    <a:pt x="168" y="33"/>
                  </a:cubicBezTo>
                  <a:cubicBezTo>
                    <a:pt x="164" y="33"/>
                    <a:pt x="162" y="32"/>
                    <a:pt x="160" y="31"/>
                  </a:cubicBezTo>
                  <a:cubicBezTo>
                    <a:pt x="158" y="30"/>
                    <a:pt x="157" y="28"/>
                    <a:pt x="156" y="28"/>
                  </a:cubicBezTo>
                  <a:cubicBezTo>
                    <a:pt x="156" y="28"/>
                    <a:pt x="156" y="28"/>
                    <a:pt x="156" y="28"/>
                  </a:cubicBezTo>
                  <a:cubicBezTo>
                    <a:pt x="156" y="28"/>
                    <a:pt x="156" y="28"/>
                    <a:pt x="156" y="28"/>
                  </a:cubicBezTo>
                  <a:cubicBezTo>
                    <a:pt x="154" y="28"/>
                    <a:pt x="148" y="26"/>
                    <a:pt x="149" y="23"/>
                  </a:cubicBezTo>
                  <a:cubicBezTo>
                    <a:pt x="150" y="20"/>
                    <a:pt x="153" y="18"/>
                    <a:pt x="158" y="16"/>
                  </a:cubicBezTo>
                  <a:cubicBezTo>
                    <a:pt x="162" y="15"/>
                    <a:pt x="164" y="13"/>
                    <a:pt x="165" y="10"/>
                  </a:cubicBezTo>
                  <a:cubicBezTo>
                    <a:pt x="166" y="7"/>
                    <a:pt x="155" y="6"/>
                    <a:pt x="154" y="5"/>
                  </a:cubicBezTo>
                  <a:cubicBezTo>
                    <a:pt x="153" y="5"/>
                    <a:pt x="153" y="5"/>
                    <a:pt x="153" y="5"/>
                  </a:cubicBezTo>
                  <a:cubicBezTo>
                    <a:pt x="150" y="5"/>
                    <a:pt x="142" y="7"/>
                    <a:pt x="138" y="11"/>
                  </a:cubicBezTo>
                  <a:cubicBezTo>
                    <a:pt x="132" y="14"/>
                    <a:pt x="129" y="18"/>
                    <a:pt x="130" y="18"/>
                  </a:cubicBezTo>
                  <a:cubicBezTo>
                    <a:pt x="131" y="18"/>
                    <a:pt x="129" y="19"/>
                    <a:pt x="127" y="19"/>
                  </a:cubicBezTo>
                  <a:cubicBezTo>
                    <a:pt x="127" y="19"/>
                    <a:pt x="127" y="19"/>
                    <a:pt x="126" y="19"/>
                  </a:cubicBezTo>
                  <a:cubicBezTo>
                    <a:pt x="124" y="19"/>
                    <a:pt x="122" y="16"/>
                    <a:pt x="126" y="12"/>
                  </a:cubicBezTo>
                  <a:cubicBezTo>
                    <a:pt x="130" y="9"/>
                    <a:pt x="123" y="7"/>
                    <a:pt x="121" y="7"/>
                  </a:cubicBezTo>
                  <a:cubicBezTo>
                    <a:pt x="121" y="7"/>
                    <a:pt x="121" y="7"/>
                    <a:pt x="121" y="8"/>
                  </a:cubicBezTo>
                  <a:cubicBezTo>
                    <a:pt x="122" y="8"/>
                    <a:pt x="121" y="9"/>
                    <a:pt x="121" y="9"/>
                  </a:cubicBezTo>
                  <a:cubicBezTo>
                    <a:pt x="120" y="9"/>
                    <a:pt x="120" y="9"/>
                    <a:pt x="120" y="9"/>
                  </a:cubicBezTo>
                  <a:cubicBezTo>
                    <a:pt x="120" y="9"/>
                    <a:pt x="120" y="8"/>
                    <a:pt x="120" y="8"/>
                  </a:cubicBezTo>
                  <a:cubicBezTo>
                    <a:pt x="119" y="8"/>
                    <a:pt x="119" y="9"/>
                    <a:pt x="119" y="10"/>
                  </a:cubicBezTo>
                  <a:cubicBezTo>
                    <a:pt x="119" y="10"/>
                    <a:pt x="117" y="10"/>
                    <a:pt x="115" y="11"/>
                  </a:cubicBezTo>
                  <a:cubicBezTo>
                    <a:pt x="114" y="11"/>
                    <a:pt x="114" y="11"/>
                    <a:pt x="114" y="11"/>
                  </a:cubicBezTo>
                  <a:cubicBezTo>
                    <a:pt x="112" y="11"/>
                    <a:pt x="110" y="10"/>
                    <a:pt x="111" y="10"/>
                  </a:cubicBezTo>
                  <a:cubicBezTo>
                    <a:pt x="111" y="10"/>
                    <a:pt x="107" y="10"/>
                    <a:pt x="102" y="10"/>
                  </a:cubicBezTo>
                  <a:cubicBezTo>
                    <a:pt x="97" y="10"/>
                    <a:pt x="104" y="10"/>
                    <a:pt x="107" y="7"/>
                  </a:cubicBezTo>
                  <a:cubicBezTo>
                    <a:pt x="109" y="6"/>
                    <a:pt x="106" y="5"/>
                    <a:pt x="98" y="4"/>
                  </a:cubicBezTo>
                  <a:cubicBezTo>
                    <a:pt x="97" y="4"/>
                    <a:pt x="97" y="4"/>
                    <a:pt x="96" y="4"/>
                  </a:cubicBezTo>
                  <a:cubicBezTo>
                    <a:pt x="93" y="4"/>
                    <a:pt x="90" y="5"/>
                    <a:pt x="86" y="5"/>
                  </a:cubicBezTo>
                  <a:cubicBezTo>
                    <a:pt x="85" y="5"/>
                    <a:pt x="84" y="6"/>
                    <a:pt x="83" y="6"/>
                  </a:cubicBezTo>
                  <a:cubicBezTo>
                    <a:pt x="81" y="6"/>
                    <a:pt x="82" y="4"/>
                    <a:pt x="87" y="3"/>
                  </a:cubicBezTo>
                  <a:cubicBezTo>
                    <a:pt x="90" y="1"/>
                    <a:pt x="91" y="0"/>
                    <a:pt x="8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34" name="Freeform 126"/>
            <p:cNvSpPr>
              <a:spLocks/>
            </p:cNvSpPr>
            <p:nvPr/>
          </p:nvSpPr>
          <p:spPr bwMode="auto">
            <a:xfrm>
              <a:off x="3233738" y="4381500"/>
              <a:ext cx="95250" cy="25400"/>
            </a:xfrm>
            <a:custGeom>
              <a:avLst/>
              <a:gdLst>
                <a:gd name="T0" fmla="*/ 10 w 35"/>
                <a:gd name="T1" fmla="*/ 0 h 9"/>
                <a:gd name="T2" fmla="*/ 7 w 35"/>
                <a:gd name="T3" fmla="*/ 9 h 9"/>
                <a:gd name="T4" fmla="*/ 22 w 35"/>
                <a:gd name="T5" fmla="*/ 2 h 9"/>
                <a:gd name="T6" fmla="*/ 10 w 35"/>
                <a:gd name="T7" fmla="*/ 0 h 9"/>
              </a:gdLst>
              <a:ahLst/>
              <a:cxnLst>
                <a:cxn ang="0">
                  <a:pos x="T0" y="T1"/>
                </a:cxn>
                <a:cxn ang="0">
                  <a:pos x="T2" y="T3"/>
                </a:cxn>
                <a:cxn ang="0">
                  <a:pos x="T4" y="T5"/>
                </a:cxn>
                <a:cxn ang="0">
                  <a:pos x="T6" y="T7"/>
                </a:cxn>
              </a:cxnLst>
              <a:rect l="0" t="0" r="r" b="b"/>
              <a:pathLst>
                <a:path w="35" h="9">
                  <a:moveTo>
                    <a:pt x="10" y="0"/>
                  </a:moveTo>
                  <a:cubicBezTo>
                    <a:pt x="0" y="0"/>
                    <a:pt x="5" y="7"/>
                    <a:pt x="7" y="9"/>
                  </a:cubicBezTo>
                  <a:cubicBezTo>
                    <a:pt x="15" y="7"/>
                    <a:pt x="35" y="4"/>
                    <a:pt x="22" y="2"/>
                  </a:cubicBezTo>
                  <a:cubicBezTo>
                    <a:pt x="17" y="1"/>
                    <a:pt x="13"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35" name="Freeform 127"/>
            <p:cNvSpPr>
              <a:spLocks/>
            </p:cNvSpPr>
            <p:nvPr/>
          </p:nvSpPr>
          <p:spPr bwMode="auto">
            <a:xfrm>
              <a:off x="3571875" y="4365625"/>
              <a:ext cx="68263" cy="15875"/>
            </a:xfrm>
            <a:custGeom>
              <a:avLst/>
              <a:gdLst>
                <a:gd name="T0" fmla="*/ 11 w 25"/>
                <a:gd name="T1" fmla="*/ 0 h 6"/>
                <a:gd name="T2" fmla="*/ 10 w 25"/>
                <a:gd name="T3" fmla="*/ 1 h 6"/>
                <a:gd name="T4" fmla="*/ 4 w 25"/>
                <a:gd name="T5" fmla="*/ 2 h 6"/>
                <a:gd name="T6" fmla="*/ 0 w 25"/>
                <a:gd name="T7" fmla="*/ 3 h 6"/>
                <a:gd name="T8" fmla="*/ 9 w 25"/>
                <a:gd name="T9" fmla="*/ 6 h 6"/>
                <a:gd name="T10" fmla="*/ 13 w 25"/>
                <a:gd name="T11" fmla="*/ 6 h 6"/>
                <a:gd name="T12" fmla="*/ 25 w 25"/>
                <a:gd name="T13" fmla="*/ 2 h 6"/>
                <a:gd name="T14" fmla="*/ 17 w 25"/>
                <a:gd name="T15" fmla="*/ 0 h 6"/>
                <a:gd name="T16" fmla="*/ 14 w 25"/>
                <a:gd name="T17" fmla="*/ 0 h 6"/>
                <a:gd name="T18" fmla="*/ 13 w 25"/>
                <a:gd name="T19" fmla="*/ 0 h 6"/>
                <a:gd name="T20" fmla="*/ 12 w 25"/>
                <a:gd name="T21" fmla="*/ 0 h 6"/>
                <a:gd name="T22" fmla="*/ 11 w 25"/>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6">
                  <a:moveTo>
                    <a:pt x="11" y="0"/>
                  </a:moveTo>
                  <a:cubicBezTo>
                    <a:pt x="10" y="0"/>
                    <a:pt x="10" y="0"/>
                    <a:pt x="10" y="1"/>
                  </a:cubicBezTo>
                  <a:cubicBezTo>
                    <a:pt x="9" y="1"/>
                    <a:pt x="6" y="1"/>
                    <a:pt x="4" y="2"/>
                  </a:cubicBezTo>
                  <a:cubicBezTo>
                    <a:pt x="3" y="2"/>
                    <a:pt x="2" y="2"/>
                    <a:pt x="0" y="3"/>
                  </a:cubicBezTo>
                  <a:cubicBezTo>
                    <a:pt x="2" y="4"/>
                    <a:pt x="4" y="5"/>
                    <a:pt x="9" y="6"/>
                  </a:cubicBezTo>
                  <a:cubicBezTo>
                    <a:pt x="10" y="6"/>
                    <a:pt x="12" y="6"/>
                    <a:pt x="13" y="6"/>
                  </a:cubicBezTo>
                  <a:cubicBezTo>
                    <a:pt x="19" y="6"/>
                    <a:pt x="25" y="4"/>
                    <a:pt x="25" y="2"/>
                  </a:cubicBezTo>
                  <a:cubicBezTo>
                    <a:pt x="24" y="0"/>
                    <a:pt x="20" y="0"/>
                    <a:pt x="17" y="0"/>
                  </a:cubicBezTo>
                  <a:cubicBezTo>
                    <a:pt x="16" y="0"/>
                    <a:pt x="15" y="0"/>
                    <a:pt x="14" y="0"/>
                  </a:cubicBezTo>
                  <a:cubicBezTo>
                    <a:pt x="14" y="0"/>
                    <a:pt x="13" y="0"/>
                    <a:pt x="13" y="0"/>
                  </a:cubicBezTo>
                  <a:cubicBezTo>
                    <a:pt x="12" y="0"/>
                    <a:pt x="12" y="0"/>
                    <a:pt x="12" y="0"/>
                  </a:cubicBezTo>
                  <a:cubicBezTo>
                    <a:pt x="12" y="0"/>
                    <a:pt x="11" y="0"/>
                    <a:pt x="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36" name="Freeform 128"/>
            <p:cNvSpPr>
              <a:spLocks/>
            </p:cNvSpPr>
            <p:nvPr/>
          </p:nvSpPr>
          <p:spPr bwMode="auto">
            <a:xfrm>
              <a:off x="2935288" y="4514850"/>
              <a:ext cx="7938" cy="3175"/>
            </a:xfrm>
            <a:custGeom>
              <a:avLst/>
              <a:gdLst>
                <a:gd name="T0" fmla="*/ 3 w 3"/>
                <a:gd name="T1" fmla="*/ 0 h 1"/>
                <a:gd name="T2" fmla="*/ 1 w 3"/>
                <a:gd name="T3" fmla="*/ 0 h 1"/>
                <a:gd name="T4" fmla="*/ 2 w 3"/>
                <a:gd name="T5" fmla="*/ 1 h 1"/>
                <a:gd name="T6" fmla="*/ 2 w 3"/>
                <a:gd name="T7" fmla="*/ 1 h 1"/>
                <a:gd name="T8" fmla="*/ 2 w 3"/>
                <a:gd name="T9" fmla="*/ 0 h 1"/>
                <a:gd name="T10" fmla="*/ 3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3" y="0"/>
                  </a:moveTo>
                  <a:cubicBezTo>
                    <a:pt x="3" y="0"/>
                    <a:pt x="2" y="0"/>
                    <a:pt x="1" y="0"/>
                  </a:cubicBezTo>
                  <a:cubicBezTo>
                    <a:pt x="0" y="1"/>
                    <a:pt x="1" y="1"/>
                    <a:pt x="2" y="1"/>
                  </a:cubicBezTo>
                  <a:cubicBezTo>
                    <a:pt x="2" y="1"/>
                    <a:pt x="2" y="1"/>
                    <a:pt x="2" y="1"/>
                  </a:cubicBezTo>
                  <a:cubicBezTo>
                    <a:pt x="2" y="1"/>
                    <a:pt x="2" y="0"/>
                    <a:pt x="2"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37" name="Freeform 129"/>
            <p:cNvSpPr>
              <a:spLocks/>
            </p:cNvSpPr>
            <p:nvPr/>
          </p:nvSpPr>
          <p:spPr bwMode="auto">
            <a:xfrm>
              <a:off x="3943350" y="4673600"/>
              <a:ext cx="19050" cy="1587"/>
            </a:xfrm>
            <a:custGeom>
              <a:avLst/>
              <a:gdLst>
                <a:gd name="T0" fmla="*/ 7 w 7"/>
                <a:gd name="T1" fmla="*/ 0 h 1"/>
                <a:gd name="T2" fmla="*/ 2 w 7"/>
                <a:gd name="T3" fmla="*/ 1 h 1"/>
                <a:gd name="T4" fmla="*/ 4 w 7"/>
                <a:gd name="T5" fmla="*/ 1 h 1"/>
                <a:gd name="T6" fmla="*/ 5 w 7"/>
                <a:gd name="T7" fmla="*/ 1 h 1"/>
                <a:gd name="T8" fmla="*/ 7 w 7"/>
                <a:gd name="T9" fmla="*/ 0 h 1"/>
              </a:gdLst>
              <a:ahLst/>
              <a:cxnLst>
                <a:cxn ang="0">
                  <a:pos x="T0" y="T1"/>
                </a:cxn>
                <a:cxn ang="0">
                  <a:pos x="T2" y="T3"/>
                </a:cxn>
                <a:cxn ang="0">
                  <a:pos x="T4" y="T5"/>
                </a:cxn>
                <a:cxn ang="0">
                  <a:pos x="T6" y="T7"/>
                </a:cxn>
                <a:cxn ang="0">
                  <a:pos x="T8" y="T9"/>
                </a:cxn>
              </a:cxnLst>
              <a:rect l="0" t="0" r="r" b="b"/>
              <a:pathLst>
                <a:path w="7" h="1">
                  <a:moveTo>
                    <a:pt x="7" y="0"/>
                  </a:moveTo>
                  <a:cubicBezTo>
                    <a:pt x="6" y="0"/>
                    <a:pt x="4" y="0"/>
                    <a:pt x="2" y="1"/>
                  </a:cubicBezTo>
                  <a:cubicBezTo>
                    <a:pt x="0" y="1"/>
                    <a:pt x="2" y="1"/>
                    <a:pt x="4" y="1"/>
                  </a:cubicBezTo>
                  <a:cubicBezTo>
                    <a:pt x="4" y="1"/>
                    <a:pt x="5" y="1"/>
                    <a:pt x="5" y="1"/>
                  </a:cubicBezTo>
                  <a:cubicBezTo>
                    <a:pt x="6" y="1"/>
                    <a:pt x="6"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38" name="Freeform 130"/>
            <p:cNvSpPr>
              <a:spLocks noEditPoints="1"/>
            </p:cNvSpPr>
            <p:nvPr/>
          </p:nvSpPr>
          <p:spPr bwMode="auto">
            <a:xfrm>
              <a:off x="5789613" y="4730750"/>
              <a:ext cx="241300" cy="104775"/>
            </a:xfrm>
            <a:custGeom>
              <a:avLst/>
              <a:gdLst>
                <a:gd name="T0" fmla="*/ 51 w 89"/>
                <a:gd name="T1" fmla="*/ 36 h 39"/>
                <a:gd name="T2" fmla="*/ 55 w 89"/>
                <a:gd name="T3" fmla="*/ 36 h 39"/>
                <a:gd name="T4" fmla="*/ 21 w 89"/>
                <a:gd name="T5" fmla="*/ 0 h 39"/>
                <a:gd name="T6" fmla="*/ 9 w 89"/>
                <a:gd name="T7" fmla="*/ 1 h 39"/>
                <a:gd name="T8" fmla="*/ 6 w 89"/>
                <a:gd name="T9" fmla="*/ 3 h 39"/>
                <a:gd name="T10" fmla="*/ 4 w 89"/>
                <a:gd name="T11" fmla="*/ 4 h 39"/>
                <a:gd name="T12" fmla="*/ 2 w 89"/>
                <a:gd name="T13" fmla="*/ 5 h 39"/>
                <a:gd name="T14" fmla="*/ 3 w 89"/>
                <a:gd name="T15" fmla="*/ 5 h 39"/>
                <a:gd name="T16" fmla="*/ 3 w 89"/>
                <a:gd name="T17" fmla="*/ 6 h 39"/>
                <a:gd name="T18" fmla="*/ 4 w 89"/>
                <a:gd name="T19" fmla="*/ 6 h 39"/>
                <a:gd name="T20" fmla="*/ 5 w 89"/>
                <a:gd name="T21" fmla="*/ 6 h 39"/>
                <a:gd name="T22" fmla="*/ 2 w 89"/>
                <a:gd name="T23" fmla="*/ 8 h 39"/>
                <a:gd name="T24" fmla="*/ 4 w 89"/>
                <a:gd name="T25" fmla="*/ 8 h 39"/>
                <a:gd name="T26" fmla="*/ 4 w 89"/>
                <a:gd name="T27" fmla="*/ 13 h 39"/>
                <a:gd name="T28" fmla="*/ 9 w 89"/>
                <a:gd name="T29" fmla="*/ 11 h 39"/>
                <a:gd name="T30" fmla="*/ 8 w 89"/>
                <a:gd name="T31" fmla="*/ 12 h 39"/>
                <a:gd name="T32" fmla="*/ 10 w 89"/>
                <a:gd name="T33" fmla="*/ 11 h 39"/>
                <a:gd name="T34" fmla="*/ 11 w 89"/>
                <a:gd name="T35" fmla="*/ 11 h 39"/>
                <a:gd name="T36" fmla="*/ 11 w 89"/>
                <a:gd name="T37" fmla="*/ 11 h 39"/>
                <a:gd name="T38" fmla="*/ 12 w 89"/>
                <a:gd name="T39" fmla="*/ 15 h 39"/>
                <a:gd name="T40" fmla="*/ 14 w 89"/>
                <a:gd name="T41" fmla="*/ 18 h 39"/>
                <a:gd name="T42" fmla="*/ 23 w 89"/>
                <a:gd name="T43" fmla="*/ 16 h 39"/>
                <a:gd name="T44" fmla="*/ 27 w 89"/>
                <a:gd name="T45" fmla="*/ 18 h 39"/>
                <a:gd name="T46" fmla="*/ 33 w 89"/>
                <a:gd name="T47" fmla="*/ 24 h 39"/>
                <a:gd name="T48" fmla="*/ 33 w 89"/>
                <a:gd name="T49" fmla="*/ 24 h 39"/>
                <a:gd name="T50" fmla="*/ 30 w 89"/>
                <a:gd name="T51" fmla="*/ 24 h 39"/>
                <a:gd name="T52" fmla="*/ 29 w 89"/>
                <a:gd name="T53" fmla="*/ 24 h 39"/>
                <a:gd name="T54" fmla="*/ 16 w 89"/>
                <a:gd name="T55" fmla="*/ 26 h 39"/>
                <a:gd name="T56" fmla="*/ 17 w 89"/>
                <a:gd name="T57" fmla="*/ 26 h 39"/>
                <a:gd name="T58" fmla="*/ 8 w 89"/>
                <a:gd name="T59" fmla="*/ 31 h 39"/>
                <a:gd name="T60" fmla="*/ 19 w 89"/>
                <a:gd name="T61" fmla="*/ 32 h 39"/>
                <a:gd name="T62" fmla="*/ 29 w 89"/>
                <a:gd name="T63" fmla="*/ 32 h 39"/>
                <a:gd name="T64" fmla="*/ 21 w 89"/>
                <a:gd name="T65" fmla="*/ 35 h 39"/>
                <a:gd name="T66" fmla="*/ 5 w 89"/>
                <a:gd name="T67" fmla="*/ 39 h 39"/>
                <a:gd name="T68" fmla="*/ 58 w 89"/>
                <a:gd name="T69" fmla="*/ 36 h 39"/>
                <a:gd name="T70" fmla="*/ 80 w 89"/>
                <a:gd name="T71" fmla="*/ 32 h 39"/>
                <a:gd name="T72" fmla="*/ 77 w 89"/>
                <a:gd name="T73" fmla="*/ 32 h 39"/>
                <a:gd name="T74" fmla="*/ 75 w 89"/>
                <a:gd name="T75" fmla="*/ 32 h 39"/>
                <a:gd name="T76" fmla="*/ 76 w 89"/>
                <a:gd name="T77" fmla="*/ 32 h 39"/>
                <a:gd name="T78" fmla="*/ 79 w 89"/>
                <a:gd name="T79" fmla="*/ 30 h 39"/>
                <a:gd name="T80" fmla="*/ 84 w 89"/>
                <a:gd name="T81" fmla="*/ 26 h 39"/>
                <a:gd name="T82" fmla="*/ 72 w 89"/>
                <a:gd name="T83" fmla="*/ 25 h 39"/>
                <a:gd name="T84" fmla="*/ 69 w 89"/>
                <a:gd name="T85" fmla="*/ 26 h 39"/>
                <a:gd name="T86" fmla="*/ 61 w 89"/>
                <a:gd name="T87" fmla="*/ 22 h 39"/>
                <a:gd name="T88" fmla="*/ 62 w 89"/>
                <a:gd name="T89" fmla="*/ 22 h 39"/>
                <a:gd name="T90" fmla="*/ 29 w 89"/>
                <a:gd name="T91" fmla="*/ 11 h 39"/>
                <a:gd name="T92" fmla="*/ 40 w 89"/>
                <a:gd name="T93" fmla="*/ 5 h 39"/>
                <a:gd name="T94" fmla="*/ 24 w 89"/>
                <a:gd name="T95" fmla="*/ 4 h 39"/>
                <a:gd name="T96" fmla="*/ 21 w 89"/>
                <a:gd name="T97" fmla="*/ 4 h 39"/>
                <a:gd name="T98" fmla="*/ 21 w 89"/>
                <a:gd name="T99" fmla="*/ 3 h 39"/>
                <a:gd name="T100" fmla="*/ 21 w 89"/>
                <a:gd name="T10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 h="39">
                  <a:moveTo>
                    <a:pt x="53" y="36"/>
                  </a:moveTo>
                  <a:cubicBezTo>
                    <a:pt x="51" y="36"/>
                    <a:pt x="50" y="36"/>
                    <a:pt x="51" y="36"/>
                  </a:cubicBezTo>
                  <a:cubicBezTo>
                    <a:pt x="51" y="36"/>
                    <a:pt x="53" y="36"/>
                    <a:pt x="53" y="36"/>
                  </a:cubicBezTo>
                  <a:cubicBezTo>
                    <a:pt x="53" y="36"/>
                    <a:pt x="55" y="36"/>
                    <a:pt x="55" y="36"/>
                  </a:cubicBezTo>
                  <a:cubicBezTo>
                    <a:pt x="56" y="36"/>
                    <a:pt x="54" y="36"/>
                    <a:pt x="53" y="36"/>
                  </a:cubicBezTo>
                  <a:moveTo>
                    <a:pt x="21" y="0"/>
                  </a:moveTo>
                  <a:cubicBezTo>
                    <a:pt x="21" y="0"/>
                    <a:pt x="21" y="0"/>
                    <a:pt x="20" y="0"/>
                  </a:cubicBezTo>
                  <a:cubicBezTo>
                    <a:pt x="15" y="0"/>
                    <a:pt x="10" y="0"/>
                    <a:pt x="9" y="1"/>
                  </a:cubicBezTo>
                  <a:cubicBezTo>
                    <a:pt x="7" y="2"/>
                    <a:pt x="8" y="3"/>
                    <a:pt x="6" y="3"/>
                  </a:cubicBezTo>
                  <a:cubicBezTo>
                    <a:pt x="6" y="3"/>
                    <a:pt x="6" y="3"/>
                    <a:pt x="6" y="3"/>
                  </a:cubicBezTo>
                  <a:cubicBezTo>
                    <a:pt x="6" y="3"/>
                    <a:pt x="6" y="3"/>
                    <a:pt x="6" y="3"/>
                  </a:cubicBezTo>
                  <a:cubicBezTo>
                    <a:pt x="4" y="3"/>
                    <a:pt x="4" y="3"/>
                    <a:pt x="4" y="4"/>
                  </a:cubicBezTo>
                  <a:cubicBezTo>
                    <a:pt x="4" y="4"/>
                    <a:pt x="3" y="4"/>
                    <a:pt x="2" y="4"/>
                  </a:cubicBezTo>
                  <a:cubicBezTo>
                    <a:pt x="3" y="5"/>
                    <a:pt x="2" y="5"/>
                    <a:pt x="2" y="5"/>
                  </a:cubicBezTo>
                  <a:cubicBezTo>
                    <a:pt x="2" y="5"/>
                    <a:pt x="2" y="5"/>
                    <a:pt x="3" y="5"/>
                  </a:cubicBezTo>
                  <a:cubicBezTo>
                    <a:pt x="3" y="5"/>
                    <a:pt x="3" y="5"/>
                    <a:pt x="3" y="5"/>
                  </a:cubicBezTo>
                  <a:cubicBezTo>
                    <a:pt x="3" y="5"/>
                    <a:pt x="3" y="5"/>
                    <a:pt x="3" y="5"/>
                  </a:cubicBezTo>
                  <a:cubicBezTo>
                    <a:pt x="3" y="5"/>
                    <a:pt x="3" y="5"/>
                    <a:pt x="3" y="6"/>
                  </a:cubicBezTo>
                  <a:cubicBezTo>
                    <a:pt x="3" y="6"/>
                    <a:pt x="3" y="6"/>
                    <a:pt x="3" y="6"/>
                  </a:cubicBezTo>
                  <a:cubicBezTo>
                    <a:pt x="4" y="6"/>
                    <a:pt x="4" y="6"/>
                    <a:pt x="4" y="6"/>
                  </a:cubicBezTo>
                  <a:cubicBezTo>
                    <a:pt x="5" y="6"/>
                    <a:pt x="5" y="6"/>
                    <a:pt x="5" y="6"/>
                  </a:cubicBezTo>
                  <a:cubicBezTo>
                    <a:pt x="5" y="6"/>
                    <a:pt x="5" y="6"/>
                    <a:pt x="5" y="6"/>
                  </a:cubicBezTo>
                  <a:cubicBezTo>
                    <a:pt x="6" y="6"/>
                    <a:pt x="4" y="6"/>
                    <a:pt x="2" y="7"/>
                  </a:cubicBezTo>
                  <a:cubicBezTo>
                    <a:pt x="0" y="8"/>
                    <a:pt x="0" y="8"/>
                    <a:pt x="2" y="8"/>
                  </a:cubicBezTo>
                  <a:cubicBezTo>
                    <a:pt x="2" y="8"/>
                    <a:pt x="3" y="8"/>
                    <a:pt x="3" y="8"/>
                  </a:cubicBezTo>
                  <a:cubicBezTo>
                    <a:pt x="3" y="8"/>
                    <a:pt x="4" y="8"/>
                    <a:pt x="4" y="8"/>
                  </a:cubicBezTo>
                  <a:cubicBezTo>
                    <a:pt x="6" y="8"/>
                    <a:pt x="6" y="9"/>
                    <a:pt x="4" y="11"/>
                  </a:cubicBezTo>
                  <a:cubicBezTo>
                    <a:pt x="3" y="12"/>
                    <a:pt x="3" y="13"/>
                    <a:pt x="4" y="13"/>
                  </a:cubicBezTo>
                  <a:cubicBezTo>
                    <a:pt x="4" y="13"/>
                    <a:pt x="5" y="13"/>
                    <a:pt x="6" y="12"/>
                  </a:cubicBezTo>
                  <a:cubicBezTo>
                    <a:pt x="7" y="12"/>
                    <a:pt x="9" y="11"/>
                    <a:pt x="9" y="11"/>
                  </a:cubicBezTo>
                  <a:cubicBezTo>
                    <a:pt x="9" y="11"/>
                    <a:pt x="9" y="11"/>
                    <a:pt x="9" y="11"/>
                  </a:cubicBezTo>
                  <a:cubicBezTo>
                    <a:pt x="8" y="12"/>
                    <a:pt x="8" y="12"/>
                    <a:pt x="8" y="12"/>
                  </a:cubicBezTo>
                  <a:cubicBezTo>
                    <a:pt x="8" y="12"/>
                    <a:pt x="9" y="12"/>
                    <a:pt x="9" y="11"/>
                  </a:cubicBezTo>
                  <a:cubicBezTo>
                    <a:pt x="9" y="11"/>
                    <a:pt x="9" y="11"/>
                    <a:pt x="10" y="11"/>
                  </a:cubicBezTo>
                  <a:cubicBezTo>
                    <a:pt x="10" y="11"/>
                    <a:pt x="10" y="11"/>
                    <a:pt x="10" y="11"/>
                  </a:cubicBezTo>
                  <a:cubicBezTo>
                    <a:pt x="10" y="11"/>
                    <a:pt x="11" y="11"/>
                    <a:pt x="11" y="11"/>
                  </a:cubicBezTo>
                  <a:cubicBezTo>
                    <a:pt x="11" y="11"/>
                    <a:pt x="11" y="11"/>
                    <a:pt x="11" y="11"/>
                  </a:cubicBezTo>
                  <a:cubicBezTo>
                    <a:pt x="11" y="11"/>
                    <a:pt x="11" y="11"/>
                    <a:pt x="11" y="11"/>
                  </a:cubicBezTo>
                  <a:cubicBezTo>
                    <a:pt x="11" y="11"/>
                    <a:pt x="12" y="11"/>
                    <a:pt x="12" y="11"/>
                  </a:cubicBezTo>
                  <a:cubicBezTo>
                    <a:pt x="13" y="12"/>
                    <a:pt x="13" y="13"/>
                    <a:pt x="12" y="15"/>
                  </a:cubicBezTo>
                  <a:cubicBezTo>
                    <a:pt x="11" y="16"/>
                    <a:pt x="12" y="17"/>
                    <a:pt x="13" y="17"/>
                  </a:cubicBezTo>
                  <a:cubicBezTo>
                    <a:pt x="13" y="18"/>
                    <a:pt x="13" y="18"/>
                    <a:pt x="14" y="18"/>
                  </a:cubicBezTo>
                  <a:cubicBezTo>
                    <a:pt x="15" y="18"/>
                    <a:pt x="17" y="17"/>
                    <a:pt x="17" y="17"/>
                  </a:cubicBezTo>
                  <a:cubicBezTo>
                    <a:pt x="16" y="17"/>
                    <a:pt x="19" y="16"/>
                    <a:pt x="23" y="16"/>
                  </a:cubicBezTo>
                  <a:cubicBezTo>
                    <a:pt x="23" y="16"/>
                    <a:pt x="23" y="16"/>
                    <a:pt x="24" y="16"/>
                  </a:cubicBezTo>
                  <a:cubicBezTo>
                    <a:pt x="28" y="16"/>
                    <a:pt x="27" y="17"/>
                    <a:pt x="27" y="18"/>
                  </a:cubicBezTo>
                  <a:cubicBezTo>
                    <a:pt x="26" y="20"/>
                    <a:pt x="34" y="21"/>
                    <a:pt x="34" y="22"/>
                  </a:cubicBezTo>
                  <a:cubicBezTo>
                    <a:pt x="34" y="23"/>
                    <a:pt x="35" y="24"/>
                    <a:pt x="33" y="24"/>
                  </a:cubicBezTo>
                  <a:cubicBezTo>
                    <a:pt x="33" y="24"/>
                    <a:pt x="33" y="24"/>
                    <a:pt x="33" y="24"/>
                  </a:cubicBezTo>
                  <a:cubicBezTo>
                    <a:pt x="33" y="24"/>
                    <a:pt x="33" y="24"/>
                    <a:pt x="33" y="24"/>
                  </a:cubicBezTo>
                  <a:cubicBezTo>
                    <a:pt x="31" y="24"/>
                    <a:pt x="30" y="24"/>
                    <a:pt x="31" y="24"/>
                  </a:cubicBezTo>
                  <a:cubicBezTo>
                    <a:pt x="31" y="24"/>
                    <a:pt x="31" y="24"/>
                    <a:pt x="30" y="24"/>
                  </a:cubicBezTo>
                  <a:cubicBezTo>
                    <a:pt x="30" y="24"/>
                    <a:pt x="30" y="24"/>
                    <a:pt x="30" y="24"/>
                  </a:cubicBezTo>
                  <a:cubicBezTo>
                    <a:pt x="30" y="24"/>
                    <a:pt x="30" y="24"/>
                    <a:pt x="29" y="24"/>
                  </a:cubicBezTo>
                  <a:cubicBezTo>
                    <a:pt x="27" y="24"/>
                    <a:pt x="25" y="24"/>
                    <a:pt x="22" y="25"/>
                  </a:cubicBezTo>
                  <a:cubicBezTo>
                    <a:pt x="17" y="25"/>
                    <a:pt x="15" y="26"/>
                    <a:pt x="16" y="26"/>
                  </a:cubicBezTo>
                  <a:cubicBezTo>
                    <a:pt x="16" y="26"/>
                    <a:pt x="16" y="26"/>
                    <a:pt x="16" y="26"/>
                  </a:cubicBezTo>
                  <a:cubicBezTo>
                    <a:pt x="16" y="26"/>
                    <a:pt x="16" y="26"/>
                    <a:pt x="17" y="26"/>
                  </a:cubicBezTo>
                  <a:cubicBezTo>
                    <a:pt x="19" y="26"/>
                    <a:pt x="22" y="28"/>
                    <a:pt x="17" y="29"/>
                  </a:cubicBezTo>
                  <a:cubicBezTo>
                    <a:pt x="12" y="30"/>
                    <a:pt x="7" y="31"/>
                    <a:pt x="8" y="31"/>
                  </a:cubicBezTo>
                  <a:cubicBezTo>
                    <a:pt x="10" y="31"/>
                    <a:pt x="10" y="31"/>
                    <a:pt x="14" y="31"/>
                  </a:cubicBezTo>
                  <a:cubicBezTo>
                    <a:pt x="17" y="32"/>
                    <a:pt x="19" y="31"/>
                    <a:pt x="19" y="32"/>
                  </a:cubicBezTo>
                  <a:cubicBezTo>
                    <a:pt x="18" y="32"/>
                    <a:pt x="22" y="32"/>
                    <a:pt x="28" y="32"/>
                  </a:cubicBezTo>
                  <a:cubicBezTo>
                    <a:pt x="28" y="32"/>
                    <a:pt x="29" y="32"/>
                    <a:pt x="29" y="32"/>
                  </a:cubicBezTo>
                  <a:cubicBezTo>
                    <a:pt x="30" y="32"/>
                    <a:pt x="30" y="32"/>
                    <a:pt x="30" y="32"/>
                  </a:cubicBezTo>
                  <a:cubicBezTo>
                    <a:pt x="35" y="32"/>
                    <a:pt x="32" y="34"/>
                    <a:pt x="21" y="35"/>
                  </a:cubicBezTo>
                  <a:cubicBezTo>
                    <a:pt x="10" y="37"/>
                    <a:pt x="2" y="39"/>
                    <a:pt x="4" y="39"/>
                  </a:cubicBezTo>
                  <a:cubicBezTo>
                    <a:pt x="4" y="39"/>
                    <a:pt x="4" y="39"/>
                    <a:pt x="5" y="39"/>
                  </a:cubicBezTo>
                  <a:cubicBezTo>
                    <a:pt x="7" y="39"/>
                    <a:pt x="21" y="38"/>
                    <a:pt x="38" y="37"/>
                  </a:cubicBezTo>
                  <a:cubicBezTo>
                    <a:pt x="44" y="37"/>
                    <a:pt x="51" y="36"/>
                    <a:pt x="58" y="36"/>
                  </a:cubicBezTo>
                  <a:cubicBezTo>
                    <a:pt x="75" y="35"/>
                    <a:pt x="83" y="32"/>
                    <a:pt x="80" y="32"/>
                  </a:cubicBezTo>
                  <a:cubicBezTo>
                    <a:pt x="80" y="32"/>
                    <a:pt x="80" y="32"/>
                    <a:pt x="80" y="32"/>
                  </a:cubicBezTo>
                  <a:cubicBezTo>
                    <a:pt x="80" y="32"/>
                    <a:pt x="80" y="32"/>
                    <a:pt x="80" y="32"/>
                  </a:cubicBezTo>
                  <a:cubicBezTo>
                    <a:pt x="78" y="32"/>
                    <a:pt x="78" y="32"/>
                    <a:pt x="77" y="32"/>
                  </a:cubicBezTo>
                  <a:cubicBezTo>
                    <a:pt x="76" y="32"/>
                    <a:pt x="76" y="32"/>
                    <a:pt x="75" y="32"/>
                  </a:cubicBezTo>
                  <a:cubicBezTo>
                    <a:pt x="75" y="32"/>
                    <a:pt x="75" y="32"/>
                    <a:pt x="75" y="32"/>
                  </a:cubicBezTo>
                  <a:cubicBezTo>
                    <a:pt x="75" y="32"/>
                    <a:pt x="75" y="32"/>
                    <a:pt x="75" y="32"/>
                  </a:cubicBezTo>
                  <a:cubicBezTo>
                    <a:pt x="74" y="32"/>
                    <a:pt x="74" y="32"/>
                    <a:pt x="76" y="32"/>
                  </a:cubicBezTo>
                  <a:cubicBezTo>
                    <a:pt x="77" y="31"/>
                    <a:pt x="79" y="31"/>
                    <a:pt x="78" y="31"/>
                  </a:cubicBezTo>
                  <a:cubicBezTo>
                    <a:pt x="77" y="31"/>
                    <a:pt x="78" y="31"/>
                    <a:pt x="79" y="30"/>
                  </a:cubicBezTo>
                  <a:cubicBezTo>
                    <a:pt x="81" y="30"/>
                    <a:pt x="82" y="30"/>
                    <a:pt x="81" y="30"/>
                  </a:cubicBezTo>
                  <a:cubicBezTo>
                    <a:pt x="81" y="29"/>
                    <a:pt x="89" y="28"/>
                    <a:pt x="84" y="26"/>
                  </a:cubicBezTo>
                  <a:cubicBezTo>
                    <a:pt x="82" y="25"/>
                    <a:pt x="80" y="25"/>
                    <a:pt x="77" y="25"/>
                  </a:cubicBezTo>
                  <a:cubicBezTo>
                    <a:pt x="76" y="25"/>
                    <a:pt x="74" y="25"/>
                    <a:pt x="72" y="25"/>
                  </a:cubicBezTo>
                  <a:cubicBezTo>
                    <a:pt x="71" y="26"/>
                    <a:pt x="70" y="26"/>
                    <a:pt x="69" y="26"/>
                  </a:cubicBezTo>
                  <a:cubicBezTo>
                    <a:pt x="69" y="26"/>
                    <a:pt x="69" y="26"/>
                    <a:pt x="69" y="26"/>
                  </a:cubicBezTo>
                  <a:cubicBezTo>
                    <a:pt x="67" y="25"/>
                    <a:pt x="68" y="24"/>
                    <a:pt x="66" y="23"/>
                  </a:cubicBezTo>
                  <a:cubicBezTo>
                    <a:pt x="64" y="22"/>
                    <a:pt x="61" y="22"/>
                    <a:pt x="61" y="22"/>
                  </a:cubicBezTo>
                  <a:cubicBezTo>
                    <a:pt x="62" y="22"/>
                    <a:pt x="62" y="22"/>
                    <a:pt x="62" y="22"/>
                  </a:cubicBezTo>
                  <a:cubicBezTo>
                    <a:pt x="62" y="22"/>
                    <a:pt x="62" y="22"/>
                    <a:pt x="62" y="22"/>
                  </a:cubicBezTo>
                  <a:cubicBezTo>
                    <a:pt x="65" y="22"/>
                    <a:pt x="62" y="19"/>
                    <a:pt x="50" y="15"/>
                  </a:cubicBezTo>
                  <a:cubicBezTo>
                    <a:pt x="38" y="12"/>
                    <a:pt x="26" y="11"/>
                    <a:pt x="29" y="11"/>
                  </a:cubicBezTo>
                  <a:cubicBezTo>
                    <a:pt x="33" y="10"/>
                    <a:pt x="34" y="10"/>
                    <a:pt x="32" y="10"/>
                  </a:cubicBezTo>
                  <a:cubicBezTo>
                    <a:pt x="30" y="10"/>
                    <a:pt x="46" y="8"/>
                    <a:pt x="40" y="5"/>
                  </a:cubicBezTo>
                  <a:cubicBezTo>
                    <a:pt x="38" y="4"/>
                    <a:pt x="34" y="3"/>
                    <a:pt x="30" y="3"/>
                  </a:cubicBezTo>
                  <a:cubicBezTo>
                    <a:pt x="28" y="3"/>
                    <a:pt x="26" y="3"/>
                    <a:pt x="24" y="4"/>
                  </a:cubicBezTo>
                  <a:cubicBezTo>
                    <a:pt x="22" y="4"/>
                    <a:pt x="21" y="4"/>
                    <a:pt x="21" y="4"/>
                  </a:cubicBezTo>
                  <a:cubicBezTo>
                    <a:pt x="21" y="4"/>
                    <a:pt x="21" y="4"/>
                    <a:pt x="21" y="4"/>
                  </a:cubicBezTo>
                  <a:cubicBezTo>
                    <a:pt x="22" y="3"/>
                    <a:pt x="22" y="3"/>
                    <a:pt x="21" y="3"/>
                  </a:cubicBezTo>
                  <a:cubicBezTo>
                    <a:pt x="21" y="3"/>
                    <a:pt x="21" y="3"/>
                    <a:pt x="21" y="3"/>
                  </a:cubicBezTo>
                  <a:cubicBezTo>
                    <a:pt x="20" y="3"/>
                    <a:pt x="23" y="2"/>
                    <a:pt x="25" y="1"/>
                  </a:cubicBezTo>
                  <a:cubicBezTo>
                    <a:pt x="28" y="0"/>
                    <a:pt x="26" y="0"/>
                    <a:pt x="2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39" name="Freeform 131"/>
            <p:cNvSpPr>
              <a:spLocks noEditPoints="1"/>
            </p:cNvSpPr>
            <p:nvPr/>
          </p:nvSpPr>
          <p:spPr bwMode="auto">
            <a:xfrm>
              <a:off x="4111625" y="4629150"/>
              <a:ext cx="3175" cy="3175"/>
            </a:xfrm>
            <a:custGeom>
              <a:avLst/>
              <a:gdLst>
                <a:gd name="T0" fmla="*/ 1 w 1"/>
                <a:gd name="T1" fmla="*/ 0 h 1"/>
                <a:gd name="T2" fmla="*/ 0 w 1"/>
                <a:gd name="T3" fmla="*/ 1 h 1"/>
                <a:gd name="T4" fmla="*/ 0 w 1"/>
                <a:gd name="T5" fmla="*/ 1 h 1"/>
                <a:gd name="T6" fmla="*/ 1 w 1"/>
                <a:gd name="T7" fmla="*/ 1 h 1"/>
                <a:gd name="T8" fmla="*/ 1 w 1"/>
                <a:gd name="T9" fmla="*/ 0 h 1"/>
                <a:gd name="T10" fmla="*/ 1 w 1"/>
                <a:gd name="T11" fmla="*/ 0 h 1"/>
                <a:gd name="T12" fmla="*/ 1 w 1"/>
                <a:gd name="T13" fmla="*/ 0 h 1"/>
                <a:gd name="T14" fmla="*/ 1 w 1"/>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1">
                  <a:moveTo>
                    <a:pt x="1" y="0"/>
                  </a:moveTo>
                  <a:cubicBezTo>
                    <a:pt x="1" y="0"/>
                    <a:pt x="0" y="0"/>
                    <a:pt x="0" y="1"/>
                  </a:cubicBezTo>
                  <a:cubicBezTo>
                    <a:pt x="0" y="1"/>
                    <a:pt x="0" y="1"/>
                    <a:pt x="0" y="1"/>
                  </a:cubicBezTo>
                  <a:cubicBezTo>
                    <a:pt x="1" y="1"/>
                    <a:pt x="1" y="1"/>
                    <a:pt x="1" y="1"/>
                  </a:cubicBezTo>
                  <a:cubicBezTo>
                    <a:pt x="1" y="0"/>
                    <a:pt x="1" y="0"/>
                    <a:pt x="1" y="0"/>
                  </a:cubicBezTo>
                  <a:moveTo>
                    <a:pt x="1" y="0"/>
                  </a:moveTo>
                  <a:cubicBezTo>
                    <a:pt x="1" y="0"/>
                    <a:pt x="1" y="0"/>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40" name="Freeform 132"/>
            <p:cNvSpPr>
              <a:spLocks/>
            </p:cNvSpPr>
            <p:nvPr/>
          </p:nvSpPr>
          <p:spPr bwMode="auto">
            <a:xfrm>
              <a:off x="4054475" y="4492625"/>
              <a:ext cx="17463" cy="3175"/>
            </a:xfrm>
            <a:custGeom>
              <a:avLst/>
              <a:gdLst>
                <a:gd name="T0" fmla="*/ 6 w 6"/>
                <a:gd name="T1" fmla="*/ 0 h 1"/>
                <a:gd name="T2" fmla="*/ 5 w 6"/>
                <a:gd name="T3" fmla="*/ 0 h 1"/>
                <a:gd name="T4" fmla="*/ 5 w 6"/>
                <a:gd name="T5" fmla="*/ 0 h 1"/>
                <a:gd name="T6" fmla="*/ 3 w 6"/>
                <a:gd name="T7" fmla="*/ 0 h 1"/>
                <a:gd name="T8" fmla="*/ 1 w 6"/>
                <a:gd name="T9" fmla="*/ 0 h 1"/>
                <a:gd name="T10" fmla="*/ 3 w 6"/>
                <a:gd name="T11" fmla="*/ 1 h 1"/>
                <a:gd name="T12" fmla="*/ 5 w 6"/>
                <a:gd name="T13" fmla="*/ 1 h 1"/>
                <a:gd name="T14" fmla="*/ 6 w 6"/>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
                  <a:moveTo>
                    <a:pt x="6" y="0"/>
                  </a:moveTo>
                  <a:cubicBezTo>
                    <a:pt x="6" y="0"/>
                    <a:pt x="6" y="0"/>
                    <a:pt x="5" y="0"/>
                  </a:cubicBezTo>
                  <a:cubicBezTo>
                    <a:pt x="5" y="0"/>
                    <a:pt x="5" y="0"/>
                    <a:pt x="5" y="0"/>
                  </a:cubicBezTo>
                  <a:cubicBezTo>
                    <a:pt x="4" y="0"/>
                    <a:pt x="4" y="0"/>
                    <a:pt x="3" y="0"/>
                  </a:cubicBezTo>
                  <a:cubicBezTo>
                    <a:pt x="2" y="0"/>
                    <a:pt x="1" y="0"/>
                    <a:pt x="1" y="0"/>
                  </a:cubicBezTo>
                  <a:cubicBezTo>
                    <a:pt x="0" y="1"/>
                    <a:pt x="1" y="1"/>
                    <a:pt x="3" y="1"/>
                  </a:cubicBezTo>
                  <a:cubicBezTo>
                    <a:pt x="3" y="1"/>
                    <a:pt x="4" y="1"/>
                    <a:pt x="5" y="1"/>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41" name="Freeform 133"/>
            <p:cNvSpPr>
              <a:spLocks noEditPoints="1"/>
            </p:cNvSpPr>
            <p:nvPr/>
          </p:nvSpPr>
          <p:spPr bwMode="auto">
            <a:xfrm>
              <a:off x="3571875" y="4416425"/>
              <a:ext cx="681038" cy="231775"/>
            </a:xfrm>
            <a:custGeom>
              <a:avLst/>
              <a:gdLst>
                <a:gd name="T0" fmla="*/ 74 w 251"/>
                <a:gd name="T1" fmla="*/ 0 h 85"/>
                <a:gd name="T2" fmla="*/ 11 w 251"/>
                <a:gd name="T3" fmla="*/ 21 h 85"/>
                <a:gd name="T4" fmla="*/ 20 w 251"/>
                <a:gd name="T5" fmla="*/ 26 h 85"/>
                <a:gd name="T6" fmla="*/ 35 w 251"/>
                <a:gd name="T7" fmla="*/ 28 h 85"/>
                <a:gd name="T8" fmla="*/ 70 w 251"/>
                <a:gd name="T9" fmla="*/ 31 h 85"/>
                <a:gd name="T10" fmla="*/ 101 w 251"/>
                <a:gd name="T11" fmla="*/ 30 h 85"/>
                <a:gd name="T12" fmla="*/ 121 w 251"/>
                <a:gd name="T13" fmla="*/ 39 h 85"/>
                <a:gd name="T14" fmla="*/ 134 w 251"/>
                <a:gd name="T15" fmla="*/ 44 h 85"/>
                <a:gd name="T16" fmla="*/ 144 w 251"/>
                <a:gd name="T17" fmla="*/ 49 h 85"/>
                <a:gd name="T18" fmla="*/ 106 w 251"/>
                <a:gd name="T19" fmla="*/ 64 h 85"/>
                <a:gd name="T20" fmla="*/ 86 w 251"/>
                <a:gd name="T21" fmla="*/ 64 h 85"/>
                <a:gd name="T22" fmla="*/ 101 w 251"/>
                <a:gd name="T23" fmla="*/ 69 h 85"/>
                <a:gd name="T24" fmla="*/ 108 w 251"/>
                <a:gd name="T25" fmla="*/ 70 h 85"/>
                <a:gd name="T26" fmla="*/ 122 w 251"/>
                <a:gd name="T27" fmla="*/ 75 h 85"/>
                <a:gd name="T28" fmla="*/ 157 w 251"/>
                <a:gd name="T29" fmla="*/ 77 h 85"/>
                <a:gd name="T30" fmla="*/ 173 w 251"/>
                <a:gd name="T31" fmla="*/ 79 h 85"/>
                <a:gd name="T32" fmla="*/ 180 w 251"/>
                <a:gd name="T33" fmla="*/ 81 h 85"/>
                <a:gd name="T34" fmla="*/ 190 w 251"/>
                <a:gd name="T35" fmla="*/ 81 h 85"/>
                <a:gd name="T36" fmla="*/ 195 w 251"/>
                <a:gd name="T37" fmla="*/ 73 h 85"/>
                <a:gd name="T38" fmla="*/ 185 w 251"/>
                <a:gd name="T39" fmla="*/ 69 h 85"/>
                <a:gd name="T40" fmla="*/ 176 w 251"/>
                <a:gd name="T41" fmla="*/ 65 h 85"/>
                <a:gd name="T42" fmla="*/ 184 w 251"/>
                <a:gd name="T43" fmla="*/ 60 h 85"/>
                <a:gd name="T44" fmla="*/ 199 w 251"/>
                <a:gd name="T45" fmla="*/ 62 h 85"/>
                <a:gd name="T46" fmla="*/ 208 w 251"/>
                <a:gd name="T47" fmla="*/ 63 h 85"/>
                <a:gd name="T48" fmla="*/ 205 w 251"/>
                <a:gd name="T49" fmla="*/ 65 h 85"/>
                <a:gd name="T50" fmla="*/ 207 w 251"/>
                <a:gd name="T51" fmla="*/ 68 h 85"/>
                <a:gd name="T52" fmla="*/ 216 w 251"/>
                <a:gd name="T53" fmla="*/ 70 h 85"/>
                <a:gd name="T54" fmla="*/ 231 w 251"/>
                <a:gd name="T55" fmla="*/ 65 h 85"/>
                <a:gd name="T56" fmla="*/ 236 w 251"/>
                <a:gd name="T57" fmla="*/ 63 h 85"/>
                <a:gd name="T58" fmla="*/ 243 w 251"/>
                <a:gd name="T59" fmla="*/ 62 h 85"/>
                <a:gd name="T60" fmla="*/ 245 w 251"/>
                <a:gd name="T61" fmla="*/ 62 h 85"/>
                <a:gd name="T62" fmla="*/ 244 w 251"/>
                <a:gd name="T63" fmla="*/ 58 h 85"/>
                <a:gd name="T64" fmla="*/ 235 w 251"/>
                <a:gd name="T65" fmla="*/ 58 h 85"/>
                <a:gd name="T66" fmla="*/ 230 w 251"/>
                <a:gd name="T67" fmla="*/ 57 h 85"/>
                <a:gd name="T68" fmla="*/ 226 w 251"/>
                <a:gd name="T69" fmla="*/ 54 h 85"/>
                <a:gd name="T70" fmla="*/ 216 w 251"/>
                <a:gd name="T71" fmla="*/ 53 h 85"/>
                <a:gd name="T72" fmla="*/ 209 w 251"/>
                <a:gd name="T73" fmla="*/ 51 h 85"/>
                <a:gd name="T74" fmla="*/ 202 w 251"/>
                <a:gd name="T75" fmla="*/ 49 h 85"/>
                <a:gd name="T76" fmla="*/ 192 w 251"/>
                <a:gd name="T77" fmla="*/ 46 h 85"/>
                <a:gd name="T78" fmla="*/ 200 w 251"/>
                <a:gd name="T79" fmla="*/ 44 h 85"/>
                <a:gd name="T80" fmla="*/ 199 w 251"/>
                <a:gd name="T81" fmla="*/ 42 h 85"/>
                <a:gd name="T82" fmla="*/ 212 w 251"/>
                <a:gd name="T83" fmla="*/ 35 h 85"/>
                <a:gd name="T84" fmla="*/ 186 w 251"/>
                <a:gd name="T85" fmla="*/ 36 h 85"/>
                <a:gd name="T86" fmla="*/ 204 w 251"/>
                <a:gd name="T87" fmla="*/ 31 h 85"/>
                <a:gd name="T88" fmla="*/ 180 w 251"/>
                <a:gd name="T89" fmla="*/ 33 h 85"/>
                <a:gd name="T90" fmla="*/ 178 w 251"/>
                <a:gd name="T91" fmla="*/ 32 h 85"/>
                <a:gd name="T92" fmla="*/ 178 w 251"/>
                <a:gd name="T93" fmla="*/ 30 h 85"/>
                <a:gd name="T94" fmla="*/ 181 w 251"/>
                <a:gd name="T95" fmla="*/ 28 h 85"/>
                <a:gd name="T96" fmla="*/ 170 w 251"/>
                <a:gd name="T97" fmla="*/ 25 h 85"/>
                <a:gd name="T98" fmla="*/ 166 w 251"/>
                <a:gd name="T99" fmla="*/ 23 h 85"/>
                <a:gd name="T100" fmla="*/ 157 w 251"/>
                <a:gd name="T101" fmla="*/ 22 h 85"/>
                <a:gd name="T102" fmla="*/ 151 w 251"/>
                <a:gd name="T103" fmla="*/ 21 h 85"/>
                <a:gd name="T104" fmla="*/ 147 w 251"/>
                <a:gd name="T105" fmla="*/ 14 h 85"/>
                <a:gd name="T106" fmla="*/ 126 w 251"/>
                <a:gd name="T107" fmla="*/ 16 h 85"/>
                <a:gd name="T108" fmla="*/ 121 w 251"/>
                <a:gd name="T109" fmla="*/ 16 h 85"/>
                <a:gd name="T110" fmla="*/ 113 w 251"/>
                <a:gd name="T111" fmla="*/ 16 h 85"/>
                <a:gd name="T112" fmla="*/ 110 w 251"/>
                <a:gd name="T113" fmla="*/ 13 h 85"/>
                <a:gd name="T114" fmla="*/ 94 w 251"/>
                <a:gd name="T115" fmla="*/ 4 h 85"/>
                <a:gd name="T116" fmla="*/ 77 w 251"/>
                <a:gd name="T117" fmla="*/ 6 h 85"/>
                <a:gd name="T118" fmla="*/ 70 w 251"/>
                <a:gd name="T119" fmla="*/ 13 h 85"/>
                <a:gd name="T120" fmla="*/ 50 w 251"/>
                <a:gd name="T121" fmla="*/ 2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1" h="85">
                  <a:moveTo>
                    <a:pt x="76" y="7"/>
                  </a:moveTo>
                  <a:cubicBezTo>
                    <a:pt x="76" y="7"/>
                    <a:pt x="77" y="7"/>
                    <a:pt x="77" y="8"/>
                  </a:cubicBezTo>
                  <a:cubicBezTo>
                    <a:pt x="77" y="8"/>
                    <a:pt x="77" y="8"/>
                    <a:pt x="77" y="8"/>
                  </a:cubicBezTo>
                  <a:cubicBezTo>
                    <a:pt x="77" y="8"/>
                    <a:pt x="77" y="8"/>
                    <a:pt x="77" y="8"/>
                  </a:cubicBezTo>
                  <a:cubicBezTo>
                    <a:pt x="77" y="8"/>
                    <a:pt x="77" y="8"/>
                    <a:pt x="76" y="8"/>
                  </a:cubicBezTo>
                  <a:cubicBezTo>
                    <a:pt x="76" y="7"/>
                    <a:pt x="76" y="7"/>
                    <a:pt x="76" y="7"/>
                  </a:cubicBezTo>
                  <a:moveTo>
                    <a:pt x="74" y="0"/>
                  </a:moveTo>
                  <a:cubicBezTo>
                    <a:pt x="69" y="0"/>
                    <a:pt x="64" y="0"/>
                    <a:pt x="59" y="0"/>
                  </a:cubicBezTo>
                  <a:cubicBezTo>
                    <a:pt x="49" y="1"/>
                    <a:pt x="41" y="3"/>
                    <a:pt x="37" y="4"/>
                  </a:cubicBezTo>
                  <a:cubicBezTo>
                    <a:pt x="33" y="5"/>
                    <a:pt x="27" y="7"/>
                    <a:pt x="24" y="8"/>
                  </a:cubicBezTo>
                  <a:cubicBezTo>
                    <a:pt x="20" y="9"/>
                    <a:pt x="0" y="13"/>
                    <a:pt x="9" y="16"/>
                  </a:cubicBezTo>
                  <a:cubicBezTo>
                    <a:pt x="17" y="19"/>
                    <a:pt x="22" y="21"/>
                    <a:pt x="18" y="21"/>
                  </a:cubicBezTo>
                  <a:cubicBezTo>
                    <a:pt x="18" y="21"/>
                    <a:pt x="17" y="21"/>
                    <a:pt x="16" y="21"/>
                  </a:cubicBezTo>
                  <a:cubicBezTo>
                    <a:pt x="15" y="21"/>
                    <a:pt x="13" y="21"/>
                    <a:pt x="11" y="21"/>
                  </a:cubicBezTo>
                  <a:cubicBezTo>
                    <a:pt x="7" y="21"/>
                    <a:pt x="3" y="21"/>
                    <a:pt x="4" y="23"/>
                  </a:cubicBezTo>
                  <a:cubicBezTo>
                    <a:pt x="6" y="24"/>
                    <a:pt x="10" y="25"/>
                    <a:pt x="9" y="25"/>
                  </a:cubicBezTo>
                  <a:cubicBezTo>
                    <a:pt x="9" y="25"/>
                    <a:pt x="9" y="25"/>
                    <a:pt x="9" y="25"/>
                  </a:cubicBezTo>
                  <a:cubicBezTo>
                    <a:pt x="9" y="25"/>
                    <a:pt x="9" y="25"/>
                    <a:pt x="9" y="25"/>
                  </a:cubicBezTo>
                  <a:cubicBezTo>
                    <a:pt x="9" y="25"/>
                    <a:pt x="11" y="26"/>
                    <a:pt x="13" y="26"/>
                  </a:cubicBezTo>
                  <a:cubicBezTo>
                    <a:pt x="15" y="26"/>
                    <a:pt x="16" y="26"/>
                    <a:pt x="17" y="26"/>
                  </a:cubicBezTo>
                  <a:cubicBezTo>
                    <a:pt x="19" y="26"/>
                    <a:pt x="20" y="26"/>
                    <a:pt x="20" y="26"/>
                  </a:cubicBezTo>
                  <a:cubicBezTo>
                    <a:pt x="20" y="26"/>
                    <a:pt x="21" y="26"/>
                    <a:pt x="21" y="26"/>
                  </a:cubicBezTo>
                  <a:cubicBezTo>
                    <a:pt x="22" y="26"/>
                    <a:pt x="22" y="26"/>
                    <a:pt x="22" y="26"/>
                  </a:cubicBezTo>
                  <a:cubicBezTo>
                    <a:pt x="22" y="26"/>
                    <a:pt x="22" y="26"/>
                    <a:pt x="23" y="26"/>
                  </a:cubicBezTo>
                  <a:cubicBezTo>
                    <a:pt x="23" y="26"/>
                    <a:pt x="25" y="26"/>
                    <a:pt x="26" y="26"/>
                  </a:cubicBezTo>
                  <a:cubicBezTo>
                    <a:pt x="26" y="26"/>
                    <a:pt x="27" y="26"/>
                    <a:pt x="27" y="26"/>
                  </a:cubicBezTo>
                  <a:cubicBezTo>
                    <a:pt x="28" y="26"/>
                    <a:pt x="28" y="26"/>
                    <a:pt x="28" y="27"/>
                  </a:cubicBezTo>
                  <a:cubicBezTo>
                    <a:pt x="27" y="28"/>
                    <a:pt x="32" y="28"/>
                    <a:pt x="35" y="28"/>
                  </a:cubicBezTo>
                  <a:cubicBezTo>
                    <a:pt x="37" y="28"/>
                    <a:pt x="38" y="28"/>
                    <a:pt x="39" y="28"/>
                  </a:cubicBezTo>
                  <a:cubicBezTo>
                    <a:pt x="39" y="28"/>
                    <a:pt x="39" y="28"/>
                    <a:pt x="39" y="28"/>
                  </a:cubicBezTo>
                  <a:cubicBezTo>
                    <a:pt x="43" y="28"/>
                    <a:pt x="43" y="30"/>
                    <a:pt x="52" y="31"/>
                  </a:cubicBezTo>
                  <a:cubicBezTo>
                    <a:pt x="55" y="31"/>
                    <a:pt x="58" y="31"/>
                    <a:pt x="60" y="31"/>
                  </a:cubicBezTo>
                  <a:cubicBezTo>
                    <a:pt x="65" y="31"/>
                    <a:pt x="66" y="31"/>
                    <a:pt x="65" y="30"/>
                  </a:cubicBezTo>
                  <a:cubicBezTo>
                    <a:pt x="64" y="30"/>
                    <a:pt x="64" y="29"/>
                    <a:pt x="64" y="29"/>
                  </a:cubicBezTo>
                  <a:cubicBezTo>
                    <a:pt x="65" y="29"/>
                    <a:pt x="67" y="30"/>
                    <a:pt x="70" y="31"/>
                  </a:cubicBezTo>
                  <a:cubicBezTo>
                    <a:pt x="74" y="32"/>
                    <a:pt x="77" y="32"/>
                    <a:pt x="78" y="32"/>
                  </a:cubicBezTo>
                  <a:cubicBezTo>
                    <a:pt x="78" y="32"/>
                    <a:pt x="78" y="32"/>
                    <a:pt x="78" y="32"/>
                  </a:cubicBezTo>
                  <a:cubicBezTo>
                    <a:pt x="78" y="32"/>
                    <a:pt x="78" y="32"/>
                    <a:pt x="79" y="32"/>
                  </a:cubicBezTo>
                  <a:cubicBezTo>
                    <a:pt x="81" y="32"/>
                    <a:pt x="84" y="32"/>
                    <a:pt x="88" y="33"/>
                  </a:cubicBezTo>
                  <a:cubicBezTo>
                    <a:pt x="91" y="33"/>
                    <a:pt x="94" y="33"/>
                    <a:pt x="96" y="33"/>
                  </a:cubicBezTo>
                  <a:cubicBezTo>
                    <a:pt x="98" y="33"/>
                    <a:pt x="99" y="33"/>
                    <a:pt x="101" y="33"/>
                  </a:cubicBezTo>
                  <a:cubicBezTo>
                    <a:pt x="105" y="32"/>
                    <a:pt x="103" y="31"/>
                    <a:pt x="101" y="30"/>
                  </a:cubicBezTo>
                  <a:cubicBezTo>
                    <a:pt x="98" y="28"/>
                    <a:pt x="101" y="28"/>
                    <a:pt x="102" y="27"/>
                  </a:cubicBezTo>
                  <a:cubicBezTo>
                    <a:pt x="102" y="27"/>
                    <a:pt x="102" y="27"/>
                    <a:pt x="103" y="27"/>
                  </a:cubicBezTo>
                  <a:cubicBezTo>
                    <a:pt x="103" y="27"/>
                    <a:pt x="103" y="28"/>
                    <a:pt x="105" y="29"/>
                  </a:cubicBezTo>
                  <a:cubicBezTo>
                    <a:pt x="107" y="31"/>
                    <a:pt x="113" y="31"/>
                    <a:pt x="112" y="32"/>
                  </a:cubicBezTo>
                  <a:cubicBezTo>
                    <a:pt x="111" y="34"/>
                    <a:pt x="111" y="35"/>
                    <a:pt x="114" y="35"/>
                  </a:cubicBezTo>
                  <a:cubicBezTo>
                    <a:pt x="117" y="35"/>
                    <a:pt x="118" y="35"/>
                    <a:pt x="116" y="35"/>
                  </a:cubicBezTo>
                  <a:cubicBezTo>
                    <a:pt x="114" y="36"/>
                    <a:pt x="121" y="37"/>
                    <a:pt x="121" y="39"/>
                  </a:cubicBezTo>
                  <a:cubicBezTo>
                    <a:pt x="121" y="41"/>
                    <a:pt x="118" y="41"/>
                    <a:pt x="121" y="41"/>
                  </a:cubicBezTo>
                  <a:cubicBezTo>
                    <a:pt x="121" y="41"/>
                    <a:pt x="122" y="41"/>
                    <a:pt x="123" y="41"/>
                  </a:cubicBezTo>
                  <a:cubicBezTo>
                    <a:pt x="126" y="41"/>
                    <a:pt x="129" y="41"/>
                    <a:pt x="129" y="41"/>
                  </a:cubicBezTo>
                  <a:cubicBezTo>
                    <a:pt x="130" y="41"/>
                    <a:pt x="130" y="41"/>
                    <a:pt x="130" y="41"/>
                  </a:cubicBezTo>
                  <a:cubicBezTo>
                    <a:pt x="129" y="42"/>
                    <a:pt x="129" y="42"/>
                    <a:pt x="131" y="43"/>
                  </a:cubicBezTo>
                  <a:cubicBezTo>
                    <a:pt x="132" y="43"/>
                    <a:pt x="133" y="44"/>
                    <a:pt x="133" y="44"/>
                  </a:cubicBezTo>
                  <a:cubicBezTo>
                    <a:pt x="134" y="44"/>
                    <a:pt x="134" y="44"/>
                    <a:pt x="134" y="44"/>
                  </a:cubicBezTo>
                  <a:cubicBezTo>
                    <a:pt x="134" y="43"/>
                    <a:pt x="135" y="43"/>
                    <a:pt x="135" y="43"/>
                  </a:cubicBezTo>
                  <a:cubicBezTo>
                    <a:pt x="136" y="43"/>
                    <a:pt x="137" y="44"/>
                    <a:pt x="138" y="44"/>
                  </a:cubicBezTo>
                  <a:cubicBezTo>
                    <a:pt x="139" y="45"/>
                    <a:pt x="138" y="46"/>
                    <a:pt x="140" y="46"/>
                  </a:cubicBezTo>
                  <a:cubicBezTo>
                    <a:pt x="142" y="47"/>
                    <a:pt x="143" y="47"/>
                    <a:pt x="144" y="47"/>
                  </a:cubicBezTo>
                  <a:cubicBezTo>
                    <a:pt x="144" y="47"/>
                    <a:pt x="145" y="47"/>
                    <a:pt x="145" y="47"/>
                  </a:cubicBezTo>
                  <a:cubicBezTo>
                    <a:pt x="145" y="47"/>
                    <a:pt x="145" y="47"/>
                    <a:pt x="145" y="47"/>
                  </a:cubicBezTo>
                  <a:cubicBezTo>
                    <a:pt x="146" y="47"/>
                    <a:pt x="145" y="48"/>
                    <a:pt x="144" y="49"/>
                  </a:cubicBezTo>
                  <a:cubicBezTo>
                    <a:pt x="144" y="50"/>
                    <a:pt x="144" y="51"/>
                    <a:pt x="143" y="52"/>
                  </a:cubicBezTo>
                  <a:cubicBezTo>
                    <a:pt x="143" y="53"/>
                    <a:pt x="140" y="54"/>
                    <a:pt x="138" y="54"/>
                  </a:cubicBezTo>
                  <a:cubicBezTo>
                    <a:pt x="133" y="55"/>
                    <a:pt x="119" y="57"/>
                    <a:pt x="115" y="59"/>
                  </a:cubicBezTo>
                  <a:cubicBezTo>
                    <a:pt x="111" y="62"/>
                    <a:pt x="110" y="64"/>
                    <a:pt x="110" y="64"/>
                  </a:cubicBezTo>
                  <a:cubicBezTo>
                    <a:pt x="110" y="64"/>
                    <a:pt x="110" y="64"/>
                    <a:pt x="110" y="64"/>
                  </a:cubicBezTo>
                  <a:cubicBezTo>
                    <a:pt x="110" y="64"/>
                    <a:pt x="109" y="64"/>
                    <a:pt x="108" y="64"/>
                  </a:cubicBezTo>
                  <a:cubicBezTo>
                    <a:pt x="108" y="64"/>
                    <a:pt x="107" y="64"/>
                    <a:pt x="106" y="64"/>
                  </a:cubicBezTo>
                  <a:cubicBezTo>
                    <a:pt x="105" y="64"/>
                    <a:pt x="103" y="65"/>
                    <a:pt x="103" y="65"/>
                  </a:cubicBezTo>
                  <a:cubicBezTo>
                    <a:pt x="103" y="65"/>
                    <a:pt x="103" y="65"/>
                    <a:pt x="103" y="65"/>
                  </a:cubicBezTo>
                  <a:cubicBezTo>
                    <a:pt x="101" y="65"/>
                    <a:pt x="101" y="64"/>
                    <a:pt x="101" y="64"/>
                  </a:cubicBezTo>
                  <a:cubicBezTo>
                    <a:pt x="101" y="64"/>
                    <a:pt x="101" y="64"/>
                    <a:pt x="101" y="64"/>
                  </a:cubicBezTo>
                  <a:cubicBezTo>
                    <a:pt x="101" y="64"/>
                    <a:pt x="100" y="64"/>
                    <a:pt x="98" y="64"/>
                  </a:cubicBezTo>
                  <a:cubicBezTo>
                    <a:pt x="96" y="65"/>
                    <a:pt x="94" y="65"/>
                    <a:pt x="92" y="65"/>
                  </a:cubicBezTo>
                  <a:cubicBezTo>
                    <a:pt x="90" y="65"/>
                    <a:pt x="88" y="65"/>
                    <a:pt x="86" y="64"/>
                  </a:cubicBezTo>
                  <a:cubicBezTo>
                    <a:pt x="82" y="64"/>
                    <a:pt x="78" y="64"/>
                    <a:pt x="74" y="64"/>
                  </a:cubicBezTo>
                  <a:cubicBezTo>
                    <a:pt x="70" y="64"/>
                    <a:pt x="67" y="64"/>
                    <a:pt x="65" y="65"/>
                  </a:cubicBezTo>
                  <a:cubicBezTo>
                    <a:pt x="61" y="66"/>
                    <a:pt x="58" y="67"/>
                    <a:pt x="59" y="68"/>
                  </a:cubicBezTo>
                  <a:cubicBezTo>
                    <a:pt x="61" y="69"/>
                    <a:pt x="66" y="70"/>
                    <a:pt x="71" y="70"/>
                  </a:cubicBezTo>
                  <a:cubicBezTo>
                    <a:pt x="80" y="70"/>
                    <a:pt x="88" y="69"/>
                    <a:pt x="93" y="69"/>
                  </a:cubicBezTo>
                  <a:cubicBezTo>
                    <a:pt x="96" y="69"/>
                    <a:pt x="98" y="69"/>
                    <a:pt x="100" y="69"/>
                  </a:cubicBezTo>
                  <a:cubicBezTo>
                    <a:pt x="101" y="69"/>
                    <a:pt x="102" y="69"/>
                    <a:pt x="101" y="69"/>
                  </a:cubicBezTo>
                  <a:cubicBezTo>
                    <a:pt x="101" y="70"/>
                    <a:pt x="101" y="70"/>
                    <a:pt x="102" y="70"/>
                  </a:cubicBezTo>
                  <a:cubicBezTo>
                    <a:pt x="102" y="70"/>
                    <a:pt x="102" y="70"/>
                    <a:pt x="103" y="70"/>
                  </a:cubicBezTo>
                  <a:cubicBezTo>
                    <a:pt x="104" y="70"/>
                    <a:pt x="104" y="69"/>
                    <a:pt x="105" y="69"/>
                  </a:cubicBezTo>
                  <a:cubicBezTo>
                    <a:pt x="105" y="69"/>
                    <a:pt x="105" y="69"/>
                    <a:pt x="105" y="69"/>
                  </a:cubicBezTo>
                  <a:cubicBezTo>
                    <a:pt x="106" y="69"/>
                    <a:pt x="106" y="70"/>
                    <a:pt x="106" y="70"/>
                  </a:cubicBezTo>
                  <a:cubicBezTo>
                    <a:pt x="106" y="70"/>
                    <a:pt x="106" y="70"/>
                    <a:pt x="106" y="70"/>
                  </a:cubicBezTo>
                  <a:cubicBezTo>
                    <a:pt x="107" y="70"/>
                    <a:pt x="108" y="70"/>
                    <a:pt x="108" y="70"/>
                  </a:cubicBezTo>
                  <a:cubicBezTo>
                    <a:pt x="109" y="70"/>
                    <a:pt x="109" y="70"/>
                    <a:pt x="109" y="70"/>
                  </a:cubicBezTo>
                  <a:cubicBezTo>
                    <a:pt x="110" y="70"/>
                    <a:pt x="110" y="70"/>
                    <a:pt x="112" y="71"/>
                  </a:cubicBezTo>
                  <a:cubicBezTo>
                    <a:pt x="113" y="72"/>
                    <a:pt x="117" y="73"/>
                    <a:pt x="117" y="74"/>
                  </a:cubicBezTo>
                  <a:cubicBezTo>
                    <a:pt x="117" y="74"/>
                    <a:pt x="117" y="75"/>
                    <a:pt x="118" y="75"/>
                  </a:cubicBezTo>
                  <a:cubicBezTo>
                    <a:pt x="118" y="75"/>
                    <a:pt x="118" y="74"/>
                    <a:pt x="119" y="74"/>
                  </a:cubicBezTo>
                  <a:cubicBezTo>
                    <a:pt x="119" y="74"/>
                    <a:pt x="119" y="74"/>
                    <a:pt x="119" y="74"/>
                  </a:cubicBezTo>
                  <a:cubicBezTo>
                    <a:pt x="120" y="74"/>
                    <a:pt x="121" y="74"/>
                    <a:pt x="122" y="75"/>
                  </a:cubicBezTo>
                  <a:cubicBezTo>
                    <a:pt x="124" y="75"/>
                    <a:pt x="124" y="76"/>
                    <a:pt x="121" y="76"/>
                  </a:cubicBezTo>
                  <a:cubicBezTo>
                    <a:pt x="118" y="76"/>
                    <a:pt x="119" y="78"/>
                    <a:pt x="126" y="80"/>
                  </a:cubicBezTo>
                  <a:cubicBezTo>
                    <a:pt x="132" y="81"/>
                    <a:pt x="143" y="83"/>
                    <a:pt x="153" y="85"/>
                  </a:cubicBezTo>
                  <a:cubicBezTo>
                    <a:pt x="155" y="85"/>
                    <a:pt x="157" y="85"/>
                    <a:pt x="159" y="85"/>
                  </a:cubicBezTo>
                  <a:cubicBezTo>
                    <a:pt x="166" y="85"/>
                    <a:pt x="170" y="83"/>
                    <a:pt x="163" y="81"/>
                  </a:cubicBezTo>
                  <a:cubicBezTo>
                    <a:pt x="156" y="79"/>
                    <a:pt x="154" y="77"/>
                    <a:pt x="156" y="77"/>
                  </a:cubicBezTo>
                  <a:cubicBezTo>
                    <a:pt x="157" y="77"/>
                    <a:pt x="157" y="77"/>
                    <a:pt x="157" y="77"/>
                  </a:cubicBezTo>
                  <a:cubicBezTo>
                    <a:pt x="160" y="77"/>
                    <a:pt x="162" y="77"/>
                    <a:pt x="163" y="77"/>
                  </a:cubicBezTo>
                  <a:cubicBezTo>
                    <a:pt x="163" y="77"/>
                    <a:pt x="163" y="77"/>
                    <a:pt x="163" y="77"/>
                  </a:cubicBezTo>
                  <a:cubicBezTo>
                    <a:pt x="163" y="77"/>
                    <a:pt x="163" y="77"/>
                    <a:pt x="163" y="77"/>
                  </a:cubicBezTo>
                  <a:cubicBezTo>
                    <a:pt x="164" y="77"/>
                    <a:pt x="166" y="78"/>
                    <a:pt x="168" y="78"/>
                  </a:cubicBezTo>
                  <a:cubicBezTo>
                    <a:pt x="169" y="79"/>
                    <a:pt x="171" y="80"/>
                    <a:pt x="172" y="80"/>
                  </a:cubicBezTo>
                  <a:cubicBezTo>
                    <a:pt x="172" y="80"/>
                    <a:pt x="172" y="79"/>
                    <a:pt x="173" y="79"/>
                  </a:cubicBezTo>
                  <a:cubicBezTo>
                    <a:pt x="173" y="79"/>
                    <a:pt x="173" y="79"/>
                    <a:pt x="173" y="79"/>
                  </a:cubicBezTo>
                  <a:cubicBezTo>
                    <a:pt x="174" y="79"/>
                    <a:pt x="174" y="79"/>
                    <a:pt x="175" y="79"/>
                  </a:cubicBezTo>
                  <a:cubicBezTo>
                    <a:pt x="176" y="80"/>
                    <a:pt x="177" y="80"/>
                    <a:pt x="178" y="80"/>
                  </a:cubicBezTo>
                  <a:cubicBezTo>
                    <a:pt x="178" y="80"/>
                    <a:pt x="178" y="80"/>
                    <a:pt x="178" y="80"/>
                  </a:cubicBezTo>
                  <a:cubicBezTo>
                    <a:pt x="178" y="80"/>
                    <a:pt x="178" y="80"/>
                    <a:pt x="178" y="80"/>
                  </a:cubicBezTo>
                  <a:cubicBezTo>
                    <a:pt x="178" y="80"/>
                    <a:pt x="179" y="80"/>
                    <a:pt x="179" y="80"/>
                  </a:cubicBezTo>
                  <a:cubicBezTo>
                    <a:pt x="179" y="81"/>
                    <a:pt x="179" y="81"/>
                    <a:pt x="180" y="81"/>
                  </a:cubicBezTo>
                  <a:cubicBezTo>
                    <a:pt x="180" y="81"/>
                    <a:pt x="180" y="81"/>
                    <a:pt x="180" y="81"/>
                  </a:cubicBezTo>
                  <a:cubicBezTo>
                    <a:pt x="180" y="81"/>
                    <a:pt x="180" y="81"/>
                    <a:pt x="180" y="81"/>
                  </a:cubicBezTo>
                  <a:cubicBezTo>
                    <a:pt x="181" y="81"/>
                    <a:pt x="182" y="81"/>
                    <a:pt x="183" y="81"/>
                  </a:cubicBezTo>
                  <a:cubicBezTo>
                    <a:pt x="183" y="82"/>
                    <a:pt x="185" y="82"/>
                    <a:pt x="186" y="83"/>
                  </a:cubicBezTo>
                  <a:cubicBezTo>
                    <a:pt x="187" y="83"/>
                    <a:pt x="187" y="83"/>
                    <a:pt x="188" y="83"/>
                  </a:cubicBezTo>
                  <a:cubicBezTo>
                    <a:pt x="188" y="83"/>
                    <a:pt x="189" y="83"/>
                    <a:pt x="188" y="82"/>
                  </a:cubicBezTo>
                  <a:cubicBezTo>
                    <a:pt x="188" y="82"/>
                    <a:pt x="188" y="81"/>
                    <a:pt x="189" y="81"/>
                  </a:cubicBezTo>
                  <a:cubicBezTo>
                    <a:pt x="189" y="81"/>
                    <a:pt x="190" y="81"/>
                    <a:pt x="190" y="81"/>
                  </a:cubicBezTo>
                  <a:cubicBezTo>
                    <a:pt x="190" y="81"/>
                    <a:pt x="190" y="81"/>
                    <a:pt x="190" y="81"/>
                  </a:cubicBezTo>
                  <a:cubicBezTo>
                    <a:pt x="191" y="81"/>
                    <a:pt x="193" y="80"/>
                    <a:pt x="193" y="79"/>
                  </a:cubicBezTo>
                  <a:cubicBezTo>
                    <a:pt x="193" y="78"/>
                    <a:pt x="193" y="78"/>
                    <a:pt x="193" y="78"/>
                  </a:cubicBezTo>
                  <a:cubicBezTo>
                    <a:pt x="193" y="78"/>
                    <a:pt x="193" y="78"/>
                    <a:pt x="194" y="78"/>
                  </a:cubicBezTo>
                  <a:cubicBezTo>
                    <a:pt x="194" y="78"/>
                    <a:pt x="195" y="79"/>
                    <a:pt x="195" y="79"/>
                  </a:cubicBezTo>
                  <a:cubicBezTo>
                    <a:pt x="197" y="79"/>
                    <a:pt x="199" y="78"/>
                    <a:pt x="198" y="76"/>
                  </a:cubicBezTo>
                  <a:cubicBezTo>
                    <a:pt x="197" y="74"/>
                    <a:pt x="193" y="73"/>
                    <a:pt x="195" y="73"/>
                  </a:cubicBezTo>
                  <a:cubicBezTo>
                    <a:pt x="197" y="73"/>
                    <a:pt x="196" y="72"/>
                    <a:pt x="194" y="72"/>
                  </a:cubicBezTo>
                  <a:cubicBezTo>
                    <a:pt x="192" y="72"/>
                    <a:pt x="191" y="72"/>
                    <a:pt x="192" y="71"/>
                  </a:cubicBezTo>
                  <a:cubicBezTo>
                    <a:pt x="193" y="71"/>
                    <a:pt x="192" y="71"/>
                    <a:pt x="191" y="71"/>
                  </a:cubicBezTo>
                  <a:cubicBezTo>
                    <a:pt x="190" y="71"/>
                    <a:pt x="190" y="71"/>
                    <a:pt x="189" y="71"/>
                  </a:cubicBezTo>
                  <a:cubicBezTo>
                    <a:pt x="189" y="71"/>
                    <a:pt x="189" y="71"/>
                    <a:pt x="189" y="71"/>
                  </a:cubicBezTo>
                  <a:cubicBezTo>
                    <a:pt x="187" y="71"/>
                    <a:pt x="187" y="70"/>
                    <a:pt x="187" y="70"/>
                  </a:cubicBezTo>
                  <a:cubicBezTo>
                    <a:pt x="187" y="69"/>
                    <a:pt x="186" y="69"/>
                    <a:pt x="185" y="69"/>
                  </a:cubicBezTo>
                  <a:cubicBezTo>
                    <a:pt x="184" y="69"/>
                    <a:pt x="184" y="69"/>
                    <a:pt x="184" y="69"/>
                  </a:cubicBezTo>
                  <a:cubicBezTo>
                    <a:pt x="184" y="69"/>
                    <a:pt x="184" y="69"/>
                    <a:pt x="184" y="69"/>
                  </a:cubicBezTo>
                  <a:cubicBezTo>
                    <a:pt x="183" y="69"/>
                    <a:pt x="181" y="69"/>
                    <a:pt x="181" y="68"/>
                  </a:cubicBezTo>
                  <a:cubicBezTo>
                    <a:pt x="180" y="67"/>
                    <a:pt x="182" y="66"/>
                    <a:pt x="180" y="66"/>
                  </a:cubicBezTo>
                  <a:cubicBezTo>
                    <a:pt x="178" y="66"/>
                    <a:pt x="179" y="65"/>
                    <a:pt x="177" y="65"/>
                  </a:cubicBezTo>
                  <a:cubicBezTo>
                    <a:pt x="177" y="65"/>
                    <a:pt x="177" y="65"/>
                    <a:pt x="176" y="65"/>
                  </a:cubicBezTo>
                  <a:cubicBezTo>
                    <a:pt x="176" y="65"/>
                    <a:pt x="176" y="65"/>
                    <a:pt x="176" y="65"/>
                  </a:cubicBezTo>
                  <a:cubicBezTo>
                    <a:pt x="174" y="65"/>
                    <a:pt x="178" y="64"/>
                    <a:pt x="175" y="63"/>
                  </a:cubicBezTo>
                  <a:cubicBezTo>
                    <a:pt x="174" y="62"/>
                    <a:pt x="172" y="61"/>
                    <a:pt x="173" y="61"/>
                  </a:cubicBezTo>
                  <a:cubicBezTo>
                    <a:pt x="173" y="61"/>
                    <a:pt x="174" y="61"/>
                    <a:pt x="176" y="62"/>
                  </a:cubicBezTo>
                  <a:cubicBezTo>
                    <a:pt x="179" y="62"/>
                    <a:pt x="181" y="62"/>
                    <a:pt x="182" y="62"/>
                  </a:cubicBezTo>
                  <a:cubicBezTo>
                    <a:pt x="184" y="62"/>
                    <a:pt x="184" y="62"/>
                    <a:pt x="184" y="61"/>
                  </a:cubicBezTo>
                  <a:cubicBezTo>
                    <a:pt x="183" y="61"/>
                    <a:pt x="183" y="60"/>
                    <a:pt x="183" y="60"/>
                  </a:cubicBezTo>
                  <a:cubicBezTo>
                    <a:pt x="184" y="60"/>
                    <a:pt x="184" y="60"/>
                    <a:pt x="184" y="60"/>
                  </a:cubicBezTo>
                  <a:cubicBezTo>
                    <a:pt x="185" y="61"/>
                    <a:pt x="185" y="61"/>
                    <a:pt x="186" y="61"/>
                  </a:cubicBezTo>
                  <a:cubicBezTo>
                    <a:pt x="186" y="61"/>
                    <a:pt x="186" y="61"/>
                    <a:pt x="187" y="61"/>
                  </a:cubicBezTo>
                  <a:cubicBezTo>
                    <a:pt x="187" y="61"/>
                    <a:pt x="188" y="60"/>
                    <a:pt x="186" y="60"/>
                  </a:cubicBezTo>
                  <a:cubicBezTo>
                    <a:pt x="185" y="60"/>
                    <a:pt x="186" y="59"/>
                    <a:pt x="187" y="59"/>
                  </a:cubicBezTo>
                  <a:cubicBezTo>
                    <a:pt x="187" y="59"/>
                    <a:pt x="188" y="59"/>
                    <a:pt x="188" y="59"/>
                  </a:cubicBezTo>
                  <a:cubicBezTo>
                    <a:pt x="190" y="60"/>
                    <a:pt x="189" y="61"/>
                    <a:pt x="194" y="62"/>
                  </a:cubicBezTo>
                  <a:cubicBezTo>
                    <a:pt x="196" y="62"/>
                    <a:pt x="197" y="62"/>
                    <a:pt x="199" y="62"/>
                  </a:cubicBezTo>
                  <a:cubicBezTo>
                    <a:pt x="200" y="62"/>
                    <a:pt x="200" y="62"/>
                    <a:pt x="201" y="62"/>
                  </a:cubicBezTo>
                  <a:cubicBezTo>
                    <a:pt x="201" y="62"/>
                    <a:pt x="202" y="62"/>
                    <a:pt x="202" y="62"/>
                  </a:cubicBezTo>
                  <a:cubicBezTo>
                    <a:pt x="202" y="62"/>
                    <a:pt x="202" y="62"/>
                    <a:pt x="201" y="62"/>
                  </a:cubicBezTo>
                  <a:cubicBezTo>
                    <a:pt x="200" y="63"/>
                    <a:pt x="201" y="63"/>
                    <a:pt x="202" y="63"/>
                  </a:cubicBezTo>
                  <a:cubicBezTo>
                    <a:pt x="203" y="63"/>
                    <a:pt x="204" y="63"/>
                    <a:pt x="206" y="62"/>
                  </a:cubicBezTo>
                  <a:cubicBezTo>
                    <a:pt x="208" y="62"/>
                    <a:pt x="210" y="62"/>
                    <a:pt x="210" y="62"/>
                  </a:cubicBezTo>
                  <a:cubicBezTo>
                    <a:pt x="211" y="62"/>
                    <a:pt x="211" y="62"/>
                    <a:pt x="208" y="63"/>
                  </a:cubicBezTo>
                  <a:cubicBezTo>
                    <a:pt x="205" y="64"/>
                    <a:pt x="203" y="65"/>
                    <a:pt x="204" y="65"/>
                  </a:cubicBezTo>
                  <a:cubicBezTo>
                    <a:pt x="205" y="65"/>
                    <a:pt x="205" y="65"/>
                    <a:pt x="205" y="65"/>
                  </a:cubicBezTo>
                  <a:cubicBezTo>
                    <a:pt x="205" y="65"/>
                    <a:pt x="205" y="65"/>
                    <a:pt x="205" y="65"/>
                  </a:cubicBezTo>
                  <a:cubicBezTo>
                    <a:pt x="206" y="65"/>
                    <a:pt x="206" y="65"/>
                    <a:pt x="205" y="65"/>
                  </a:cubicBezTo>
                  <a:cubicBezTo>
                    <a:pt x="204" y="65"/>
                    <a:pt x="203" y="65"/>
                    <a:pt x="204" y="65"/>
                  </a:cubicBezTo>
                  <a:cubicBezTo>
                    <a:pt x="204" y="65"/>
                    <a:pt x="204" y="65"/>
                    <a:pt x="204" y="65"/>
                  </a:cubicBezTo>
                  <a:cubicBezTo>
                    <a:pt x="205" y="65"/>
                    <a:pt x="205" y="65"/>
                    <a:pt x="205" y="65"/>
                  </a:cubicBezTo>
                  <a:cubicBezTo>
                    <a:pt x="206" y="65"/>
                    <a:pt x="206" y="66"/>
                    <a:pt x="205" y="66"/>
                  </a:cubicBezTo>
                  <a:cubicBezTo>
                    <a:pt x="203" y="66"/>
                    <a:pt x="204" y="67"/>
                    <a:pt x="205" y="67"/>
                  </a:cubicBezTo>
                  <a:cubicBezTo>
                    <a:pt x="205" y="67"/>
                    <a:pt x="205" y="67"/>
                    <a:pt x="205" y="67"/>
                  </a:cubicBezTo>
                  <a:cubicBezTo>
                    <a:pt x="205" y="67"/>
                    <a:pt x="205" y="67"/>
                    <a:pt x="206" y="67"/>
                  </a:cubicBezTo>
                  <a:cubicBezTo>
                    <a:pt x="207" y="67"/>
                    <a:pt x="206" y="67"/>
                    <a:pt x="206" y="68"/>
                  </a:cubicBezTo>
                  <a:cubicBezTo>
                    <a:pt x="206" y="68"/>
                    <a:pt x="206" y="68"/>
                    <a:pt x="207" y="68"/>
                  </a:cubicBezTo>
                  <a:cubicBezTo>
                    <a:pt x="207" y="68"/>
                    <a:pt x="207" y="68"/>
                    <a:pt x="207" y="68"/>
                  </a:cubicBezTo>
                  <a:cubicBezTo>
                    <a:pt x="208" y="68"/>
                    <a:pt x="208" y="68"/>
                    <a:pt x="208" y="68"/>
                  </a:cubicBezTo>
                  <a:cubicBezTo>
                    <a:pt x="209" y="68"/>
                    <a:pt x="209" y="68"/>
                    <a:pt x="209" y="69"/>
                  </a:cubicBezTo>
                  <a:cubicBezTo>
                    <a:pt x="209" y="69"/>
                    <a:pt x="210" y="69"/>
                    <a:pt x="211" y="69"/>
                  </a:cubicBezTo>
                  <a:cubicBezTo>
                    <a:pt x="211" y="69"/>
                    <a:pt x="211" y="69"/>
                    <a:pt x="212" y="69"/>
                  </a:cubicBezTo>
                  <a:cubicBezTo>
                    <a:pt x="212" y="69"/>
                    <a:pt x="212" y="69"/>
                    <a:pt x="212" y="69"/>
                  </a:cubicBezTo>
                  <a:cubicBezTo>
                    <a:pt x="213" y="69"/>
                    <a:pt x="214" y="69"/>
                    <a:pt x="215" y="70"/>
                  </a:cubicBezTo>
                  <a:cubicBezTo>
                    <a:pt x="215" y="70"/>
                    <a:pt x="215" y="70"/>
                    <a:pt x="216" y="70"/>
                  </a:cubicBezTo>
                  <a:cubicBezTo>
                    <a:pt x="217" y="70"/>
                    <a:pt x="218" y="70"/>
                    <a:pt x="219" y="69"/>
                  </a:cubicBezTo>
                  <a:cubicBezTo>
                    <a:pt x="220" y="68"/>
                    <a:pt x="219" y="66"/>
                    <a:pt x="220" y="66"/>
                  </a:cubicBezTo>
                  <a:cubicBezTo>
                    <a:pt x="221" y="65"/>
                    <a:pt x="221" y="65"/>
                    <a:pt x="222" y="65"/>
                  </a:cubicBezTo>
                  <a:cubicBezTo>
                    <a:pt x="223" y="65"/>
                    <a:pt x="224" y="65"/>
                    <a:pt x="225" y="66"/>
                  </a:cubicBezTo>
                  <a:cubicBezTo>
                    <a:pt x="226" y="66"/>
                    <a:pt x="227" y="66"/>
                    <a:pt x="228" y="66"/>
                  </a:cubicBezTo>
                  <a:cubicBezTo>
                    <a:pt x="229" y="66"/>
                    <a:pt x="230" y="66"/>
                    <a:pt x="230" y="66"/>
                  </a:cubicBezTo>
                  <a:cubicBezTo>
                    <a:pt x="229" y="65"/>
                    <a:pt x="230" y="65"/>
                    <a:pt x="231" y="65"/>
                  </a:cubicBezTo>
                  <a:cubicBezTo>
                    <a:pt x="231" y="65"/>
                    <a:pt x="231" y="65"/>
                    <a:pt x="231" y="65"/>
                  </a:cubicBezTo>
                  <a:cubicBezTo>
                    <a:pt x="232" y="65"/>
                    <a:pt x="232" y="65"/>
                    <a:pt x="232" y="65"/>
                  </a:cubicBezTo>
                  <a:cubicBezTo>
                    <a:pt x="233" y="65"/>
                    <a:pt x="234" y="65"/>
                    <a:pt x="233" y="64"/>
                  </a:cubicBezTo>
                  <a:cubicBezTo>
                    <a:pt x="232" y="64"/>
                    <a:pt x="232" y="64"/>
                    <a:pt x="233" y="64"/>
                  </a:cubicBezTo>
                  <a:cubicBezTo>
                    <a:pt x="234" y="64"/>
                    <a:pt x="234" y="64"/>
                    <a:pt x="235" y="64"/>
                  </a:cubicBezTo>
                  <a:cubicBezTo>
                    <a:pt x="236" y="64"/>
                    <a:pt x="236" y="64"/>
                    <a:pt x="236" y="64"/>
                  </a:cubicBezTo>
                  <a:cubicBezTo>
                    <a:pt x="237" y="64"/>
                    <a:pt x="237" y="64"/>
                    <a:pt x="236" y="63"/>
                  </a:cubicBezTo>
                  <a:cubicBezTo>
                    <a:pt x="235" y="63"/>
                    <a:pt x="234" y="63"/>
                    <a:pt x="234" y="63"/>
                  </a:cubicBezTo>
                  <a:cubicBezTo>
                    <a:pt x="234" y="63"/>
                    <a:pt x="235" y="63"/>
                    <a:pt x="235" y="63"/>
                  </a:cubicBezTo>
                  <a:cubicBezTo>
                    <a:pt x="235" y="63"/>
                    <a:pt x="235" y="63"/>
                    <a:pt x="236" y="63"/>
                  </a:cubicBezTo>
                  <a:cubicBezTo>
                    <a:pt x="237" y="63"/>
                    <a:pt x="238" y="62"/>
                    <a:pt x="237" y="62"/>
                  </a:cubicBezTo>
                  <a:cubicBezTo>
                    <a:pt x="237" y="62"/>
                    <a:pt x="237" y="62"/>
                    <a:pt x="237" y="62"/>
                  </a:cubicBezTo>
                  <a:cubicBezTo>
                    <a:pt x="238" y="62"/>
                    <a:pt x="239" y="62"/>
                    <a:pt x="242" y="62"/>
                  </a:cubicBezTo>
                  <a:cubicBezTo>
                    <a:pt x="242" y="62"/>
                    <a:pt x="243" y="62"/>
                    <a:pt x="243" y="62"/>
                  </a:cubicBezTo>
                  <a:cubicBezTo>
                    <a:pt x="244" y="62"/>
                    <a:pt x="245" y="62"/>
                    <a:pt x="245" y="62"/>
                  </a:cubicBezTo>
                  <a:cubicBezTo>
                    <a:pt x="246" y="62"/>
                    <a:pt x="246" y="62"/>
                    <a:pt x="246" y="62"/>
                  </a:cubicBezTo>
                  <a:cubicBezTo>
                    <a:pt x="246" y="62"/>
                    <a:pt x="245" y="62"/>
                    <a:pt x="245" y="62"/>
                  </a:cubicBezTo>
                  <a:cubicBezTo>
                    <a:pt x="245" y="62"/>
                    <a:pt x="245" y="62"/>
                    <a:pt x="245" y="62"/>
                  </a:cubicBezTo>
                  <a:cubicBezTo>
                    <a:pt x="245" y="62"/>
                    <a:pt x="244" y="62"/>
                    <a:pt x="244" y="62"/>
                  </a:cubicBezTo>
                  <a:cubicBezTo>
                    <a:pt x="244" y="62"/>
                    <a:pt x="244" y="62"/>
                    <a:pt x="245" y="62"/>
                  </a:cubicBezTo>
                  <a:cubicBezTo>
                    <a:pt x="245" y="62"/>
                    <a:pt x="245" y="62"/>
                    <a:pt x="245" y="62"/>
                  </a:cubicBezTo>
                  <a:cubicBezTo>
                    <a:pt x="245" y="62"/>
                    <a:pt x="245" y="62"/>
                    <a:pt x="245" y="62"/>
                  </a:cubicBezTo>
                  <a:cubicBezTo>
                    <a:pt x="246" y="62"/>
                    <a:pt x="247" y="61"/>
                    <a:pt x="245" y="61"/>
                  </a:cubicBezTo>
                  <a:cubicBezTo>
                    <a:pt x="244" y="61"/>
                    <a:pt x="244" y="60"/>
                    <a:pt x="246" y="60"/>
                  </a:cubicBezTo>
                  <a:cubicBezTo>
                    <a:pt x="246" y="60"/>
                    <a:pt x="246" y="60"/>
                    <a:pt x="247" y="61"/>
                  </a:cubicBezTo>
                  <a:cubicBezTo>
                    <a:pt x="248" y="61"/>
                    <a:pt x="249" y="61"/>
                    <a:pt x="251" y="61"/>
                  </a:cubicBezTo>
                  <a:cubicBezTo>
                    <a:pt x="250" y="61"/>
                    <a:pt x="250" y="60"/>
                    <a:pt x="249" y="59"/>
                  </a:cubicBezTo>
                  <a:cubicBezTo>
                    <a:pt x="248" y="59"/>
                    <a:pt x="245" y="58"/>
                    <a:pt x="244" y="58"/>
                  </a:cubicBezTo>
                  <a:cubicBezTo>
                    <a:pt x="243" y="58"/>
                    <a:pt x="242" y="58"/>
                    <a:pt x="242" y="58"/>
                  </a:cubicBezTo>
                  <a:cubicBezTo>
                    <a:pt x="241" y="59"/>
                    <a:pt x="241" y="59"/>
                    <a:pt x="240" y="59"/>
                  </a:cubicBezTo>
                  <a:cubicBezTo>
                    <a:pt x="240" y="59"/>
                    <a:pt x="240" y="59"/>
                    <a:pt x="239" y="59"/>
                  </a:cubicBezTo>
                  <a:cubicBezTo>
                    <a:pt x="239" y="59"/>
                    <a:pt x="239" y="58"/>
                    <a:pt x="238" y="58"/>
                  </a:cubicBezTo>
                  <a:cubicBezTo>
                    <a:pt x="237" y="58"/>
                    <a:pt x="236" y="59"/>
                    <a:pt x="236" y="59"/>
                  </a:cubicBezTo>
                  <a:cubicBezTo>
                    <a:pt x="236" y="59"/>
                    <a:pt x="235" y="59"/>
                    <a:pt x="235" y="59"/>
                  </a:cubicBezTo>
                  <a:cubicBezTo>
                    <a:pt x="235" y="59"/>
                    <a:pt x="234" y="59"/>
                    <a:pt x="235" y="58"/>
                  </a:cubicBezTo>
                  <a:cubicBezTo>
                    <a:pt x="236" y="58"/>
                    <a:pt x="236" y="58"/>
                    <a:pt x="235" y="58"/>
                  </a:cubicBezTo>
                  <a:cubicBezTo>
                    <a:pt x="235" y="58"/>
                    <a:pt x="234" y="58"/>
                    <a:pt x="233" y="58"/>
                  </a:cubicBezTo>
                  <a:cubicBezTo>
                    <a:pt x="232" y="58"/>
                    <a:pt x="232" y="58"/>
                    <a:pt x="232" y="58"/>
                  </a:cubicBezTo>
                  <a:cubicBezTo>
                    <a:pt x="231" y="58"/>
                    <a:pt x="232" y="58"/>
                    <a:pt x="233" y="57"/>
                  </a:cubicBezTo>
                  <a:cubicBezTo>
                    <a:pt x="235" y="57"/>
                    <a:pt x="236" y="56"/>
                    <a:pt x="235" y="56"/>
                  </a:cubicBezTo>
                  <a:cubicBezTo>
                    <a:pt x="234" y="56"/>
                    <a:pt x="234" y="56"/>
                    <a:pt x="233" y="57"/>
                  </a:cubicBezTo>
                  <a:cubicBezTo>
                    <a:pt x="231" y="57"/>
                    <a:pt x="230" y="57"/>
                    <a:pt x="230" y="57"/>
                  </a:cubicBezTo>
                  <a:cubicBezTo>
                    <a:pt x="229" y="57"/>
                    <a:pt x="229" y="57"/>
                    <a:pt x="229" y="57"/>
                  </a:cubicBezTo>
                  <a:cubicBezTo>
                    <a:pt x="230" y="56"/>
                    <a:pt x="229" y="56"/>
                    <a:pt x="226" y="56"/>
                  </a:cubicBezTo>
                  <a:cubicBezTo>
                    <a:pt x="226" y="56"/>
                    <a:pt x="226" y="56"/>
                    <a:pt x="226" y="56"/>
                  </a:cubicBezTo>
                  <a:cubicBezTo>
                    <a:pt x="225" y="56"/>
                    <a:pt x="225" y="56"/>
                    <a:pt x="225" y="56"/>
                  </a:cubicBezTo>
                  <a:cubicBezTo>
                    <a:pt x="222" y="56"/>
                    <a:pt x="222" y="56"/>
                    <a:pt x="224" y="56"/>
                  </a:cubicBezTo>
                  <a:cubicBezTo>
                    <a:pt x="226" y="56"/>
                    <a:pt x="227" y="56"/>
                    <a:pt x="226" y="56"/>
                  </a:cubicBezTo>
                  <a:cubicBezTo>
                    <a:pt x="225" y="55"/>
                    <a:pt x="226" y="55"/>
                    <a:pt x="226" y="54"/>
                  </a:cubicBezTo>
                  <a:cubicBezTo>
                    <a:pt x="226" y="53"/>
                    <a:pt x="224" y="53"/>
                    <a:pt x="222" y="53"/>
                  </a:cubicBezTo>
                  <a:cubicBezTo>
                    <a:pt x="222" y="53"/>
                    <a:pt x="222" y="53"/>
                    <a:pt x="222" y="53"/>
                  </a:cubicBezTo>
                  <a:cubicBezTo>
                    <a:pt x="222" y="53"/>
                    <a:pt x="221" y="53"/>
                    <a:pt x="221" y="53"/>
                  </a:cubicBezTo>
                  <a:cubicBezTo>
                    <a:pt x="220" y="53"/>
                    <a:pt x="219" y="52"/>
                    <a:pt x="221" y="52"/>
                  </a:cubicBezTo>
                  <a:cubicBezTo>
                    <a:pt x="221" y="51"/>
                    <a:pt x="221" y="51"/>
                    <a:pt x="221" y="51"/>
                  </a:cubicBezTo>
                  <a:cubicBezTo>
                    <a:pt x="221" y="51"/>
                    <a:pt x="220" y="52"/>
                    <a:pt x="218" y="52"/>
                  </a:cubicBezTo>
                  <a:cubicBezTo>
                    <a:pt x="217" y="52"/>
                    <a:pt x="216" y="53"/>
                    <a:pt x="216" y="53"/>
                  </a:cubicBezTo>
                  <a:cubicBezTo>
                    <a:pt x="215" y="53"/>
                    <a:pt x="215" y="52"/>
                    <a:pt x="216" y="52"/>
                  </a:cubicBezTo>
                  <a:cubicBezTo>
                    <a:pt x="216" y="52"/>
                    <a:pt x="216" y="51"/>
                    <a:pt x="215" y="51"/>
                  </a:cubicBezTo>
                  <a:cubicBezTo>
                    <a:pt x="215" y="51"/>
                    <a:pt x="214" y="52"/>
                    <a:pt x="213" y="52"/>
                  </a:cubicBezTo>
                  <a:cubicBezTo>
                    <a:pt x="211" y="52"/>
                    <a:pt x="210" y="53"/>
                    <a:pt x="210" y="53"/>
                  </a:cubicBezTo>
                  <a:cubicBezTo>
                    <a:pt x="210" y="53"/>
                    <a:pt x="210" y="52"/>
                    <a:pt x="210" y="52"/>
                  </a:cubicBezTo>
                  <a:cubicBezTo>
                    <a:pt x="211" y="51"/>
                    <a:pt x="211" y="51"/>
                    <a:pt x="210" y="51"/>
                  </a:cubicBezTo>
                  <a:cubicBezTo>
                    <a:pt x="210" y="51"/>
                    <a:pt x="210" y="51"/>
                    <a:pt x="209" y="51"/>
                  </a:cubicBezTo>
                  <a:cubicBezTo>
                    <a:pt x="209" y="51"/>
                    <a:pt x="209" y="51"/>
                    <a:pt x="209" y="51"/>
                  </a:cubicBezTo>
                  <a:cubicBezTo>
                    <a:pt x="208" y="51"/>
                    <a:pt x="209" y="51"/>
                    <a:pt x="208" y="50"/>
                  </a:cubicBezTo>
                  <a:cubicBezTo>
                    <a:pt x="206" y="49"/>
                    <a:pt x="201" y="49"/>
                    <a:pt x="202" y="49"/>
                  </a:cubicBezTo>
                  <a:cubicBezTo>
                    <a:pt x="203" y="49"/>
                    <a:pt x="203" y="49"/>
                    <a:pt x="202" y="49"/>
                  </a:cubicBezTo>
                  <a:cubicBezTo>
                    <a:pt x="202" y="49"/>
                    <a:pt x="201" y="49"/>
                    <a:pt x="200" y="49"/>
                  </a:cubicBezTo>
                  <a:cubicBezTo>
                    <a:pt x="200" y="49"/>
                    <a:pt x="200" y="49"/>
                    <a:pt x="199" y="49"/>
                  </a:cubicBezTo>
                  <a:cubicBezTo>
                    <a:pt x="199" y="49"/>
                    <a:pt x="200" y="49"/>
                    <a:pt x="202" y="49"/>
                  </a:cubicBezTo>
                  <a:cubicBezTo>
                    <a:pt x="205" y="48"/>
                    <a:pt x="208" y="48"/>
                    <a:pt x="208" y="48"/>
                  </a:cubicBezTo>
                  <a:cubicBezTo>
                    <a:pt x="208" y="48"/>
                    <a:pt x="207" y="48"/>
                    <a:pt x="204" y="48"/>
                  </a:cubicBezTo>
                  <a:cubicBezTo>
                    <a:pt x="204" y="48"/>
                    <a:pt x="204" y="48"/>
                    <a:pt x="204" y="48"/>
                  </a:cubicBezTo>
                  <a:cubicBezTo>
                    <a:pt x="204" y="48"/>
                    <a:pt x="203" y="48"/>
                    <a:pt x="203" y="48"/>
                  </a:cubicBezTo>
                  <a:cubicBezTo>
                    <a:pt x="201" y="48"/>
                    <a:pt x="199" y="47"/>
                    <a:pt x="199" y="47"/>
                  </a:cubicBezTo>
                  <a:cubicBezTo>
                    <a:pt x="200" y="47"/>
                    <a:pt x="197" y="47"/>
                    <a:pt x="194" y="47"/>
                  </a:cubicBezTo>
                  <a:cubicBezTo>
                    <a:pt x="192" y="47"/>
                    <a:pt x="191" y="46"/>
                    <a:pt x="192" y="46"/>
                  </a:cubicBezTo>
                  <a:cubicBezTo>
                    <a:pt x="193" y="46"/>
                    <a:pt x="193" y="46"/>
                    <a:pt x="193" y="46"/>
                  </a:cubicBezTo>
                  <a:cubicBezTo>
                    <a:pt x="194" y="46"/>
                    <a:pt x="194" y="46"/>
                    <a:pt x="194" y="46"/>
                  </a:cubicBezTo>
                  <a:cubicBezTo>
                    <a:pt x="195" y="46"/>
                    <a:pt x="194" y="46"/>
                    <a:pt x="192" y="45"/>
                  </a:cubicBezTo>
                  <a:cubicBezTo>
                    <a:pt x="190" y="45"/>
                    <a:pt x="190" y="45"/>
                    <a:pt x="192" y="45"/>
                  </a:cubicBezTo>
                  <a:cubicBezTo>
                    <a:pt x="193" y="45"/>
                    <a:pt x="193" y="45"/>
                    <a:pt x="195" y="45"/>
                  </a:cubicBezTo>
                  <a:cubicBezTo>
                    <a:pt x="195" y="45"/>
                    <a:pt x="196" y="45"/>
                    <a:pt x="197" y="45"/>
                  </a:cubicBezTo>
                  <a:cubicBezTo>
                    <a:pt x="200" y="45"/>
                    <a:pt x="202" y="45"/>
                    <a:pt x="200" y="44"/>
                  </a:cubicBezTo>
                  <a:cubicBezTo>
                    <a:pt x="199" y="44"/>
                    <a:pt x="199" y="44"/>
                    <a:pt x="200" y="44"/>
                  </a:cubicBezTo>
                  <a:cubicBezTo>
                    <a:pt x="200" y="44"/>
                    <a:pt x="201" y="44"/>
                    <a:pt x="201" y="44"/>
                  </a:cubicBezTo>
                  <a:cubicBezTo>
                    <a:pt x="201" y="44"/>
                    <a:pt x="201" y="44"/>
                    <a:pt x="201" y="44"/>
                  </a:cubicBezTo>
                  <a:cubicBezTo>
                    <a:pt x="203" y="44"/>
                    <a:pt x="202" y="43"/>
                    <a:pt x="199" y="43"/>
                  </a:cubicBezTo>
                  <a:cubicBezTo>
                    <a:pt x="196" y="43"/>
                    <a:pt x="195" y="43"/>
                    <a:pt x="197" y="42"/>
                  </a:cubicBezTo>
                  <a:cubicBezTo>
                    <a:pt x="200" y="42"/>
                    <a:pt x="201" y="42"/>
                    <a:pt x="200" y="42"/>
                  </a:cubicBezTo>
                  <a:cubicBezTo>
                    <a:pt x="199" y="42"/>
                    <a:pt x="199" y="42"/>
                    <a:pt x="199" y="42"/>
                  </a:cubicBezTo>
                  <a:cubicBezTo>
                    <a:pt x="199" y="42"/>
                    <a:pt x="199" y="42"/>
                    <a:pt x="199" y="42"/>
                  </a:cubicBezTo>
                  <a:cubicBezTo>
                    <a:pt x="200" y="42"/>
                    <a:pt x="200" y="42"/>
                    <a:pt x="200" y="42"/>
                  </a:cubicBezTo>
                  <a:cubicBezTo>
                    <a:pt x="201" y="42"/>
                    <a:pt x="204" y="42"/>
                    <a:pt x="207" y="42"/>
                  </a:cubicBezTo>
                  <a:cubicBezTo>
                    <a:pt x="208" y="42"/>
                    <a:pt x="208" y="42"/>
                    <a:pt x="209" y="42"/>
                  </a:cubicBezTo>
                  <a:cubicBezTo>
                    <a:pt x="213" y="42"/>
                    <a:pt x="215" y="41"/>
                    <a:pt x="208" y="40"/>
                  </a:cubicBezTo>
                  <a:cubicBezTo>
                    <a:pt x="201" y="39"/>
                    <a:pt x="203" y="39"/>
                    <a:pt x="212" y="37"/>
                  </a:cubicBezTo>
                  <a:cubicBezTo>
                    <a:pt x="219" y="36"/>
                    <a:pt x="223" y="35"/>
                    <a:pt x="212" y="35"/>
                  </a:cubicBezTo>
                  <a:cubicBezTo>
                    <a:pt x="212" y="35"/>
                    <a:pt x="212" y="35"/>
                    <a:pt x="212" y="35"/>
                  </a:cubicBezTo>
                  <a:cubicBezTo>
                    <a:pt x="211" y="35"/>
                    <a:pt x="206" y="36"/>
                    <a:pt x="200" y="37"/>
                  </a:cubicBezTo>
                  <a:cubicBezTo>
                    <a:pt x="196" y="37"/>
                    <a:pt x="194" y="37"/>
                    <a:pt x="193" y="37"/>
                  </a:cubicBezTo>
                  <a:cubicBezTo>
                    <a:pt x="193" y="37"/>
                    <a:pt x="193" y="37"/>
                    <a:pt x="195" y="37"/>
                  </a:cubicBezTo>
                  <a:cubicBezTo>
                    <a:pt x="199" y="36"/>
                    <a:pt x="199" y="36"/>
                    <a:pt x="196" y="36"/>
                  </a:cubicBezTo>
                  <a:cubicBezTo>
                    <a:pt x="196" y="36"/>
                    <a:pt x="195" y="36"/>
                    <a:pt x="193" y="36"/>
                  </a:cubicBezTo>
                  <a:cubicBezTo>
                    <a:pt x="189" y="36"/>
                    <a:pt x="187" y="36"/>
                    <a:pt x="186" y="36"/>
                  </a:cubicBezTo>
                  <a:cubicBezTo>
                    <a:pt x="186" y="36"/>
                    <a:pt x="186" y="36"/>
                    <a:pt x="187" y="36"/>
                  </a:cubicBezTo>
                  <a:cubicBezTo>
                    <a:pt x="188" y="36"/>
                    <a:pt x="189" y="36"/>
                    <a:pt x="188" y="36"/>
                  </a:cubicBezTo>
                  <a:cubicBezTo>
                    <a:pt x="187" y="36"/>
                    <a:pt x="191" y="35"/>
                    <a:pt x="197" y="35"/>
                  </a:cubicBezTo>
                  <a:cubicBezTo>
                    <a:pt x="202" y="34"/>
                    <a:pt x="205" y="34"/>
                    <a:pt x="207" y="34"/>
                  </a:cubicBezTo>
                  <a:cubicBezTo>
                    <a:pt x="207" y="34"/>
                    <a:pt x="207" y="34"/>
                    <a:pt x="207" y="34"/>
                  </a:cubicBezTo>
                  <a:cubicBezTo>
                    <a:pt x="207" y="34"/>
                    <a:pt x="207" y="34"/>
                    <a:pt x="207" y="34"/>
                  </a:cubicBezTo>
                  <a:cubicBezTo>
                    <a:pt x="208" y="34"/>
                    <a:pt x="211" y="32"/>
                    <a:pt x="204" y="31"/>
                  </a:cubicBezTo>
                  <a:cubicBezTo>
                    <a:pt x="202" y="31"/>
                    <a:pt x="200" y="31"/>
                    <a:pt x="199" y="31"/>
                  </a:cubicBezTo>
                  <a:cubicBezTo>
                    <a:pt x="197" y="31"/>
                    <a:pt x="196" y="31"/>
                    <a:pt x="195" y="31"/>
                  </a:cubicBezTo>
                  <a:cubicBezTo>
                    <a:pt x="194" y="31"/>
                    <a:pt x="194" y="31"/>
                    <a:pt x="194" y="31"/>
                  </a:cubicBezTo>
                  <a:cubicBezTo>
                    <a:pt x="193" y="31"/>
                    <a:pt x="194" y="31"/>
                    <a:pt x="194" y="31"/>
                  </a:cubicBezTo>
                  <a:cubicBezTo>
                    <a:pt x="195" y="31"/>
                    <a:pt x="195" y="30"/>
                    <a:pt x="194" y="30"/>
                  </a:cubicBezTo>
                  <a:cubicBezTo>
                    <a:pt x="193" y="30"/>
                    <a:pt x="190" y="31"/>
                    <a:pt x="186" y="32"/>
                  </a:cubicBezTo>
                  <a:cubicBezTo>
                    <a:pt x="182" y="33"/>
                    <a:pt x="180" y="33"/>
                    <a:pt x="180" y="33"/>
                  </a:cubicBezTo>
                  <a:cubicBezTo>
                    <a:pt x="180" y="33"/>
                    <a:pt x="180" y="33"/>
                    <a:pt x="180" y="33"/>
                  </a:cubicBezTo>
                  <a:cubicBezTo>
                    <a:pt x="182" y="32"/>
                    <a:pt x="183" y="32"/>
                    <a:pt x="183" y="32"/>
                  </a:cubicBezTo>
                  <a:cubicBezTo>
                    <a:pt x="183" y="32"/>
                    <a:pt x="183" y="32"/>
                    <a:pt x="183" y="32"/>
                  </a:cubicBezTo>
                  <a:cubicBezTo>
                    <a:pt x="182" y="32"/>
                    <a:pt x="182" y="32"/>
                    <a:pt x="181" y="32"/>
                  </a:cubicBezTo>
                  <a:cubicBezTo>
                    <a:pt x="181" y="32"/>
                    <a:pt x="180" y="32"/>
                    <a:pt x="180" y="32"/>
                  </a:cubicBezTo>
                  <a:cubicBezTo>
                    <a:pt x="179" y="32"/>
                    <a:pt x="178" y="32"/>
                    <a:pt x="178" y="32"/>
                  </a:cubicBezTo>
                  <a:cubicBezTo>
                    <a:pt x="178" y="32"/>
                    <a:pt x="178" y="32"/>
                    <a:pt x="178" y="32"/>
                  </a:cubicBezTo>
                  <a:cubicBezTo>
                    <a:pt x="178" y="32"/>
                    <a:pt x="178" y="32"/>
                    <a:pt x="178" y="32"/>
                  </a:cubicBezTo>
                  <a:cubicBezTo>
                    <a:pt x="178" y="32"/>
                    <a:pt x="178" y="32"/>
                    <a:pt x="179" y="32"/>
                  </a:cubicBezTo>
                  <a:cubicBezTo>
                    <a:pt x="179" y="32"/>
                    <a:pt x="180" y="32"/>
                    <a:pt x="181" y="32"/>
                  </a:cubicBezTo>
                  <a:cubicBezTo>
                    <a:pt x="182" y="32"/>
                    <a:pt x="183" y="31"/>
                    <a:pt x="185" y="31"/>
                  </a:cubicBezTo>
                  <a:cubicBezTo>
                    <a:pt x="190" y="30"/>
                    <a:pt x="191" y="29"/>
                    <a:pt x="190" y="29"/>
                  </a:cubicBezTo>
                  <a:cubicBezTo>
                    <a:pt x="190" y="29"/>
                    <a:pt x="190" y="29"/>
                    <a:pt x="189" y="29"/>
                  </a:cubicBezTo>
                  <a:cubicBezTo>
                    <a:pt x="187" y="30"/>
                    <a:pt x="182" y="30"/>
                    <a:pt x="178" y="30"/>
                  </a:cubicBezTo>
                  <a:cubicBezTo>
                    <a:pt x="178" y="30"/>
                    <a:pt x="178" y="30"/>
                    <a:pt x="178" y="30"/>
                  </a:cubicBezTo>
                  <a:cubicBezTo>
                    <a:pt x="174" y="30"/>
                    <a:pt x="172" y="30"/>
                    <a:pt x="173" y="30"/>
                  </a:cubicBezTo>
                  <a:cubicBezTo>
                    <a:pt x="175" y="29"/>
                    <a:pt x="175" y="29"/>
                    <a:pt x="174" y="28"/>
                  </a:cubicBezTo>
                  <a:cubicBezTo>
                    <a:pt x="173" y="28"/>
                    <a:pt x="176" y="28"/>
                    <a:pt x="179" y="28"/>
                  </a:cubicBezTo>
                  <a:cubicBezTo>
                    <a:pt x="179" y="28"/>
                    <a:pt x="179" y="28"/>
                    <a:pt x="179" y="28"/>
                  </a:cubicBezTo>
                  <a:cubicBezTo>
                    <a:pt x="179" y="28"/>
                    <a:pt x="180" y="28"/>
                    <a:pt x="180" y="28"/>
                  </a:cubicBezTo>
                  <a:cubicBezTo>
                    <a:pt x="181" y="28"/>
                    <a:pt x="181" y="28"/>
                    <a:pt x="181" y="28"/>
                  </a:cubicBezTo>
                  <a:cubicBezTo>
                    <a:pt x="184" y="28"/>
                    <a:pt x="186" y="27"/>
                    <a:pt x="188" y="27"/>
                  </a:cubicBezTo>
                  <a:cubicBezTo>
                    <a:pt x="191" y="25"/>
                    <a:pt x="186" y="24"/>
                    <a:pt x="181" y="24"/>
                  </a:cubicBezTo>
                  <a:cubicBezTo>
                    <a:pt x="179" y="24"/>
                    <a:pt x="176" y="25"/>
                    <a:pt x="174" y="25"/>
                  </a:cubicBezTo>
                  <a:cubicBezTo>
                    <a:pt x="172" y="26"/>
                    <a:pt x="170" y="27"/>
                    <a:pt x="170" y="27"/>
                  </a:cubicBezTo>
                  <a:cubicBezTo>
                    <a:pt x="170" y="27"/>
                    <a:pt x="170" y="27"/>
                    <a:pt x="170" y="27"/>
                  </a:cubicBezTo>
                  <a:cubicBezTo>
                    <a:pt x="171" y="26"/>
                    <a:pt x="171" y="25"/>
                    <a:pt x="171" y="25"/>
                  </a:cubicBezTo>
                  <a:cubicBezTo>
                    <a:pt x="171" y="25"/>
                    <a:pt x="171" y="25"/>
                    <a:pt x="170" y="25"/>
                  </a:cubicBezTo>
                  <a:cubicBezTo>
                    <a:pt x="170" y="25"/>
                    <a:pt x="168" y="26"/>
                    <a:pt x="166" y="26"/>
                  </a:cubicBezTo>
                  <a:cubicBezTo>
                    <a:pt x="165" y="26"/>
                    <a:pt x="165" y="26"/>
                    <a:pt x="165" y="26"/>
                  </a:cubicBezTo>
                  <a:cubicBezTo>
                    <a:pt x="164" y="26"/>
                    <a:pt x="164" y="26"/>
                    <a:pt x="166" y="25"/>
                  </a:cubicBezTo>
                  <a:cubicBezTo>
                    <a:pt x="167" y="24"/>
                    <a:pt x="167" y="24"/>
                    <a:pt x="167" y="24"/>
                  </a:cubicBezTo>
                  <a:cubicBezTo>
                    <a:pt x="166" y="24"/>
                    <a:pt x="166" y="24"/>
                    <a:pt x="165" y="24"/>
                  </a:cubicBezTo>
                  <a:cubicBezTo>
                    <a:pt x="164" y="25"/>
                    <a:pt x="164" y="25"/>
                    <a:pt x="164" y="25"/>
                  </a:cubicBezTo>
                  <a:cubicBezTo>
                    <a:pt x="163" y="25"/>
                    <a:pt x="164" y="24"/>
                    <a:pt x="166" y="23"/>
                  </a:cubicBezTo>
                  <a:cubicBezTo>
                    <a:pt x="167" y="23"/>
                    <a:pt x="167" y="23"/>
                    <a:pt x="166" y="23"/>
                  </a:cubicBezTo>
                  <a:cubicBezTo>
                    <a:pt x="165" y="23"/>
                    <a:pt x="163" y="23"/>
                    <a:pt x="161" y="23"/>
                  </a:cubicBezTo>
                  <a:cubicBezTo>
                    <a:pt x="157" y="24"/>
                    <a:pt x="154" y="24"/>
                    <a:pt x="154" y="24"/>
                  </a:cubicBezTo>
                  <a:cubicBezTo>
                    <a:pt x="154" y="24"/>
                    <a:pt x="154" y="24"/>
                    <a:pt x="154" y="24"/>
                  </a:cubicBezTo>
                  <a:cubicBezTo>
                    <a:pt x="155" y="24"/>
                    <a:pt x="156" y="23"/>
                    <a:pt x="158" y="23"/>
                  </a:cubicBezTo>
                  <a:cubicBezTo>
                    <a:pt x="159" y="23"/>
                    <a:pt x="159" y="22"/>
                    <a:pt x="158" y="22"/>
                  </a:cubicBezTo>
                  <a:cubicBezTo>
                    <a:pt x="158" y="22"/>
                    <a:pt x="157" y="22"/>
                    <a:pt x="157" y="22"/>
                  </a:cubicBezTo>
                  <a:cubicBezTo>
                    <a:pt x="156" y="22"/>
                    <a:pt x="155" y="23"/>
                    <a:pt x="155" y="23"/>
                  </a:cubicBezTo>
                  <a:cubicBezTo>
                    <a:pt x="155" y="23"/>
                    <a:pt x="155" y="22"/>
                    <a:pt x="156" y="22"/>
                  </a:cubicBezTo>
                  <a:cubicBezTo>
                    <a:pt x="158" y="22"/>
                    <a:pt x="158" y="22"/>
                    <a:pt x="162" y="21"/>
                  </a:cubicBezTo>
                  <a:cubicBezTo>
                    <a:pt x="164" y="20"/>
                    <a:pt x="163" y="20"/>
                    <a:pt x="160" y="20"/>
                  </a:cubicBezTo>
                  <a:cubicBezTo>
                    <a:pt x="159" y="20"/>
                    <a:pt x="157" y="20"/>
                    <a:pt x="156" y="20"/>
                  </a:cubicBezTo>
                  <a:cubicBezTo>
                    <a:pt x="154" y="20"/>
                    <a:pt x="152" y="20"/>
                    <a:pt x="152" y="21"/>
                  </a:cubicBezTo>
                  <a:cubicBezTo>
                    <a:pt x="151" y="21"/>
                    <a:pt x="151" y="21"/>
                    <a:pt x="151" y="21"/>
                  </a:cubicBezTo>
                  <a:cubicBezTo>
                    <a:pt x="152" y="21"/>
                    <a:pt x="152" y="21"/>
                    <a:pt x="152" y="21"/>
                  </a:cubicBezTo>
                  <a:cubicBezTo>
                    <a:pt x="152" y="20"/>
                    <a:pt x="152" y="20"/>
                    <a:pt x="153" y="20"/>
                  </a:cubicBezTo>
                  <a:cubicBezTo>
                    <a:pt x="156" y="19"/>
                    <a:pt x="156" y="19"/>
                    <a:pt x="154" y="19"/>
                  </a:cubicBezTo>
                  <a:cubicBezTo>
                    <a:pt x="154" y="19"/>
                    <a:pt x="154" y="19"/>
                    <a:pt x="154" y="19"/>
                  </a:cubicBezTo>
                  <a:cubicBezTo>
                    <a:pt x="154" y="19"/>
                    <a:pt x="154" y="19"/>
                    <a:pt x="154" y="19"/>
                  </a:cubicBezTo>
                  <a:cubicBezTo>
                    <a:pt x="152" y="19"/>
                    <a:pt x="170" y="17"/>
                    <a:pt x="154" y="15"/>
                  </a:cubicBezTo>
                  <a:cubicBezTo>
                    <a:pt x="152" y="15"/>
                    <a:pt x="149" y="15"/>
                    <a:pt x="147" y="14"/>
                  </a:cubicBezTo>
                  <a:cubicBezTo>
                    <a:pt x="145" y="14"/>
                    <a:pt x="143" y="14"/>
                    <a:pt x="141" y="14"/>
                  </a:cubicBezTo>
                  <a:cubicBezTo>
                    <a:pt x="137" y="14"/>
                    <a:pt x="136" y="15"/>
                    <a:pt x="136" y="15"/>
                  </a:cubicBezTo>
                  <a:cubicBezTo>
                    <a:pt x="135" y="16"/>
                    <a:pt x="136" y="16"/>
                    <a:pt x="135" y="16"/>
                  </a:cubicBezTo>
                  <a:cubicBezTo>
                    <a:pt x="135" y="16"/>
                    <a:pt x="135" y="16"/>
                    <a:pt x="135" y="16"/>
                  </a:cubicBezTo>
                  <a:cubicBezTo>
                    <a:pt x="131" y="16"/>
                    <a:pt x="128" y="15"/>
                    <a:pt x="128" y="15"/>
                  </a:cubicBezTo>
                  <a:cubicBezTo>
                    <a:pt x="128" y="15"/>
                    <a:pt x="128" y="15"/>
                    <a:pt x="128" y="15"/>
                  </a:cubicBezTo>
                  <a:cubicBezTo>
                    <a:pt x="128" y="15"/>
                    <a:pt x="126" y="15"/>
                    <a:pt x="126" y="16"/>
                  </a:cubicBezTo>
                  <a:cubicBezTo>
                    <a:pt x="126" y="17"/>
                    <a:pt x="127" y="17"/>
                    <a:pt x="127" y="17"/>
                  </a:cubicBezTo>
                  <a:cubicBezTo>
                    <a:pt x="127" y="17"/>
                    <a:pt x="126" y="17"/>
                    <a:pt x="126" y="17"/>
                  </a:cubicBezTo>
                  <a:cubicBezTo>
                    <a:pt x="126" y="17"/>
                    <a:pt x="126" y="17"/>
                    <a:pt x="125" y="17"/>
                  </a:cubicBezTo>
                  <a:cubicBezTo>
                    <a:pt x="124" y="17"/>
                    <a:pt x="123" y="17"/>
                    <a:pt x="123" y="17"/>
                  </a:cubicBezTo>
                  <a:cubicBezTo>
                    <a:pt x="122" y="18"/>
                    <a:pt x="121" y="18"/>
                    <a:pt x="120" y="18"/>
                  </a:cubicBezTo>
                  <a:cubicBezTo>
                    <a:pt x="120" y="18"/>
                    <a:pt x="119" y="18"/>
                    <a:pt x="119" y="18"/>
                  </a:cubicBezTo>
                  <a:cubicBezTo>
                    <a:pt x="118" y="18"/>
                    <a:pt x="120" y="17"/>
                    <a:pt x="121" y="16"/>
                  </a:cubicBezTo>
                  <a:cubicBezTo>
                    <a:pt x="122" y="15"/>
                    <a:pt x="121" y="14"/>
                    <a:pt x="120" y="14"/>
                  </a:cubicBezTo>
                  <a:cubicBezTo>
                    <a:pt x="120" y="14"/>
                    <a:pt x="120" y="14"/>
                    <a:pt x="120" y="15"/>
                  </a:cubicBezTo>
                  <a:cubicBezTo>
                    <a:pt x="120" y="15"/>
                    <a:pt x="119" y="15"/>
                    <a:pt x="119" y="15"/>
                  </a:cubicBezTo>
                  <a:cubicBezTo>
                    <a:pt x="118" y="15"/>
                    <a:pt x="117" y="15"/>
                    <a:pt x="117" y="14"/>
                  </a:cubicBezTo>
                  <a:cubicBezTo>
                    <a:pt x="118" y="14"/>
                    <a:pt x="117" y="14"/>
                    <a:pt x="117" y="14"/>
                  </a:cubicBezTo>
                  <a:cubicBezTo>
                    <a:pt x="116" y="14"/>
                    <a:pt x="115" y="14"/>
                    <a:pt x="115" y="15"/>
                  </a:cubicBezTo>
                  <a:cubicBezTo>
                    <a:pt x="115" y="15"/>
                    <a:pt x="114" y="16"/>
                    <a:pt x="113" y="16"/>
                  </a:cubicBezTo>
                  <a:cubicBezTo>
                    <a:pt x="113" y="16"/>
                    <a:pt x="113" y="16"/>
                    <a:pt x="112" y="15"/>
                  </a:cubicBezTo>
                  <a:cubicBezTo>
                    <a:pt x="112" y="15"/>
                    <a:pt x="112" y="15"/>
                    <a:pt x="112" y="15"/>
                  </a:cubicBezTo>
                  <a:cubicBezTo>
                    <a:pt x="111" y="15"/>
                    <a:pt x="109" y="15"/>
                    <a:pt x="108" y="16"/>
                  </a:cubicBezTo>
                  <a:cubicBezTo>
                    <a:pt x="106" y="16"/>
                    <a:pt x="105" y="17"/>
                    <a:pt x="104" y="17"/>
                  </a:cubicBezTo>
                  <a:cubicBezTo>
                    <a:pt x="103" y="17"/>
                    <a:pt x="103" y="16"/>
                    <a:pt x="103" y="16"/>
                  </a:cubicBezTo>
                  <a:cubicBezTo>
                    <a:pt x="104" y="16"/>
                    <a:pt x="105" y="15"/>
                    <a:pt x="108" y="14"/>
                  </a:cubicBezTo>
                  <a:cubicBezTo>
                    <a:pt x="110" y="13"/>
                    <a:pt x="111" y="13"/>
                    <a:pt x="110" y="13"/>
                  </a:cubicBezTo>
                  <a:cubicBezTo>
                    <a:pt x="110" y="13"/>
                    <a:pt x="109" y="13"/>
                    <a:pt x="108" y="13"/>
                  </a:cubicBezTo>
                  <a:cubicBezTo>
                    <a:pt x="108" y="13"/>
                    <a:pt x="108" y="13"/>
                    <a:pt x="108" y="13"/>
                  </a:cubicBezTo>
                  <a:cubicBezTo>
                    <a:pt x="107" y="13"/>
                    <a:pt x="112" y="12"/>
                    <a:pt x="116" y="10"/>
                  </a:cubicBezTo>
                  <a:cubicBezTo>
                    <a:pt x="119" y="8"/>
                    <a:pt x="121" y="6"/>
                    <a:pt x="119" y="5"/>
                  </a:cubicBezTo>
                  <a:cubicBezTo>
                    <a:pt x="117" y="4"/>
                    <a:pt x="110" y="3"/>
                    <a:pt x="104" y="3"/>
                  </a:cubicBezTo>
                  <a:cubicBezTo>
                    <a:pt x="104" y="3"/>
                    <a:pt x="104" y="3"/>
                    <a:pt x="104" y="3"/>
                  </a:cubicBezTo>
                  <a:cubicBezTo>
                    <a:pt x="99" y="3"/>
                    <a:pt x="96" y="3"/>
                    <a:pt x="94" y="4"/>
                  </a:cubicBezTo>
                  <a:cubicBezTo>
                    <a:pt x="92" y="4"/>
                    <a:pt x="91" y="5"/>
                    <a:pt x="90" y="5"/>
                  </a:cubicBezTo>
                  <a:cubicBezTo>
                    <a:pt x="90" y="5"/>
                    <a:pt x="89" y="5"/>
                    <a:pt x="89" y="5"/>
                  </a:cubicBezTo>
                  <a:cubicBezTo>
                    <a:pt x="88" y="4"/>
                    <a:pt x="87" y="4"/>
                    <a:pt x="86" y="4"/>
                  </a:cubicBezTo>
                  <a:cubicBezTo>
                    <a:pt x="83" y="4"/>
                    <a:pt x="79" y="5"/>
                    <a:pt x="81" y="6"/>
                  </a:cubicBezTo>
                  <a:cubicBezTo>
                    <a:pt x="83" y="6"/>
                    <a:pt x="83" y="7"/>
                    <a:pt x="82" y="7"/>
                  </a:cubicBezTo>
                  <a:cubicBezTo>
                    <a:pt x="81" y="7"/>
                    <a:pt x="80" y="6"/>
                    <a:pt x="79" y="6"/>
                  </a:cubicBezTo>
                  <a:cubicBezTo>
                    <a:pt x="78" y="6"/>
                    <a:pt x="78" y="6"/>
                    <a:pt x="77" y="6"/>
                  </a:cubicBezTo>
                  <a:cubicBezTo>
                    <a:pt x="75" y="6"/>
                    <a:pt x="74" y="7"/>
                    <a:pt x="76" y="7"/>
                  </a:cubicBezTo>
                  <a:cubicBezTo>
                    <a:pt x="75" y="7"/>
                    <a:pt x="74" y="7"/>
                    <a:pt x="73" y="7"/>
                  </a:cubicBezTo>
                  <a:cubicBezTo>
                    <a:pt x="72" y="7"/>
                    <a:pt x="70" y="7"/>
                    <a:pt x="68" y="8"/>
                  </a:cubicBezTo>
                  <a:cubicBezTo>
                    <a:pt x="61" y="9"/>
                    <a:pt x="67" y="11"/>
                    <a:pt x="69" y="11"/>
                  </a:cubicBezTo>
                  <a:cubicBezTo>
                    <a:pt x="69" y="11"/>
                    <a:pt x="69" y="11"/>
                    <a:pt x="69" y="11"/>
                  </a:cubicBezTo>
                  <a:cubicBezTo>
                    <a:pt x="70" y="11"/>
                    <a:pt x="70" y="11"/>
                    <a:pt x="70" y="11"/>
                  </a:cubicBezTo>
                  <a:cubicBezTo>
                    <a:pt x="72" y="11"/>
                    <a:pt x="71" y="12"/>
                    <a:pt x="70" y="13"/>
                  </a:cubicBezTo>
                  <a:cubicBezTo>
                    <a:pt x="68" y="13"/>
                    <a:pt x="67" y="13"/>
                    <a:pt x="66" y="13"/>
                  </a:cubicBezTo>
                  <a:cubicBezTo>
                    <a:pt x="65" y="13"/>
                    <a:pt x="64" y="13"/>
                    <a:pt x="64" y="13"/>
                  </a:cubicBezTo>
                  <a:cubicBezTo>
                    <a:pt x="64" y="13"/>
                    <a:pt x="63" y="12"/>
                    <a:pt x="62" y="12"/>
                  </a:cubicBezTo>
                  <a:cubicBezTo>
                    <a:pt x="61" y="12"/>
                    <a:pt x="59" y="13"/>
                    <a:pt x="58" y="13"/>
                  </a:cubicBezTo>
                  <a:cubicBezTo>
                    <a:pt x="56" y="14"/>
                    <a:pt x="60" y="16"/>
                    <a:pt x="58" y="19"/>
                  </a:cubicBezTo>
                  <a:cubicBezTo>
                    <a:pt x="56" y="21"/>
                    <a:pt x="51" y="22"/>
                    <a:pt x="50" y="22"/>
                  </a:cubicBezTo>
                  <a:cubicBezTo>
                    <a:pt x="50" y="22"/>
                    <a:pt x="50" y="22"/>
                    <a:pt x="50" y="22"/>
                  </a:cubicBezTo>
                  <a:cubicBezTo>
                    <a:pt x="51" y="22"/>
                    <a:pt x="51" y="21"/>
                    <a:pt x="49" y="21"/>
                  </a:cubicBezTo>
                  <a:cubicBezTo>
                    <a:pt x="47" y="21"/>
                    <a:pt x="48" y="20"/>
                    <a:pt x="50" y="20"/>
                  </a:cubicBezTo>
                  <a:cubicBezTo>
                    <a:pt x="52" y="20"/>
                    <a:pt x="47" y="16"/>
                    <a:pt x="51" y="12"/>
                  </a:cubicBezTo>
                  <a:cubicBezTo>
                    <a:pt x="53" y="9"/>
                    <a:pt x="59" y="7"/>
                    <a:pt x="68" y="4"/>
                  </a:cubicBezTo>
                  <a:cubicBezTo>
                    <a:pt x="73" y="3"/>
                    <a:pt x="100" y="0"/>
                    <a:pt x="77" y="0"/>
                  </a:cubicBezTo>
                  <a:cubicBezTo>
                    <a:pt x="76" y="0"/>
                    <a:pt x="75" y="0"/>
                    <a:pt x="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42" name="Freeform 134"/>
            <p:cNvSpPr>
              <a:spLocks/>
            </p:cNvSpPr>
            <p:nvPr/>
          </p:nvSpPr>
          <p:spPr bwMode="auto">
            <a:xfrm>
              <a:off x="4076700" y="4645025"/>
              <a:ext cx="19050" cy="3175"/>
            </a:xfrm>
            <a:custGeom>
              <a:avLst/>
              <a:gdLst>
                <a:gd name="T0" fmla="*/ 4 w 7"/>
                <a:gd name="T1" fmla="*/ 0 h 1"/>
                <a:gd name="T2" fmla="*/ 1 w 7"/>
                <a:gd name="T3" fmla="*/ 1 h 1"/>
                <a:gd name="T4" fmla="*/ 3 w 7"/>
                <a:gd name="T5" fmla="*/ 1 h 1"/>
                <a:gd name="T6" fmla="*/ 6 w 7"/>
                <a:gd name="T7" fmla="*/ 1 h 1"/>
                <a:gd name="T8" fmla="*/ 4 w 7"/>
                <a:gd name="T9" fmla="*/ 0 h 1"/>
              </a:gdLst>
              <a:ahLst/>
              <a:cxnLst>
                <a:cxn ang="0">
                  <a:pos x="T0" y="T1"/>
                </a:cxn>
                <a:cxn ang="0">
                  <a:pos x="T2" y="T3"/>
                </a:cxn>
                <a:cxn ang="0">
                  <a:pos x="T4" y="T5"/>
                </a:cxn>
                <a:cxn ang="0">
                  <a:pos x="T6" y="T7"/>
                </a:cxn>
                <a:cxn ang="0">
                  <a:pos x="T8" y="T9"/>
                </a:cxn>
              </a:cxnLst>
              <a:rect l="0" t="0" r="r" b="b"/>
              <a:pathLst>
                <a:path w="7" h="1">
                  <a:moveTo>
                    <a:pt x="4" y="0"/>
                  </a:moveTo>
                  <a:cubicBezTo>
                    <a:pt x="4" y="1"/>
                    <a:pt x="0" y="1"/>
                    <a:pt x="1" y="1"/>
                  </a:cubicBezTo>
                  <a:cubicBezTo>
                    <a:pt x="1" y="1"/>
                    <a:pt x="2" y="1"/>
                    <a:pt x="3" y="1"/>
                  </a:cubicBezTo>
                  <a:cubicBezTo>
                    <a:pt x="5" y="1"/>
                    <a:pt x="6" y="1"/>
                    <a:pt x="6" y="1"/>
                  </a:cubicBezTo>
                  <a:cubicBezTo>
                    <a:pt x="7"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43" name="Freeform 135"/>
            <p:cNvSpPr>
              <a:spLocks/>
            </p:cNvSpPr>
            <p:nvPr/>
          </p:nvSpPr>
          <p:spPr bwMode="auto">
            <a:xfrm>
              <a:off x="4052888" y="4659313"/>
              <a:ext cx="19050" cy="3175"/>
            </a:xfrm>
            <a:custGeom>
              <a:avLst/>
              <a:gdLst>
                <a:gd name="T0" fmla="*/ 0 w 7"/>
                <a:gd name="T1" fmla="*/ 0 h 1"/>
                <a:gd name="T2" fmla="*/ 2 w 7"/>
                <a:gd name="T3" fmla="*/ 1 h 1"/>
                <a:gd name="T4" fmla="*/ 4 w 7"/>
                <a:gd name="T5" fmla="*/ 1 h 1"/>
                <a:gd name="T6" fmla="*/ 6 w 7"/>
                <a:gd name="T7" fmla="*/ 1 h 1"/>
                <a:gd name="T8" fmla="*/ 4 w 7"/>
                <a:gd name="T9" fmla="*/ 0 h 1"/>
                <a:gd name="T10" fmla="*/ 0 w 7"/>
                <a:gd name="T11" fmla="*/ 0 h 1"/>
                <a:gd name="T12" fmla="*/ 0 w 7"/>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7" h="1">
                  <a:moveTo>
                    <a:pt x="0" y="0"/>
                  </a:moveTo>
                  <a:cubicBezTo>
                    <a:pt x="0" y="0"/>
                    <a:pt x="1" y="1"/>
                    <a:pt x="2" y="1"/>
                  </a:cubicBezTo>
                  <a:cubicBezTo>
                    <a:pt x="2" y="1"/>
                    <a:pt x="3" y="1"/>
                    <a:pt x="4" y="1"/>
                  </a:cubicBezTo>
                  <a:cubicBezTo>
                    <a:pt x="5" y="1"/>
                    <a:pt x="6" y="1"/>
                    <a:pt x="6" y="1"/>
                  </a:cubicBezTo>
                  <a:cubicBezTo>
                    <a:pt x="7" y="1"/>
                    <a:pt x="6" y="0"/>
                    <a:pt x="4" y="0"/>
                  </a:cubicBezTo>
                  <a:cubicBezTo>
                    <a:pt x="2"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44" name="Freeform 136"/>
            <p:cNvSpPr>
              <a:spLocks/>
            </p:cNvSpPr>
            <p:nvPr/>
          </p:nvSpPr>
          <p:spPr bwMode="auto">
            <a:xfrm>
              <a:off x="4060825" y="4656138"/>
              <a:ext cx="7938" cy="3175"/>
            </a:xfrm>
            <a:custGeom>
              <a:avLst/>
              <a:gdLst>
                <a:gd name="T0" fmla="*/ 1 w 3"/>
                <a:gd name="T1" fmla="*/ 0 h 1"/>
                <a:gd name="T2" fmla="*/ 1 w 3"/>
                <a:gd name="T3" fmla="*/ 0 h 1"/>
                <a:gd name="T4" fmla="*/ 3 w 3"/>
                <a:gd name="T5" fmla="*/ 1 h 1"/>
                <a:gd name="T6" fmla="*/ 3 w 3"/>
                <a:gd name="T7" fmla="*/ 0 h 1"/>
                <a:gd name="T8" fmla="*/ 1 w 3"/>
                <a:gd name="T9" fmla="*/ 0 h 1"/>
              </a:gdLst>
              <a:ahLst/>
              <a:cxnLst>
                <a:cxn ang="0">
                  <a:pos x="T0" y="T1"/>
                </a:cxn>
                <a:cxn ang="0">
                  <a:pos x="T2" y="T3"/>
                </a:cxn>
                <a:cxn ang="0">
                  <a:pos x="T4" y="T5"/>
                </a:cxn>
                <a:cxn ang="0">
                  <a:pos x="T6" y="T7"/>
                </a:cxn>
                <a:cxn ang="0">
                  <a:pos x="T8" y="T9"/>
                </a:cxn>
              </a:cxnLst>
              <a:rect l="0" t="0" r="r" b="b"/>
              <a:pathLst>
                <a:path w="3" h="1">
                  <a:moveTo>
                    <a:pt x="1" y="0"/>
                  </a:moveTo>
                  <a:cubicBezTo>
                    <a:pt x="1" y="0"/>
                    <a:pt x="0" y="0"/>
                    <a:pt x="1" y="0"/>
                  </a:cubicBezTo>
                  <a:cubicBezTo>
                    <a:pt x="2" y="0"/>
                    <a:pt x="3" y="0"/>
                    <a:pt x="3" y="1"/>
                  </a:cubicBezTo>
                  <a:cubicBezTo>
                    <a:pt x="3" y="1"/>
                    <a:pt x="3" y="0"/>
                    <a:pt x="3" y="0"/>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45" name="Freeform 137"/>
            <p:cNvSpPr>
              <a:spLocks/>
            </p:cNvSpPr>
            <p:nvPr/>
          </p:nvSpPr>
          <p:spPr bwMode="auto">
            <a:xfrm>
              <a:off x="3840163" y="4216400"/>
              <a:ext cx="228600" cy="92075"/>
            </a:xfrm>
            <a:custGeom>
              <a:avLst/>
              <a:gdLst>
                <a:gd name="T0" fmla="*/ 61 w 84"/>
                <a:gd name="T1" fmla="*/ 2 h 34"/>
                <a:gd name="T2" fmla="*/ 53 w 84"/>
                <a:gd name="T3" fmla="*/ 3 h 34"/>
                <a:gd name="T4" fmla="*/ 51 w 84"/>
                <a:gd name="T5" fmla="*/ 3 h 34"/>
                <a:gd name="T6" fmla="*/ 37 w 84"/>
                <a:gd name="T7" fmla="*/ 8 h 34"/>
                <a:gd name="T8" fmla="*/ 34 w 84"/>
                <a:gd name="T9" fmla="*/ 8 h 34"/>
                <a:gd name="T10" fmla="*/ 27 w 84"/>
                <a:gd name="T11" fmla="*/ 9 h 34"/>
                <a:gd name="T12" fmla="*/ 24 w 84"/>
                <a:gd name="T13" fmla="*/ 8 h 34"/>
                <a:gd name="T14" fmla="*/ 26 w 84"/>
                <a:gd name="T15" fmla="*/ 11 h 34"/>
                <a:gd name="T16" fmla="*/ 29 w 84"/>
                <a:gd name="T17" fmla="*/ 14 h 34"/>
                <a:gd name="T18" fmla="*/ 19 w 84"/>
                <a:gd name="T19" fmla="*/ 13 h 34"/>
                <a:gd name="T20" fmla="*/ 9 w 84"/>
                <a:gd name="T21" fmla="*/ 18 h 34"/>
                <a:gd name="T22" fmla="*/ 9 w 84"/>
                <a:gd name="T23" fmla="*/ 21 h 34"/>
                <a:gd name="T24" fmla="*/ 11 w 84"/>
                <a:gd name="T25" fmla="*/ 21 h 34"/>
                <a:gd name="T26" fmla="*/ 14 w 84"/>
                <a:gd name="T27" fmla="*/ 21 h 34"/>
                <a:gd name="T28" fmla="*/ 19 w 84"/>
                <a:gd name="T29" fmla="*/ 22 h 34"/>
                <a:gd name="T30" fmla="*/ 29 w 84"/>
                <a:gd name="T31" fmla="*/ 24 h 34"/>
                <a:gd name="T32" fmla="*/ 27 w 84"/>
                <a:gd name="T33" fmla="*/ 24 h 34"/>
                <a:gd name="T34" fmla="*/ 29 w 84"/>
                <a:gd name="T35" fmla="*/ 25 h 34"/>
                <a:gd name="T36" fmla="*/ 13 w 84"/>
                <a:gd name="T37" fmla="*/ 24 h 34"/>
                <a:gd name="T38" fmla="*/ 4 w 84"/>
                <a:gd name="T39" fmla="*/ 27 h 34"/>
                <a:gd name="T40" fmla="*/ 2 w 84"/>
                <a:gd name="T41" fmla="*/ 26 h 34"/>
                <a:gd name="T42" fmla="*/ 4 w 84"/>
                <a:gd name="T43" fmla="*/ 28 h 34"/>
                <a:gd name="T44" fmla="*/ 0 w 84"/>
                <a:gd name="T45" fmla="*/ 30 h 34"/>
                <a:gd name="T46" fmla="*/ 3 w 84"/>
                <a:gd name="T47" fmla="*/ 31 h 34"/>
                <a:gd name="T48" fmla="*/ 9 w 84"/>
                <a:gd name="T49" fmla="*/ 34 h 34"/>
                <a:gd name="T50" fmla="*/ 15 w 84"/>
                <a:gd name="T51" fmla="*/ 34 h 34"/>
                <a:gd name="T52" fmla="*/ 19 w 84"/>
                <a:gd name="T53" fmla="*/ 34 h 34"/>
                <a:gd name="T54" fmla="*/ 24 w 84"/>
                <a:gd name="T55" fmla="*/ 32 h 34"/>
                <a:gd name="T56" fmla="*/ 26 w 84"/>
                <a:gd name="T57" fmla="*/ 33 h 34"/>
                <a:gd name="T58" fmla="*/ 31 w 84"/>
                <a:gd name="T59" fmla="*/ 34 h 34"/>
                <a:gd name="T60" fmla="*/ 37 w 84"/>
                <a:gd name="T61" fmla="*/ 32 h 34"/>
                <a:gd name="T62" fmla="*/ 42 w 84"/>
                <a:gd name="T63" fmla="*/ 30 h 34"/>
                <a:gd name="T64" fmla="*/ 47 w 84"/>
                <a:gd name="T65" fmla="*/ 29 h 34"/>
                <a:gd name="T66" fmla="*/ 53 w 84"/>
                <a:gd name="T67" fmla="*/ 29 h 34"/>
                <a:gd name="T68" fmla="*/ 59 w 84"/>
                <a:gd name="T69" fmla="*/ 28 h 34"/>
                <a:gd name="T70" fmla="*/ 76 w 84"/>
                <a:gd name="T71" fmla="*/ 26 h 34"/>
                <a:gd name="T72" fmla="*/ 77 w 84"/>
                <a:gd name="T73" fmla="*/ 23 h 34"/>
                <a:gd name="T74" fmla="*/ 75 w 84"/>
                <a:gd name="T75" fmla="*/ 21 h 34"/>
                <a:gd name="T76" fmla="*/ 80 w 84"/>
                <a:gd name="T77" fmla="*/ 16 h 34"/>
                <a:gd name="T78" fmla="*/ 80 w 84"/>
                <a:gd name="T79" fmla="*/ 16 h 34"/>
                <a:gd name="T80" fmla="*/ 82 w 84"/>
                <a:gd name="T81" fmla="*/ 13 h 34"/>
                <a:gd name="T82" fmla="*/ 78 w 84"/>
                <a:gd name="T83" fmla="*/ 14 h 34"/>
                <a:gd name="T84" fmla="*/ 66 w 84"/>
                <a:gd name="T85"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34">
                  <a:moveTo>
                    <a:pt x="62" y="0"/>
                  </a:moveTo>
                  <a:cubicBezTo>
                    <a:pt x="61" y="0"/>
                    <a:pt x="60" y="1"/>
                    <a:pt x="61" y="2"/>
                  </a:cubicBezTo>
                  <a:cubicBezTo>
                    <a:pt x="62" y="3"/>
                    <a:pt x="59" y="3"/>
                    <a:pt x="55" y="3"/>
                  </a:cubicBezTo>
                  <a:cubicBezTo>
                    <a:pt x="54" y="3"/>
                    <a:pt x="54" y="3"/>
                    <a:pt x="53" y="3"/>
                  </a:cubicBezTo>
                  <a:cubicBezTo>
                    <a:pt x="52" y="3"/>
                    <a:pt x="51" y="3"/>
                    <a:pt x="51" y="3"/>
                  </a:cubicBezTo>
                  <a:cubicBezTo>
                    <a:pt x="51" y="3"/>
                    <a:pt x="51" y="3"/>
                    <a:pt x="51" y="3"/>
                  </a:cubicBezTo>
                  <a:cubicBezTo>
                    <a:pt x="52" y="4"/>
                    <a:pt x="44" y="3"/>
                    <a:pt x="41" y="5"/>
                  </a:cubicBezTo>
                  <a:cubicBezTo>
                    <a:pt x="38" y="7"/>
                    <a:pt x="39" y="8"/>
                    <a:pt x="37" y="8"/>
                  </a:cubicBezTo>
                  <a:cubicBezTo>
                    <a:pt x="36" y="8"/>
                    <a:pt x="36" y="8"/>
                    <a:pt x="36" y="8"/>
                  </a:cubicBezTo>
                  <a:cubicBezTo>
                    <a:pt x="35" y="8"/>
                    <a:pt x="35" y="8"/>
                    <a:pt x="34" y="8"/>
                  </a:cubicBezTo>
                  <a:cubicBezTo>
                    <a:pt x="33" y="8"/>
                    <a:pt x="31" y="8"/>
                    <a:pt x="30" y="8"/>
                  </a:cubicBezTo>
                  <a:cubicBezTo>
                    <a:pt x="29" y="8"/>
                    <a:pt x="28" y="9"/>
                    <a:pt x="27" y="9"/>
                  </a:cubicBezTo>
                  <a:cubicBezTo>
                    <a:pt x="27" y="9"/>
                    <a:pt x="26" y="9"/>
                    <a:pt x="26" y="8"/>
                  </a:cubicBezTo>
                  <a:cubicBezTo>
                    <a:pt x="25" y="8"/>
                    <a:pt x="24" y="8"/>
                    <a:pt x="24" y="8"/>
                  </a:cubicBezTo>
                  <a:cubicBezTo>
                    <a:pt x="22" y="8"/>
                    <a:pt x="21" y="9"/>
                    <a:pt x="23" y="10"/>
                  </a:cubicBezTo>
                  <a:cubicBezTo>
                    <a:pt x="25" y="11"/>
                    <a:pt x="27" y="11"/>
                    <a:pt x="26" y="11"/>
                  </a:cubicBezTo>
                  <a:cubicBezTo>
                    <a:pt x="25" y="11"/>
                    <a:pt x="27" y="12"/>
                    <a:pt x="30" y="12"/>
                  </a:cubicBezTo>
                  <a:cubicBezTo>
                    <a:pt x="33" y="12"/>
                    <a:pt x="33" y="14"/>
                    <a:pt x="29" y="14"/>
                  </a:cubicBezTo>
                  <a:cubicBezTo>
                    <a:pt x="28" y="14"/>
                    <a:pt x="27" y="14"/>
                    <a:pt x="27" y="14"/>
                  </a:cubicBezTo>
                  <a:cubicBezTo>
                    <a:pt x="24" y="13"/>
                    <a:pt x="21" y="13"/>
                    <a:pt x="19" y="13"/>
                  </a:cubicBezTo>
                  <a:cubicBezTo>
                    <a:pt x="15" y="13"/>
                    <a:pt x="11" y="14"/>
                    <a:pt x="11" y="15"/>
                  </a:cubicBezTo>
                  <a:cubicBezTo>
                    <a:pt x="11" y="17"/>
                    <a:pt x="14" y="17"/>
                    <a:pt x="9" y="18"/>
                  </a:cubicBezTo>
                  <a:cubicBezTo>
                    <a:pt x="4" y="19"/>
                    <a:pt x="7" y="21"/>
                    <a:pt x="9" y="21"/>
                  </a:cubicBezTo>
                  <a:cubicBezTo>
                    <a:pt x="9" y="21"/>
                    <a:pt x="9" y="21"/>
                    <a:pt x="9" y="21"/>
                  </a:cubicBezTo>
                  <a:cubicBezTo>
                    <a:pt x="10" y="20"/>
                    <a:pt x="10" y="20"/>
                    <a:pt x="11" y="20"/>
                  </a:cubicBezTo>
                  <a:cubicBezTo>
                    <a:pt x="12" y="20"/>
                    <a:pt x="12" y="21"/>
                    <a:pt x="11" y="21"/>
                  </a:cubicBezTo>
                  <a:cubicBezTo>
                    <a:pt x="10" y="21"/>
                    <a:pt x="11" y="21"/>
                    <a:pt x="13" y="21"/>
                  </a:cubicBezTo>
                  <a:cubicBezTo>
                    <a:pt x="13" y="21"/>
                    <a:pt x="14" y="21"/>
                    <a:pt x="14" y="21"/>
                  </a:cubicBezTo>
                  <a:cubicBezTo>
                    <a:pt x="15" y="21"/>
                    <a:pt x="15" y="21"/>
                    <a:pt x="15" y="21"/>
                  </a:cubicBezTo>
                  <a:cubicBezTo>
                    <a:pt x="17" y="21"/>
                    <a:pt x="19" y="22"/>
                    <a:pt x="19" y="22"/>
                  </a:cubicBezTo>
                  <a:cubicBezTo>
                    <a:pt x="20" y="22"/>
                    <a:pt x="24" y="23"/>
                    <a:pt x="28" y="23"/>
                  </a:cubicBezTo>
                  <a:cubicBezTo>
                    <a:pt x="32" y="24"/>
                    <a:pt x="32" y="24"/>
                    <a:pt x="29" y="24"/>
                  </a:cubicBezTo>
                  <a:cubicBezTo>
                    <a:pt x="29" y="24"/>
                    <a:pt x="29" y="24"/>
                    <a:pt x="28" y="24"/>
                  </a:cubicBezTo>
                  <a:cubicBezTo>
                    <a:pt x="28" y="24"/>
                    <a:pt x="28" y="24"/>
                    <a:pt x="27" y="24"/>
                  </a:cubicBezTo>
                  <a:cubicBezTo>
                    <a:pt x="24" y="24"/>
                    <a:pt x="25" y="24"/>
                    <a:pt x="29" y="24"/>
                  </a:cubicBezTo>
                  <a:cubicBezTo>
                    <a:pt x="30" y="25"/>
                    <a:pt x="30" y="25"/>
                    <a:pt x="29" y="25"/>
                  </a:cubicBezTo>
                  <a:cubicBezTo>
                    <a:pt x="28" y="25"/>
                    <a:pt x="23" y="24"/>
                    <a:pt x="15" y="24"/>
                  </a:cubicBezTo>
                  <a:cubicBezTo>
                    <a:pt x="15" y="24"/>
                    <a:pt x="14" y="24"/>
                    <a:pt x="13" y="24"/>
                  </a:cubicBezTo>
                  <a:cubicBezTo>
                    <a:pt x="9" y="24"/>
                    <a:pt x="7" y="25"/>
                    <a:pt x="6" y="25"/>
                  </a:cubicBezTo>
                  <a:cubicBezTo>
                    <a:pt x="5" y="26"/>
                    <a:pt x="5" y="27"/>
                    <a:pt x="4" y="27"/>
                  </a:cubicBezTo>
                  <a:cubicBezTo>
                    <a:pt x="4" y="27"/>
                    <a:pt x="4" y="27"/>
                    <a:pt x="4" y="27"/>
                  </a:cubicBezTo>
                  <a:cubicBezTo>
                    <a:pt x="4" y="27"/>
                    <a:pt x="3" y="26"/>
                    <a:pt x="2" y="26"/>
                  </a:cubicBezTo>
                  <a:cubicBezTo>
                    <a:pt x="2" y="26"/>
                    <a:pt x="2" y="26"/>
                    <a:pt x="2" y="26"/>
                  </a:cubicBezTo>
                  <a:cubicBezTo>
                    <a:pt x="5" y="27"/>
                    <a:pt x="4" y="28"/>
                    <a:pt x="4" y="28"/>
                  </a:cubicBezTo>
                  <a:cubicBezTo>
                    <a:pt x="4" y="29"/>
                    <a:pt x="7" y="29"/>
                    <a:pt x="5" y="29"/>
                  </a:cubicBezTo>
                  <a:cubicBezTo>
                    <a:pt x="2" y="29"/>
                    <a:pt x="0" y="30"/>
                    <a:pt x="0" y="30"/>
                  </a:cubicBezTo>
                  <a:cubicBezTo>
                    <a:pt x="0" y="31"/>
                    <a:pt x="0" y="31"/>
                    <a:pt x="1" y="31"/>
                  </a:cubicBezTo>
                  <a:cubicBezTo>
                    <a:pt x="1" y="31"/>
                    <a:pt x="2" y="31"/>
                    <a:pt x="3" y="31"/>
                  </a:cubicBezTo>
                  <a:cubicBezTo>
                    <a:pt x="2" y="31"/>
                    <a:pt x="2" y="31"/>
                    <a:pt x="2" y="32"/>
                  </a:cubicBezTo>
                  <a:cubicBezTo>
                    <a:pt x="1" y="32"/>
                    <a:pt x="4" y="33"/>
                    <a:pt x="9" y="34"/>
                  </a:cubicBezTo>
                  <a:cubicBezTo>
                    <a:pt x="10" y="34"/>
                    <a:pt x="10" y="34"/>
                    <a:pt x="11" y="34"/>
                  </a:cubicBezTo>
                  <a:cubicBezTo>
                    <a:pt x="13" y="34"/>
                    <a:pt x="14" y="34"/>
                    <a:pt x="15" y="34"/>
                  </a:cubicBezTo>
                  <a:cubicBezTo>
                    <a:pt x="16" y="34"/>
                    <a:pt x="17" y="34"/>
                    <a:pt x="17" y="34"/>
                  </a:cubicBezTo>
                  <a:cubicBezTo>
                    <a:pt x="18" y="34"/>
                    <a:pt x="19" y="34"/>
                    <a:pt x="19" y="34"/>
                  </a:cubicBezTo>
                  <a:cubicBezTo>
                    <a:pt x="20" y="34"/>
                    <a:pt x="20" y="34"/>
                    <a:pt x="20" y="34"/>
                  </a:cubicBezTo>
                  <a:cubicBezTo>
                    <a:pt x="21" y="34"/>
                    <a:pt x="22" y="33"/>
                    <a:pt x="24" y="32"/>
                  </a:cubicBezTo>
                  <a:cubicBezTo>
                    <a:pt x="25" y="32"/>
                    <a:pt x="26" y="31"/>
                    <a:pt x="26" y="31"/>
                  </a:cubicBezTo>
                  <a:cubicBezTo>
                    <a:pt x="26" y="31"/>
                    <a:pt x="26" y="32"/>
                    <a:pt x="26" y="33"/>
                  </a:cubicBezTo>
                  <a:cubicBezTo>
                    <a:pt x="26" y="34"/>
                    <a:pt x="27" y="34"/>
                    <a:pt x="28" y="34"/>
                  </a:cubicBezTo>
                  <a:cubicBezTo>
                    <a:pt x="29" y="34"/>
                    <a:pt x="30" y="34"/>
                    <a:pt x="31" y="34"/>
                  </a:cubicBezTo>
                  <a:cubicBezTo>
                    <a:pt x="34" y="33"/>
                    <a:pt x="36" y="32"/>
                    <a:pt x="36" y="32"/>
                  </a:cubicBezTo>
                  <a:cubicBezTo>
                    <a:pt x="37" y="32"/>
                    <a:pt x="37" y="32"/>
                    <a:pt x="37" y="32"/>
                  </a:cubicBezTo>
                  <a:cubicBezTo>
                    <a:pt x="36" y="33"/>
                    <a:pt x="37" y="33"/>
                    <a:pt x="37" y="33"/>
                  </a:cubicBezTo>
                  <a:cubicBezTo>
                    <a:pt x="37" y="33"/>
                    <a:pt x="41" y="32"/>
                    <a:pt x="42" y="30"/>
                  </a:cubicBezTo>
                  <a:cubicBezTo>
                    <a:pt x="44" y="29"/>
                    <a:pt x="45" y="28"/>
                    <a:pt x="46" y="28"/>
                  </a:cubicBezTo>
                  <a:cubicBezTo>
                    <a:pt x="47" y="28"/>
                    <a:pt x="48" y="29"/>
                    <a:pt x="47" y="29"/>
                  </a:cubicBezTo>
                  <a:cubicBezTo>
                    <a:pt x="47" y="30"/>
                    <a:pt x="47" y="30"/>
                    <a:pt x="48" y="30"/>
                  </a:cubicBezTo>
                  <a:cubicBezTo>
                    <a:pt x="49" y="30"/>
                    <a:pt x="51" y="30"/>
                    <a:pt x="53" y="29"/>
                  </a:cubicBezTo>
                  <a:cubicBezTo>
                    <a:pt x="56" y="28"/>
                    <a:pt x="58" y="28"/>
                    <a:pt x="59" y="28"/>
                  </a:cubicBezTo>
                  <a:cubicBezTo>
                    <a:pt x="59" y="28"/>
                    <a:pt x="59" y="28"/>
                    <a:pt x="59" y="28"/>
                  </a:cubicBezTo>
                  <a:cubicBezTo>
                    <a:pt x="59" y="28"/>
                    <a:pt x="60" y="28"/>
                    <a:pt x="62" y="28"/>
                  </a:cubicBezTo>
                  <a:cubicBezTo>
                    <a:pt x="65" y="28"/>
                    <a:pt x="71" y="28"/>
                    <a:pt x="76" y="26"/>
                  </a:cubicBezTo>
                  <a:cubicBezTo>
                    <a:pt x="84" y="25"/>
                    <a:pt x="80" y="23"/>
                    <a:pt x="78" y="23"/>
                  </a:cubicBezTo>
                  <a:cubicBezTo>
                    <a:pt x="78" y="23"/>
                    <a:pt x="77" y="23"/>
                    <a:pt x="77" y="23"/>
                  </a:cubicBezTo>
                  <a:cubicBezTo>
                    <a:pt x="77" y="23"/>
                    <a:pt x="77" y="23"/>
                    <a:pt x="77" y="23"/>
                  </a:cubicBezTo>
                  <a:cubicBezTo>
                    <a:pt x="76" y="23"/>
                    <a:pt x="79" y="22"/>
                    <a:pt x="75" y="21"/>
                  </a:cubicBezTo>
                  <a:cubicBezTo>
                    <a:pt x="70" y="20"/>
                    <a:pt x="70" y="21"/>
                    <a:pt x="76" y="19"/>
                  </a:cubicBezTo>
                  <a:cubicBezTo>
                    <a:pt x="81" y="18"/>
                    <a:pt x="82" y="16"/>
                    <a:pt x="80" y="16"/>
                  </a:cubicBezTo>
                  <a:cubicBezTo>
                    <a:pt x="80" y="16"/>
                    <a:pt x="80" y="16"/>
                    <a:pt x="80" y="16"/>
                  </a:cubicBezTo>
                  <a:cubicBezTo>
                    <a:pt x="80" y="16"/>
                    <a:pt x="80" y="16"/>
                    <a:pt x="80" y="16"/>
                  </a:cubicBezTo>
                  <a:cubicBezTo>
                    <a:pt x="79" y="16"/>
                    <a:pt x="81" y="15"/>
                    <a:pt x="82" y="14"/>
                  </a:cubicBezTo>
                  <a:cubicBezTo>
                    <a:pt x="83" y="14"/>
                    <a:pt x="83" y="13"/>
                    <a:pt x="82" y="13"/>
                  </a:cubicBezTo>
                  <a:cubicBezTo>
                    <a:pt x="82" y="13"/>
                    <a:pt x="81" y="14"/>
                    <a:pt x="80" y="14"/>
                  </a:cubicBezTo>
                  <a:cubicBezTo>
                    <a:pt x="79" y="14"/>
                    <a:pt x="78" y="14"/>
                    <a:pt x="78" y="14"/>
                  </a:cubicBezTo>
                  <a:cubicBezTo>
                    <a:pt x="77" y="14"/>
                    <a:pt x="77" y="14"/>
                    <a:pt x="77" y="13"/>
                  </a:cubicBezTo>
                  <a:cubicBezTo>
                    <a:pt x="77" y="11"/>
                    <a:pt x="69" y="8"/>
                    <a:pt x="66" y="3"/>
                  </a:cubicBezTo>
                  <a:cubicBezTo>
                    <a:pt x="65" y="1"/>
                    <a:pt x="63" y="0"/>
                    <a:pt x="6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46" name="Freeform 138"/>
            <p:cNvSpPr>
              <a:spLocks/>
            </p:cNvSpPr>
            <p:nvPr/>
          </p:nvSpPr>
          <p:spPr bwMode="auto">
            <a:xfrm>
              <a:off x="4173538" y="4857750"/>
              <a:ext cx="3175" cy="6350"/>
            </a:xfrm>
            <a:custGeom>
              <a:avLst/>
              <a:gdLst>
                <a:gd name="T0" fmla="*/ 1 w 1"/>
                <a:gd name="T1" fmla="*/ 0 h 2"/>
                <a:gd name="T2" fmla="*/ 0 w 1"/>
                <a:gd name="T3" fmla="*/ 0 h 2"/>
                <a:gd name="T4" fmla="*/ 1 w 1"/>
                <a:gd name="T5" fmla="*/ 2 h 2"/>
                <a:gd name="T6" fmla="*/ 1 w 1"/>
                <a:gd name="T7" fmla="*/ 0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cubicBezTo>
                    <a:pt x="0" y="0"/>
                    <a:pt x="0" y="0"/>
                    <a:pt x="0" y="0"/>
                  </a:cubicBezTo>
                  <a:cubicBezTo>
                    <a:pt x="0" y="1"/>
                    <a:pt x="1" y="1"/>
                    <a:pt x="1" y="2"/>
                  </a:cubicBezTo>
                  <a:cubicBezTo>
                    <a:pt x="1" y="1"/>
                    <a:pt x="1" y="1"/>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47" name="Freeform 139"/>
            <p:cNvSpPr>
              <a:spLocks/>
            </p:cNvSpPr>
            <p:nvPr/>
          </p:nvSpPr>
          <p:spPr bwMode="auto">
            <a:xfrm>
              <a:off x="4008438" y="4292600"/>
              <a:ext cx="25400" cy="1587"/>
            </a:xfrm>
            <a:custGeom>
              <a:avLst/>
              <a:gdLst>
                <a:gd name="T0" fmla="*/ 3 w 9"/>
                <a:gd name="T1" fmla="*/ 0 h 1"/>
                <a:gd name="T2" fmla="*/ 4 w 9"/>
                <a:gd name="T3" fmla="*/ 1 h 1"/>
                <a:gd name="T4" fmla="*/ 7 w 9"/>
                <a:gd name="T5" fmla="*/ 1 h 1"/>
                <a:gd name="T6" fmla="*/ 4 w 9"/>
                <a:gd name="T7" fmla="*/ 0 h 1"/>
                <a:gd name="T8" fmla="*/ 3 w 9"/>
                <a:gd name="T9" fmla="*/ 0 h 1"/>
              </a:gdLst>
              <a:ahLst/>
              <a:cxnLst>
                <a:cxn ang="0">
                  <a:pos x="T0" y="T1"/>
                </a:cxn>
                <a:cxn ang="0">
                  <a:pos x="T2" y="T3"/>
                </a:cxn>
                <a:cxn ang="0">
                  <a:pos x="T4" y="T5"/>
                </a:cxn>
                <a:cxn ang="0">
                  <a:pos x="T6" y="T7"/>
                </a:cxn>
                <a:cxn ang="0">
                  <a:pos x="T8" y="T9"/>
                </a:cxn>
              </a:cxnLst>
              <a:rect l="0" t="0" r="r" b="b"/>
              <a:pathLst>
                <a:path w="9" h="1">
                  <a:moveTo>
                    <a:pt x="3" y="0"/>
                  </a:moveTo>
                  <a:cubicBezTo>
                    <a:pt x="0" y="0"/>
                    <a:pt x="3" y="1"/>
                    <a:pt x="4" y="1"/>
                  </a:cubicBezTo>
                  <a:cubicBezTo>
                    <a:pt x="4" y="1"/>
                    <a:pt x="5" y="1"/>
                    <a:pt x="7" y="1"/>
                  </a:cubicBezTo>
                  <a:cubicBezTo>
                    <a:pt x="9" y="1"/>
                    <a:pt x="7" y="0"/>
                    <a:pt x="4"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48" name="Freeform 140"/>
            <p:cNvSpPr>
              <a:spLocks/>
            </p:cNvSpPr>
            <p:nvPr/>
          </p:nvSpPr>
          <p:spPr bwMode="auto">
            <a:xfrm>
              <a:off x="3819525" y="4186238"/>
              <a:ext cx="920750" cy="187325"/>
            </a:xfrm>
            <a:custGeom>
              <a:avLst/>
              <a:gdLst>
                <a:gd name="T0" fmla="*/ 229 w 340"/>
                <a:gd name="T1" fmla="*/ 3 h 69"/>
                <a:gd name="T2" fmla="*/ 221 w 340"/>
                <a:gd name="T3" fmla="*/ 1 h 69"/>
                <a:gd name="T4" fmla="*/ 214 w 340"/>
                <a:gd name="T5" fmla="*/ 1 h 69"/>
                <a:gd name="T6" fmla="*/ 207 w 340"/>
                <a:gd name="T7" fmla="*/ 5 h 69"/>
                <a:gd name="T8" fmla="*/ 190 w 340"/>
                <a:gd name="T9" fmla="*/ 3 h 69"/>
                <a:gd name="T10" fmla="*/ 163 w 340"/>
                <a:gd name="T11" fmla="*/ 3 h 69"/>
                <a:gd name="T12" fmla="*/ 148 w 340"/>
                <a:gd name="T13" fmla="*/ 9 h 69"/>
                <a:gd name="T14" fmla="*/ 138 w 340"/>
                <a:gd name="T15" fmla="*/ 8 h 69"/>
                <a:gd name="T16" fmla="*/ 123 w 340"/>
                <a:gd name="T17" fmla="*/ 8 h 69"/>
                <a:gd name="T18" fmla="*/ 118 w 340"/>
                <a:gd name="T19" fmla="*/ 8 h 69"/>
                <a:gd name="T20" fmla="*/ 101 w 340"/>
                <a:gd name="T21" fmla="*/ 10 h 69"/>
                <a:gd name="T22" fmla="*/ 102 w 340"/>
                <a:gd name="T23" fmla="*/ 13 h 69"/>
                <a:gd name="T24" fmla="*/ 96 w 340"/>
                <a:gd name="T25" fmla="*/ 16 h 69"/>
                <a:gd name="T26" fmla="*/ 112 w 340"/>
                <a:gd name="T27" fmla="*/ 18 h 69"/>
                <a:gd name="T28" fmla="*/ 134 w 340"/>
                <a:gd name="T29" fmla="*/ 19 h 69"/>
                <a:gd name="T30" fmla="*/ 121 w 340"/>
                <a:gd name="T31" fmla="*/ 25 h 69"/>
                <a:gd name="T32" fmla="*/ 142 w 340"/>
                <a:gd name="T33" fmla="*/ 24 h 69"/>
                <a:gd name="T34" fmla="*/ 159 w 340"/>
                <a:gd name="T35" fmla="*/ 26 h 69"/>
                <a:gd name="T36" fmla="*/ 181 w 340"/>
                <a:gd name="T37" fmla="*/ 27 h 69"/>
                <a:gd name="T38" fmla="*/ 153 w 340"/>
                <a:gd name="T39" fmla="*/ 28 h 69"/>
                <a:gd name="T40" fmla="*/ 133 w 340"/>
                <a:gd name="T41" fmla="*/ 35 h 69"/>
                <a:gd name="T42" fmla="*/ 91 w 340"/>
                <a:gd name="T43" fmla="*/ 35 h 69"/>
                <a:gd name="T44" fmla="*/ 103 w 340"/>
                <a:gd name="T45" fmla="*/ 42 h 69"/>
                <a:gd name="T46" fmla="*/ 101 w 340"/>
                <a:gd name="T47" fmla="*/ 45 h 69"/>
                <a:gd name="T48" fmla="*/ 68 w 340"/>
                <a:gd name="T49" fmla="*/ 42 h 69"/>
                <a:gd name="T50" fmla="*/ 61 w 340"/>
                <a:gd name="T51" fmla="*/ 49 h 69"/>
                <a:gd name="T52" fmla="*/ 62 w 340"/>
                <a:gd name="T53" fmla="*/ 51 h 69"/>
                <a:gd name="T54" fmla="*/ 64 w 340"/>
                <a:gd name="T55" fmla="*/ 53 h 69"/>
                <a:gd name="T56" fmla="*/ 80 w 340"/>
                <a:gd name="T57" fmla="*/ 54 h 69"/>
                <a:gd name="T58" fmla="*/ 35 w 340"/>
                <a:gd name="T59" fmla="*/ 51 h 69"/>
                <a:gd name="T60" fmla="*/ 4 w 340"/>
                <a:gd name="T61" fmla="*/ 61 h 69"/>
                <a:gd name="T62" fmla="*/ 8 w 340"/>
                <a:gd name="T63" fmla="*/ 61 h 69"/>
                <a:gd name="T64" fmla="*/ 18 w 340"/>
                <a:gd name="T65" fmla="*/ 63 h 69"/>
                <a:gd name="T66" fmla="*/ 37 w 340"/>
                <a:gd name="T67" fmla="*/ 64 h 69"/>
                <a:gd name="T68" fmla="*/ 46 w 340"/>
                <a:gd name="T69" fmla="*/ 63 h 69"/>
                <a:gd name="T70" fmla="*/ 55 w 340"/>
                <a:gd name="T71" fmla="*/ 65 h 69"/>
                <a:gd name="T72" fmla="*/ 68 w 340"/>
                <a:gd name="T73" fmla="*/ 65 h 69"/>
                <a:gd name="T74" fmla="*/ 94 w 340"/>
                <a:gd name="T75" fmla="*/ 67 h 69"/>
                <a:gd name="T76" fmla="*/ 100 w 340"/>
                <a:gd name="T77" fmla="*/ 64 h 69"/>
                <a:gd name="T78" fmla="*/ 77 w 340"/>
                <a:gd name="T79" fmla="*/ 59 h 69"/>
                <a:gd name="T80" fmla="*/ 84 w 340"/>
                <a:gd name="T81" fmla="*/ 56 h 69"/>
                <a:gd name="T82" fmla="*/ 133 w 340"/>
                <a:gd name="T83" fmla="*/ 55 h 69"/>
                <a:gd name="T84" fmla="*/ 144 w 340"/>
                <a:gd name="T85" fmla="*/ 53 h 69"/>
                <a:gd name="T86" fmla="*/ 149 w 340"/>
                <a:gd name="T87" fmla="*/ 43 h 69"/>
                <a:gd name="T88" fmla="*/ 162 w 340"/>
                <a:gd name="T89" fmla="*/ 44 h 69"/>
                <a:gd name="T90" fmla="*/ 156 w 340"/>
                <a:gd name="T91" fmla="*/ 40 h 69"/>
                <a:gd name="T92" fmla="*/ 181 w 340"/>
                <a:gd name="T93" fmla="*/ 41 h 69"/>
                <a:gd name="T94" fmla="*/ 203 w 340"/>
                <a:gd name="T95" fmla="*/ 40 h 69"/>
                <a:gd name="T96" fmla="*/ 213 w 340"/>
                <a:gd name="T97" fmla="*/ 36 h 69"/>
                <a:gd name="T98" fmla="*/ 274 w 340"/>
                <a:gd name="T99" fmla="*/ 26 h 69"/>
                <a:gd name="T100" fmla="*/ 271 w 340"/>
                <a:gd name="T101" fmla="*/ 23 h 69"/>
                <a:gd name="T102" fmla="*/ 281 w 340"/>
                <a:gd name="T103" fmla="*/ 23 h 69"/>
                <a:gd name="T104" fmla="*/ 300 w 340"/>
                <a:gd name="T105" fmla="*/ 23 h 69"/>
                <a:gd name="T106" fmla="*/ 330 w 340"/>
                <a:gd name="T107" fmla="*/ 10 h 69"/>
                <a:gd name="T108" fmla="*/ 323 w 340"/>
                <a:gd name="T109" fmla="*/ 9 h 69"/>
                <a:gd name="T110" fmla="*/ 304 w 340"/>
                <a:gd name="T111" fmla="*/ 10 h 69"/>
                <a:gd name="T112" fmla="*/ 298 w 340"/>
                <a:gd name="T113" fmla="*/ 5 h 69"/>
                <a:gd name="T114" fmla="*/ 280 w 340"/>
                <a:gd name="T115" fmla="*/ 3 h 69"/>
                <a:gd name="T116" fmla="*/ 267 w 340"/>
                <a:gd name="T117" fmla="*/ 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0" h="69">
                  <a:moveTo>
                    <a:pt x="244" y="0"/>
                  </a:moveTo>
                  <a:cubicBezTo>
                    <a:pt x="242" y="0"/>
                    <a:pt x="241" y="0"/>
                    <a:pt x="240" y="0"/>
                  </a:cubicBezTo>
                  <a:cubicBezTo>
                    <a:pt x="236" y="0"/>
                    <a:pt x="235" y="1"/>
                    <a:pt x="234" y="2"/>
                  </a:cubicBezTo>
                  <a:cubicBezTo>
                    <a:pt x="232" y="3"/>
                    <a:pt x="231" y="4"/>
                    <a:pt x="230" y="4"/>
                  </a:cubicBezTo>
                  <a:cubicBezTo>
                    <a:pt x="229" y="4"/>
                    <a:pt x="229" y="3"/>
                    <a:pt x="229" y="3"/>
                  </a:cubicBezTo>
                  <a:cubicBezTo>
                    <a:pt x="228" y="2"/>
                    <a:pt x="228" y="2"/>
                    <a:pt x="227" y="2"/>
                  </a:cubicBezTo>
                  <a:cubicBezTo>
                    <a:pt x="227" y="2"/>
                    <a:pt x="226" y="2"/>
                    <a:pt x="226" y="2"/>
                  </a:cubicBezTo>
                  <a:cubicBezTo>
                    <a:pt x="226" y="2"/>
                    <a:pt x="225" y="2"/>
                    <a:pt x="225" y="2"/>
                  </a:cubicBezTo>
                  <a:cubicBezTo>
                    <a:pt x="224" y="2"/>
                    <a:pt x="223" y="2"/>
                    <a:pt x="223" y="2"/>
                  </a:cubicBezTo>
                  <a:cubicBezTo>
                    <a:pt x="223" y="1"/>
                    <a:pt x="222" y="1"/>
                    <a:pt x="221" y="1"/>
                  </a:cubicBezTo>
                  <a:cubicBezTo>
                    <a:pt x="221" y="1"/>
                    <a:pt x="220" y="1"/>
                    <a:pt x="220" y="2"/>
                  </a:cubicBezTo>
                  <a:cubicBezTo>
                    <a:pt x="220" y="2"/>
                    <a:pt x="220" y="2"/>
                    <a:pt x="219" y="2"/>
                  </a:cubicBezTo>
                  <a:cubicBezTo>
                    <a:pt x="219" y="2"/>
                    <a:pt x="219" y="1"/>
                    <a:pt x="218" y="1"/>
                  </a:cubicBezTo>
                  <a:cubicBezTo>
                    <a:pt x="217" y="1"/>
                    <a:pt x="216" y="1"/>
                    <a:pt x="215" y="1"/>
                  </a:cubicBezTo>
                  <a:cubicBezTo>
                    <a:pt x="214" y="1"/>
                    <a:pt x="214" y="1"/>
                    <a:pt x="214" y="1"/>
                  </a:cubicBezTo>
                  <a:cubicBezTo>
                    <a:pt x="209" y="1"/>
                    <a:pt x="207" y="1"/>
                    <a:pt x="208" y="1"/>
                  </a:cubicBezTo>
                  <a:cubicBezTo>
                    <a:pt x="210" y="1"/>
                    <a:pt x="210" y="2"/>
                    <a:pt x="211" y="3"/>
                  </a:cubicBezTo>
                  <a:cubicBezTo>
                    <a:pt x="212" y="4"/>
                    <a:pt x="213" y="5"/>
                    <a:pt x="212" y="5"/>
                  </a:cubicBezTo>
                  <a:cubicBezTo>
                    <a:pt x="211" y="5"/>
                    <a:pt x="210" y="5"/>
                    <a:pt x="209" y="5"/>
                  </a:cubicBezTo>
                  <a:cubicBezTo>
                    <a:pt x="208" y="5"/>
                    <a:pt x="208" y="5"/>
                    <a:pt x="207" y="5"/>
                  </a:cubicBezTo>
                  <a:cubicBezTo>
                    <a:pt x="205" y="5"/>
                    <a:pt x="205" y="4"/>
                    <a:pt x="201" y="3"/>
                  </a:cubicBezTo>
                  <a:cubicBezTo>
                    <a:pt x="200" y="2"/>
                    <a:pt x="199" y="2"/>
                    <a:pt x="198" y="2"/>
                  </a:cubicBezTo>
                  <a:cubicBezTo>
                    <a:pt x="196" y="2"/>
                    <a:pt x="195" y="3"/>
                    <a:pt x="195" y="4"/>
                  </a:cubicBezTo>
                  <a:cubicBezTo>
                    <a:pt x="195" y="4"/>
                    <a:pt x="195" y="5"/>
                    <a:pt x="194" y="5"/>
                  </a:cubicBezTo>
                  <a:cubicBezTo>
                    <a:pt x="194" y="5"/>
                    <a:pt x="193" y="4"/>
                    <a:pt x="190" y="3"/>
                  </a:cubicBezTo>
                  <a:cubicBezTo>
                    <a:pt x="189" y="3"/>
                    <a:pt x="188" y="3"/>
                    <a:pt x="188" y="3"/>
                  </a:cubicBezTo>
                  <a:cubicBezTo>
                    <a:pt x="185" y="3"/>
                    <a:pt x="183" y="6"/>
                    <a:pt x="179" y="7"/>
                  </a:cubicBezTo>
                  <a:cubicBezTo>
                    <a:pt x="178" y="7"/>
                    <a:pt x="178" y="7"/>
                    <a:pt x="177" y="7"/>
                  </a:cubicBezTo>
                  <a:cubicBezTo>
                    <a:pt x="174" y="7"/>
                    <a:pt x="173" y="4"/>
                    <a:pt x="164" y="3"/>
                  </a:cubicBezTo>
                  <a:cubicBezTo>
                    <a:pt x="163" y="3"/>
                    <a:pt x="163" y="3"/>
                    <a:pt x="163" y="3"/>
                  </a:cubicBezTo>
                  <a:cubicBezTo>
                    <a:pt x="153" y="3"/>
                    <a:pt x="148" y="6"/>
                    <a:pt x="149" y="8"/>
                  </a:cubicBezTo>
                  <a:cubicBezTo>
                    <a:pt x="151" y="9"/>
                    <a:pt x="151" y="10"/>
                    <a:pt x="153" y="10"/>
                  </a:cubicBezTo>
                  <a:cubicBezTo>
                    <a:pt x="154" y="10"/>
                    <a:pt x="153" y="10"/>
                    <a:pt x="152" y="10"/>
                  </a:cubicBezTo>
                  <a:cubicBezTo>
                    <a:pt x="150" y="10"/>
                    <a:pt x="149" y="10"/>
                    <a:pt x="149" y="10"/>
                  </a:cubicBezTo>
                  <a:cubicBezTo>
                    <a:pt x="149" y="9"/>
                    <a:pt x="148" y="9"/>
                    <a:pt x="148" y="9"/>
                  </a:cubicBezTo>
                  <a:cubicBezTo>
                    <a:pt x="147" y="9"/>
                    <a:pt x="147" y="9"/>
                    <a:pt x="147" y="9"/>
                  </a:cubicBezTo>
                  <a:cubicBezTo>
                    <a:pt x="146" y="10"/>
                    <a:pt x="146" y="10"/>
                    <a:pt x="146" y="10"/>
                  </a:cubicBezTo>
                  <a:cubicBezTo>
                    <a:pt x="145" y="10"/>
                    <a:pt x="144" y="9"/>
                    <a:pt x="143" y="9"/>
                  </a:cubicBezTo>
                  <a:cubicBezTo>
                    <a:pt x="143" y="8"/>
                    <a:pt x="142" y="8"/>
                    <a:pt x="141" y="8"/>
                  </a:cubicBezTo>
                  <a:cubicBezTo>
                    <a:pt x="140" y="8"/>
                    <a:pt x="139" y="8"/>
                    <a:pt x="138" y="8"/>
                  </a:cubicBezTo>
                  <a:cubicBezTo>
                    <a:pt x="138" y="9"/>
                    <a:pt x="137" y="9"/>
                    <a:pt x="137" y="9"/>
                  </a:cubicBezTo>
                  <a:cubicBezTo>
                    <a:pt x="136" y="9"/>
                    <a:pt x="135" y="8"/>
                    <a:pt x="134" y="8"/>
                  </a:cubicBezTo>
                  <a:cubicBezTo>
                    <a:pt x="133" y="7"/>
                    <a:pt x="131" y="6"/>
                    <a:pt x="129" y="6"/>
                  </a:cubicBezTo>
                  <a:cubicBezTo>
                    <a:pt x="128" y="6"/>
                    <a:pt x="127" y="7"/>
                    <a:pt x="126" y="7"/>
                  </a:cubicBezTo>
                  <a:cubicBezTo>
                    <a:pt x="124" y="8"/>
                    <a:pt x="123" y="8"/>
                    <a:pt x="123" y="8"/>
                  </a:cubicBezTo>
                  <a:cubicBezTo>
                    <a:pt x="123" y="8"/>
                    <a:pt x="123" y="8"/>
                    <a:pt x="123" y="8"/>
                  </a:cubicBezTo>
                  <a:cubicBezTo>
                    <a:pt x="123" y="8"/>
                    <a:pt x="122" y="8"/>
                    <a:pt x="122" y="8"/>
                  </a:cubicBezTo>
                  <a:cubicBezTo>
                    <a:pt x="122" y="8"/>
                    <a:pt x="121" y="8"/>
                    <a:pt x="120" y="8"/>
                  </a:cubicBezTo>
                  <a:cubicBezTo>
                    <a:pt x="120" y="8"/>
                    <a:pt x="120" y="9"/>
                    <a:pt x="119" y="9"/>
                  </a:cubicBezTo>
                  <a:cubicBezTo>
                    <a:pt x="119" y="9"/>
                    <a:pt x="118" y="8"/>
                    <a:pt x="118" y="8"/>
                  </a:cubicBezTo>
                  <a:cubicBezTo>
                    <a:pt x="119" y="7"/>
                    <a:pt x="116" y="7"/>
                    <a:pt x="112" y="7"/>
                  </a:cubicBezTo>
                  <a:cubicBezTo>
                    <a:pt x="109" y="7"/>
                    <a:pt x="107" y="7"/>
                    <a:pt x="104" y="7"/>
                  </a:cubicBezTo>
                  <a:cubicBezTo>
                    <a:pt x="99" y="8"/>
                    <a:pt x="94" y="9"/>
                    <a:pt x="94" y="10"/>
                  </a:cubicBezTo>
                  <a:cubicBezTo>
                    <a:pt x="95" y="10"/>
                    <a:pt x="97" y="10"/>
                    <a:pt x="99" y="10"/>
                  </a:cubicBezTo>
                  <a:cubicBezTo>
                    <a:pt x="99" y="10"/>
                    <a:pt x="100" y="10"/>
                    <a:pt x="101" y="10"/>
                  </a:cubicBezTo>
                  <a:cubicBezTo>
                    <a:pt x="102" y="10"/>
                    <a:pt x="103" y="10"/>
                    <a:pt x="104" y="10"/>
                  </a:cubicBezTo>
                  <a:cubicBezTo>
                    <a:pt x="105" y="10"/>
                    <a:pt x="105" y="10"/>
                    <a:pt x="107" y="10"/>
                  </a:cubicBezTo>
                  <a:cubicBezTo>
                    <a:pt x="109" y="10"/>
                    <a:pt x="108" y="11"/>
                    <a:pt x="104" y="11"/>
                  </a:cubicBezTo>
                  <a:cubicBezTo>
                    <a:pt x="100" y="11"/>
                    <a:pt x="98" y="12"/>
                    <a:pt x="98" y="12"/>
                  </a:cubicBezTo>
                  <a:cubicBezTo>
                    <a:pt x="98" y="13"/>
                    <a:pt x="100" y="13"/>
                    <a:pt x="102" y="13"/>
                  </a:cubicBezTo>
                  <a:cubicBezTo>
                    <a:pt x="103" y="13"/>
                    <a:pt x="106" y="13"/>
                    <a:pt x="108" y="12"/>
                  </a:cubicBezTo>
                  <a:cubicBezTo>
                    <a:pt x="110" y="12"/>
                    <a:pt x="111" y="12"/>
                    <a:pt x="112" y="12"/>
                  </a:cubicBezTo>
                  <a:cubicBezTo>
                    <a:pt x="114" y="12"/>
                    <a:pt x="113" y="13"/>
                    <a:pt x="109" y="13"/>
                  </a:cubicBezTo>
                  <a:cubicBezTo>
                    <a:pt x="103" y="13"/>
                    <a:pt x="100" y="14"/>
                    <a:pt x="102" y="14"/>
                  </a:cubicBezTo>
                  <a:cubicBezTo>
                    <a:pt x="104" y="15"/>
                    <a:pt x="91" y="15"/>
                    <a:pt x="96" y="16"/>
                  </a:cubicBezTo>
                  <a:cubicBezTo>
                    <a:pt x="98" y="16"/>
                    <a:pt x="102" y="17"/>
                    <a:pt x="108" y="17"/>
                  </a:cubicBezTo>
                  <a:cubicBezTo>
                    <a:pt x="112" y="17"/>
                    <a:pt x="116" y="18"/>
                    <a:pt x="120" y="18"/>
                  </a:cubicBezTo>
                  <a:cubicBezTo>
                    <a:pt x="121" y="18"/>
                    <a:pt x="122" y="18"/>
                    <a:pt x="123" y="18"/>
                  </a:cubicBezTo>
                  <a:cubicBezTo>
                    <a:pt x="126" y="17"/>
                    <a:pt x="127" y="17"/>
                    <a:pt x="127" y="17"/>
                  </a:cubicBezTo>
                  <a:cubicBezTo>
                    <a:pt x="128" y="17"/>
                    <a:pt x="122" y="18"/>
                    <a:pt x="112" y="18"/>
                  </a:cubicBezTo>
                  <a:cubicBezTo>
                    <a:pt x="99" y="18"/>
                    <a:pt x="87" y="19"/>
                    <a:pt x="95" y="21"/>
                  </a:cubicBezTo>
                  <a:cubicBezTo>
                    <a:pt x="98" y="22"/>
                    <a:pt x="101" y="22"/>
                    <a:pt x="104" y="22"/>
                  </a:cubicBezTo>
                  <a:cubicBezTo>
                    <a:pt x="109" y="22"/>
                    <a:pt x="113" y="21"/>
                    <a:pt x="118" y="20"/>
                  </a:cubicBezTo>
                  <a:cubicBezTo>
                    <a:pt x="120" y="19"/>
                    <a:pt x="123" y="19"/>
                    <a:pt x="127" y="19"/>
                  </a:cubicBezTo>
                  <a:cubicBezTo>
                    <a:pt x="129" y="19"/>
                    <a:pt x="132" y="19"/>
                    <a:pt x="134" y="19"/>
                  </a:cubicBezTo>
                  <a:cubicBezTo>
                    <a:pt x="142" y="19"/>
                    <a:pt x="142" y="20"/>
                    <a:pt x="135" y="20"/>
                  </a:cubicBezTo>
                  <a:cubicBezTo>
                    <a:pt x="134" y="20"/>
                    <a:pt x="132" y="20"/>
                    <a:pt x="130" y="20"/>
                  </a:cubicBezTo>
                  <a:cubicBezTo>
                    <a:pt x="129" y="20"/>
                    <a:pt x="129" y="20"/>
                    <a:pt x="128" y="20"/>
                  </a:cubicBezTo>
                  <a:cubicBezTo>
                    <a:pt x="122" y="20"/>
                    <a:pt x="115" y="20"/>
                    <a:pt x="112" y="22"/>
                  </a:cubicBezTo>
                  <a:cubicBezTo>
                    <a:pt x="107" y="24"/>
                    <a:pt x="113" y="25"/>
                    <a:pt x="121" y="25"/>
                  </a:cubicBezTo>
                  <a:cubicBezTo>
                    <a:pt x="121" y="25"/>
                    <a:pt x="121" y="25"/>
                    <a:pt x="121" y="25"/>
                  </a:cubicBezTo>
                  <a:cubicBezTo>
                    <a:pt x="127" y="25"/>
                    <a:pt x="131" y="25"/>
                    <a:pt x="133" y="24"/>
                  </a:cubicBezTo>
                  <a:cubicBezTo>
                    <a:pt x="136" y="24"/>
                    <a:pt x="137" y="24"/>
                    <a:pt x="138" y="24"/>
                  </a:cubicBezTo>
                  <a:cubicBezTo>
                    <a:pt x="138" y="24"/>
                    <a:pt x="138" y="24"/>
                    <a:pt x="138" y="24"/>
                  </a:cubicBezTo>
                  <a:cubicBezTo>
                    <a:pt x="137" y="24"/>
                    <a:pt x="139" y="24"/>
                    <a:pt x="142" y="24"/>
                  </a:cubicBezTo>
                  <a:cubicBezTo>
                    <a:pt x="142" y="24"/>
                    <a:pt x="143" y="24"/>
                    <a:pt x="144" y="24"/>
                  </a:cubicBezTo>
                  <a:cubicBezTo>
                    <a:pt x="145" y="24"/>
                    <a:pt x="145" y="24"/>
                    <a:pt x="145" y="24"/>
                  </a:cubicBezTo>
                  <a:cubicBezTo>
                    <a:pt x="147" y="24"/>
                    <a:pt x="146" y="24"/>
                    <a:pt x="143" y="25"/>
                  </a:cubicBezTo>
                  <a:cubicBezTo>
                    <a:pt x="140" y="25"/>
                    <a:pt x="144" y="27"/>
                    <a:pt x="151" y="27"/>
                  </a:cubicBezTo>
                  <a:cubicBezTo>
                    <a:pt x="154" y="27"/>
                    <a:pt x="156" y="27"/>
                    <a:pt x="159" y="26"/>
                  </a:cubicBezTo>
                  <a:cubicBezTo>
                    <a:pt x="172" y="25"/>
                    <a:pt x="185" y="23"/>
                    <a:pt x="191" y="22"/>
                  </a:cubicBezTo>
                  <a:cubicBezTo>
                    <a:pt x="192" y="22"/>
                    <a:pt x="193" y="22"/>
                    <a:pt x="194" y="22"/>
                  </a:cubicBezTo>
                  <a:cubicBezTo>
                    <a:pt x="194" y="22"/>
                    <a:pt x="191" y="22"/>
                    <a:pt x="186" y="23"/>
                  </a:cubicBezTo>
                  <a:cubicBezTo>
                    <a:pt x="179" y="24"/>
                    <a:pt x="179" y="26"/>
                    <a:pt x="184" y="27"/>
                  </a:cubicBezTo>
                  <a:cubicBezTo>
                    <a:pt x="188" y="27"/>
                    <a:pt x="187" y="27"/>
                    <a:pt x="181" y="27"/>
                  </a:cubicBezTo>
                  <a:cubicBezTo>
                    <a:pt x="180" y="27"/>
                    <a:pt x="178" y="27"/>
                    <a:pt x="177" y="27"/>
                  </a:cubicBezTo>
                  <a:cubicBezTo>
                    <a:pt x="177" y="27"/>
                    <a:pt x="177" y="27"/>
                    <a:pt x="177" y="27"/>
                  </a:cubicBezTo>
                  <a:cubicBezTo>
                    <a:pt x="167" y="27"/>
                    <a:pt x="163" y="28"/>
                    <a:pt x="165" y="29"/>
                  </a:cubicBezTo>
                  <a:cubicBezTo>
                    <a:pt x="166" y="29"/>
                    <a:pt x="166" y="29"/>
                    <a:pt x="166" y="29"/>
                  </a:cubicBezTo>
                  <a:cubicBezTo>
                    <a:pt x="164" y="29"/>
                    <a:pt x="160" y="29"/>
                    <a:pt x="153" y="28"/>
                  </a:cubicBezTo>
                  <a:cubicBezTo>
                    <a:pt x="149" y="28"/>
                    <a:pt x="144" y="28"/>
                    <a:pt x="141" y="28"/>
                  </a:cubicBezTo>
                  <a:cubicBezTo>
                    <a:pt x="139" y="28"/>
                    <a:pt x="137" y="28"/>
                    <a:pt x="136" y="28"/>
                  </a:cubicBezTo>
                  <a:cubicBezTo>
                    <a:pt x="132" y="29"/>
                    <a:pt x="128" y="30"/>
                    <a:pt x="128" y="31"/>
                  </a:cubicBezTo>
                  <a:cubicBezTo>
                    <a:pt x="128" y="34"/>
                    <a:pt x="135" y="34"/>
                    <a:pt x="133" y="35"/>
                  </a:cubicBezTo>
                  <a:cubicBezTo>
                    <a:pt x="133" y="35"/>
                    <a:pt x="133" y="35"/>
                    <a:pt x="133" y="35"/>
                  </a:cubicBezTo>
                  <a:cubicBezTo>
                    <a:pt x="131" y="35"/>
                    <a:pt x="127" y="34"/>
                    <a:pt x="126" y="32"/>
                  </a:cubicBezTo>
                  <a:cubicBezTo>
                    <a:pt x="125" y="30"/>
                    <a:pt x="124" y="29"/>
                    <a:pt x="120" y="28"/>
                  </a:cubicBezTo>
                  <a:cubicBezTo>
                    <a:pt x="116" y="27"/>
                    <a:pt x="110" y="27"/>
                    <a:pt x="106" y="27"/>
                  </a:cubicBezTo>
                  <a:cubicBezTo>
                    <a:pt x="104" y="27"/>
                    <a:pt x="102" y="27"/>
                    <a:pt x="101" y="27"/>
                  </a:cubicBezTo>
                  <a:cubicBezTo>
                    <a:pt x="90" y="28"/>
                    <a:pt x="91" y="32"/>
                    <a:pt x="91" y="35"/>
                  </a:cubicBezTo>
                  <a:cubicBezTo>
                    <a:pt x="91" y="38"/>
                    <a:pt x="91" y="39"/>
                    <a:pt x="90" y="39"/>
                  </a:cubicBezTo>
                  <a:cubicBezTo>
                    <a:pt x="89" y="39"/>
                    <a:pt x="89" y="39"/>
                    <a:pt x="89" y="39"/>
                  </a:cubicBezTo>
                  <a:cubicBezTo>
                    <a:pt x="89" y="39"/>
                    <a:pt x="89" y="39"/>
                    <a:pt x="89" y="39"/>
                  </a:cubicBezTo>
                  <a:cubicBezTo>
                    <a:pt x="88" y="39"/>
                    <a:pt x="87" y="41"/>
                    <a:pt x="95" y="42"/>
                  </a:cubicBezTo>
                  <a:cubicBezTo>
                    <a:pt x="98" y="42"/>
                    <a:pt x="101" y="42"/>
                    <a:pt x="103" y="42"/>
                  </a:cubicBezTo>
                  <a:cubicBezTo>
                    <a:pt x="104" y="42"/>
                    <a:pt x="105" y="42"/>
                    <a:pt x="106" y="42"/>
                  </a:cubicBezTo>
                  <a:cubicBezTo>
                    <a:pt x="106" y="42"/>
                    <a:pt x="107" y="42"/>
                    <a:pt x="107" y="42"/>
                  </a:cubicBezTo>
                  <a:cubicBezTo>
                    <a:pt x="107" y="42"/>
                    <a:pt x="107" y="42"/>
                    <a:pt x="106" y="42"/>
                  </a:cubicBezTo>
                  <a:cubicBezTo>
                    <a:pt x="102" y="43"/>
                    <a:pt x="99" y="44"/>
                    <a:pt x="101" y="44"/>
                  </a:cubicBezTo>
                  <a:cubicBezTo>
                    <a:pt x="102" y="44"/>
                    <a:pt x="101" y="44"/>
                    <a:pt x="101" y="45"/>
                  </a:cubicBezTo>
                  <a:cubicBezTo>
                    <a:pt x="101" y="45"/>
                    <a:pt x="101" y="45"/>
                    <a:pt x="100" y="45"/>
                  </a:cubicBezTo>
                  <a:cubicBezTo>
                    <a:pt x="100" y="45"/>
                    <a:pt x="98" y="44"/>
                    <a:pt x="94" y="43"/>
                  </a:cubicBezTo>
                  <a:cubicBezTo>
                    <a:pt x="90" y="42"/>
                    <a:pt x="85" y="41"/>
                    <a:pt x="78" y="41"/>
                  </a:cubicBezTo>
                  <a:cubicBezTo>
                    <a:pt x="77" y="41"/>
                    <a:pt x="75" y="41"/>
                    <a:pt x="74" y="42"/>
                  </a:cubicBezTo>
                  <a:cubicBezTo>
                    <a:pt x="72" y="42"/>
                    <a:pt x="70" y="42"/>
                    <a:pt x="68" y="42"/>
                  </a:cubicBezTo>
                  <a:cubicBezTo>
                    <a:pt x="52" y="44"/>
                    <a:pt x="49" y="48"/>
                    <a:pt x="54" y="48"/>
                  </a:cubicBezTo>
                  <a:cubicBezTo>
                    <a:pt x="54" y="48"/>
                    <a:pt x="54" y="48"/>
                    <a:pt x="54" y="48"/>
                  </a:cubicBezTo>
                  <a:cubicBezTo>
                    <a:pt x="56" y="48"/>
                    <a:pt x="57" y="48"/>
                    <a:pt x="58" y="48"/>
                  </a:cubicBezTo>
                  <a:cubicBezTo>
                    <a:pt x="60" y="48"/>
                    <a:pt x="60" y="48"/>
                    <a:pt x="59" y="48"/>
                  </a:cubicBezTo>
                  <a:cubicBezTo>
                    <a:pt x="59" y="48"/>
                    <a:pt x="59" y="49"/>
                    <a:pt x="61" y="49"/>
                  </a:cubicBezTo>
                  <a:cubicBezTo>
                    <a:pt x="63" y="49"/>
                    <a:pt x="66" y="48"/>
                    <a:pt x="69" y="48"/>
                  </a:cubicBezTo>
                  <a:cubicBezTo>
                    <a:pt x="72" y="47"/>
                    <a:pt x="74" y="47"/>
                    <a:pt x="74" y="47"/>
                  </a:cubicBezTo>
                  <a:cubicBezTo>
                    <a:pt x="74" y="47"/>
                    <a:pt x="73" y="47"/>
                    <a:pt x="72" y="47"/>
                  </a:cubicBezTo>
                  <a:cubicBezTo>
                    <a:pt x="69" y="49"/>
                    <a:pt x="67" y="50"/>
                    <a:pt x="64" y="50"/>
                  </a:cubicBezTo>
                  <a:cubicBezTo>
                    <a:pt x="61" y="51"/>
                    <a:pt x="60" y="51"/>
                    <a:pt x="62" y="51"/>
                  </a:cubicBezTo>
                  <a:cubicBezTo>
                    <a:pt x="64" y="51"/>
                    <a:pt x="64" y="51"/>
                    <a:pt x="62" y="52"/>
                  </a:cubicBezTo>
                  <a:cubicBezTo>
                    <a:pt x="60" y="52"/>
                    <a:pt x="58" y="53"/>
                    <a:pt x="59" y="53"/>
                  </a:cubicBezTo>
                  <a:cubicBezTo>
                    <a:pt x="59" y="53"/>
                    <a:pt x="60" y="53"/>
                    <a:pt x="60" y="53"/>
                  </a:cubicBezTo>
                  <a:cubicBezTo>
                    <a:pt x="61" y="53"/>
                    <a:pt x="62" y="53"/>
                    <a:pt x="63" y="53"/>
                  </a:cubicBezTo>
                  <a:cubicBezTo>
                    <a:pt x="63" y="53"/>
                    <a:pt x="64" y="53"/>
                    <a:pt x="64" y="53"/>
                  </a:cubicBezTo>
                  <a:cubicBezTo>
                    <a:pt x="65" y="53"/>
                    <a:pt x="65" y="53"/>
                    <a:pt x="63" y="54"/>
                  </a:cubicBezTo>
                  <a:cubicBezTo>
                    <a:pt x="62" y="54"/>
                    <a:pt x="65" y="55"/>
                    <a:pt x="70" y="55"/>
                  </a:cubicBezTo>
                  <a:cubicBezTo>
                    <a:pt x="72" y="55"/>
                    <a:pt x="75" y="54"/>
                    <a:pt x="77" y="54"/>
                  </a:cubicBezTo>
                  <a:cubicBezTo>
                    <a:pt x="81" y="53"/>
                    <a:pt x="84" y="53"/>
                    <a:pt x="84" y="53"/>
                  </a:cubicBezTo>
                  <a:cubicBezTo>
                    <a:pt x="84" y="53"/>
                    <a:pt x="82" y="53"/>
                    <a:pt x="80" y="54"/>
                  </a:cubicBezTo>
                  <a:cubicBezTo>
                    <a:pt x="77" y="55"/>
                    <a:pt x="71" y="55"/>
                    <a:pt x="66" y="55"/>
                  </a:cubicBezTo>
                  <a:cubicBezTo>
                    <a:pt x="62" y="55"/>
                    <a:pt x="58" y="55"/>
                    <a:pt x="56" y="54"/>
                  </a:cubicBezTo>
                  <a:cubicBezTo>
                    <a:pt x="54" y="52"/>
                    <a:pt x="53" y="50"/>
                    <a:pt x="46" y="50"/>
                  </a:cubicBezTo>
                  <a:cubicBezTo>
                    <a:pt x="44" y="50"/>
                    <a:pt x="43" y="50"/>
                    <a:pt x="42" y="50"/>
                  </a:cubicBezTo>
                  <a:cubicBezTo>
                    <a:pt x="37" y="50"/>
                    <a:pt x="35" y="50"/>
                    <a:pt x="35" y="51"/>
                  </a:cubicBezTo>
                  <a:cubicBezTo>
                    <a:pt x="34" y="53"/>
                    <a:pt x="37" y="55"/>
                    <a:pt x="39" y="56"/>
                  </a:cubicBezTo>
                  <a:cubicBezTo>
                    <a:pt x="40" y="56"/>
                    <a:pt x="30" y="56"/>
                    <a:pt x="14" y="57"/>
                  </a:cubicBezTo>
                  <a:cubicBezTo>
                    <a:pt x="0" y="58"/>
                    <a:pt x="1" y="62"/>
                    <a:pt x="2" y="62"/>
                  </a:cubicBezTo>
                  <a:cubicBezTo>
                    <a:pt x="3" y="62"/>
                    <a:pt x="3" y="62"/>
                    <a:pt x="3" y="62"/>
                  </a:cubicBezTo>
                  <a:cubicBezTo>
                    <a:pt x="3" y="62"/>
                    <a:pt x="4" y="61"/>
                    <a:pt x="4" y="61"/>
                  </a:cubicBezTo>
                  <a:cubicBezTo>
                    <a:pt x="4" y="61"/>
                    <a:pt x="4" y="62"/>
                    <a:pt x="4" y="62"/>
                  </a:cubicBezTo>
                  <a:cubicBezTo>
                    <a:pt x="4" y="62"/>
                    <a:pt x="4" y="62"/>
                    <a:pt x="4" y="62"/>
                  </a:cubicBezTo>
                  <a:cubicBezTo>
                    <a:pt x="4" y="62"/>
                    <a:pt x="6" y="61"/>
                    <a:pt x="8" y="61"/>
                  </a:cubicBezTo>
                  <a:cubicBezTo>
                    <a:pt x="8" y="60"/>
                    <a:pt x="9" y="60"/>
                    <a:pt x="9" y="60"/>
                  </a:cubicBezTo>
                  <a:cubicBezTo>
                    <a:pt x="9" y="60"/>
                    <a:pt x="9" y="60"/>
                    <a:pt x="8" y="61"/>
                  </a:cubicBezTo>
                  <a:cubicBezTo>
                    <a:pt x="8" y="62"/>
                    <a:pt x="10" y="62"/>
                    <a:pt x="12" y="62"/>
                  </a:cubicBezTo>
                  <a:cubicBezTo>
                    <a:pt x="12" y="62"/>
                    <a:pt x="13" y="62"/>
                    <a:pt x="13" y="62"/>
                  </a:cubicBezTo>
                  <a:cubicBezTo>
                    <a:pt x="14" y="62"/>
                    <a:pt x="14" y="62"/>
                    <a:pt x="15" y="62"/>
                  </a:cubicBezTo>
                  <a:cubicBezTo>
                    <a:pt x="15" y="62"/>
                    <a:pt x="16" y="62"/>
                    <a:pt x="16" y="62"/>
                  </a:cubicBezTo>
                  <a:cubicBezTo>
                    <a:pt x="16" y="63"/>
                    <a:pt x="17" y="63"/>
                    <a:pt x="18" y="63"/>
                  </a:cubicBezTo>
                  <a:cubicBezTo>
                    <a:pt x="18" y="63"/>
                    <a:pt x="19" y="63"/>
                    <a:pt x="19" y="63"/>
                  </a:cubicBezTo>
                  <a:cubicBezTo>
                    <a:pt x="20" y="63"/>
                    <a:pt x="20" y="62"/>
                    <a:pt x="20" y="62"/>
                  </a:cubicBezTo>
                  <a:cubicBezTo>
                    <a:pt x="20" y="62"/>
                    <a:pt x="20" y="64"/>
                    <a:pt x="24" y="65"/>
                  </a:cubicBezTo>
                  <a:cubicBezTo>
                    <a:pt x="26" y="65"/>
                    <a:pt x="29" y="65"/>
                    <a:pt x="31" y="65"/>
                  </a:cubicBezTo>
                  <a:cubicBezTo>
                    <a:pt x="34" y="65"/>
                    <a:pt x="37" y="65"/>
                    <a:pt x="37" y="64"/>
                  </a:cubicBezTo>
                  <a:cubicBezTo>
                    <a:pt x="37" y="64"/>
                    <a:pt x="38" y="63"/>
                    <a:pt x="38" y="63"/>
                  </a:cubicBezTo>
                  <a:cubicBezTo>
                    <a:pt x="39" y="63"/>
                    <a:pt x="39" y="63"/>
                    <a:pt x="39" y="64"/>
                  </a:cubicBezTo>
                  <a:cubicBezTo>
                    <a:pt x="39" y="64"/>
                    <a:pt x="40" y="64"/>
                    <a:pt x="40" y="64"/>
                  </a:cubicBezTo>
                  <a:cubicBezTo>
                    <a:pt x="41" y="64"/>
                    <a:pt x="42" y="64"/>
                    <a:pt x="43" y="63"/>
                  </a:cubicBezTo>
                  <a:cubicBezTo>
                    <a:pt x="44" y="63"/>
                    <a:pt x="45" y="63"/>
                    <a:pt x="46" y="63"/>
                  </a:cubicBezTo>
                  <a:cubicBezTo>
                    <a:pt x="47" y="63"/>
                    <a:pt x="48" y="63"/>
                    <a:pt x="48" y="64"/>
                  </a:cubicBezTo>
                  <a:cubicBezTo>
                    <a:pt x="49" y="64"/>
                    <a:pt x="49" y="65"/>
                    <a:pt x="50" y="65"/>
                  </a:cubicBezTo>
                  <a:cubicBezTo>
                    <a:pt x="51" y="65"/>
                    <a:pt x="53" y="64"/>
                    <a:pt x="54" y="64"/>
                  </a:cubicBezTo>
                  <a:cubicBezTo>
                    <a:pt x="54" y="64"/>
                    <a:pt x="54" y="64"/>
                    <a:pt x="54" y="64"/>
                  </a:cubicBezTo>
                  <a:cubicBezTo>
                    <a:pt x="55" y="64"/>
                    <a:pt x="55" y="64"/>
                    <a:pt x="55" y="65"/>
                  </a:cubicBezTo>
                  <a:cubicBezTo>
                    <a:pt x="55" y="65"/>
                    <a:pt x="55" y="66"/>
                    <a:pt x="57" y="66"/>
                  </a:cubicBezTo>
                  <a:cubicBezTo>
                    <a:pt x="58" y="66"/>
                    <a:pt x="58" y="66"/>
                    <a:pt x="59" y="66"/>
                  </a:cubicBezTo>
                  <a:cubicBezTo>
                    <a:pt x="66" y="65"/>
                    <a:pt x="64" y="63"/>
                    <a:pt x="64" y="63"/>
                  </a:cubicBezTo>
                  <a:cubicBezTo>
                    <a:pt x="64" y="63"/>
                    <a:pt x="64" y="63"/>
                    <a:pt x="64" y="63"/>
                  </a:cubicBezTo>
                  <a:cubicBezTo>
                    <a:pt x="65" y="64"/>
                    <a:pt x="67" y="64"/>
                    <a:pt x="68" y="65"/>
                  </a:cubicBezTo>
                  <a:cubicBezTo>
                    <a:pt x="69" y="65"/>
                    <a:pt x="70" y="66"/>
                    <a:pt x="70" y="66"/>
                  </a:cubicBezTo>
                  <a:cubicBezTo>
                    <a:pt x="71" y="67"/>
                    <a:pt x="74" y="69"/>
                    <a:pt x="79" y="69"/>
                  </a:cubicBezTo>
                  <a:cubicBezTo>
                    <a:pt x="80" y="69"/>
                    <a:pt x="81" y="68"/>
                    <a:pt x="83" y="68"/>
                  </a:cubicBezTo>
                  <a:cubicBezTo>
                    <a:pt x="88" y="68"/>
                    <a:pt x="92" y="67"/>
                    <a:pt x="93" y="67"/>
                  </a:cubicBezTo>
                  <a:cubicBezTo>
                    <a:pt x="94" y="67"/>
                    <a:pt x="94" y="67"/>
                    <a:pt x="94" y="67"/>
                  </a:cubicBezTo>
                  <a:cubicBezTo>
                    <a:pt x="94" y="67"/>
                    <a:pt x="95" y="67"/>
                    <a:pt x="95" y="67"/>
                  </a:cubicBezTo>
                  <a:cubicBezTo>
                    <a:pt x="97" y="67"/>
                    <a:pt x="101" y="67"/>
                    <a:pt x="103" y="66"/>
                  </a:cubicBezTo>
                  <a:cubicBezTo>
                    <a:pt x="106" y="65"/>
                    <a:pt x="104" y="63"/>
                    <a:pt x="102" y="63"/>
                  </a:cubicBezTo>
                  <a:cubicBezTo>
                    <a:pt x="101" y="63"/>
                    <a:pt x="101" y="63"/>
                    <a:pt x="101" y="63"/>
                  </a:cubicBezTo>
                  <a:cubicBezTo>
                    <a:pt x="101" y="64"/>
                    <a:pt x="100" y="64"/>
                    <a:pt x="100" y="64"/>
                  </a:cubicBezTo>
                  <a:cubicBezTo>
                    <a:pt x="98" y="64"/>
                    <a:pt x="100" y="63"/>
                    <a:pt x="98" y="61"/>
                  </a:cubicBezTo>
                  <a:cubicBezTo>
                    <a:pt x="97" y="60"/>
                    <a:pt x="89" y="59"/>
                    <a:pt x="84" y="59"/>
                  </a:cubicBezTo>
                  <a:cubicBezTo>
                    <a:pt x="84" y="59"/>
                    <a:pt x="84" y="59"/>
                    <a:pt x="83" y="59"/>
                  </a:cubicBezTo>
                  <a:cubicBezTo>
                    <a:pt x="81" y="59"/>
                    <a:pt x="79" y="59"/>
                    <a:pt x="78" y="59"/>
                  </a:cubicBezTo>
                  <a:cubicBezTo>
                    <a:pt x="78" y="59"/>
                    <a:pt x="77" y="59"/>
                    <a:pt x="77" y="59"/>
                  </a:cubicBezTo>
                  <a:cubicBezTo>
                    <a:pt x="77" y="59"/>
                    <a:pt x="77" y="58"/>
                    <a:pt x="79" y="58"/>
                  </a:cubicBezTo>
                  <a:cubicBezTo>
                    <a:pt x="79" y="58"/>
                    <a:pt x="79" y="58"/>
                    <a:pt x="79" y="58"/>
                  </a:cubicBezTo>
                  <a:cubicBezTo>
                    <a:pt x="79" y="58"/>
                    <a:pt x="79" y="58"/>
                    <a:pt x="79" y="58"/>
                  </a:cubicBezTo>
                  <a:cubicBezTo>
                    <a:pt x="81" y="58"/>
                    <a:pt x="83" y="58"/>
                    <a:pt x="84" y="57"/>
                  </a:cubicBezTo>
                  <a:cubicBezTo>
                    <a:pt x="84" y="56"/>
                    <a:pt x="84" y="56"/>
                    <a:pt x="84" y="56"/>
                  </a:cubicBezTo>
                  <a:cubicBezTo>
                    <a:pt x="85" y="56"/>
                    <a:pt x="86" y="59"/>
                    <a:pt x="99" y="60"/>
                  </a:cubicBezTo>
                  <a:cubicBezTo>
                    <a:pt x="100" y="60"/>
                    <a:pt x="100" y="60"/>
                    <a:pt x="100" y="60"/>
                  </a:cubicBezTo>
                  <a:cubicBezTo>
                    <a:pt x="107" y="60"/>
                    <a:pt x="113" y="58"/>
                    <a:pt x="118" y="57"/>
                  </a:cubicBezTo>
                  <a:cubicBezTo>
                    <a:pt x="124" y="56"/>
                    <a:pt x="128" y="55"/>
                    <a:pt x="133" y="55"/>
                  </a:cubicBezTo>
                  <a:cubicBezTo>
                    <a:pt x="133" y="55"/>
                    <a:pt x="133" y="55"/>
                    <a:pt x="133" y="55"/>
                  </a:cubicBezTo>
                  <a:cubicBezTo>
                    <a:pt x="134" y="55"/>
                    <a:pt x="134" y="55"/>
                    <a:pt x="135" y="55"/>
                  </a:cubicBezTo>
                  <a:cubicBezTo>
                    <a:pt x="142" y="55"/>
                    <a:pt x="146" y="53"/>
                    <a:pt x="143" y="53"/>
                  </a:cubicBezTo>
                  <a:cubicBezTo>
                    <a:pt x="142" y="53"/>
                    <a:pt x="142" y="53"/>
                    <a:pt x="142" y="53"/>
                  </a:cubicBezTo>
                  <a:cubicBezTo>
                    <a:pt x="142" y="53"/>
                    <a:pt x="142" y="53"/>
                    <a:pt x="143" y="53"/>
                  </a:cubicBezTo>
                  <a:cubicBezTo>
                    <a:pt x="143" y="53"/>
                    <a:pt x="144" y="53"/>
                    <a:pt x="144" y="53"/>
                  </a:cubicBezTo>
                  <a:cubicBezTo>
                    <a:pt x="146" y="53"/>
                    <a:pt x="149" y="53"/>
                    <a:pt x="152" y="52"/>
                  </a:cubicBezTo>
                  <a:cubicBezTo>
                    <a:pt x="159" y="51"/>
                    <a:pt x="157" y="51"/>
                    <a:pt x="164" y="49"/>
                  </a:cubicBezTo>
                  <a:cubicBezTo>
                    <a:pt x="170" y="47"/>
                    <a:pt x="156" y="46"/>
                    <a:pt x="158" y="46"/>
                  </a:cubicBezTo>
                  <a:cubicBezTo>
                    <a:pt x="160" y="45"/>
                    <a:pt x="157" y="45"/>
                    <a:pt x="151" y="44"/>
                  </a:cubicBezTo>
                  <a:cubicBezTo>
                    <a:pt x="147" y="44"/>
                    <a:pt x="146" y="43"/>
                    <a:pt x="149" y="43"/>
                  </a:cubicBezTo>
                  <a:cubicBezTo>
                    <a:pt x="149" y="43"/>
                    <a:pt x="150" y="43"/>
                    <a:pt x="152" y="43"/>
                  </a:cubicBezTo>
                  <a:cubicBezTo>
                    <a:pt x="153" y="44"/>
                    <a:pt x="155" y="44"/>
                    <a:pt x="156" y="44"/>
                  </a:cubicBezTo>
                  <a:cubicBezTo>
                    <a:pt x="158" y="44"/>
                    <a:pt x="158" y="43"/>
                    <a:pt x="155" y="43"/>
                  </a:cubicBezTo>
                  <a:cubicBezTo>
                    <a:pt x="154" y="43"/>
                    <a:pt x="153" y="43"/>
                    <a:pt x="154" y="43"/>
                  </a:cubicBezTo>
                  <a:cubicBezTo>
                    <a:pt x="155" y="43"/>
                    <a:pt x="158" y="43"/>
                    <a:pt x="162" y="44"/>
                  </a:cubicBezTo>
                  <a:cubicBezTo>
                    <a:pt x="167" y="44"/>
                    <a:pt x="172" y="45"/>
                    <a:pt x="174" y="45"/>
                  </a:cubicBezTo>
                  <a:cubicBezTo>
                    <a:pt x="174" y="45"/>
                    <a:pt x="175" y="45"/>
                    <a:pt x="175" y="45"/>
                  </a:cubicBezTo>
                  <a:cubicBezTo>
                    <a:pt x="175" y="43"/>
                    <a:pt x="170" y="43"/>
                    <a:pt x="164" y="42"/>
                  </a:cubicBezTo>
                  <a:cubicBezTo>
                    <a:pt x="156" y="41"/>
                    <a:pt x="152" y="40"/>
                    <a:pt x="154" y="40"/>
                  </a:cubicBezTo>
                  <a:cubicBezTo>
                    <a:pt x="154" y="40"/>
                    <a:pt x="155" y="40"/>
                    <a:pt x="156" y="40"/>
                  </a:cubicBezTo>
                  <a:cubicBezTo>
                    <a:pt x="158" y="40"/>
                    <a:pt x="160" y="40"/>
                    <a:pt x="163" y="41"/>
                  </a:cubicBezTo>
                  <a:cubicBezTo>
                    <a:pt x="164" y="41"/>
                    <a:pt x="164" y="41"/>
                    <a:pt x="165" y="41"/>
                  </a:cubicBezTo>
                  <a:cubicBezTo>
                    <a:pt x="166" y="41"/>
                    <a:pt x="166" y="41"/>
                    <a:pt x="165" y="40"/>
                  </a:cubicBezTo>
                  <a:cubicBezTo>
                    <a:pt x="164" y="40"/>
                    <a:pt x="164" y="40"/>
                    <a:pt x="164" y="40"/>
                  </a:cubicBezTo>
                  <a:cubicBezTo>
                    <a:pt x="166" y="40"/>
                    <a:pt x="172" y="41"/>
                    <a:pt x="181" y="41"/>
                  </a:cubicBezTo>
                  <a:cubicBezTo>
                    <a:pt x="182" y="41"/>
                    <a:pt x="182" y="41"/>
                    <a:pt x="182" y="41"/>
                  </a:cubicBezTo>
                  <a:cubicBezTo>
                    <a:pt x="187" y="41"/>
                    <a:pt x="189" y="40"/>
                    <a:pt x="190" y="40"/>
                  </a:cubicBezTo>
                  <a:cubicBezTo>
                    <a:pt x="191" y="40"/>
                    <a:pt x="192" y="39"/>
                    <a:pt x="194" y="39"/>
                  </a:cubicBezTo>
                  <a:cubicBezTo>
                    <a:pt x="195" y="39"/>
                    <a:pt x="196" y="39"/>
                    <a:pt x="198" y="39"/>
                  </a:cubicBezTo>
                  <a:cubicBezTo>
                    <a:pt x="200" y="40"/>
                    <a:pt x="201" y="40"/>
                    <a:pt x="203" y="40"/>
                  </a:cubicBezTo>
                  <a:cubicBezTo>
                    <a:pt x="209" y="40"/>
                    <a:pt x="212" y="38"/>
                    <a:pt x="215" y="38"/>
                  </a:cubicBezTo>
                  <a:cubicBezTo>
                    <a:pt x="218" y="38"/>
                    <a:pt x="217" y="37"/>
                    <a:pt x="213" y="37"/>
                  </a:cubicBezTo>
                  <a:cubicBezTo>
                    <a:pt x="210" y="37"/>
                    <a:pt x="208" y="36"/>
                    <a:pt x="209" y="36"/>
                  </a:cubicBezTo>
                  <a:cubicBezTo>
                    <a:pt x="209" y="36"/>
                    <a:pt x="209" y="36"/>
                    <a:pt x="209" y="36"/>
                  </a:cubicBezTo>
                  <a:cubicBezTo>
                    <a:pt x="210" y="36"/>
                    <a:pt x="211" y="36"/>
                    <a:pt x="213" y="36"/>
                  </a:cubicBezTo>
                  <a:cubicBezTo>
                    <a:pt x="214" y="36"/>
                    <a:pt x="216" y="37"/>
                    <a:pt x="218" y="37"/>
                  </a:cubicBezTo>
                  <a:cubicBezTo>
                    <a:pt x="219" y="37"/>
                    <a:pt x="221" y="36"/>
                    <a:pt x="223" y="36"/>
                  </a:cubicBezTo>
                  <a:cubicBezTo>
                    <a:pt x="230" y="36"/>
                    <a:pt x="239" y="34"/>
                    <a:pt x="256" y="32"/>
                  </a:cubicBezTo>
                  <a:cubicBezTo>
                    <a:pt x="260" y="31"/>
                    <a:pt x="265" y="31"/>
                    <a:pt x="269" y="30"/>
                  </a:cubicBezTo>
                  <a:cubicBezTo>
                    <a:pt x="283" y="28"/>
                    <a:pt x="284" y="26"/>
                    <a:pt x="274" y="26"/>
                  </a:cubicBezTo>
                  <a:cubicBezTo>
                    <a:pt x="273" y="26"/>
                    <a:pt x="272" y="26"/>
                    <a:pt x="270" y="26"/>
                  </a:cubicBezTo>
                  <a:cubicBezTo>
                    <a:pt x="266" y="26"/>
                    <a:pt x="263" y="26"/>
                    <a:pt x="261" y="26"/>
                  </a:cubicBezTo>
                  <a:cubicBezTo>
                    <a:pt x="257" y="26"/>
                    <a:pt x="258" y="26"/>
                    <a:pt x="266" y="26"/>
                  </a:cubicBezTo>
                  <a:cubicBezTo>
                    <a:pt x="277" y="25"/>
                    <a:pt x="281" y="24"/>
                    <a:pt x="277" y="23"/>
                  </a:cubicBezTo>
                  <a:cubicBezTo>
                    <a:pt x="273" y="23"/>
                    <a:pt x="271" y="23"/>
                    <a:pt x="271" y="23"/>
                  </a:cubicBezTo>
                  <a:cubicBezTo>
                    <a:pt x="271" y="23"/>
                    <a:pt x="271" y="23"/>
                    <a:pt x="271" y="23"/>
                  </a:cubicBezTo>
                  <a:cubicBezTo>
                    <a:pt x="271" y="23"/>
                    <a:pt x="272" y="23"/>
                    <a:pt x="272" y="23"/>
                  </a:cubicBezTo>
                  <a:cubicBezTo>
                    <a:pt x="273" y="23"/>
                    <a:pt x="273" y="23"/>
                    <a:pt x="272" y="22"/>
                  </a:cubicBezTo>
                  <a:cubicBezTo>
                    <a:pt x="272" y="22"/>
                    <a:pt x="272" y="22"/>
                    <a:pt x="272" y="22"/>
                  </a:cubicBezTo>
                  <a:cubicBezTo>
                    <a:pt x="272" y="22"/>
                    <a:pt x="276" y="23"/>
                    <a:pt x="281" y="23"/>
                  </a:cubicBezTo>
                  <a:cubicBezTo>
                    <a:pt x="284" y="23"/>
                    <a:pt x="286" y="23"/>
                    <a:pt x="288" y="23"/>
                  </a:cubicBezTo>
                  <a:cubicBezTo>
                    <a:pt x="291" y="23"/>
                    <a:pt x="293" y="23"/>
                    <a:pt x="292" y="23"/>
                  </a:cubicBezTo>
                  <a:cubicBezTo>
                    <a:pt x="292" y="23"/>
                    <a:pt x="292" y="23"/>
                    <a:pt x="292" y="23"/>
                  </a:cubicBezTo>
                  <a:cubicBezTo>
                    <a:pt x="292" y="23"/>
                    <a:pt x="293" y="23"/>
                    <a:pt x="294" y="23"/>
                  </a:cubicBezTo>
                  <a:cubicBezTo>
                    <a:pt x="296" y="23"/>
                    <a:pt x="297" y="23"/>
                    <a:pt x="300" y="23"/>
                  </a:cubicBezTo>
                  <a:cubicBezTo>
                    <a:pt x="303" y="23"/>
                    <a:pt x="307" y="23"/>
                    <a:pt x="311" y="23"/>
                  </a:cubicBezTo>
                  <a:cubicBezTo>
                    <a:pt x="319" y="23"/>
                    <a:pt x="326" y="22"/>
                    <a:pt x="330" y="20"/>
                  </a:cubicBezTo>
                  <a:cubicBezTo>
                    <a:pt x="334" y="19"/>
                    <a:pt x="338" y="18"/>
                    <a:pt x="339" y="16"/>
                  </a:cubicBezTo>
                  <a:cubicBezTo>
                    <a:pt x="340" y="14"/>
                    <a:pt x="330" y="14"/>
                    <a:pt x="332" y="12"/>
                  </a:cubicBezTo>
                  <a:cubicBezTo>
                    <a:pt x="333" y="11"/>
                    <a:pt x="332" y="10"/>
                    <a:pt x="330" y="10"/>
                  </a:cubicBezTo>
                  <a:cubicBezTo>
                    <a:pt x="330" y="10"/>
                    <a:pt x="330" y="10"/>
                    <a:pt x="329" y="10"/>
                  </a:cubicBezTo>
                  <a:cubicBezTo>
                    <a:pt x="328" y="10"/>
                    <a:pt x="328" y="10"/>
                    <a:pt x="327" y="10"/>
                  </a:cubicBezTo>
                  <a:cubicBezTo>
                    <a:pt x="326" y="10"/>
                    <a:pt x="326" y="10"/>
                    <a:pt x="326" y="10"/>
                  </a:cubicBezTo>
                  <a:cubicBezTo>
                    <a:pt x="326" y="9"/>
                    <a:pt x="325" y="9"/>
                    <a:pt x="325" y="9"/>
                  </a:cubicBezTo>
                  <a:cubicBezTo>
                    <a:pt x="324" y="9"/>
                    <a:pt x="324" y="9"/>
                    <a:pt x="323" y="9"/>
                  </a:cubicBezTo>
                  <a:cubicBezTo>
                    <a:pt x="323" y="10"/>
                    <a:pt x="322" y="10"/>
                    <a:pt x="322" y="10"/>
                  </a:cubicBezTo>
                  <a:cubicBezTo>
                    <a:pt x="321" y="10"/>
                    <a:pt x="320" y="10"/>
                    <a:pt x="321" y="9"/>
                  </a:cubicBezTo>
                  <a:cubicBezTo>
                    <a:pt x="321" y="9"/>
                    <a:pt x="321" y="9"/>
                    <a:pt x="320" y="9"/>
                  </a:cubicBezTo>
                  <a:cubicBezTo>
                    <a:pt x="319" y="9"/>
                    <a:pt x="314" y="10"/>
                    <a:pt x="308" y="10"/>
                  </a:cubicBezTo>
                  <a:cubicBezTo>
                    <a:pt x="306" y="10"/>
                    <a:pt x="305" y="10"/>
                    <a:pt x="304" y="10"/>
                  </a:cubicBezTo>
                  <a:cubicBezTo>
                    <a:pt x="300" y="10"/>
                    <a:pt x="301" y="10"/>
                    <a:pt x="306" y="9"/>
                  </a:cubicBezTo>
                  <a:cubicBezTo>
                    <a:pt x="313" y="8"/>
                    <a:pt x="314" y="7"/>
                    <a:pt x="310" y="7"/>
                  </a:cubicBezTo>
                  <a:cubicBezTo>
                    <a:pt x="306" y="6"/>
                    <a:pt x="302" y="6"/>
                    <a:pt x="303" y="6"/>
                  </a:cubicBezTo>
                  <a:cubicBezTo>
                    <a:pt x="304" y="6"/>
                    <a:pt x="302" y="5"/>
                    <a:pt x="300" y="5"/>
                  </a:cubicBezTo>
                  <a:cubicBezTo>
                    <a:pt x="300" y="5"/>
                    <a:pt x="299" y="5"/>
                    <a:pt x="298" y="5"/>
                  </a:cubicBezTo>
                  <a:cubicBezTo>
                    <a:pt x="297" y="6"/>
                    <a:pt x="297" y="6"/>
                    <a:pt x="297" y="6"/>
                  </a:cubicBezTo>
                  <a:cubicBezTo>
                    <a:pt x="294" y="6"/>
                    <a:pt x="292" y="5"/>
                    <a:pt x="293" y="5"/>
                  </a:cubicBezTo>
                  <a:cubicBezTo>
                    <a:pt x="293" y="4"/>
                    <a:pt x="290" y="3"/>
                    <a:pt x="285" y="3"/>
                  </a:cubicBezTo>
                  <a:cubicBezTo>
                    <a:pt x="285" y="3"/>
                    <a:pt x="284" y="3"/>
                    <a:pt x="284" y="3"/>
                  </a:cubicBezTo>
                  <a:cubicBezTo>
                    <a:pt x="282" y="3"/>
                    <a:pt x="281" y="3"/>
                    <a:pt x="280" y="3"/>
                  </a:cubicBezTo>
                  <a:cubicBezTo>
                    <a:pt x="279" y="3"/>
                    <a:pt x="278" y="3"/>
                    <a:pt x="277" y="3"/>
                  </a:cubicBezTo>
                  <a:cubicBezTo>
                    <a:pt x="277" y="3"/>
                    <a:pt x="277" y="3"/>
                    <a:pt x="277" y="3"/>
                  </a:cubicBezTo>
                  <a:cubicBezTo>
                    <a:pt x="277" y="3"/>
                    <a:pt x="276" y="3"/>
                    <a:pt x="273" y="3"/>
                  </a:cubicBezTo>
                  <a:cubicBezTo>
                    <a:pt x="272" y="3"/>
                    <a:pt x="270" y="3"/>
                    <a:pt x="268" y="3"/>
                  </a:cubicBezTo>
                  <a:cubicBezTo>
                    <a:pt x="268" y="3"/>
                    <a:pt x="267" y="3"/>
                    <a:pt x="267" y="3"/>
                  </a:cubicBezTo>
                  <a:cubicBezTo>
                    <a:pt x="262" y="3"/>
                    <a:pt x="260" y="2"/>
                    <a:pt x="254" y="1"/>
                  </a:cubicBezTo>
                  <a:cubicBezTo>
                    <a:pt x="251" y="0"/>
                    <a:pt x="248" y="0"/>
                    <a:pt x="24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49" name="Freeform 141"/>
            <p:cNvSpPr>
              <a:spLocks/>
            </p:cNvSpPr>
            <p:nvPr/>
          </p:nvSpPr>
          <p:spPr bwMode="auto">
            <a:xfrm>
              <a:off x="4081463" y="4806950"/>
              <a:ext cx="220663" cy="57150"/>
            </a:xfrm>
            <a:custGeom>
              <a:avLst/>
              <a:gdLst>
                <a:gd name="T0" fmla="*/ 37 w 81"/>
                <a:gd name="T1" fmla="*/ 2 h 21"/>
                <a:gd name="T2" fmla="*/ 11 w 81"/>
                <a:gd name="T3" fmla="*/ 11 h 21"/>
                <a:gd name="T4" fmla="*/ 10 w 81"/>
                <a:gd name="T5" fmla="*/ 11 h 21"/>
                <a:gd name="T6" fmla="*/ 9 w 81"/>
                <a:gd name="T7" fmla="*/ 11 h 21"/>
                <a:gd name="T8" fmla="*/ 10 w 81"/>
                <a:gd name="T9" fmla="*/ 12 h 21"/>
                <a:gd name="T10" fmla="*/ 3 w 81"/>
                <a:gd name="T11" fmla="*/ 15 h 21"/>
                <a:gd name="T12" fmla="*/ 29 w 81"/>
                <a:gd name="T13" fmla="*/ 16 h 21"/>
                <a:gd name="T14" fmla="*/ 41 w 81"/>
                <a:gd name="T15" fmla="*/ 16 h 21"/>
                <a:gd name="T16" fmla="*/ 41 w 81"/>
                <a:gd name="T17" fmla="*/ 16 h 21"/>
                <a:gd name="T18" fmla="*/ 42 w 81"/>
                <a:gd name="T19" fmla="*/ 15 h 21"/>
                <a:gd name="T20" fmla="*/ 42 w 81"/>
                <a:gd name="T21" fmla="*/ 16 h 21"/>
                <a:gd name="T22" fmla="*/ 44 w 81"/>
                <a:gd name="T23" fmla="*/ 17 h 21"/>
                <a:gd name="T24" fmla="*/ 52 w 81"/>
                <a:gd name="T25" fmla="*/ 17 h 21"/>
                <a:gd name="T26" fmla="*/ 48 w 81"/>
                <a:gd name="T27" fmla="*/ 19 h 21"/>
                <a:gd name="T28" fmla="*/ 61 w 81"/>
                <a:gd name="T29" fmla="*/ 17 h 21"/>
                <a:gd name="T30" fmla="*/ 63 w 81"/>
                <a:gd name="T31" fmla="*/ 20 h 21"/>
                <a:gd name="T32" fmla="*/ 69 w 81"/>
                <a:gd name="T33" fmla="*/ 19 h 21"/>
                <a:gd name="T34" fmla="*/ 70 w 81"/>
                <a:gd name="T35" fmla="*/ 20 h 21"/>
                <a:gd name="T36" fmla="*/ 78 w 81"/>
                <a:gd name="T37" fmla="*/ 19 h 21"/>
                <a:gd name="T38" fmla="*/ 77 w 81"/>
                <a:gd name="T39" fmla="*/ 17 h 21"/>
                <a:gd name="T40" fmla="*/ 77 w 81"/>
                <a:gd name="T41" fmla="*/ 16 h 21"/>
                <a:gd name="T42" fmla="*/ 74 w 81"/>
                <a:gd name="T43" fmla="*/ 16 h 21"/>
                <a:gd name="T44" fmla="*/ 67 w 81"/>
                <a:gd name="T45" fmla="*/ 16 h 21"/>
                <a:gd name="T46" fmla="*/ 67 w 81"/>
                <a:gd name="T47" fmla="*/ 15 h 21"/>
                <a:gd name="T48" fmla="*/ 74 w 81"/>
                <a:gd name="T49" fmla="*/ 13 h 21"/>
                <a:gd name="T50" fmla="*/ 73 w 81"/>
                <a:gd name="T51" fmla="*/ 13 h 21"/>
                <a:gd name="T52" fmla="*/ 67 w 81"/>
                <a:gd name="T53" fmla="*/ 13 h 21"/>
                <a:gd name="T54" fmla="*/ 67 w 81"/>
                <a:gd name="T55" fmla="*/ 11 h 21"/>
                <a:gd name="T56" fmla="*/ 70 w 81"/>
                <a:gd name="T57" fmla="*/ 9 h 21"/>
                <a:gd name="T58" fmla="*/ 64 w 81"/>
                <a:gd name="T59" fmla="*/ 9 h 21"/>
                <a:gd name="T60" fmla="*/ 64 w 81"/>
                <a:gd name="T61" fmla="*/ 9 h 21"/>
                <a:gd name="T62" fmla="*/ 55 w 81"/>
                <a:gd name="T63" fmla="*/ 10 h 21"/>
                <a:gd name="T64" fmla="*/ 55 w 81"/>
                <a:gd name="T65" fmla="*/ 9 h 21"/>
                <a:gd name="T66" fmla="*/ 53 w 81"/>
                <a:gd name="T67" fmla="*/ 9 h 21"/>
                <a:gd name="T68" fmla="*/ 50 w 81"/>
                <a:gd name="T69" fmla="*/ 9 h 21"/>
                <a:gd name="T70" fmla="*/ 48 w 81"/>
                <a:gd name="T71" fmla="*/ 9 h 21"/>
                <a:gd name="T72" fmla="*/ 46 w 81"/>
                <a:gd name="T73" fmla="*/ 7 h 21"/>
                <a:gd name="T74" fmla="*/ 46 w 81"/>
                <a:gd name="T75" fmla="*/ 8 h 21"/>
                <a:gd name="T76" fmla="*/ 50 w 81"/>
                <a:gd name="T77" fmla="*/ 6 h 21"/>
                <a:gd name="T78" fmla="*/ 49 w 81"/>
                <a:gd name="T79" fmla="*/ 6 h 21"/>
                <a:gd name="T80" fmla="*/ 46 w 81"/>
                <a:gd name="T81" fmla="*/ 6 h 21"/>
                <a:gd name="T82" fmla="*/ 40 w 81"/>
                <a:gd name="T83" fmla="*/ 7 h 21"/>
                <a:gd name="T84" fmla="*/ 49 w 81"/>
                <a:gd name="T85" fmla="*/ 2 h 21"/>
                <a:gd name="T86" fmla="*/ 49 w 81"/>
                <a:gd name="T87" fmla="*/ 2 h 21"/>
                <a:gd name="T88" fmla="*/ 54 w 81"/>
                <a:gd name="T8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1" h="21">
                  <a:moveTo>
                    <a:pt x="54" y="0"/>
                  </a:moveTo>
                  <a:cubicBezTo>
                    <a:pt x="51" y="0"/>
                    <a:pt x="43" y="0"/>
                    <a:pt x="37" y="2"/>
                  </a:cubicBezTo>
                  <a:cubicBezTo>
                    <a:pt x="28" y="5"/>
                    <a:pt x="22" y="9"/>
                    <a:pt x="18" y="10"/>
                  </a:cubicBezTo>
                  <a:cubicBezTo>
                    <a:pt x="14" y="11"/>
                    <a:pt x="12" y="11"/>
                    <a:pt x="11" y="11"/>
                  </a:cubicBezTo>
                  <a:cubicBezTo>
                    <a:pt x="11" y="11"/>
                    <a:pt x="11" y="11"/>
                    <a:pt x="10" y="11"/>
                  </a:cubicBezTo>
                  <a:cubicBezTo>
                    <a:pt x="10" y="11"/>
                    <a:pt x="9" y="11"/>
                    <a:pt x="10" y="11"/>
                  </a:cubicBezTo>
                  <a:cubicBezTo>
                    <a:pt x="11" y="11"/>
                    <a:pt x="11" y="11"/>
                    <a:pt x="11" y="11"/>
                  </a:cubicBezTo>
                  <a:cubicBezTo>
                    <a:pt x="11" y="11"/>
                    <a:pt x="10" y="11"/>
                    <a:pt x="9" y="11"/>
                  </a:cubicBezTo>
                  <a:cubicBezTo>
                    <a:pt x="7" y="12"/>
                    <a:pt x="7" y="12"/>
                    <a:pt x="9" y="12"/>
                  </a:cubicBezTo>
                  <a:cubicBezTo>
                    <a:pt x="9" y="12"/>
                    <a:pt x="9" y="12"/>
                    <a:pt x="10" y="12"/>
                  </a:cubicBezTo>
                  <a:cubicBezTo>
                    <a:pt x="10" y="12"/>
                    <a:pt x="10" y="12"/>
                    <a:pt x="10" y="12"/>
                  </a:cubicBezTo>
                  <a:cubicBezTo>
                    <a:pt x="12" y="12"/>
                    <a:pt x="7" y="13"/>
                    <a:pt x="3" y="15"/>
                  </a:cubicBezTo>
                  <a:cubicBezTo>
                    <a:pt x="0" y="17"/>
                    <a:pt x="20" y="16"/>
                    <a:pt x="28" y="16"/>
                  </a:cubicBezTo>
                  <a:cubicBezTo>
                    <a:pt x="29" y="16"/>
                    <a:pt x="29" y="16"/>
                    <a:pt x="29" y="16"/>
                  </a:cubicBezTo>
                  <a:cubicBezTo>
                    <a:pt x="33" y="16"/>
                    <a:pt x="35" y="16"/>
                    <a:pt x="37" y="16"/>
                  </a:cubicBezTo>
                  <a:cubicBezTo>
                    <a:pt x="39" y="16"/>
                    <a:pt x="41" y="16"/>
                    <a:pt x="41" y="16"/>
                  </a:cubicBezTo>
                  <a:cubicBezTo>
                    <a:pt x="41" y="16"/>
                    <a:pt x="41" y="16"/>
                    <a:pt x="41" y="16"/>
                  </a:cubicBezTo>
                  <a:cubicBezTo>
                    <a:pt x="41" y="16"/>
                    <a:pt x="41" y="16"/>
                    <a:pt x="41" y="16"/>
                  </a:cubicBezTo>
                  <a:cubicBezTo>
                    <a:pt x="41" y="16"/>
                    <a:pt x="41" y="16"/>
                    <a:pt x="42" y="16"/>
                  </a:cubicBezTo>
                  <a:cubicBezTo>
                    <a:pt x="42" y="15"/>
                    <a:pt x="42" y="15"/>
                    <a:pt x="42" y="15"/>
                  </a:cubicBezTo>
                  <a:cubicBezTo>
                    <a:pt x="42" y="15"/>
                    <a:pt x="42" y="16"/>
                    <a:pt x="43" y="16"/>
                  </a:cubicBezTo>
                  <a:cubicBezTo>
                    <a:pt x="43" y="16"/>
                    <a:pt x="44" y="16"/>
                    <a:pt x="42" y="16"/>
                  </a:cubicBezTo>
                  <a:cubicBezTo>
                    <a:pt x="41" y="17"/>
                    <a:pt x="41" y="17"/>
                    <a:pt x="43" y="17"/>
                  </a:cubicBezTo>
                  <a:cubicBezTo>
                    <a:pt x="43" y="17"/>
                    <a:pt x="43" y="17"/>
                    <a:pt x="44" y="17"/>
                  </a:cubicBezTo>
                  <a:cubicBezTo>
                    <a:pt x="46" y="17"/>
                    <a:pt x="48" y="16"/>
                    <a:pt x="50" y="16"/>
                  </a:cubicBezTo>
                  <a:cubicBezTo>
                    <a:pt x="51" y="16"/>
                    <a:pt x="51" y="16"/>
                    <a:pt x="52" y="17"/>
                  </a:cubicBezTo>
                  <a:cubicBezTo>
                    <a:pt x="54" y="17"/>
                    <a:pt x="52" y="17"/>
                    <a:pt x="48" y="18"/>
                  </a:cubicBezTo>
                  <a:cubicBezTo>
                    <a:pt x="45" y="19"/>
                    <a:pt x="46" y="19"/>
                    <a:pt x="48" y="19"/>
                  </a:cubicBezTo>
                  <a:cubicBezTo>
                    <a:pt x="49" y="19"/>
                    <a:pt x="51" y="19"/>
                    <a:pt x="53" y="18"/>
                  </a:cubicBezTo>
                  <a:cubicBezTo>
                    <a:pt x="57" y="18"/>
                    <a:pt x="59" y="17"/>
                    <a:pt x="61" y="17"/>
                  </a:cubicBezTo>
                  <a:cubicBezTo>
                    <a:pt x="62" y="17"/>
                    <a:pt x="62" y="17"/>
                    <a:pt x="62" y="18"/>
                  </a:cubicBezTo>
                  <a:cubicBezTo>
                    <a:pt x="62" y="19"/>
                    <a:pt x="62" y="20"/>
                    <a:pt x="63" y="20"/>
                  </a:cubicBezTo>
                  <a:cubicBezTo>
                    <a:pt x="64" y="20"/>
                    <a:pt x="64" y="20"/>
                    <a:pt x="65" y="19"/>
                  </a:cubicBezTo>
                  <a:cubicBezTo>
                    <a:pt x="67" y="19"/>
                    <a:pt x="69" y="19"/>
                    <a:pt x="69" y="19"/>
                  </a:cubicBezTo>
                  <a:cubicBezTo>
                    <a:pt x="70" y="19"/>
                    <a:pt x="70" y="19"/>
                    <a:pt x="70" y="19"/>
                  </a:cubicBezTo>
                  <a:cubicBezTo>
                    <a:pt x="70" y="19"/>
                    <a:pt x="70" y="19"/>
                    <a:pt x="70" y="20"/>
                  </a:cubicBezTo>
                  <a:cubicBezTo>
                    <a:pt x="69" y="20"/>
                    <a:pt x="71" y="21"/>
                    <a:pt x="72" y="21"/>
                  </a:cubicBezTo>
                  <a:cubicBezTo>
                    <a:pt x="74" y="21"/>
                    <a:pt x="76" y="20"/>
                    <a:pt x="78" y="19"/>
                  </a:cubicBezTo>
                  <a:cubicBezTo>
                    <a:pt x="81" y="18"/>
                    <a:pt x="80" y="17"/>
                    <a:pt x="78" y="17"/>
                  </a:cubicBezTo>
                  <a:cubicBezTo>
                    <a:pt x="78" y="17"/>
                    <a:pt x="78" y="17"/>
                    <a:pt x="77" y="17"/>
                  </a:cubicBezTo>
                  <a:cubicBezTo>
                    <a:pt x="77" y="17"/>
                    <a:pt x="77" y="17"/>
                    <a:pt x="76" y="17"/>
                  </a:cubicBezTo>
                  <a:cubicBezTo>
                    <a:pt x="76" y="17"/>
                    <a:pt x="76" y="17"/>
                    <a:pt x="77" y="16"/>
                  </a:cubicBezTo>
                  <a:cubicBezTo>
                    <a:pt x="78" y="16"/>
                    <a:pt x="78" y="15"/>
                    <a:pt x="77" y="15"/>
                  </a:cubicBezTo>
                  <a:cubicBezTo>
                    <a:pt x="76" y="15"/>
                    <a:pt x="75" y="16"/>
                    <a:pt x="74" y="16"/>
                  </a:cubicBezTo>
                  <a:cubicBezTo>
                    <a:pt x="72" y="16"/>
                    <a:pt x="70" y="16"/>
                    <a:pt x="69" y="16"/>
                  </a:cubicBezTo>
                  <a:cubicBezTo>
                    <a:pt x="68" y="16"/>
                    <a:pt x="67" y="16"/>
                    <a:pt x="67" y="16"/>
                  </a:cubicBezTo>
                  <a:cubicBezTo>
                    <a:pt x="66" y="16"/>
                    <a:pt x="67" y="16"/>
                    <a:pt x="68" y="16"/>
                  </a:cubicBezTo>
                  <a:cubicBezTo>
                    <a:pt x="69" y="16"/>
                    <a:pt x="68" y="15"/>
                    <a:pt x="67" y="15"/>
                  </a:cubicBezTo>
                  <a:cubicBezTo>
                    <a:pt x="67" y="15"/>
                    <a:pt x="68" y="15"/>
                    <a:pt x="68" y="15"/>
                  </a:cubicBezTo>
                  <a:cubicBezTo>
                    <a:pt x="69" y="15"/>
                    <a:pt x="72" y="14"/>
                    <a:pt x="74" y="13"/>
                  </a:cubicBezTo>
                  <a:cubicBezTo>
                    <a:pt x="75" y="13"/>
                    <a:pt x="75" y="13"/>
                    <a:pt x="75" y="13"/>
                  </a:cubicBezTo>
                  <a:cubicBezTo>
                    <a:pt x="74" y="13"/>
                    <a:pt x="74" y="13"/>
                    <a:pt x="73" y="13"/>
                  </a:cubicBezTo>
                  <a:cubicBezTo>
                    <a:pt x="71" y="13"/>
                    <a:pt x="69" y="14"/>
                    <a:pt x="68" y="14"/>
                  </a:cubicBezTo>
                  <a:cubicBezTo>
                    <a:pt x="68" y="14"/>
                    <a:pt x="68" y="13"/>
                    <a:pt x="67" y="13"/>
                  </a:cubicBezTo>
                  <a:cubicBezTo>
                    <a:pt x="67" y="13"/>
                    <a:pt x="67" y="13"/>
                    <a:pt x="68" y="12"/>
                  </a:cubicBezTo>
                  <a:cubicBezTo>
                    <a:pt x="69" y="12"/>
                    <a:pt x="67" y="11"/>
                    <a:pt x="67" y="11"/>
                  </a:cubicBezTo>
                  <a:cubicBezTo>
                    <a:pt x="72" y="10"/>
                    <a:pt x="73" y="9"/>
                    <a:pt x="72" y="9"/>
                  </a:cubicBezTo>
                  <a:cubicBezTo>
                    <a:pt x="72" y="9"/>
                    <a:pt x="71" y="9"/>
                    <a:pt x="70" y="9"/>
                  </a:cubicBezTo>
                  <a:cubicBezTo>
                    <a:pt x="68" y="9"/>
                    <a:pt x="67" y="9"/>
                    <a:pt x="66" y="9"/>
                  </a:cubicBezTo>
                  <a:cubicBezTo>
                    <a:pt x="65" y="9"/>
                    <a:pt x="65" y="9"/>
                    <a:pt x="64" y="9"/>
                  </a:cubicBezTo>
                  <a:cubicBezTo>
                    <a:pt x="64" y="9"/>
                    <a:pt x="64" y="9"/>
                    <a:pt x="64" y="9"/>
                  </a:cubicBezTo>
                  <a:cubicBezTo>
                    <a:pt x="64" y="9"/>
                    <a:pt x="64" y="9"/>
                    <a:pt x="64" y="9"/>
                  </a:cubicBezTo>
                  <a:cubicBezTo>
                    <a:pt x="63" y="9"/>
                    <a:pt x="61" y="9"/>
                    <a:pt x="59" y="9"/>
                  </a:cubicBezTo>
                  <a:cubicBezTo>
                    <a:pt x="57" y="10"/>
                    <a:pt x="56" y="10"/>
                    <a:pt x="55" y="10"/>
                  </a:cubicBezTo>
                  <a:cubicBezTo>
                    <a:pt x="55" y="10"/>
                    <a:pt x="55" y="10"/>
                    <a:pt x="55" y="10"/>
                  </a:cubicBezTo>
                  <a:cubicBezTo>
                    <a:pt x="56" y="9"/>
                    <a:pt x="56" y="9"/>
                    <a:pt x="55" y="9"/>
                  </a:cubicBezTo>
                  <a:cubicBezTo>
                    <a:pt x="55" y="9"/>
                    <a:pt x="54" y="9"/>
                    <a:pt x="54" y="9"/>
                  </a:cubicBezTo>
                  <a:cubicBezTo>
                    <a:pt x="53" y="9"/>
                    <a:pt x="53" y="9"/>
                    <a:pt x="53" y="9"/>
                  </a:cubicBezTo>
                  <a:cubicBezTo>
                    <a:pt x="52" y="9"/>
                    <a:pt x="52" y="9"/>
                    <a:pt x="53" y="9"/>
                  </a:cubicBezTo>
                  <a:cubicBezTo>
                    <a:pt x="53" y="9"/>
                    <a:pt x="52" y="9"/>
                    <a:pt x="50" y="9"/>
                  </a:cubicBezTo>
                  <a:cubicBezTo>
                    <a:pt x="49" y="9"/>
                    <a:pt x="49" y="9"/>
                    <a:pt x="49" y="9"/>
                  </a:cubicBezTo>
                  <a:cubicBezTo>
                    <a:pt x="49" y="9"/>
                    <a:pt x="48" y="9"/>
                    <a:pt x="48" y="9"/>
                  </a:cubicBezTo>
                  <a:cubicBezTo>
                    <a:pt x="46" y="9"/>
                    <a:pt x="46" y="9"/>
                    <a:pt x="47" y="8"/>
                  </a:cubicBezTo>
                  <a:cubicBezTo>
                    <a:pt x="48" y="8"/>
                    <a:pt x="47" y="7"/>
                    <a:pt x="46" y="7"/>
                  </a:cubicBezTo>
                  <a:cubicBezTo>
                    <a:pt x="46" y="7"/>
                    <a:pt x="46" y="7"/>
                    <a:pt x="46" y="8"/>
                  </a:cubicBezTo>
                  <a:cubicBezTo>
                    <a:pt x="46" y="8"/>
                    <a:pt x="46" y="8"/>
                    <a:pt x="46" y="8"/>
                  </a:cubicBezTo>
                  <a:cubicBezTo>
                    <a:pt x="46" y="8"/>
                    <a:pt x="47" y="7"/>
                    <a:pt x="49" y="7"/>
                  </a:cubicBezTo>
                  <a:cubicBezTo>
                    <a:pt x="52" y="6"/>
                    <a:pt x="52" y="6"/>
                    <a:pt x="50" y="6"/>
                  </a:cubicBezTo>
                  <a:cubicBezTo>
                    <a:pt x="50" y="6"/>
                    <a:pt x="50" y="6"/>
                    <a:pt x="50" y="6"/>
                  </a:cubicBezTo>
                  <a:cubicBezTo>
                    <a:pt x="49" y="6"/>
                    <a:pt x="49" y="6"/>
                    <a:pt x="49" y="6"/>
                  </a:cubicBezTo>
                  <a:cubicBezTo>
                    <a:pt x="47" y="6"/>
                    <a:pt x="46" y="6"/>
                    <a:pt x="46" y="6"/>
                  </a:cubicBezTo>
                  <a:cubicBezTo>
                    <a:pt x="47" y="6"/>
                    <a:pt x="47" y="6"/>
                    <a:pt x="46" y="6"/>
                  </a:cubicBezTo>
                  <a:cubicBezTo>
                    <a:pt x="46" y="6"/>
                    <a:pt x="44" y="6"/>
                    <a:pt x="42" y="6"/>
                  </a:cubicBezTo>
                  <a:cubicBezTo>
                    <a:pt x="41" y="7"/>
                    <a:pt x="40" y="7"/>
                    <a:pt x="40" y="7"/>
                  </a:cubicBezTo>
                  <a:cubicBezTo>
                    <a:pt x="39" y="7"/>
                    <a:pt x="39" y="6"/>
                    <a:pt x="42" y="5"/>
                  </a:cubicBezTo>
                  <a:cubicBezTo>
                    <a:pt x="45" y="3"/>
                    <a:pt x="49" y="2"/>
                    <a:pt x="49" y="2"/>
                  </a:cubicBezTo>
                  <a:cubicBezTo>
                    <a:pt x="49" y="2"/>
                    <a:pt x="49" y="2"/>
                    <a:pt x="49" y="2"/>
                  </a:cubicBezTo>
                  <a:cubicBezTo>
                    <a:pt x="49" y="2"/>
                    <a:pt x="49" y="2"/>
                    <a:pt x="49" y="2"/>
                  </a:cubicBezTo>
                  <a:cubicBezTo>
                    <a:pt x="50" y="2"/>
                    <a:pt x="51" y="2"/>
                    <a:pt x="52" y="1"/>
                  </a:cubicBezTo>
                  <a:cubicBezTo>
                    <a:pt x="54" y="1"/>
                    <a:pt x="52" y="0"/>
                    <a:pt x="54" y="0"/>
                  </a:cubicBezTo>
                  <a:cubicBezTo>
                    <a:pt x="55" y="0"/>
                    <a:pt x="55" y="0"/>
                    <a:pt x="5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50" name="Freeform 142"/>
            <p:cNvSpPr>
              <a:spLocks/>
            </p:cNvSpPr>
            <p:nvPr/>
          </p:nvSpPr>
          <p:spPr bwMode="auto">
            <a:xfrm>
              <a:off x="5651500" y="4768850"/>
              <a:ext cx="152400" cy="46037"/>
            </a:xfrm>
            <a:custGeom>
              <a:avLst/>
              <a:gdLst>
                <a:gd name="T0" fmla="*/ 37 w 56"/>
                <a:gd name="T1" fmla="*/ 0 h 17"/>
                <a:gd name="T2" fmla="*/ 35 w 56"/>
                <a:gd name="T3" fmla="*/ 1 h 17"/>
                <a:gd name="T4" fmla="*/ 34 w 56"/>
                <a:gd name="T5" fmla="*/ 2 h 17"/>
                <a:gd name="T6" fmla="*/ 34 w 56"/>
                <a:gd name="T7" fmla="*/ 1 h 17"/>
                <a:gd name="T8" fmla="*/ 33 w 56"/>
                <a:gd name="T9" fmla="*/ 1 h 17"/>
                <a:gd name="T10" fmla="*/ 33 w 56"/>
                <a:gd name="T11" fmla="*/ 1 h 17"/>
                <a:gd name="T12" fmla="*/ 25 w 56"/>
                <a:gd name="T13" fmla="*/ 2 h 17"/>
                <a:gd name="T14" fmla="*/ 23 w 56"/>
                <a:gd name="T15" fmla="*/ 3 h 17"/>
                <a:gd name="T16" fmla="*/ 24 w 56"/>
                <a:gd name="T17" fmla="*/ 4 h 17"/>
                <a:gd name="T18" fmla="*/ 25 w 56"/>
                <a:gd name="T19" fmla="*/ 4 h 17"/>
                <a:gd name="T20" fmla="*/ 25 w 56"/>
                <a:gd name="T21" fmla="*/ 4 h 17"/>
                <a:gd name="T22" fmla="*/ 17 w 56"/>
                <a:gd name="T23" fmla="*/ 5 h 17"/>
                <a:gd name="T24" fmla="*/ 7 w 56"/>
                <a:gd name="T25" fmla="*/ 6 h 17"/>
                <a:gd name="T26" fmla="*/ 7 w 56"/>
                <a:gd name="T27" fmla="*/ 6 h 17"/>
                <a:gd name="T28" fmla="*/ 6 w 56"/>
                <a:gd name="T29" fmla="*/ 6 h 17"/>
                <a:gd name="T30" fmla="*/ 5 w 56"/>
                <a:gd name="T31" fmla="*/ 6 h 17"/>
                <a:gd name="T32" fmla="*/ 7 w 56"/>
                <a:gd name="T33" fmla="*/ 7 h 17"/>
                <a:gd name="T34" fmla="*/ 7 w 56"/>
                <a:gd name="T35" fmla="*/ 8 h 17"/>
                <a:gd name="T36" fmla="*/ 10 w 56"/>
                <a:gd name="T37" fmla="*/ 9 h 17"/>
                <a:gd name="T38" fmla="*/ 11 w 56"/>
                <a:gd name="T39" fmla="*/ 11 h 17"/>
                <a:gd name="T40" fmla="*/ 9 w 56"/>
                <a:gd name="T41" fmla="*/ 12 h 17"/>
                <a:gd name="T42" fmla="*/ 10 w 56"/>
                <a:gd name="T43" fmla="*/ 12 h 17"/>
                <a:gd name="T44" fmla="*/ 14 w 56"/>
                <a:gd name="T45" fmla="*/ 12 h 17"/>
                <a:gd name="T46" fmla="*/ 17 w 56"/>
                <a:gd name="T47" fmla="*/ 12 h 17"/>
                <a:gd name="T48" fmla="*/ 12 w 56"/>
                <a:gd name="T49" fmla="*/ 13 h 17"/>
                <a:gd name="T50" fmla="*/ 2 w 56"/>
                <a:gd name="T51" fmla="*/ 14 h 17"/>
                <a:gd name="T52" fmla="*/ 2 w 56"/>
                <a:gd name="T53" fmla="*/ 15 h 17"/>
                <a:gd name="T54" fmla="*/ 2 w 56"/>
                <a:gd name="T55" fmla="*/ 15 h 17"/>
                <a:gd name="T56" fmla="*/ 2 w 56"/>
                <a:gd name="T57" fmla="*/ 15 h 17"/>
                <a:gd name="T58" fmla="*/ 2 w 56"/>
                <a:gd name="T59" fmla="*/ 15 h 17"/>
                <a:gd name="T60" fmla="*/ 3 w 56"/>
                <a:gd name="T61" fmla="*/ 16 h 17"/>
                <a:gd name="T62" fmla="*/ 3 w 56"/>
                <a:gd name="T63" fmla="*/ 16 h 17"/>
                <a:gd name="T64" fmla="*/ 4 w 56"/>
                <a:gd name="T65" fmla="*/ 16 h 17"/>
                <a:gd name="T66" fmla="*/ 4 w 56"/>
                <a:gd name="T67" fmla="*/ 16 h 17"/>
                <a:gd name="T68" fmla="*/ 4 w 56"/>
                <a:gd name="T69" fmla="*/ 17 h 17"/>
                <a:gd name="T70" fmla="*/ 5 w 56"/>
                <a:gd name="T71" fmla="*/ 17 h 17"/>
                <a:gd name="T72" fmla="*/ 7 w 56"/>
                <a:gd name="T73" fmla="*/ 17 h 17"/>
                <a:gd name="T74" fmla="*/ 7 w 56"/>
                <a:gd name="T75" fmla="*/ 17 h 17"/>
                <a:gd name="T76" fmla="*/ 7 w 56"/>
                <a:gd name="T77" fmla="*/ 17 h 17"/>
                <a:gd name="T78" fmla="*/ 11 w 56"/>
                <a:gd name="T79" fmla="*/ 17 h 17"/>
                <a:gd name="T80" fmla="*/ 14 w 56"/>
                <a:gd name="T81" fmla="*/ 17 h 17"/>
                <a:gd name="T82" fmla="*/ 33 w 56"/>
                <a:gd name="T83" fmla="*/ 15 h 17"/>
                <a:gd name="T84" fmla="*/ 48 w 56"/>
                <a:gd name="T85" fmla="*/ 9 h 17"/>
                <a:gd name="T86" fmla="*/ 55 w 56"/>
                <a:gd name="T87" fmla="*/ 4 h 17"/>
                <a:gd name="T88" fmla="*/ 55 w 56"/>
                <a:gd name="T89" fmla="*/ 4 h 17"/>
                <a:gd name="T90" fmla="*/ 55 w 56"/>
                <a:gd name="T91" fmla="*/ 5 h 17"/>
                <a:gd name="T92" fmla="*/ 50 w 56"/>
                <a:gd name="T93" fmla="*/ 2 h 17"/>
                <a:gd name="T94" fmla="*/ 42 w 56"/>
                <a:gd name="T95" fmla="*/ 1 h 17"/>
                <a:gd name="T96" fmla="*/ 39 w 56"/>
                <a:gd name="T97" fmla="*/ 1 h 17"/>
                <a:gd name="T98" fmla="*/ 38 w 56"/>
                <a:gd name="T99" fmla="*/ 1 h 17"/>
                <a:gd name="T100" fmla="*/ 38 w 56"/>
                <a:gd name="T101" fmla="*/ 1 h 17"/>
                <a:gd name="T102" fmla="*/ 38 w 56"/>
                <a:gd name="T103" fmla="*/ 1 h 17"/>
                <a:gd name="T104" fmla="*/ 37 w 56"/>
                <a:gd name="T10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6" h="17">
                  <a:moveTo>
                    <a:pt x="37" y="0"/>
                  </a:moveTo>
                  <a:cubicBezTo>
                    <a:pt x="36" y="0"/>
                    <a:pt x="35" y="1"/>
                    <a:pt x="35" y="1"/>
                  </a:cubicBezTo>
                  <a:cubicBezTo>
                    <a:pt x="34" y="1"/>
                    <a:pt x="34" y="2"/>
                    <a:pt x="34" y="2"/>
                  </a:cubicBezTo>
                  <a:cubicBezTo>
                    <a:pt x="34" y="2"/>
                    <a:pt x="34" y="1"/>
                    <a:pt x="34" y="1"/>
                  </a:cubicBezTo>
                  <a:cubicBezTo>
                    <a:pt x="34" y="1"/>
                    <a:pt x="34" y="1"/>
                    <a:pt x="33" y="1"/>
                  </a:cubicBezTo>
                  <a:cubicBezTo>
                    <a:pt x="33" y="1"/>
                    <a:pt x="33" y="1"/>
                    <a:pt x="33" y="1"/>
                  </a:cubicBezTo>
                  <a:cubicBezTo>
                    <a:pt x="29" y="1"/>
                    <a:pt x="26" y="2"/>
                    <a:pt x="25" y="2"/>
                  </a:cubicBezTo>
                  <a:cubicBezTo>
                    <a:pt x="26" y="2"/>
                    <a:pt x="24" y="3"/>
                    <a:pt x="23" y="3"/>
                  </a:cubicBezTo>
                  <a:cubicBezTo>
                    <a:pt x="22" y="3"/>
                    <a:pt x="23" y="4"/>
                    <a:pt x="24" y="4"/>
                  </a:cubicBezTo>
                  <a:cubicBezTo>
                    <a:pt x="24" y="4"/>
                    <a:pt x="25" y="4"/>
                    <a:pt x="25" y="4"/>
                  </a:cubicBezTo>
                  <a:cubicBezTo>
                    <a:pt x="25" y="4"/>
                    <a:pt x="25" y="4"/>
                    <a:pt x="25" y="4"/>
                  </a:cubicBezTo>
                  <a:cubicBezTo>
                    <a:pt x="26" y="4"/>
                    <a:pt x="23" y="5"/>
                    <a:pt x="17" y="5"/>
                  </a:cubicBezTo>
                  <a:cubicBezTo>
                    <a:pt x="10" y="5"/>
                    <a:pt x="6" y="5"/>
                    <a:pt x="7" y="6"/>
                  </a:cubicBezTo>
                  <a:cubicBezTo>
                    <a:pt x="8" y="6"/>
                    <a:pt x="7" y="6"/>
                    <a:pt x="7" y="6"/>
                  </a:cubicBezTo>
                  <a:cubicBezTo>
                    <a:pt x="7" y="6"/>
                    <a:pt x="6" y="6"/>
                    <a:pt x="6" y="6"/>
                  </a:cubicBezTo>
                  <a:cubicBezTo>
                    <a:pt x="6" y="6"/>
                    <a:pt x="5" y="6"/>
                    <a:pt x="5" y="6"/>
                  </a:cubicBezTo>
                  <a:cubicBezTo>
                    <a:pt x="5" y="6"/>
                    <a:pt x="5" y="6"/>
                    <a:pt x="7" y="7"/>
                  </a:cubicBezTo>
                  <a:cubicBezTo>
                    <a:pt x="9" y="7"/>
                    <a:pt x="9" y="7"/>
                    <a:pt x="7" y="8"/>
                  </a:cubicBezTo>
                  <a:cubicBezTo>
                    <a:pt x="5" y="8"/>
                    <a:pt x="7" y="9"/>
                    <a:pt x="10" y="9"/>
                  </a:cubicBezTo>
                  <a:cubicBezTo>
                    <a:pt x="14" y="10"/>
                    <a:pt x="14" y="10"/>
                    <a:pt x="11" y="11"/>
                  </a:cubicBezTo>
                  <a:cubicBezTo>
                    <a:pt x="9" y="12"/>
                    <a:pt x="8" y="12"/>
                    <a:pt x="9" y="12"/>
                  </a:cubicBezTo>
                  <a:cubicBezTo>
                    <a:pt x="10" y="12"/>
                    <a:pt x="10" y="12"/>
                    <a:pt x="10" y="12"/>
                  </a:cubicBezTo>
                  <a:cubicBezTo>
                    <a:pt x="12" y="12"/>
                    <a:pt x="13" y="12"/>
                    <a:pt x="14" y="12"/>
                  </a:cubicBezTo>
                  <a:cubicBezTo>
                    <a:pt x="15" y="12"/>
                    <a:pt x="16" y="12"/>
                    <a:pt x="17" y="12"/>
                  </a:cubicBezTo>
                  <a:cubicBezTo>
                    <a:pt x="18" y="12"/>
                    <a:pt x="15" y="13"/>
                    <a:pt x="12" y="13"/>
                  </a:cubicBezTo>
                  <a:cubicBezTo>
                    <a:pt x="9" y="14"/>
                    <a:pt x="4" y="14"/>
                    <a:pt x="2" y="14"/>
                  </a:cubicBezTo>
                  <a:cubicBezTo>
                    <a:pt x="0" y="14"/>
                    <a:pt x="0" y="15"/>
                    <a:pt x="2" y="15"/>
                  </a:cubicBezTo>
                  <a:cubicBezTo>
                    <a:pt x="2" y="15"/>
                    <a:pt x="2" y="15"/>
                    <a:pt x="2" y="15"/>
                  </a:cubicBezTo>
                  <a:cubicBezTo>
                    <a:pt x="2" y="15"/>
                    <a:pt x="2" y="15"/>
                    <a:pt x="2" y="15"/>
                  </a:cubicBezTo>
                  <a:cubicBezTo>
                    <a:pt x="4" y="15"/>
                    <a:pt x="4" y="15"/>
                    <a:pt x="2" y="15"/>
                  </a:cubicBezTo>
                  <a:cubicBezTo>
                    <a:pt x="0" y="15"/>
                    <a:pt x="1" y="16"/>
                    <a:pt x="3" y="16"/>
                  </a:cubicBezTo>
                  <a:cubicBezTo>
                    <a:pt x="3" y="16"/>
                    <a:pt x="3" y="16"/>
                    <a:pt x="3" y="16"/>
                  </a:cubicBezTo>
                  <a:cubicBezTo>
                    <a:pt x="4" y="16"/>
                    <a:pt x="4" y="16"/>
                    <a:pt x="4" y="16"/>
                  </a:cubicBezTo>
                  <a:cubicBezTo>
                    <a:pt x="6" y="16"/>
                    <a:pt x="6" y="16"/>
                    <a:pt x="4" y="16"/>
                  </a:cubicBezTo>
                  <a:cubicBezTo>
                    <a:pt x="3" y="17"/>
                    <a:pt x="3" y="17"/>
                    <a:pt x="4" y="17"/>
                  </a:cubicBezTo>
                  <a:cubicBezTo>
                    <a:pt x="4" y="17"/>
                    <a:pt x="5" y="17"/>
                    <a:pt x="5" y="17"/>
                  </a:cubicBezTo>
                  <a:cubicBezTo>
                    <a:pt x="6" y="17"/>
                    <a:pt x="6" y="17"/>
                    <a:pt x="7" y="17"/>
                  </a:cubicBezTo>
                  <a:cubicBezTo>
                    <a:pt x="8" y="17"/>
                    <a:pt x="8" y="17"/>
                    <a:pt x="7" y="17"/>
                  </a:cubicBezTo>
                  <a:cubicBezTo>
                    <a:pt x="6" y="17"/>
                    <a:pt x="6" y="17"/>
                    <a:pt x="7" y="17"/>
                  </a:cubicBezTo>
                  <a:cubicBezTo>
                    <a:pt x="7" y="17"/>
                    <a:pt x="8" y="17"/>
                    <a:pt x="11" y="17"/>
                  </a:cubicBezTo>
                  <a:cubicBezTo>
                    <a:pt x="12" y="17"/>
                    <a:pt x="13" y="17"/>
                    <a:pt x="14" y="17"/>
                  </a:cubicBezTo>
                  <a:cubicBezTo>
                    <a:pt x="19" y="17"/>
                    <a:pt x="27" y="16"/>
                    <a:pt x="33" y="15"/>
                  </a:cubicBezTo>
                  <a:cubicBezTo>
                    <a:pt x="40" y="15"/>
                    <a:pt x="47" y="12"/>
                    <a:pt x="48" y="9"/>
                  </a:cubicBezTo>
                  <a:cubicBezTo>
                    <a:pt x="49" y="6"/>
                    <a:pt x="54" y="4"/>
                    <a:pt x="55" y="4"/>
                  </a:cubicBezTo>
                  <a:cubicBezTo>
                    <a:pt x="55" y="4"/>
                    <a:pt x="55" y="4"/>
                    <a:pt x="55" y="4"/>
                  </a:cubicBezTo>
                  <a:cubicBezTo>
                    <a:pt x="55" y="4"/>
                    <a:pt x="55" y="5"/>
                    <a:pt x="55" y="5"/>
                  </a:cubicBezTo>
                  <a:cubicBezTo>
                    <a:pt x="56" y="5"/>
                    <a:pt x="56" y="3"/>
                    <a:pt x="50" y="2"/>
                  </a:cubicBezTo>
                  <a:cubicBezTo>
                    <a:pt x="47" y="1"/>
                    <a:pt x="44" y="1"/>
                    <a:pt x="42" y="1"/>
                  </a:cubicBezTo>
                  <a:cubicBezTo>
                    <a:pt x="41" y="1"/>
                    <a:pt x="40" y="1"/>
                    <a:pt x="39" y="1"/>
                  </a:cubicBezTo>
                  <a:cubicBezTo>
                    <a:pt x="39" y="1"/>
                    <a:pt x="38" y="1"/>
                    <a:pt x="38" y="1"/>
                  </a:cubicBezTo>
                  <a:cubicBezTo>
                    <a:pt x="38" y="1"/>
                    <a:pt x="38" y="1"/>
                    <a:pt x="38" y="1"/>
                  </a:cubicBezTo>
                  <a:cubicBezTo>
                    <a:pt x="39" y="1"/>
                    <a:pt x="39" y="1"/>
                    <a:pt x="38" y="1"/>
                  </a:cubicBezTo>
                  <a:cubicBezTo>
                    <a:pt x="38" y="1"/>
                    <a:pt x="37" y="0"/>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51" name="Freeform 143"/>
            <p:cNvSpPr>
              <a:spLocks/>
            </p:cNvSpPr>
            <p:nvPr/>
          </p:nvSpPr>
          <p:spPr bwMode="auto">
            <a:xfrm>
              <a:off x="10282238" y="5208588"/>
              <a:ext cx="49213" cy="14287"/>
            </a:xfrm>
            <a:custGeom>
              <a:avLst/>
              <a:gdLst>
                <a:gd name="T0" fmla="*/ 4 w 18"/>
                <a:gd name="T1" fmla="*/ 0 h 5"/>
                <a:gd name="T2" fmla="*/ 0 w 18"/>
                <a:gd name="T3" fmla="*/ 1 h 5"/>
                <a:gd name="T4" fmla="*/ 3 w 18"/>
                <a:gd name="T5" fmla="*/ 3 h 5"/>
                <a:gd name="T6" fmla="*/ 12 w 18"/>
                <a:gd name="T7" fmla="*/ 5 h 5"/>
                <a:gd name="T8" fmla="*/ 13 w 18"/>
                <a:gd name="T9" fmla="*/ 5 h 5"/>
                <a:gd name="T10" fmla="*/ 14 w 18"/>
                <a:gd name="T11" fmla="*/ 2 h 5"/>
                <a:gd name="T12" fmla="*/ 4 w 1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4" y="0"/>
                  </a:moveTo>
                  <a:cubicBezTo>
                    <a:pt x="3" y="0"/>
                    <a:pt x="1" y="1"/>
                    <a:pt x="0" y="1"/>
                  </a:cubicBezTo>
                  <a:cubicBezTo>
                    <a:pt x="0" y="1"/>
                    <a:pt x="2" y="2"/>
                    <a:pt x="3" y="3"/>
                  </a:cubicBezTo>
                  <a:cubicBezTo>
                    <a:pt x="5" y="4"/>
                    <a:pt x="9" y="5"/>
                    <a:pt x="12" y="5"/>
                  </a:cubicBezTo>
                  <a:cubicBezTo>
                    <a:pt x="12" y="5"/>
                    <a:pt x="12" y="5"/>
                    <a:pt x="13" y="5"/>
                  </a:cubicBezTo>
                  <a:cubicBezTo>
                    <a:pt x="16" y="5"/>
                    <a:pt x="18" y="4"/>
                    <a:pt x="14" y="2"/>
                  </a:cubicBezTo>
                  <a:cubicBezTo>
                    <a:pt x="12" y="1"/>
                    <a:pt x="8"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52" name="Freeform 144"/>
            <p:cNvSpPr>
              <a:spLocks/>
            </p:cNvSpPr>
            <p:nvPr/>
          </p:nvSpPr>
          <p:spPr bwMode="auto">
            <a:xfrm>
              <a:off x="10194925" y="5216525"/>
              <a:ext cx="44450" cy="11112"/>
            </a:xfrm>
            <a:custGeom>
              <a:avLst/>
              <a:gdLst>
                <a:gd name="T0" fmla="*/ 1 w 16"/>
                <a:gd name="T1" fmla="*/ 0 h 4"/>
                <a:gd name="T2" fmla="*/ 1 w 16"/>
                <a:gd name="T3" fmla="*/ 3 h 4"/>
                <a:gd name="T4" fmla="*/ 6 w 16"/>
                <a:gd name="T5" fmla="*/ 4 h 4"/>
                <a:gd name="T6" fmla="*/ 12 w 16"/>
                <a:gd name="T7" fmla="*/ 3 h 4"/>
                <a:gd name="T8" fmla="*/ 10 w 16"/>
                <a:gd name="T9" fmla="*/ 1 h 4"/>
                <a:gd name="T10" fmla="*/ 5 w 16"/>
                <a:gd name="T11" fmla="*/ 0 h 4"/>
                <a:gd name="T12" fmla="*/ 2 w 16"/>
                <a:gd name="T13" fmla="*/ 0 h 4"/>
                <a:gd name="T14" fmla="*/ 1 w 16"/>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
                  <a:moveTo>
                    <a:pt x="1" y="0"/>
                  </a:moveTo>
                  <a:cubicBezTo>
                    <a:pt x="0" y="0"/>
                    <a:pt x="0" y="1"/>
                    <a:pt x="1" y="3"/>
                  </a:cubicBezTo>
                  <a:cubicBezTo>
                    <a:pt x="1" y="3"/>
                    <a:pt x="4" y="4"/>
                    <a:pt x="6" y="4"/>
                  </a:cubicBezTo>
                  <a:cubicBezTo>
                    <a:pt x="8" y="4"/>
                    <a:pt x="10" y="4"/>
                    <a:pt x="12" y="3"/>
                  </a:cubicBezTo>
                  <a:cubicBezTo>
                    <a:pt x="16" y="2"/>
                    <a:pt x="14" y="1"/>
                    <a:pt x="10" y="1"/>
                  </a:cubicBezTo>
                  <a:cubicBezTo>
                    <a:pt x="9" y="1"/>
                    <a:pt x="7" y="0"/>
                    <a:pt x="5" y="0"/>
                  </a:cubicBezTo>
                  <a:cubicBezTo>
                    <a:pt x="3" y="0"/>
                    <a:pt x="2" y="0"/>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53" name="Freeform 145"/>
            <p:cNvSpPr>
              <a:spLocks/>
            </p:cNvSpPr>
            <p:nvPr/>
          </p:nvSpPr>
          <p:spPr bwMode="auto">
            <a:xfrm>
              <a:off x="10266363" y="5410200"/>
              <a:ext cx="96838" cy="14287"/>
            </a:xfrm>
            <a:custGeom>
              <a:avLst/>
              <a:gdLst>
                <a:gd name="T0" fmla="*/ 26 w 36"/>
                <a:gd name="T1" fmla="*/ 0 h 5"/>
                <a:gd name="T2" fmla="*/ 14 w 36"/>
                <a:gd name="T3" fmla="*/ 1 h 5"/>
                <a:gd name="T4" fmla="*/ 5 w 36"/>
                <a:gd name="T5" fmla="*/ 5 h 5"/>
                <a:gd name="T6" fmla="*/ 7 w 36"/>
                <a:gd name="T7" fmla="*/ 5 h 5"/>
                <a:gd name="T8" fmla="*/ 17 w 36"/>
                <a:gd name="T9" fmla="*/ 3 h 5"/>
                <a:gd name="T10" fmla="*/ 31 w 36"/>
                <a:gd name="T11" fmla="*/ 2 h 5"/>
                <a:gd name="T12" fmla="*/ 26 w 3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6" h="5">
                  <a:moveTo>
                    <a:pt x="26" y="0"/>
                  </a:moveTo>
                  <a:cubicBezTo>
                    <a:pt x="23" y="0"/>
                    <a:pt x="19" y="0"/>
                    <a:pt x="14" y="1"/>
                  </a:cubicBezTo>
                  <a:cubicBezTo>
                    <a:pt x="1" y="2"/>
                    <a:pt x="0" y="5"/>
                    <a:pt x="5" y="5"/>
                  </a:cubicBezTo>
                  <a:cubicBezTo>
                    <a:pt x="6" y="5"/>
                    <a:pt x="6" y="5"/>
                    <a:pt x="7" y="5"/>
                  </a:cubicBezTo>
                  <a:cubicBezTo>
                    <a:pt x="11" y="5"/>
                    <a:pt x="14" y="4"/>
                    <a:pt x="17" y="3"/>
                  </a:cubicBezTo>
                  <a:cubicBezTo>
                    <a:pt x="22" y="3"/>
                    <a:pt x="26" y="2"/>
                    <a:pt x="31" y="2"/>
                  </a:cubicBezTo>
                  <a:cubicBezTo>
                    <a:pt x="36" y="1"/>
                    <a:pt x="33" y="0"/>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54" name="Freeform 146"/>
            <p:cNvSpPr>
              <a:spLocks/>
            </p:cNvSpPr>
            <p:nvPr/>
          </p:nvSpPr>
          <p:spPr bwMode="auto">
            <a:xfrm>
              <a:off x="10563225" y="5699125"/>
              <a:ext cx="38100" cy="4762"/>
            </a:xfrm>
            <a:custGeom>
              <a:avLst/>
              <a:gdLst>
                <a:gd name="T0" fmla="*/ 6 w 14"/>
                <a:gd name="T1" fmla="*/ 0 h 2"/>
                <a:gd name="T2" fmla="*/ 5 w 14"/>
                <a:gd name="T3" fmla="*/ 0 h 2"/>
                <a:gd name="T4" fmla="*/ 6 w 14"/>
                <a:gd name="T5" fmla="*/ 2 h 2"/>
                <a:gd name="T6" fmla="*/ 6 w 14"/>
                <a:gd name="T7" fmla="*/ 2 h 2"/>
                <a:gd name="T8" fmla="*/ 14 w 14"/>
                <a:gd name="T9" fmla="*/ 1 h 2"/>
                <a:gd name="T10" fmla="*/ 6 w 14"/>
                <a:gd name="T11" fmla="*/ 0 h 2"/>
              </a:gdLst>
              <a:ahLst/>
              <a:cxnLst>
                <a:cxn ang="0">
                  <a:pos x="T0" y="T1"/>
                </a:cxn>
                <a:cxn ang="0">
                  <a:pos x="T2" y="T3"/>
                </a:cxn>
                <a:cxn ang="0">
                  <a:pos x="T4" y="T5"/>
                </a:cxn>
                <a:cxn ang="0">
                  <a:pos x="T6" y="T7"/>
                </a:cxn>
                <a:cxn ang="0">
                  <a:pos x="T8" y="T9"/>
                </a:cxn>
                <a:cxn ang="0">
                  <a:pos x="T10" y="T11"/>
                </a:cxn>
              </a:cxnLst>
              <a:rect l="0" t="0" r="r" b="b"/>
              <a:pathLst>
                <a:path w="14" h="2">
                  <a:moveTo>
                    <a:pt x="6" y="0"/>
                  </a:moveTo>
                  <a:cubicBezTo>
                    <a:pt x="6" y="0"/>
                    <a:pt x="6" y="0"/>
                    <a:pt x="5" y="0"/>
                  </a:cubicBezTo>
                  <a:cubicBezTo>
                    <a:pt x="0" y="1"/>
                    <a:pt x="1" y="2"/>
                    <a:pt x="6" y="2"/>
                  </a:cubicBezTo>
                  <a:cubicBezTo>
                    <a:pt x="6" y="2"/>
                    <a:pt x="6" y="2"/>
                    <a:pt x="6" y="2"/>
                  </a:cubicBezTo>
                  <a:cubicBezTo>
                    <a:pt x="11" y="2"/>
                    <a:pt x="14" y="2"/>
                    <a:pt x="14" y="1"/>
                  </a:cubicBezTo>
                  <a:cubicBezTo>
                    <a:pt x="11" y="1"/>
                    <a:pt x="9"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55" name="Freeform 147"/>
            <p:cNvSpPr>
              <a:spLocks/>
            </p:cNvSpPr>
            <p:nvPr/>
          </p:nvSpPr>
          <p:spPr bwMode="auto">
            <a:xfrm>
              <a:off x="10745788" y="5757863"/>
              <a:ext cx="15875" cy="3175"/>
            </a:xfrm>
            <a:custGeom>
              <a:avLst/>
              <a:gdLst>
                <a:gd name="T0" fmla="*/ 5 w 6"/>
                <a:gd name="T1" fmla="*/ 0 h 1"/>
                <a:gd name="T2" fmla="*/ 2 w 6"/>
                <a:gd name="T3" fmla="*/ 0 h 1"/>
                <a:gd name="T4" fmla="*/ 5 w 6"/>
                <a:gd name="T5" fmla="*/ 1 h 1"/>
                <a:gd name="T6" fmla="*/ 6 w 6"/>
                <a:gd name="T7" fmla="*/ 0 h 1"/>
                <a:gd name="T8" fmla="*/ 5 w 6"/>
                <a:gd name="T9" fmla="*/ 0 h 1"/>
              </a:gdLst>
              <a:ahLst/>
              <a:cxnLst>
                <a:cxn ang="0">
                  <a:pos x="T0" y="T1"/>
                </a:cxn>
                <a:cxn ang="0">
                  <a:pos x="T2" y="T3"/>
                </a:cxn>
                <a:cxn ang="0">
                  <a:pos x="T4" y="T5"/>
                </a:cxn>
                <a:cxn ang="0">
                  <a:pos x="T6" y="T7"/>
                </a:cxn>
                <a:cxn ang="0">
                  <a:pos x="T8" y="T9"/>
                </a:cxn>
              </a:cxnLst>
              <a:rect l="0" t="0" r="r" b="b"/>
              <a:pathLst>
                <a:path w="6" h="1">
                  <a:moveTo>
                    <a:pt x="5" y="0"/>
                  </a:moveTo>
                  <a:cubicBezTo>
                    <a:pt x="4" y="0"/>
                    <a:pt x="2" y="0"/>
                    <a:pt x="2" y="0"/>
                  </a:cubicBezTo>
                  <a:cubicBezTo>
                    <a:pt x="0" y="1"/>
                    <a:pt x="4" y="1"/>
                    <a:pt x="5" y="1"/>
                  </a:cubicBezTo>
                  <a:cubicBezTo>
                    <a:pt x="4" y="1"/>
                    <a:pt x="5" y="1"/>
                    <a:pt x="6" y="0"/>
                  </a:cubicBezTo>
                  <a:cubicBezTo>
                    <a:pt x="6"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56" name="Freeform 148"/>
            <p:cNvSpPr>
              <a:spLocks/>
            </p:cNvSpPr>
            <p:nvPr/>
          </p:nvSpPr>
          <p:spPr bwMode="auto">
            <a:xfrm>
              <a:off x="10210800" y="5241925"/>
              <a:ext cx="157163" cy="31750"/>
            </a:xfrm>
            <a:custGeom>
              <a:avLst/>
              <a:gdLst>
                <a:gd name="T0" fmla="*/ 42 w 58"/>
                <a:gd name="T1" fmla="*/ 0 h 12"/>
                <a:gd name="T2" fmla="*/ 41 w 58"/>
                <a:gd name="T3" fmla="*/ 0 h 12"/>
                <a:gd name="T4" fmla="*/ 40 w 58"/>
                <a:gd name="T5" fmla="*/ 1 h 12"/>
                <a:gd name="T6" fmla="*/ 40 w 58"/>
                <a:gd name="T7" fmla="*/ 0 h 12"/>
                <a:gd name="T8" fmla="*/ 38 w 58"/>
                <a:gd name="T9" fmla="*/ 1 h 12"/>
                <a:gd name="T10" fmla="*/ 34 w 58"/>
                <a:gd name="T11" fmla="*/ 2 h 12"/>
                <a:gd name="T12" fmla="*/ 26 w 58"/>
                <a:gd name="T13" fmla="*/ 4 h 12"/>
                <a:gd name="T14" fmla="*/ 25 w 58"/>
                <a:gd name="T15" fmla="*/ 4 h 12"/>
                <a:gd name="T16" fmla="*/ 20 w 58"/>
                <a:gd name="T17" fmla="*/ 4 h 12"/>
                <a:gd name="T18" fmla="*/ 14 w 58"/>
                <a:gd name="T19" fmla="*/ 3 h 12"/>
                <a:gd name="T20" fmla="*/ 7 w 58"/>
                <a:gd name="T21" fmla="*/ 4 h 12"/>
                <a:gd name="T22" fmla="*/ 2 w 58"/>
                <a:gd name="T23" fmla="*/ 7 h 12"/>
                <a:gd name="T24" fmla="*/ 3 w 58"/>
                <a:gd name="T25" fmla="*/ 7 h 12"/>
                <a:gd name="T26" fmla="*/ 8 w 58"/>
                <a:gd name="T27" fmla="*/ 7 h 12"/>
                <a:gd name="T28" fmla="*/ 9 w 58"/>
                <a:gd name="T29" fmla="*/ 7 h 12"/>
                <a:gd name="T30" fmla="*/ 9 w 58"/>
                <a:gd name="T31" fmla="*/ 7 h 12"/>
                <a:gd name="T32" fmla="*/ 12 w 58"/>
                <a:gd name="T33" fmla="*/ 6 h 12"/>
                <a:gd name="T34" fmla="*/ 14 w 58"/>
                <a:gd name="T35" fmla="*/ 6 h 12"/>
                <a:gd name="T36" fmla="*/ 15 w 58"/>
                <a:gd name="T37" fmla="*/ 6 h 12"/>
                <a:gd name="T38" fmla="*/ 17 w 58"/>
                <a:gd name="T39" fmla="*/ 6 h 12"/>
                <a:gd name="T40" fmla="*/ 17 w 58"/>
                <a:gd name="T41" fmla="*/ 6 h 12"/>
                <a:gd name="T42" fmla="*/ 19 w 58"/>
                <a:gd name="T43" fmla="*/ 6 h 12"/>
                <a:gd name="T44" fmla="*/ 23 w 58"/>
                <a:gd name="T45" fmla="*/ 7 h 12"/>
                <a:gd name="T46" fmla="*/ 28 w 58"/>
                <a:gd name="T47" fmla="*/ 11 h 12"/>
                <a:gd name="T48" fmla="*/ 41 w 58"/>
                <a:gd name="T49" fmla="*/ 12 h 12"/>
                <a:gd name="T50" fmla="*/ 42 w 58"/>
                <a:gd name="T51" fmla="*/ 12 h 12"/>
                <a:gd name="T52" fmla="*/ 46 w 58"/>
                <a:gd name="T53" fmla="*/ 10 h 12"/>
                <a:gd name="T54" fmla="*/ 50 w 58"/>
                <a:gd name="T55" fmla="*/ 8 h 12"/>
                <a:gd name="T56" fmla="*/ 51 w 58"/>
                <a:gd name="T57" fmla="*/ 9 h 12"/>
                <a:gd name="T58" fmla="*/ 52 w 58"/>
                <a:gd name="T59" fmla="*/ 9 h 12"/>
                <a:gd name="T60" fmla="*/ 56 w 58"/>
                <a:gd name="T61" fmla="*/ 4 h 12"/>
                <a:gd name="T62" fmla="*/ 42 w 58"/>
                <a:gd name="T6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 h="12">
                  <a:moveTo>
                    <a:pt x="42" y="0"/>
                  </a:moveTo>
                  <a:cubicBezTo>
                    <a:pt x="41" y="0"/>
                    <a:pt x="41" y="0"/>
                    <a:pt x="41" y="0"/>
                  </a:cubicBezTo>
                  <a:cubicBezTo>
                    <a:pt x="41" y="0"/>
                    <a:pt x="40" y="1"/>
                    <a:pt x="40" y="1"/>
                  </a:cubicBezTo>
                  <a:cubicBezTo>
                    <a:pt x="40" y="1"/>
                    <a:pt x="40" y="1"/>
                    <a:pt x="40" y="0"/>
                  </a:cubicBezTo>
                  <a:cubicBezTo>
                    <a:pt x="39" y="1"/>
                    <a:pt x="39" y="1"/>
                    <a:pt x="38" y="1"/>
                  </a:cubicBezTo>
                  <a:cubicBezTo>
                    <a:pt x="36" y="2"/>
                    <a:pt x="34" y="1"/>
                    <a:pt x="34" y="2"/>
                  </a:cubicBezTo>
                  <a:cubicBezTo>
                    <a:pt x="34" y="3"/>
                    <a:pt x="30" y="3"/>
                    <a:pt x="26" y="4"/>
                  </a:cubicBezTo>
                  <a:cubicBezTo>
                    <a:pt x="26" y="4"/>
                    <a:pt x="26" y="4"/>
                    <a:pt x="25" y="4"/>
                  </a:cubicBezTo>
                  <a:cubicBezTo>
                    <a:pt x="24" y="4"/>
                    <a:pt x="22" y="4"/>
                    <a:pt x="20" y="4"/>
                  </a:cubicBezTo>
                  <a:cubicBezTo>
                    <a:pt x="18" y="3"/>
                    <a:pt x="16" y="3"/>
                    <a:pt x="14" y="3"/>
                  </a:cubicBezTo>
                  <a:cubicBezTo>
                    <a:pt x="12" y="3"/>
                    <a:pt x="9" y="3"/>
                    <a:pt x="7" y="4"/>
                  </a:cubicBezTo>
                  <a:cubicBezTo>
                    <a:pt x="0" y="6"/>
                    <a:pt x="1" y="7"/>
                    <a:pt x="2" y="7"/>
                  </a:cubicBezTo>
                  <a:cubicBezTo>
                    <a:pt x="3" y="7"/>
                    <a:pt x="3" y="7"/>
                    <a:pt x="3" y="7"/>
                  </a:cubicBezTo>
                  <a:cubicBezTo>
                    <a:pt x="5" y="7"/>
                    <a:pt x="6" y="7"/>
                    <a:pt x="8" y="7"/>
                  </a:cubicBezTo>
                  <a:cubicBezTo>
                    <a:pt x="8" y="7"/>
                    <a:pt x="8" y="7"/>
                    <a:pt x="9" y="7"/>
                  </a:cubicBezTo>
                  <a:cubicBezTo>
                    <a:pt x="9" y="7"/>
                    <a:pt x="9" y="7"/>
                    <a:pt x="9" y="7"/>
                  </a:cubicBezTo>
                  <a:cubicBezTo>
                    <a:pt x="10" y="7"/>
                    <a:pt x="11" y="7"/>
                    <a:pt x="12" y="6"/>
                  </a:cubicBezTo>
                  <a:cubicBezTo>
                    <a:pt x="13" y="6"/>
                    <a:pt x="13" y="6"/>
                    <a:pt x="14" y="6"/>
                  </a:cubicBezTo>
                  <a:cubicBezTo>
                    <a:pt x="14" y="6"/>
                    <a:pt x="15" y="6"/>
                    <a:pt x="15" y="6"/>
                  </a:cubicBezTo>
                  <a:cubicBezTo>
                    <a:pt x="16" y="6"/>
                    <a:pt x="16" y="6"/>
                    <a:pt x="17" y="6"/>
                  </a:cubicBezTo>
                  <a:cubicBezTo>
                    <a:pt x="17" y="6"/>
                    <a:pt x="17" y="6"/>
                    <a:pt x="17" y="6"/>
                  </a:cubicBezTo>
                  <a:cubicBezTo>
                    <a:pt x="17" y="6"/>
                    <a:pt x="18" y="6"/>
                    <a:pt x="19" y="6"/>
                  </a:cubicBezTo>
                  <a:cubicBezTo>
                    <a:pt x="20" y="6"/>
                    <a:pt x="22" y="6"/>
                    <a:pt x="23" y="7"/>
                  </a:cubicBezTo>
                  <a:cubicBezTo>
                    <a:pt x="26" y="7"/>
                    <a:pt x="23" y="10"/>
                    <a:pt x="28" y="11"/>
                  </a:cubicBezTo>
                  <a:cubicBezTo>
                    <a:pt x="34" y="12"/>
                    <a:pt x="42" y="12"/>
                    <a:pt x="41" y="12"/>
                  </a:cubicBezTo>
                  <a:cubicBezTo>
                    <a:pt x="41" y="12"/>
                    <a:pt x="41" y="12"/>
                    <a:pt x="42" y="12"/>
                  </a:cubicBezTo>
                  <a:cubicBezTo>
                    <a:pt x="42" y="12"/>
                    <a:pt x="45" y="12"/>
                    <a:pt x="46" y="10"/>
                  </a:cubicBezTo>
                  <a:cubicBezTo>
                    <a:pt x="47" y="9"/>
                    <a:pt x="48" y="8"/>
                    <a:pt x="50" y="8"/>
                  </a:cubicBezTo>
                  <a:cubicBezTo>
                    <a:pt x="50" y="8"/>
                    <a:pt x="51" y="9"/>
                    <a:pt x="51" y="9"/>
                  </a:cubicBezTo>
                  <a:cubicBezTo>
                    <a:pt x="52" y="9"/>
                    <a:pt x="52" y="9"/>
                    <a:pt x="52" y="9"/>
                  </a:cubicBezTo>
                  <a:cubicBezTo>
                    <a:pt x="55" y="9"/>
                    <a:pt x="58" y="7"/>
                    <a:pt x="56" y="4"/>
                  </a:cubicBezTo>
                  <a:cubicBezTo>
                    <a:pt x="54" y="1"/>
                    <a:pt x="46" y="0"/>
                    <a:pt x="4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57" name="Freeform 149"/>
            <p:cNvSpPr>
              <a:spLocks/>
            </p:cNvSpPr>
            <p:nvPr/>
          </p:nvSpPr>
          <p:spPr bwMode="auto">
            <a:xfrm>
              <a:off x="10804525" y="5810250"/>
              <a:ext cx="6350" cy="3175"/>
            </a:xfrm>
            <a:custGeom>
              <a:avLst/>
              <a:gdLst>
                <a:gd name="T0" fmla="*/ 2 w 2"/>
                <a:gd name="T1" fmla="*/ 0 h 1"/>
                <a:gd name="T2" fmla="*/ 1 w 2"/>
                <a:gd name="T3" fmla="*/ 0 h 1"/>
                <a:gd name="T4" fmla="*/ 0 w 2"/>
                <a:gd name="T5" fmla="*/ 1 h 1"/>
                <a:gd name="T6" fmla="*/ 1 w 2"/>
                <a:gd name="T7" fmla="*/ 1 h 1"/>
                <a:gd name="T8" fmla="*/ 2 w 2"/>
                <a:gd name="T9" fmla="*/ 1 h 1"/>
                <a:gd name="T10" fmla="*/ 2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2" y="0"/>
                  </a:moveTo>
                  <a:cubicBezTo>
                    <a:pt x="1" y="0"/>
                    <a:pt x="1" y="0"/>
                    <a:pt x="1" y="0"/>
                  </a:cubicBezTo>
                  <a:cubicBezTo>
                    <a:pt x="1" y="0"/>
                    <a:pt x="0" y="1"/>
                    <a:pt x="0" y="1"/>
                  </a:cubicBezTo>
                  <a:cubicBezTo>
                    <a:pt x="0" y="1"/>
                    <a:pt x="0" y="1"/>
                    <a:pt x="1" y="1"/>
                  </a:cubicBezTo>
                  <a:cubicBezTo>
                    <a:pt x="1" y="1"/>
                    <a:pt x="2" y="1"/>
                    <a:pt x="2"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58" name="Freeform 150"/>
            <p:cNvSpPr>
              <a:spLocks/>
            </p:cNvSpPr>
            <p:nvPr/>
          </p:nvSpPr>
          <p:spPr bwMode="auto">
            <a:xfrm>
              <a:off x="2252663" y="4433888"/>
              <a:ext cx="12700" cy="4762"/>
            </a:xfrm>
            <a:custGeom>
              <a:avLst/>
              <a:gdLst>
                <a:gd name="T0" fmla="*/ 1 w 5"/>
                <a:gd name="T1" fmla="*/ 0 h 2"/>
                <a:gd name="T2" fmla="*/ 1 w 5"/>
                <a:gd name="T3" fmla="*/ 0 h 2"/>
                <a:gd name="T4" fmla="*/ 0 w 5"/>
                <a:gd name="T5" fmla="*/ 1 h 2"/>
                <a:gd name="T6" fmla="*/ 4 w 5"/>
                <a:gd name="T7" fmla="*/ 2 h 2"/>
                <a:gd name="T8" fmla="*/ 4 w 5"/>
                <a:gd name="T9" fmla="*/ 2 h 2"/>
                <a:gd name="T10" fmla="*/ 4 w 5"/>
                <a:gd name="T11" fmla="*/ 1 h 2"/>
                <a:gd name="T12" fmla="*/ 1 w 5"/>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1" y="0"/>
                  </a:moveTo>
                  <a:cubicBezTo>
                    <a:pt x="0" y="0"/>
                    <a:pt x="0" y="0"/>
                    <a:pt x="1" y="0"/>
                  </a:cubicBezTo>
                  <a:cubicBezTo>
                    <a:pt x="1" y="0"/>
                    <a:pt x="1" y="1"/>
                    <a:pt x="0" y="1"/>
                  </a:cubicBezTo>
                  <a:cubicBezTo>
                    <a:pt x="2" y="1"/>
                    <a:pt x="3" y="2"/>
                    <a:pt x="4" y="2"/>
                  </a:cubicBezTo>
                  <a:cubicBezTo>
                    <a:pt x="4" y="2"/>
                    <a:pt x="4" y="2"/>
                    <a:pt x="4" y="2"/>
                  </a:cubicBezTo>
                  <a:cubicBezTo>
                    <a:pt x="5" y="2"/>
                    <a:pt x="5" y="2"/>
                    <a:pt x="4" y="1"/>
                  </a:cubicBezTo>
                  <a:cubicBezTo>
                    <a:pt x="3"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59" name="Freeform 151"/>
            <p:cNvSpPr>
              <a:spLocks/>
            </p:cNvSpPr>
            <p:nvPr/>
          </p:nvSpPr>
          <p:spPr bwMode="auto">
            <a:xfrm>
              <a:off x="10220325" y="5227638"/>
              <a:ext cx="34925" cy="14287"/>
            </a:xfrm>
            <a:custGeom>
              <a:avLst/>
              <a:gdLst>
                <a:gd name="T0" fmla="*/ 7 w 13"/>
                <a:gd name="T1" fmla="*/ 0 h 5"/>
                <a:gd name="T2" fmla="*/ 0 w 13"/>
                <a:gd name="T3" fmla="*/ 4 h 5"/>
                <a:gd name="T4" fmla="*/ 5 w 13"/>
                <a:gd name="T5" fmla="*/ 5 h 5"/>
                <a:gd name="T6" fmla="*/ 5 w 13"/>
                <a:gd name="T7" fmla="*/ 5 h 5"/>
                <a:gd name="T8" fmla="*/ 9 w 13"/>
                <a:gd name="T9" fmla="*/ 0 h 5"/>
                <a:gd name="T10" fmla="*/ 7 w 13"/>
                <a:gd name="T11" fmla="*/ 0 h 5"/>
              </a:gdLst>
              <a:ahLst/>
              <a:cxnLst>
                <a:cxn ang="0">
                  <a:pos x="T0" y="T1"/>
                </a:cxn>
                <a:cxn ang="0">
                  <a:pos x="T2" y="T3"/>
                </a:cxn>
                <a:cxn ang="0">
                  <a:pos x="T4" y="T5"/>
                </a:cxn>
                <a:cxn ang="0">
                  <a:pos x="T6" y="T7"/>
                </a:cxn>
                <a:cxn ang="0">
                  <a:pos x="T8" y="T9"/>
                </a:cxn>
                <a:cxn ang="0">
                  <a:pos x="T10" y="T11"/>
                </a:cxn>
              </a:cxnLst>
              <a:rect l="0" t="0" r="r" b="b"/>
              <a:pathLst>
                <a:path w="13" h="5">
                  <a:moveTo>
                    <a:pt x="7" y="0"/>
                  </a:moveTo>
                  <a:cubicBezTo>
                    <a:pt x="5" y="0"/>
                    <a:pt x="2" y="1"/>
                    <a:pt x="0" y="4"/>
                  </a:cubicBezTo>
                  <a:cubicBezTo>
                    <a:pt x="1" y="5"/>
                    <a:pt x="3" y="5"/>
                    <a:pt x="5" y="5"/>
                  </a:cubicBezTo>
                  <a:cubicBezTo>
                    <a:pt x="5" y="5"/>
                    <a:pt x="5" y="5"/>
                    <a:pt x="5" y="5"/>
                  </a:cubicBezTo>
                  <a:cubicBezTo>
                    <a:pt x="8" y="5"/>
                    <a:pt x="13" y="3"/>
                    <a:pt x="9" y="0"/>
                  </a:cubicBezTo>
                  <a:cubicBezTo>
                    <a:pt x="8" y="0"/>
                    <a:pt x="8"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60" name="Freeform 152"/>
            <p:cNvSpPr>
              <a:spLocks/>
            </p:cNvSpPr>
            <p:nvPr/>
          </p:nvSpPr>
          <p:spPr bwMode="auto">
            <a:xfrm>
              <a:off x="10118725" y="5407025"/>
              <a:ext cx="120650" cy="6350"/>
            </a:xfrm>
            <a:custGeom>
              <a:avLst/>
              <a:gdLst>
                <a:gd name="T0" fmla="*/ 18 w 44"/>
                <a:gd name="T1" fmla="*/ 0 h 2"/>
                <a:gd name="T2" fmla="*/ 2 w 44"/>
                <a:gd name="T3" fmla="*/ 0 h 2"/>
                <a:gd name="T4" fmla="*/ 15 w 44"/>
                <a:gd name="T5" fmla="*/ 2 h 2"/>
                <a:gd name="T6" fmla="*/ 34 w 44"/>
                <a:gd name="T7" fmla="*/ 1 h 2"/>
                <a:gd name="T8" fmla="*/ 41 w 44"/>
                <a:gd name="T9" fmla="*/ 1 h 2"/>
                <a:gd name="T10" fmla="*/ 23 w 44"/>
                <a:gd name="T11" fmla="*/ 0 h 2"/>
                <a:gd name="T12" fmla="*/ 18 w 44"/>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44" h="2">
                  <a:moveTo>
                    <a:pt x="18" y="0"/>
                  </a:moveTo>
                  <a:cubicBezTo>
                    <a:pt x="10" y="0"/>
                    <a:pt x="4" y="0"/>
                    <a:pt x="2" y="0"/>
                  </a:cubicBezTo>
                  <a:cubicBezTo>
                    <a:pt x="0" y="2"/>
                    <a:pt x="7" y="2"/>
                    <a:pt x="15" y="2"/>
                  </a:cubicBezTo>
                  <a:cubicBezTo>
                    <a:pt x="23" y="2"/>
                    <a:pt x="32" y="2"/>
                    <a:pt x="34" y="1"/>
                  </a:cubicBezTo>
                  <a:cubicBezTo>
                    <a:pt x="36" y="1"/>
                    <a:pt x="39" y="1"/>
                    <a:pt x="41" y="1"/>
                  </a:cubicBezTo>
                  <a:cubicBezTo>
                    <a:pt x="44" y="0"/>
                    <a:pt x="35" y="0"/>
                    <a:pt x="23" y="0"/>
                  </a:cubicBezTo>
                  <a:cubicBezTo>
                    <a:pt x="21" y="0"/>
                    <a:pt x="19" y="0"/>
                    <a:pt x="1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61" name="Freeform 153"/>
            <p:cNvSpPr>
              <a:spLocks/>
            </p:cNvSpPr>
            <p:nvPr/>
          </p:nvSpPr>
          <p:spPr bwMode="auto">
            <a:xfrm>
              <a:off x="10102850" y="5318125"/>
              <a:ext cx="219075" cy="57150"/>
            </a:xfrm>
            <a:custGeom>
              <a:avLst/>
              <a:gdLst>
                <a:gd name="T0" fmla="*/ 75 w 81"/>
                <a:gd name="T1" fmla="*/ 0 h 21"/>
                <a:gd name="T2" fmla="*/ 45 w 81"/>
                <a:gd name="T3" fmla="*/ 1 h 21"/>
                <a:gd name="T4" fmla="*/ 18 w 81"/>
                <a:gd name="T5" fmla="*/ 2 h 21"/>
                <a:gd name="T6" fmla="*/ 0 w 81"/>
                <a:gd name="T7" fmla="*/ 15 h 21"/>
                <a:gd name="T8" fmla="*/ 1 w 81"/>
                <a:gd name="T9" fmla="*/ 18 h 21"/>
                <a:gd name="T10" fmla="*/ 9 w 81"/>
                <a:gd name="T11" fmla="*/ 21 h 21"/>
                <a:gd name="T12" fmla="*/ 16 w 81"/>
                <a:gd name="T13" fmla="*/ 18 h 21"/>
                <a:gd name="T14" fmla="*/ 22 w 81"/>
                <a:gd name="T15" fmla="*/ 15 h 21"/>
                <a:gd name="T16" fmla="*/ 27 w 81"/>
                <a:gd name="T17" fmla="*/ 16 h 21"/>
                <a:gd name="T18" fmla="*/ 37 w 81"/>
                <a:gd name="T19" fmla="*/ 20 h 21"/>
                <a:gd name="T20" fmla="*/ 41 w 81"/>
                <a:gd name="T21" fmla="*/ 21 h 21"/>
                <a:gd name="T22" fmla="*/ 41 w 81"/>
                <a:gd name="T23" fmla="*/ 16 h 21"/>
                <a:gd name="T24" fmla="*/ 47 w 81"/>
                <a:gd name="T25" fmla="*/ 9 h 21"/>
                <a:gd name="T26" fmla="*/ 44 w 81"/>
                <a:gd name="T27" fmla="*/ 8 h 21"/>
                <a:gd name="T28" fmla="*/ 32 w 81"/>
                <a:gd name="T29" fmla="*/ 8 h 21"/>
                <a:gd name="T30" fmla="*/ 25 w 81"/>
                <a:gd name="T31" fmla="*/ 8 h 21"/>
                <a:gd name="T32" fmla="*/ 14 w 81"/>
                <a:gd name="T33" fmla="*/ 5 h 21"/>
                <a:gd name="T34" fmla="*/ 36 w 81"/>
                <a:gd name="T35" fmla="*/ 3 h 21"/>
                <a:gd name="T36" fmla="*/ 48 w 81"/>
                <a:gd name="T37" fmla="*/ 3 h 21"/>
                <a:gd name="T38" fmla="*/ 60 w 81"/>
                <a:gd name="T39" fmla="*/ 3 h 21"/>
                <a:gd name="T40" fmla="*/ 73 w 81"/>
                <a:gd name="T41" fmla="*/ 3 h 21"/>
                <a:gd name="T42" fmla="*/ 75 w 81"/>
                <a:gd name="T4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21">
                  <a:moveTo>
                    <a:pt x="75" y="0"/>
                  </a:moveTo>
                  <a:cubicBezTo>
                    <a:pt x="68" y="0"/>
                    <a:pt x="54" y="1"/>
                    <a:pt x="45" y="1"/>
                  </a:cubicBezTo>
                  <a:cubicBezTo>
                    <a:pt x="37" y="1"/>
                    <a:pt x="26" y="1"/>
                    <a:pt x="18" y="2"/>
                  </a:cubicBezTo>
                  <a:cubicBezTo>
                    <a:pt x="4" y="3"/>
                    <a:pt x="0" y="10"/>
                    <a:pt x="0" y="15"/>
                  </a:cubicBezTo>
                  <a:cubicBezTo>
                    <a:pt x="0" y="16"/>
                    <a:pt x="1" y="17"/>
                    <a:pt x="1" y="18"/>
                  </a:cubicBezTo>
                  <a:cubicBezTo>
                    <a:pt x="2" y="20"/>
                    <a:pt x="6" y="21"/>
                    <a:pt x="9" y="21"/>
                  </a:cubicBezTo>
                  <a:cubicBezTo>
                    <a:pt x="13" y="21"/>
                    <a:pt x="16" y="20"/>
                    <a:pt x="16" y="18"/>
                  </a:cubicBezTo>
                  <a:cubicBezTo>
                    <a:pt x="17" y="16"/>
                    <a:pt x="18" y="15"/>
                    <a:pt x="22" y="15"/>
                  </a:cubicBezTo>
                  <a:cubicBezTo>
                    <a:pt x="23" y="15"/>
                    <a:pt x="25" y="15"/>
                    <a:pt x="27" y="16"/>
                  </a:cubicBezTo>
                  <a:cubicBezTo>
                    <a:pt x="36" y="18"/>
                    <a:pt x="34" y="20"/>
                    <a:pt x="37" y="20"/>
                  </a:cubicBezTo>
                  <a:cubicBezTo>
                    <a:pt x="38" y="20"/>
                    <a:pt x="40" y="21"/>
                    <a:pt x="41" y="21"/>
                  </a:cubicBezTo>
                  <a:cubicBezTo>
                    <a:pt x="46" y="21"/>
                    <a:pt x="45" y="18"/>
                    <a:pt x="41" y="16"/>
                  </a:cubicBezTo>
                  <a:cubicBezTo>
                    <a:pt x="38" y="13"/>
                    <a:pt x="39" y="11"/>
                    <a:pt x="47" y="9"/>
                  </a:cubicBezTo>
                  <a:cubicBezTo>
                    <a:pt x="52" y="8"/>
                    <a:pt x="51" y="8"/>
                    <a:pt x="44" y="8"/>
                  </a:cubicBezTo>
                  <a:cubicBezTo>
                    <a:pt x="41" y="8"/>
                    <a:pt x="37" y="8"/>
                    <a:pt x="32" y="8"/>
                  </a:cubicBezTo>
                  <a:cubicBezTo>
                    <a:pt x="29" y="8"/>
                    <a:pt x="27" y="8"/>
                    <a:pt x="25" y="8"/>
                  </a:cubicBezTo>
                  <a:cubicBezTo>
                    <a:pt x="16" y="8"/>
                    <a:pt x="11" y="8"/>
                    <a:pt x="14" y="5"/>
                  </a:cubicBezTo>
                  <a:cubicBezTo>
                    <a:pt x="17" y="3"/>
                    <a:pt x="26" y="3"/>
                    <a:pt x="36" y="3"/>
                  </a:cubicBezTo>
                  <a:cubicBezTo>
                    <a:pt x="40" y="3"/>
                    <a:pt x="44" y="3"/>
                    <a:pt x="48" y="3"/>
                  </a:cubicBezTo>
                  <a:cubicBezTo>
                    <a:pt x="52" y="3"/>
                    <a:pt x="56" y="3"/>
                    <a:pt x="60" y="3"/>
                  </a:cubicBezTo>
                  <a:cubicBezTo>
                    <a:pt x="65" y="3"/>
                    <a:pt x="70" y="3"/>
                    <a:pt x="73" y="3"/>
                  </a:cubicBezTo>
                  <a:cubicBezTo>
                    <a:pt x="81" y="0"/>
                    <a:pt x="80" y="0"/>
                    <a:pt x="7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62" name="Freeform 154"/>
            <p:cNvSpPr>
              <a:spLocks/>
            </p:cNvSpPr>
            <p:nvPr/>
          </p:nvSpPr>
          <p:spPr bwMode="auto">
            <a:xfrm>
              <a:off x="6964363" y="4624388"/>
              <a:ext cx="7938" cy="1587"/>
            </a:xfrm>
            <a:custGeom>
              <a:avLst/>
              <a:gdLst>
                <a:gd name="T0" fmla="*/ 3 w 3"/>
                <a:gd name="T1" fmla="*/ 0 h 1"/>
                <a:gd name="T2" fmla="*/ 0 w 3"/>
                <a:gd name="T3" fmla="*/ 0 h 1"/>
                <a:gd name="T4" fmla="*/ 2 w 3"/>
                <a:gd name="T5" fmla="*/ 1 h 1"/>
                <a:gd name="T6" fmla="*/ 3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cubicBezTo>
                    <a:pt x="3" y="0"/>
                    <a:pt x="1" y="0"/>
                    <a:pt x="0" y="0"/>
                  </a:cubicBezTo>
                  <a:cubicBezTo>
                    <a:pt x="0" y="1"/>
                    <a:pt x="1" y="1"/>
                    <a:pt x="2" y="1"/>
                  </a:cubicBezTo>
                  <a:cubicBezTo>
                    <a:pt x="3" y="1"/>
                    <a:pt x="3" y="1"/>
                    <a:pt x="3"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63" name="Freeform 155"/>
            <p:cNvSpPr>
              <a:spLocks/>
            </p:cNvSpPr>
            <p:nvPr/>
          </p:nvSpPr>
          <p:spPr bwMode="auto">
            <a:xfrm>
              <a:off x="7907338" y="4575175"/>
              <a:ext cx="22225" cy="3175"/>
            </a:xfrm>
            <a:custGeom>
              <a:avLst/>
              <a:gdLst>
                <a:gd name="T0" fmla="*/ 2 w 8"/>
                <a:gd name="T1" fmla="*/ 0 h 1"/>
                <a:gd name="T2" fmla="*/ 3 w 8"/>
                <a:gd name="T3" fmla="*/ 1 h 1"/>
                <a:gd name="T4" fmla="*/ 4 w 8"/>
                <a:gd name="T5" fmla="*/ 1 h 1"/>
                <a:gd name="T6" fmla="*/ 6 w 8"/>
                <a:gd name="T7" fmla="*/ 0 h 1"/>
                <a:gd name="T8" fmla="*/ 6 w 8"/>
                <a:gd name="T9" fmla="*/ 0 h 1"/>
                <a:gd name="T10" fmla="*/ 5 w 8"/>
                <a:gd name="T11" fmla="*/ 0 h 1"/>
                <a:gd name="T12" fmla="*/ 3 w 8"/>
                <a:gd name="T13" fmla="*/ 0 h 1"/>
                <a:gd name="T14" fmla="*/ 3 w 8"/>
                <a:gd name="T15" fmla="*/ 0 h 1"/>
                <a:gd name="T16" fmla="*/ 2 w 8"/>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
                  <a:moveTo>
                    <a:pt x="2" y="0"/>
                  </a:moveTo>
                  <a:cubicBezTo>
                    <a:pt x="1" y="0"/>
                    <a:pt x="0" y="0"/>
                    <a:pt x="3" y="1"/>
                  </a:cubicBezTo>
                  <a:cubicBezTo>
                    <a:pt x="3" y="1"/>
                    <a:pt x="3" y="1"/>
                    <a:pt x="4" y="1"/>
                  </a:cubicBezTo>
                  <a:cubicBezTo>
                    <a:pt x="6" y="1"/>
                    <a:pt x="8" y="0"/>
                    <a:pt x="6" y="0"/>
                  </a:cubicBezTo>
                  <a:cubicBezTo>
                    <a:pt x="6" y="0"/>
                    <a:pt x="6" y="0"/>
                    <a:pt x="6" y="0"/>
                  </a:cubicBezTo>
                  <a:cubicBezTo>
                    <a:pt x="5" y="0"/>
                    <a:pt x="5" y="0"/>
                    <a:pt x="5" y="0"/>
                  </a:cubicBezTo>
                  <a:cubicBezTo>
                    <a:pt x="4" y="0"/>
                    <a:pt x="4" y="0"/>
                    <a:pt x="3" y="0"/>
                  </a:cubicBezTo>
                  <a:cubicBezTo>
                    <a:pt x="3" y="0"/>
                    <a:pt x="3" y="0"/>
                    <a:pt x="3" y="0"/>
                  </a:cubicBezTo>
                  <a:cubicBezTo>
                    <a:pt x="3"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64" name="Freeform 156"/>
            <p:cNvSpPr>
              <a:spLocks/>
            </p:cNvSpPr>
            <p:nvPr/>
          </p:nvSpPr>
          <p:spPr bwMode="auto">
            <a:xfrm>
              <a:off x="8105775" y="4403725"/>
              <a:ext cx="9525" cy="3175"/>
            </a:xfrm>
            <a:custGeom>
              <a:avLst/>
              <a:gdLst>
                <a:gd name="T0" fmla="*/ 1 w 4"/>
                <a:gd name="T1" fmla="*/ 0 h 1"/>
                <a:gd name="T2" fmla="*/ 0 w 4"/>
                <a:gd name="T3" fmla="*/ 0 h 1"/>
                <a:gd name="T4" fmla="*/ 0 w 4"/>
                <a:gd name="T5" fmla="*/ 1 h 1"/>
                <a:gd name="T6" fmla="*/ 3 w 4"/>
                <a:gd name="T7" fmla="*/ 0 h 1"/>
                <a:gd name="T8" fmla="*/ 1 w 4"/>
                <a:gd name="T9" fmla="*/ 0 h 1"/>
              </a:gdLst>
              <a:ahLst/>
              <a:cxnLst>
                <a:cxn ang="0">
                  <a:pos x="T0" y="T1"/>
                </a:cxn>
                <a:cxn ang="0">
                  <a:pos x="T2" y="T3"/>
                </a:cxn>
                <a:cxn ang="0">
                  <a:pos x="T4" y="T5"/>
                </a:cxn>
                <a:cxn ang="0">
                  <a:pos x="T6" y="T7"/>
                </a:cxn>
                <a:cxn ang="0">
                  <a:pos x="T8" y="T9"/>
                </a:cxn>
              </a:cxnLst>
              <a:rect l="0" t="0" r="r" b="b"/>
              <a:pathLst>
                <a:path w="4" h="1">
                  <a:moveTo>
                    <a:pt x="1" y="0"/>
                  </a:moveTo>
                  <a:cubicBezTo>
                    <a:pt x="1" y="0"/>
                    <a:pt x="0" y="0"/>
                    <a:pt x="0" y="0"/>
                  </a:cubicBezTo>
                  <a:cubicBezTo>
                    <a:pt x="0" y="0"/>
                    <a:pt x="1" y="1"/>
                    <a:pt x="0" y="1"/>
                  </a:cubicBezTo>
                  <a:cubicBezTo>
                    <a:pt x="1" y="1"/>
                    <a:pt x="2" y="1"/>
                    <a:pt x="3" y="0"/>
                  </a:cubicBezTo>
                  <a:cubicBezTo>
                    <a:pt x="4"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65" name="Freeform 157"/>
            <p:cNvSpPr>
              <a:spLocks/>
            </p:cNvSpPr>
            <p:nvPr/>
          </p:nvSpPr>
          <p:spPr bwMode="auto">
            <a:xfrm>
              <a:off x="8186738" y="4487863"/>
              <a:ext cx="4763" cy="7937"/>
            </a:xfrm>
            <a:custGeom>
              <a:avLst/>
              <a:gdLst>
                <a:gd name="T0" fmla="*/ 1 w 2"/>
                <a:gd name="T1" fmla="*/ 0 h 3"/>
                <a:gd name="T2" fmla="*/ 0 w 2"/>
                <a:gd name="T3" fmla="*/ 1 h 3"/>
                <a:gd name="T4" fmla="*/ 1 w 2"/>
                <a:gd name="T5" fmla="*/ 3 h 3"/>
                <a:gd name="T6" fmla="*/ 1 w 2"/>
                <a:gd name="T7" fmla="*/ 1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cubicBezTo>
                    <a:pt x="0" y="0"/>
                    <a:pt x="0" y="1"/>
                    <a:pt x="0" y="1"/>
                  </a:cubicBezTo>
                  <a:cubicBezTo>
                    <a:pt x="0" y="2"/>
                    <a:pt x="1" y="2"/>
                    <a:pt x="1" y="3"/>
                  </a:cubicBezTo>
                  <a:cubicBezTo>
                    <a:pt x="1" y="2"/>
                    <a:pt x="1" y="2"/>
                    <a:pt x="1" y="1"/>
                  </a:cubicBezTo>
                  <a:cubicBezTo>
                    <a:pt x="2" y="1"/>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66" name="Freeform 158"/>
            <p:cNvSpPr>
              <a:spLocks/>
            </p:cNvSpPr>
            <p:nvPr/>
          </p:nvSpPr>
          <p:spPr bwMode="auto">
            <a:xfrm>
              <a:off x="10748963" y="5772150"/>
              <a:ext cx="130175" cy="41275"/>
            </a:xfrm>
            <a:custGeom>
              <a:avLst/>
              <a:gdLst>
                <a:gd name="T0" fmla="*/ 9 w 48"/>
                <a:gd name="T1" fmla="*/ 0 h 15"/>
                <a:gd name="T2" fmla="*/ 4 w 48"/>
                <a:gd name="T3" fmla="*/ 4 h 15"/>
                <a:gd name="T4" fmla="*/ 5 w 48"/>
                <a:gd name="T5" fmla="*/ 9 h 15"/>
                <a:gd name="T6" fmla="*/ 4 w 48"/>
                <a:gd name="T7" fmla="*/ 9 h 15"/>
                <a:gd name="T8" fmla="*/ 4 w 48"/>
                <a:gd name="T9" fmla="*/ 9 h 15"/>
                <a:gd name="T10" fmla="*/ 7 w 48"/>
                <a:gd name="T11" fmla="*/ 14 h 15"/>
                <a:gd name="T12" fmla="*/ 13 w 48"/>
                <a:gd name="T13" fmla="*/ 15 h 15"/>
                <a:gd name="T14" fmla="*/ 22 w 48"/>
                <a:gd name="T15" fmla="*/ 14 h 15"/>
                <a:gd name="T16" fmla="*/ 22 w 48"/>
                <a:gd name="T17" fmla="*/ 14 h 15"/>
                <a:gd name="T18" fmla="*/ 22 w 48"/>
                <a:gd name="T19" fmla="*/ 14 h 15"/>
                <a:gd name="T20" fmla="*/ 22 w 48"/>
                <a:gd name="T21" fmla="*/ 14 h 15"/>
                <a:gd name="T22" fmla="*/ 23 w 48"/>
                <a:gd name="T23" fmla="*/ 14 h 15"/>
                <a:gd name="T24" fmla="*/ 28 w 48"/>
                <a:gd name="T25" fmla="*/ 13 h 15"/>
                <a:gd name="T26" fmla="*/ 29 w 48"/>
                <a:gd name="T27" fmla="*/ 13 h 15"/>
                <a:gd name="T28" fmla="*/ 30 w 48"/>
                <a:gd name="T29" fmla="*/ 13 h 15"/>
                <a:gd name="T30" fmla="*/ 30 w 48"/>
                <a:gd name="T31" fmla="*/ 13 h 15"/>
                <a:gd name="T32" fmla="*/ 36 w 48"/>
                <a:gd name="T33" fmla="*/ 11 h 15"/>
                <a:gd name="T34" fmla="*/ 41 w 48"/>
                <a:gd name="T35" fmla="*/ 9 h 15"/>
                <a:gd name="T36" fmla="*/ 42 w 48"/>
                <a:gd name="T37" fmla="*/ 9 h 15"/>
                <a:gd name="T38" fmla="*/ 42 w 48"/>
                <a:gd name="T39" fmla="*/ 9 h 15"/>
                <a:gd name="T40" fmla="*/ 46 w 48"/>
                <a:gd name="T41" fmla="*/ 6 h 15"/>
                <a:gd name="T42" fmla="*/ 46 w 48"/>
                <a:gd name="T43" fmla="*/ 2 h 15"/>
                <a:gd name="T44" fmla="*/ 28 w 48"/>
                <a:gd name="T45" fmla="*/ 3 h 15"/>
                <a:gd name="T46" fmla="*/ 28 w 48"/>
                <a:gd name="T47" fmla="*/ 3 h 15"/>
                <a:gd name="T48" fmla="*/ 9 w 48"/>
                <a:gd name="T49" fmla="*/ 0 h 15"/>
                <a:gd name="T50" fmla="*/ 9 w 48"/>
                <a:gd name="T5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15">
                  <a:moveTo>
                    <a:pt x="9" y="0"/>
                  </a:moveTo>
                  <a:cubicBezTo>
                    <a:pt x="7" y="0"/>
                    <a:pt x="4" y="2"/>
                    <a:pt x="4" y="4"/>
                  </a:cubicBezTo>
                  <a:cubicBezTo>
                    <a:pt x="4" y="7"/>
                    <a:pt x="6" y="9"/>
                    <a:pt x="5" y="9"/>
                  </a:cubicBezTo>
                  <a:cubicBezTo>
                    <a:pt x="5" y="9"/>
                    <a:pt x="4" y="9"/>
                    <a:pt x="4" y="9"/>
                  </a:cubicBezTo>
                  <a:cubicBezTo>
                    <a:pt x="4" y="9"/>
                    <a:pt x="4" y="9"/>
                    <a:pt x="4" y="9"/>
                  </a:cubicBezTo>
                  <a:cubicBezTo>
                    <a:pt x="3" y="9"/>
                    <a:pt x="0" y="11"/>
                    <a:pt x="7" y="14"/>
                  </a:cubicBezTo>
                  <a:cubicBezTo>
                    <a:pt x="9" y="15"/>
                    <a:pt x="11" y="15"/>
                    <a:pt x="13" y="15"/>
                  </a:cubicBezTo>
                  <a:cubicBezTo>
                    <a:pt x="16" y="15"/>
                    <a:pt x="19" y="15"/>
                    <a:pt x="22" y="14"/>
                  </a:cubicBezTo>
                  <a:cubicBezTo>
                    <a:pt x="22" y="14"/>
                    <a:pt x="22" y="14"/>
                    <a:pt x="22" y="14"/>
                  </a:cubicBezTo>
                  <a:cubicBezTo>
                    <a:pt x="22" y="14"/>
                    <a:pt x="22" y="14"/>
                    <a:pt x="22" y="14"/>
                  </a:cubicBezTo>
                  <a:cubicBezTo>
                    <a:pt x="22" y="14"/>
                    <a:pt x="22" y="14"/>
                    <a:pt x="22" y="14"/>
                  </a:cubicBezTo>
                  <a:cubicBezTo>
                    <a:pt x="22" y="14"/>
                    <a:pt x="22" y="14"/>
                    <a:pt x="23" y="14"/>
                  </a:cubicBezTo>
                  <a:cubicBezTo>
                    <a:pt x="25" y="14"/>
                    <a:pt x="27" y="13"/>
                    <a:pt x="28" y="13"/>
                  </a:cubicBezTo>
                  <a:cubicBezTo>
                    <a:pt x="28" y="13"/>
                    <a:pt x="29" y="13"/>
                    <a:pt x="29" y="13"/>
                  </a:cubicBezTo>
                  <a:cubicBezTo>
                    <a:pt x="30" y="13"/>
                    <a:pt x="31" y="13"/>
                    <a:pt x="30" y="13"/>
                  </a:cubicBezTo>
                  <a:cubicBezTo>
                    <a:pt x="30" y="13"/>
                    <a:pt x="30" y="13"/>
                    <a:pt x="30" y="13"/>
                  </a:cubicBezTo>
                  <a:cubicBezTo>
                    <a:pt x="31" y="13"/>
                    <a:pt x="34" y="13"/>
                    <a:pt x="36" y="11"/>
                  </a:cubicBezTo>
                  <a:cubicBezTo>
                    <a:pt x="38" y="10"/>
                    <a:pt x="41" y="9"/>
                    <a:pt x="41" y="9"/>
                  </a:cubicBezTo>
                  <a:cubicBezTo>
                    <a:pt x="42" y="9"/>
                    <a:pt x="42" y="9"/>
                    <a:pt x="42" y="9"/>
                  </a:cubicBezTo>
                  <a:cubicBezTo>
                    <a:pt x="42" y="9"/>
                    <a:pt x="42" y="9"/>
                    <a:pt x="42" y="9"/>
                  </a:cubicBezTo>
                  <a:cubicBezTo>
                    <a:pt x="43" y="9"/>
                    <a:pt x="44" y="7"/>
                    <a:pt x="46" y="6"/>
                  </a:cubicBezTo>
                  <a:cubicBezTo>
                    <a:pt x="47" y="4"/>
                    <a:pt x="48" y="3"/>
                    <a:pt x="46" y="2"/>
                  </a:cubicBezTo>
                  <a:cubicBezTo>
                    <a:pt x="40" y="2"/>
                    <a:pt x="34" y="3"/>
                    <a:pt x="28" y="3"/>
                  </a:cubicBezTo>
                  <a:cubicBezTo>
                    <a:pt x="28" y="3"/>
                    <a:pt x="28" y="3"/>
                    <a:pt x="28" y="3"/>
                  </a:cubicBezTo>
                  <a:cubicBezTo>
                    <a:pt x="18" y="3"/>
                    <a:pt x="12" y="0"/>
                    <a:pt x="9"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67" name="Freeform 159"/>
            <p:cNvSpPr>
              <a:spLocks noEditPoints="1"/>
            </p:cNvSpPr>
            <p:nvPr/>
          </p:nvSpPr>
          <p:spPr bwMode="auto">
            <a:xfrm>
              <a:off x="9807575" y="5434013"/>
              <a:ext cx="1420813" cy="315912"/>
            </a:xfrm>
            <a:custGeom>
              <a:avLst/>
              <a:gdLst>
                <a:gd name="T0" fmla="*/ 495 w 524"/>
                <a:gd name="T1" fmla="*/ 43 h 116"/>
                <a:gd name="T2" fmla="*/ 272 w 524"/>
                <a:gd name="T3" fmla="*/ 0 h 116"/>
                <a:gd name="T4" fmla="*/ 240 w 524"/>
                <a:gd name="T5" fmla="*/ 9 h 116"/>
                <a:gd name="T6" fmla="*/ 240 w 524"/>
                <a:gd name="T7" fmla="*/ 13 h 116"/>
                <a:gd name="T8" fmla="*/ 238 w 524"/>
                <a:gd name="T9" fmla="*/ 14 h 116"/>
                <a:gd name="T10" fmla="*/ 224 w 524"/>
                <a:gd name="T11" fmla="*/ 13 h 116"/>
                <a:gd name="T12" fmla="*/ 215 w 524"/>
                <a:gd name="T13" fmla="*/ 15 h 116"/>
                <a:gd name="T14" fmla="*/ 191 w 524"/>
                <a:gd name="T15" fmla="*/ 11 h 116"/>
                <a:gd name="T16" fmla="*/ 187 w 524"/>
                <a:gd name="T17" fmla="*/ 11 h 116"/>
                <a:gd name="T18" fmla="*/ 177 w 524"/>
                <a:gd name="T19" fmla="*/ 15 h 116"/>
                <a:gd name="T20" fmla="*/ 171 w 524"/>
                <a:gd name="T21" fmla="*/ 19 h 116"/>
                <a:gd name="T22" fmla="*/ 163 w 524"/>
                <a:gd name="T23" fmla="*/ 19 h 116"/>
                <a:gd name="T24" fmla="*/ 161 w 524"/>
                <a:gd name="T25" fmla="*/ 22 h 116"/>
                <a:gd name="T26" fmla="*/ 149 w 524"/>
                <a:gd name="T27" fmla="*/ 20 h 116"/>
                <a:gd name="T28" fmla="*/ 95 w 524"/>
                <a:gd name="T29" fmla="*/ 32 h 116"/>
                <a:gd name="T30" fmla="*/ 30 w 524"/>
                <a:gd name="T31" fmla="*/ 39 h 116"/>
                <a:gd name="T32" fmla="*/ 21 w 524"/>
                <a:gd name="T33" fmla="*/ 48 h 116"/>
                <a:gd name="T34" fmla="*/ 15 w 524"/>
                <a:gd name="T35" fmla="*/ 53 h 116"/>
                <a:gd name="T36" fmla="*/ 15 w 524"/>
                <a:gd name="T37" fmla="*/ 56 h 116"/>
                <a:gd name="T38" fmla="*/ 20 w 524"/>
                <a:gd name="T39" fmla="*/ 63 h 116"/>
                <a:gd name="T40" fmla="*/ 36 w 524"/>
                <a:gd name="T41" fmla="*/ 91 h 116"/>
                <a:gd name="T42" fmla="*/ 195 w 524"/>
                <a:gd name="T43" fmla="*/ 78 h 116"/>
                <a:gd name="T44" fmla="*/ 267 w 524"/>
                <a:gd name="T45" fmla="*/ 93 h 116"/>
                <a:gd name="T46" fmla="*/ 298 w 524"/>
                <a:gd name="T47" fmla="*/ 87 h 116"/>
                <a:gd name="T48" fmla="*/ 295 w 524"/>
                <a:gd name="T49" fmla="*/ 94 h 116"/>
                <a:gd name="T50" fmla="*/ 304 w 524"/>
                <a:gd name="T51" fmla="*/ 97 h 116"/>
                <a:gd name="T52" fmla="*/ 311 w 524"/>
                <a:gd name="T53" fmla="*/ 104 h 116"/>
                <a:gd name="T54" fmla="*/ 357 w 524"/>
                <a:gd name="T55" fmla="*/ 113 h 116"/>
                <a:gd name="T56" fmla="*/ 372 w 524"/>
                <a:gd name="T57" fmla="*/ 112 h 116"/>
                <a:gd name="T58" fmla="*/ 374 w 524"/>
                <a:gd name="T59" fmla="*/ 112 h 116"/>
                <a:gd name="T60" fmla="*/ 383 w 524"/>
                <a:gd name="T61" fmla="*/ 116 h 116"/>
                <a:gd name="T62" fmla="*/ 403 w 524"/>
                <a:gd name="T63" fmla="*/ 112 h 116"/>
                <a:gd name="T64" fmla="*/ 431 w 524"/>
                <a:gd name="T65" fmla="*/ 109 h 116"/>
                <a:gd name="T66" fmla="*/ 483 w 524"/>
                <a:gd name="T67" fmla="*/ 87 h 116"/>
                <a:gd name="T68" fmla="*/ 512 w 524"/>
                <a:gd name="T69" fmla="*/ 53 h 116"/>
                <a:gd name="T70" fmla="*/ 494 w 524"/>
                <a:gd name="T71" fmla="*/ 43 h 116"/>
                <a:gd name="T72" fmla="*/ 487 w 524"/>
                <a:gd name="T73" fmla="*/ 42 h 116"/>
                <a:gd name="T74" fmla="*/ 459 w 524"/>
                <a:gd name="T75" fmla="*/ 32 h 116"/>
                <a:gd name="T76" fmla="*/ 419 w 524"/>
                <a:gd name="T77" fmla="*/ 7 h 116"/>
                <a:gd name="T78" fmla="*/ 401 w 524"/>
                <a:gd name="T79" fmla="*/ 2 h 116"/>
                <a:gd name="T80" fmla="*/ 372 w 524"/>
                <a:gd name="T81" fmla="*/ 23 h 116"/>
                <a:gd name="T82" fmla="*/ 328 w 524"/>
                <a:gd name="T83" fmla="*/ 6 h 116"/>
                <a:gd name="T84" fmla="*/ 328 w 524"/>
                <a:gd name="T85" fmla="*/ 3 h 116"/>
                <a:gd name="T86" fmla="*/ 319 w 524"/>
                <a:gd name="T87" fmla="*/ 3 h 116"/>
                <a:gd name="T88" fmla="*/ 313 w 524"/>
                <a:gd name="T89" fmla="*/ 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4" h="116">
                  <a:moveTo>
                    <a:pt x="495" y="43"/>
                  </a:moveTo>
                  <a:cubicBezTo>
                    <a:pt x="495" y="43"/>
                    <a:pt x="495" y="43"/>
                    <a:pt x="495" y="43"/>
                  </a:cubicBezTo>
                  <a:cubicBezTo>
                    <a:pt x="495" y="43"/>
                    <a:pt x="495" y="43"/>
                    <a:pt x="495" y="43"/>
                  </a:cubicBezTo>
                  <a:cubicBezTo>
                    <a:pt x="495" y="43"/>
                    <a:pt x="495" y="43"/>
                    <a:pt x="495" y="43"/>
                  </a:cubicBezTo>
                  <a:moveTo>
                    <a:pt x="272" y="0"/>
                  </a:moveTo>
                  <a:cubicBezTo>
                    <a:pt x="272" y="0"/>
                    <a:pt x="272" y="0"/>
                    <a:pt x="272" y="0"/>
                  </a:cubicBezTo>
                  <a:cubicBezTo>
                    <a:pt x="273" y="1"/>
                    <a:pt x="282" y="3"/>
                    <a:pt x="273" y="3"/>
                  </a:cubicBezTo>
                  <a:cubicBezTo>
                    <a:pt x="263" y="4"/>
                    <a:pt x="252" y="5"/>
                    <a:pt x="250" y="6"/>
                  </a:cubicBezTo>
                  <a:cubicBezTo>
                    <a:pt x="248" y="7"/>
                    <a:pt x="244" y="8"/>
                    <a:pt x="240" y="9"/>
                  </a:cubicBezTo>
                  <a:cubicBezTo>
                    <a:pt x="236" y="10"/>
                    <a:pt x="235" y="11"/>
                    <a:pt x="237" y="12"/>
                  </a:cubicBezTo>
                  <a:cubicBezTo>
                    <a:pt x="238" y="12"/>
                    <a:pt x="236" y="12"/>
                    <a:pt x="238" y="13"/>
                  </a:cubicBezTo>
                  <a:cubicBezTo>
                    <a:pt x="240" y="13"/>
                    <a:pt x="241" y="13"/>
                    <a:pt x="240" y="13"/>
                  </a:cubicBezTo>
                  <a:cubicBezTo>
                    <a:pt x="240" y="13"/>
                    <a:pt x="239" y="13"/>
                    <a:pt x="239" y="13"/>
                  </a:cubicBezTo>
                  <a:cubicBezTo>
                    <a:pt x="239" y="13"/>
                    <a:pt x="238" y="13"/>
                    <a:pt x="238" y="13"/>
                  </a:cubicBezTo>
                  <a:cubicBezTo>
                    <a:pt x="237" y="13"/>
                    <a:pt x="237" y="13"/>
                    <a:pt x="238" y="14"/>
                  </a:cubicBezTo>
                  <a:cubicBezTo>
                    <a:pt x="239" y="14"/>
                    <a:pt x="239" y="14"/>
                    <a:pt x="239" y="14"/>
                  </a:cubicBezTo>
                  <a:cubicBezTo>
                    <a:pt x="238" y="14"/>
                    <a:pt x="237" y="14"/>
                    <a:pt x="236" y="14"/>
                  </a:cubicBezTo>
                  <a:cubicBezTo>
                    <a:pt x="234" y="14"/>
                    <a:pt x="229" y="13"/>
                    <a:pt x="224" y="13"/>
                  </a:cubicBezTo>
                  <a:cubicBezTo>
                    <a:pt x="224" y="13"/>
                    <a:pt x="223" y="13"/>
                    <a:pt x="223" y="13"/>
                  </a:cubicBezTo>
                  <a:cubicBezTo>
                    <a:pt x="219" y="13"/>
                    <a:pt x="218" y="15"/>
                    <a:pt x="216" y="15"/>
                  </a:cubicBezTo>
                  <a:cubicBezTo>
                    <a:pt x="216" y="15"/>
                    <a:pt x="216" y="15"/>
                    <a:pt x="215" y="15"/>
                  </a:cubicBezTo>
                  <a:cubicBezTo>
                    <a:pt x="214" y="15"/>
                    <a:pt x="222" y="13"/>
                    <a:pt x="213" y="11"/>
                  </a:cubicBezTo>
                  <a:cubicBezTo>
                    <a:pt x="208" y="10"/>
                    <a:pt x="204" y="10"/>
                    <a:pt x="200" y="10"/>
                  </a:cubicBezTo>
                  <a:cubicBezTo>
                    <a:pt x="195" y="10"/>
                    <a:pt x="192" y="11"/>
                    <a:pt x="191" y="11"/>
                  </a:cubicBezTo>
                  <a:cubicBezTo>
                    <a:pt x="190" y="12"/>
                    <a:pt x="189" y="12"/>
                    <a:pt x="189" y="12"/>
                  </a:cubicBezTo>
                  <a:cubicBezTo>
                    <a:pt x="188" y="12"/>
                    <a:pt x="188" y="12"/>
                    <a:pt x="188" y="12"/>
                  </a:cubicBezTo>
                  <a:cubicBezTo>
                    <a:pt x="188" y="11"/>
                    <a:pt x="188" y="11"/>
                    <a:pt x="187" y="11"/>
                  </a:cubicBezTo>
                  <a:cubicBezTo>
                    <a:pt x="187" y="11"/>
                    <a:pt x="186" y="12"/>
                    <a:pt x="184" y="12"/>
                  </a:cubicBezTo>
                  <a:cubicBezTo>
                    <a:pt x="182" y="13"/>
                    <a:pt x="183" y="14"/>
                    <a:pt x="180" y="14"/>
                  </a:cubicBezTo>
                  <a:cubicBezTo>
                    <a:pt x="178" y="14"/>
                    <a:pt x="176" y="15"/>
                    <a:pt x="177" y="15"/>
                  </a:cubicBezTo>
                  <a:cubicBezTo>
                    <a:pt x="179" y="15"/>
                    <a:pt x="178" y="15"/>
                    <a:pt x="175" y="15"/>
                  </a:cubicBezTo>
                  <a:cubicBezTo>
                    <a:pt x="172" y="15"/>
                    <a:pt x="172" y="16"/>
                    <a:pt x="171" y="17"/>
                  </a:cubicBezTo>
                  <a:cubicBezTo>
                    <a:pt x="169" y="18"/>
                    <a:pt x="170" y="18"/>
                    <a:pt x="171" y="19"/>
                  </a:cubicBezTo>
                  <a:cubicBezTo>
                    <a:pt x="172" y="19"/>
                    <a:pt x="172" y="19"/>
                    <a:pt x="171" y="19"/>
                  </a:cubicBezTo>
                  <a:cubicBezTo>
                    <a:pt x="171" y="19"/>
                    <a:pt x="170" y="19"/>
                    <a:pt x="170" y="19"/>
                  </a:cubicBezTo>
                  <a:cubicBezTo>
                    <a:pt x="168" y="19"/>
                    <a:pt x="166" y="19"/>
                    <a:pt x="163" y="19"/>
                  </a:cubicBezTo>
                  <a:cubicBezTo>
                    <a:pt x="163" y="19"/>
                    <a:pt x="162" y="19"/>
                    <a:pt x="161" y="19"/>
                  </a:cubicBezTo>
                  <a:cubicBezTo>
                    <a:pt x="159" y="19"/>
                    <a:pt x="159" y="19"/>
                    <a:pt x="160" y="19"/>
                  </a:cubicBezTo>
                  <a:cubicBezTo>
                    <a:pt x="161" y="20"/>
                    <a:pt x="162" y="21"/>
                    <a:pt x="161" y="22"/>
                  </a:cubicBezTo>
                  <a:cubicBezTo>
                    <a:pt x="160" y="22"/>
                    <a:pt x="160" y="22"/>
                    <a:pt x="159" y="22"/>
                  </a:cubicBezTo>
                  <a:cubicBezTo>
                    <a:pt x="158" y="22"/>
                    <a:pt x="156" y="22"/>
                    <a:pt x="154" y="21"/>
                  </a:cubicBezTo>
                  <a:cubicBezTo>
                    <a:pt x="153" y="20"/>
                    <a:pt x="151" y="20"/>
                    <a:pt x="149" y="20"/>
                  </a:cubicBezTo>
                  <a:cubicBezTo>
                    <a:pt x="146" y="20"/>
                    <a:pt x="142" y="21"/>
                    <a:pt x="140" y="22"/>
                  </a:cubicBezTo>
                  <a:cubicBezTo>
                    <a:pt x="138" y="23"/>
                    <a:pt x="136" y="25"/>
                    <a:pt x="133" y="26"/>
                  </a:cubicBezTo>
                  <a:cubicBezTo>
                    <a:pt x="121" y="31"/>
                    <a:pt x="114" y="30"/>
                    <a:pt x="95" y="32"/>
                  </a:cubicBezTo>
                  <a:cubicBezTo>
                    <a:pt x="85" y="33"/>
                    <a:pt x="69" y="33"/>
                    <a:pt x="55" y="35"/>
                  </a:cubicBezTo>
                  <a:cubicBezTo>
                    <a:pt x="40" y="37"/>
                    <a:pt x="32" y="39"/>
                    <a:pt x="30" y="39"/>
                  </a:cubicBezTo>
                  <a:cubicBezTo>
                    <a:pt x="30" y="39"/>
                    <a:pt x="30" y="39"/>
                    <a:pt x="30" y="39"/>
                  </a:cubicBezTo>
                  <a:cubicBezTo>
                    <a:pt x="30" y="39"/>
                    <a:pt x="30" y="39"/>
                    <a:pt x="30" y="39"/>
                  </a:cubicBezTo>
                  <a:cubicBezTo>
                    <a:pt x="28" y="39"/>
                    <a:pt x="21" y="41"/>
                    <a:pt x="21" y="45"/>
                  </a:cubicBezTo>
                  <a:cubicBezTo>
                    <a:pt x="21" y="46"/>
                    <a:pt x="21" y="47"/>
                    <a:pt x="21" y="48"/>
                  </a:cubicBezTo>
                  <a:cubicBezTo>
                    <a:pt x="23" y="52"/>
                    <a:pt x="20" y="54"/>
                    <a:pt x="18" y="54"/>
                  </a:cubicBezTo>
                  <a:cubicBezTo>
                    <a:pt x="17" y="54"/>
                    <a:pt x="17" y="54"/>
                    <a:pt x="17" y="54"/>
                  </a:cubicBezTo>
                  <a:cubicBezTo>
                    <a:pt x="16" y="54"/>
                    <a:pt x="15" y="53"/>
                    <a:pt x="15" y="53"/>
                  </a:cubicBezTo>
                  <a:cubicBezTo>
                    <a:pt x="15" y="53"/>
                    <a:pt x="15" y="54"/>
                    <a:pt x="16" y="54"/>
                  </a:cubicBezTo>
                  <a:cubicBezTo>
                    <a:pt x="17" y="55"/>
                    <a:pt x="17" y="56"/>
                    <a:pt x="16" y="56"/>
                  </a:cubicBezTo>
                  <a:cubicBezTo>
                    <a:pt x="16" y="56"/>
                    <a:pt x="15" y="56"/>
                    <a:pt x="15" y="56"/>
                  </a:cubicBezTo>
                  <a:cubicBezTo>
                    <a:pt x="13" y="55"/>
                    <a:pt x="12" y="55"/>
                    <a:pt x="11" y="55"/>
                  </a:cubicBezTo>
                  <a:cubicBezTo>
                    <a:pt x="11" y="55"/>
                    <a:pt x="11" y="55"/>
                    <a:pt x="11" y="55"/>
                  </a:cubicBezTo>
                  <a:cubicBezTo>
                    <a:pt x="10" y="55"/>
                    <a:pt x="19" y="58"/>
                    <a:pt x="20" y="63"/>
                  </a:cubicBezTo>
                  <a:cubicBezTo>
                    <a:pt x="22" y="67"/>
                    <a:pt x="20" y="72"/>
                    <a:pt x="26" y="76"/>
                  </a:cubicBezTo>
                  <a:cubicBezTo>
                    <a:pt x="37" y="82"/>
                    <a:pt x="0" y="84"/>
                    <a:pt x="21" y="89"/>
                  </a:cubicBezTo>
                  <a:cubicBezTo>
                    <a:pt x="26" y="91"/>
                    <a:pt x="31" y="91"/>
                    <a:pt x="36" y="91"/>
                  </a:cubicBezTo>
                  <a:cubicBezTo>
                    <a:pt x="44" y="91"/>
                    <a:pt x="52" y="90"/>
                    <a:pt x="60" y="89"/>
                  </a:cubicBezTo>
                  <a:cubicBezTo>
                    <a:pt x="74" y="87"/>
                    <a:pt x="92" y="87"/>
                    <a:pt x="107" y="87"/>
                  </a:cubicBezTo>
                  <a:cubicBezTo>
                    <a:pt x="130" y="86"/>
                    <a:pt x="161" y="79"/>
                    <a:pt x="195" y="78"/>
                  </a:cubicBezTo>
                  <a:cubicBezTo>
                    <a:pt x="196" y="78"/>
                    <a:pt x="198" y="78"/>
                    <a:pt x="199" y="78"/>
                  </a:cubicBezTo>
                  <a:cubicBezTo>
                    <a:pt x="217" y="78"/>
                    <a:pt x="249" y="81"/>
                    <a:pt x="263" y="84"/>
                  </a:cubicBezTo>
                  <a:cubicBezTo>
                    <a:pt x="275" y="88"/>
                    <a:pt x="265" y="93"/>
                    <a:pt x="267" y="93"/>
                  </a:cubicBezTo>
                  <a:cubicBezTo>
                    <a:pt x="267" y="93"/>
                    <a:pt x="268" y="93"/>
                    <a:pt x="268" y="93"/>
                  </a:cubicBezTo>
                  <a:cubicBezTo>
                    <a:pt x="271" y="93"/>
                    <a:pt x="277" y="91"/>
                    <a:pt x="288" y="88"/>
                  </a:cubicBezTo>
                  <a:cubicBezTo>
                    <a:pt x="292" y="87"/>
                    <a:pt x="296" y="87"/>
                    <a:pt x="298" y="87"/>
                  </a:cubicBezTo>
                  <a:cubicBezTo>
                    <a:pt x="301" y="87"/>
                    <a:pt x="302" y="88"/>
                    <a:pt x="298" y="90"/>
                  </a:cubicBezTo>
                  <a:cubicBezTo>
                    <a:pt x="293" y="93"/>
                    <a:pt x="290" y="95"/>
                    <a:pt x="292" y="95"/>
                  </a:cubicBezTo>
                  <a:cubicBezTo>
                    <a:pt x="293" y="95"/>
                    <a:pt x="294" y="95"/>
                    <a:pt x="295" y="94"/>
                  </a:cubicBezTo>
                  <a:cubicBezTo>
                    <a:pt x="298" y="93"/>
                    <a:pt x="301" y="93"/>
                    <a:pt x="303" y="93"/>
                  </a:cubicBezTo>
                  <a:cubicBezTo>
                    <a:pt x="304" y="93"/>
                    <a:pt x="305" y="93"/>
                    <a:pt x="304" y="94"/>
                  </a:cubicBezTo>
                  <a:cubicBezTo>
                    <a:pt x="303" y="96"/>
                    <a:pt x="301" y="97"/>
                    <a:pt x="304" y="97"/>
                  </a:cubicBezTo>
                  <a:cubicBezTo>
                    <a:pt x="305" y="97"/>
                    <a:pt x="305" y="97"/>
                    <a:pt x="305" y="97"/>
                  </a:cubicBezTo>
                  <a:cubicBezTo>
                    <a:pt x="305" y="97"/>
                    <a:pt x="305" y="97"/>
                    <a:pt x="305" y="97"/>
                  </a:cubicBezTo>
                  <a:cubicBezTo>
                    <a:pt x="310" y="97"/>
                    <a:pt x="305" y="100"/>
                    <a:pt x="311" y="104"/>
                  </a:cubicBezTo>
                  <a:cubicBezTo>
                    <a:pt x="316" y="107"/>
                    <a:pt x="324" y="110"/>
                    <a:pt x="331" y="111"/>
                  </a:cubicBezTo>
                  <a:cubicBezTo>
                    <a:pt x="340" y="113"/>
                    <a:pt x="343" y="113"/>
                    <a:pt x="347" y="113"/>
                  </a:cubicBezTo>
                  <a:cubicBezTo>
                    <a:pt x="350" y="113"/>
                    <a:pt x="353" y="113"/>
                    <a:pt x="357" y="113"/>
                  </a:cubicBezTo>
                  <a:cubicBezTo>
                    <a:pt x="362" y="113"/>
                    <a:pt x="366" y="112"/>
                    <a:pt x="368" y="111"/>
                  </a:cubicBezTo>
                  <a:cubicBezTo>
                    <a:pt x="369" y="111"/>
                    <a:pt x="369" y="111"/>
                    <a:pt x="370" y="111"/>
                  </a:cubicBezTo>
                  <a:cubicBezTo>
                    <a:pt x="371" y="111"/>
                    <a:pt x="372" y="111"/>
                    <a:pt x="372" y="112"/>
                  </a:cubicBezTo>
                  <a:cubicBezTo>
                    <a:pt x="372" y="112"/>
                    <a:pt x="373" y="112"/>
                    <a:pt x="374" y="112"/>
                  </a:cubicBezTo>
                  <a:cubicBezTo>
                    <a:pt x="374" y="112"/>
                    <a:pt x="374" y="112"/>
                    <a:pt x="374" y="112"/>
                  </a:cubicBezTo>
                  <a:cubicBezTo>
                    <a:pt x="374" y="112"/>
                    <a:pt x="374" y="112"/>
                    <a:pt x="374" y="112"/>
                  </a:cubicBezTo>
                  <a:cubicBezTo>
                    <a:pt x="376" y="112"/>
                    <a:pt x="376" y="114"/>
                    <a:pt x="378" y="115"/>
                  </a:cubicBezTo>
                  <a:cubicBezTo>
                    <a:pt x="379" y="116"/>
                    <a:pt x="381" y="116"/>
                    <a:pt x="382" y="116"/>
                  </a:cubicBezTo>
                  <a:cubicBezTo>
                    <a:pt x="383" y="116"/>
                    <a:pt x="383" y="116"/>
                    <a:pt x="383" y="116"/>
                  </a:cubicBezTo>
                  <a:cubicBezTo>
                    <a:pt x="383" y="116"/>
                    <a:pt x="389" y="115"/>
                    <a:pt x="395" y="114"/>
                  </a:cubicBezTo>
                  <a:cubicBezTo>
                    <a:pt x="401" y="113"/>
                    <a:pt x="404" y="112"/>
                    <a:pt x="403" y="112"/>
                  </a:cubicBezTo>
                  <a:cubicBezTo>
                    <a:pt x="403" y="112"/>
                    <a:pt x="403" y="112"/>
                    <a:pt x="403" y="112"/>
                  </a:cubicBezTo>
                  <a:cubicBezTo>
                    <a:pt x="403" y="112"/>
                    <a:pt x="403" y="112"/>
                    <a:pt x="403" y="112"/>
                  </a:cubicBezTo>
                  <a:cubicBezTo>
                    <a:pt x="403" y="112"/>
                    <a:pt x="403" y="112"/>
                    <a:pt x="402" y="112"/>
                  </a:cubicBezTo>
                  <a:cubicBezTo>
                    <a:pt x="401" y="111"/>
                    <a:pt x="417" y="112"/>
                    <a:pt x="431" y="109"/>
                  </a:cubicBezTo>
                  <a:cubicBezTo>
                    <a:pt x="437" y="108"/>
                    <a:pt x="438" y="106"/>
                    <a:pt x="447" y="101"/>
                  </a:cubicBezTo>
                  <a:cubicBezTo>
                    <a:pt x="452" y="99"/>
                    <a:pt x="457" y="96"/>
                    <a:pt x="464" y="93"/>
                  </a:cubicBezTo>
                  <a:cubicBezTo>
                    <a:pt x="473" y="89"/>
                    <a:pt x="484" y="87"/>
                    <a:pt x="483" y="87"/>
                  </a:cubicBezTo>
                  <a:cubicBezTo>
                    <a:pt x="482" y="87"/>
                    <a:pt x="493" y="84"/>
                    <a:pt x="501" y="80"/>
                  </a:cubicBezTo>
                  <a:cubicBezTo>
                    <a:pt x="512" y="75"/>
                    <a:pt x="520" y="69"/>
                    <a:pt x="517" y="66"/>
                  </a:cubicBezTo>
                  <a:cubicBezTo>
                    <a:pt x="514" y="62"/>
                    <a:pt x="524" y="55"/>
                    <a:pt x="512" y="53"/>
                  </a:cubicBezTo>
                  <a:cubicBezTo>
                    <a:pt x="507" y="51"/>
                    <a:pt x="502" y="50"/>
                    <a:pt x="499" y="48"/>
                  </a:cubicBezTo>
                  <a:cubicBezTo>
                    <a:pt x="495" y="45"/>
                    <a:pt x="495" y="43"/>
                    <a:pt x="495" y="43"/>
                  </a:cubicBezTo>
                  <a:cubicBezTo>
                    <a:pt x="495" y="43"/>
                    <a:pt x="494" y="43"/>
                    <a:pt x="494" y="43"/>
                  </a:cubicBezTo>
                  <a:cubicBezTo>
                    <a:pt x="493" y="43"/>
                    <a:pt x="492" y="43"/>
                    <a:pt x="491" y="42"/>
                  </a:cubicBezTo>
                  <a:cubicBezTo>
                    <a:pt x="490" y="42"/>
                    <a:pt x="489" y="42"/>
                    <a:pt x="488" y="42"/>
                  </a:cubicBezTo>
                  <a:cubicBezTo>
                    <a:pt x="487" y="42"/>
                    <a:pt x="487" y="42"/>
                    <a:pt x="487" y="42"/>
                  </a:cubicBezTo>
                  <a:cubicBezTo>
                    <a:pt x="487" y="42"/>
                    <a:pt x="487" y="42"/>
                    <a:pt x="487" y="42"/>
                  </a:cubicBezTo>
                  <a:cubicBezTo>
                    <a:pt x="486" y="42"/>
                    <a:pt x="482" y="40"/>
                    <a:pt x="477" y="36"/>
                  </a:cubicBezTo>
                  <a:cubicBezTo>
                    <a:pt x="473" y="32"/>
                    <a:pt x="458" y="32"/>
                    <a:pt x="459" y="32"/>
                  </a:cubicBezTo>
                  <a:cubicBezTo>
                    <a:pt x="460" y="31"/>
                    <a:pt x="445" y="30"/>
                    <a:pt x="443" y="25"/>
                  </a:cubicBezTo>
                  <a:cubicBezTo>
                    <a:pt x="441" y="21"/>
                    <a:pt x="444" y="16"/>
                    <a:pt x="439" y="13"/>
                  </a:cubicBezTo>
                  <a:cubicBezTo>
                    <a:pt x="429" y="9"/>
                    <a:pt x="422" y="14"/>
                    <a:pt x="419" y="7"/>
                  </a:cubicBezTo>
                  <a:cubicBezTo>
                    <a:pt x="418" y="6"/>
                    <a:pt x="417" y="4"/>
                    <a:pt x="415" y="3"/>
                  </a:cubicBezTo>
                  <a:cubicBezTo>
                    <a:pt x="413" y="2"/>
                    <a:pt x="409" y="1"/>
                    <a:pt x="406" y="1"/>
                  </a:cubicBezTo>
                  <a:cubicBezTo>
                    <a:pt x="404" y="1"/>
                    <a:pt x="402" y="1"/>
                    <a:pt x="401" y="2"/>
                  </a:cubicBezTo>
                  <a:cubicBezTo>
                    <a:pt x="398" y="4"/>
                    <a:pt x="397" y="6"/>
                    <a:pt x="396" y="7"/>
                  </a:cubicBezTo>
                  <a:cubicBezTo>
                    <a:pt x="396" y="8"/>
                    <a:pt x="392" y="12"/>
                    <a:pt x="389" y="17"/>
                  </a:cubicBezTo>
                  <a:cubicBezTo>
                    <a:pt x="387" y="20"/>
                    <a:pt x="384" y="23"/>
                    <a:pt x="372" y="23"/>
                  </a:cubicBezTo>
                  <a:cubicBezTo>
                    <a:pt x="368" y="23"/>
                    <a:pt x="364" y="23"/>
                    <a:pt x="359" y="22"/>
                  </a:cubicBezTo>
                  <a:cubicBezTo>
                    <a:pt x="350" y="21"/>
                    <a:pt x="334" y="19"/>
                    <a:pt x="325" y="17"/>
                  </a:cubicBezTo>
                  <a:cubicBezTo>
                    <a:pt x="313" y="13"/>
                    <a:pt x="323" y="8"/>
                    <a:pt x="328" y="6"/>
                  </a:cubicBezTo>
                  <a:cubicBezTo>
                    <a:pt x="334" y="5"/>
                    <a:pt x="334" y="4"/>
                    <a:pt x="332" y="3"/>
                  </a:cubicBezTo>
                  <a:cubicBezTo>
                    <a:pt x="331" y="3"/>
                    <a:pt x="330" y="3"/>
                    <a:pt x="329" y="3"/>
                  </a:cubicBezTo>
                  <a:cubicBezTo>
                    <a:pt x="328" y="3"/>
                    <a:pt x="328" y="3"/>
                    <a:pt x="328" y="3"/>
                  </a:cubicBezTo>
                  <a:cubicBezTo>
                    <a:pt x="327" y="4"/>
                    <a:pt x="325" y="4"/>
                    <a:pt x="323" y="4"/>
                  </a:cubicBezTo>
                  <a:cubicBezTo>
                    <a:pt x="323" y="4"/>
                    <a:pt x="323" y="4"/>
                    <a:pt x="322" y="4"/>
                  </a:cubicBezTo>
                  <a:cubicBezTo>
                    <a:pt x="320" y="4"/>
                    <a:pt x="318" y="4"/>
                    <a:pt x="319" y="3"/>
                  </a:cubicBezTo>
                  <a:cubicBezTo>
                    <a:pt x="319" y="3"/>
                    <a:pt x="319" y="3"/>
                    <a:pt x="318" y="3"/>
                  </a:cubicBezTo>
                  <a:cubicBezTo>
                    <a:pt x="318" y="3"/>
                    <a:pt x="317" y="3"/>
                    <a:pt x="316" y="3"/>
                  </a:cubicBezTo>
                  <a:cubicBezTo>
                    <a:pt x="315" y="3"/>
                    <a:pt x="314" y="3"/>
                    <a:pt x="313" y="3"/>
                  </a:cubicBezTo>
                  <a:cubicBezTo>
                    <a:pt x="309" y="3"/>
                    <a:pt x="302" y="3"/>
                    <a:pt x="295" y="2"/>
                  </a:cubicBezTo>
                  <a:cubicBezTo>
                    <a:pt x="283" y="1"/>
                    <a:pt x="274" y="0"/>
                    <a:pt x="27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68" name="Freeform 160"/>
            <p:cNvSpPr>
              <a:spLocks/>
            </p:cNvSpPr>
            <p:nvPr/>
          </p:nvSpPr>
          <p:spPr bwMode="auto">
            <a:xfrm>
              <a:off x="11095038" y="4392613"/>
              <a:ext cx="0" cy="3175"/>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cubicBezTo>
                    <a:pt x="0" y="1"/>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69" name="Freeform 161"/>
            <p:cNvSpPr>
              <a:spLocks/>
            </p:cNvSpPr>
            <p:nvPr/>
          </p:nvSpPr>
          <p:spPr bwMode="auto">
            <a:xfrm>
              <a:off x="10880725" y="5768975"/>
              <a:ext cx="15875" cy="3175"/>
            </a:xfrm>
            <a:custGeom>
              <a:avLst/>
              <a:gdLst>
                <a:gd name="T0" fmla="*/ 0 w 6"/>
                <a:gd name="T1" fmla="*/ 0 h 1"/>
                <a:gd name="T2" fmla="*/ 2 w 6"/>
                <a:gd name="T3" fmla="*/ 1 h 1"/>
                <a:gd name="T4" fmla="*/ 3 w 6"/>
                <a:gd name="T5" fmla="*/ 1 h 1"/>
                <a:gd name="T6" fmla="*/ 4 w 6"/>
                <a:gd name="T7" fmla="*/ 0 h 1"/>
                <a:gd name="T8" fmla="*/ 4 w 6"/>
                <a:gd name="T9" fmla="*/ 0 h 1"/>
                <a:gd name="T10" fmla="*/ 3 w 6"/>
                <a:gd name="T11" fmla="*/ 0 h 1"/>
                <a:gd name="T12" fmla="*/ 2 w 6"/>
                <a:gd name="T13" fmla="*/ 0 h 1"/>
                <a:gd name="T14" fmla="*/ 0 w 6"/>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
                  <a:moveTo>
                    <a:pt x="0" y="0"/>
                  </a:moveTo>
                  <a:cubicBezTo>
                    <a:pt x="0" y="0"/>
                    <a:pt x="0" y="1"/>
                    <a:pt x="2" y="1"/>
                  </a:cubicBezTo>
                  <a:cubicBezTo>
                    <a:pt x="2" y="1"/>
                    <a:pt x="3" y="1"/>
                    <a:pt x="3" y="1"/>
                  </a:cubicBezTo>
                  <a:cubicBezTo>
                    <a:pt x="4" y="1"/>
                    <a:pt x="6" y="0"/>
                    <a:pt x="4" y="0"/>
                  </a:cubicBezTo>
                  <a:cubicBezTo>
                    <a:pt x="4" y="0"/>
                    <a:pt x="4" y="0"/>
                    <a:pt x="4" y="0"/>
                  </a:cubicBezTo>
                  <a:cubicBezTo>
                    <a:pt x="3" y="0"/>
                    <a:pt x="3" y="0"/>
                    <a:pt x="3" y="0"/>
                  </a:cubicBezTo>
                  <a:cubicBezTo>
                    <a:pt x="3" y="0"/>
                    <a:pt x="2" y="0"/>
                    <a:pt x="2" y="0"/>
                  </a:cubicBezTo>
                  <a:cubicBezTo>
                    <a:pt x="2"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70" name="Freeform 162"/>
            <p:cNvSpPr>
              <a:spLocks/>
            </p:cNvSpPr>
            <p:nvPr/>
          </p:nvSpPr>
          <p:spPr bwMode="auto">
            <a:xfrm>
              <a:off x="7524750" y="4549775"/>
              <a:ext cx="14288" cy="3175"/>
            </a:xfrm>
            <a:custGeom>
              <a:avLst/>
              <a:gdLst>
                <a:gd name="T0" fmla="*/ 4 w 5"/>
                <a:gd name="T1" fmla="*/ 0 h 1"/>
                <a:gd name="T2" fmla="*/ 4 w 5"/>
                <a:gd name="T3" fmla="*/ 0 h 1"/>
                <a:gd name="T4" fmla="*/ 1 w 5"/>
                <a:gd name="T5" fmla="*/ 0 h 1"/>
                <a:gd name="T6" fmla="*/ 1 w 5"/>
                <a:gd name="T7" fmla="*/ 0 h 1"/>
                <a:gd name="T8" fmla="*/ 1 w 5"/>
                <a:gd name="T9" fmla="*/ 1 h 1"/>
                <a:gd name="T10" fmla="*/ 3 w 5"/>
                <a:gd name="T11" fmla="*/ 0 h 1"/>
                <a:gd name="T12" fmla="*/ 4 w 5"/>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5" h="1">
                  <a:moveTo>
                    <a:pt x="4" y="0"/>
                  </a:moveTo>
                  <a:cubicBezTo>
                    <a:pt x="4" y="0"/>
                    <a:pt x="4" y="0"/>
                    <a:pt x="4" y="0"/>
                  </a:cubicBezTo>
                  <a:cubicBezTo>
                    <a:pt x="3" y="0"/>
                    <a:pt x="2" y="0"/>
                    <a:pt x="1" y="0"/>
                  </a:cubicBezTo>
                  <a:cubicBezTo>
                    <a:pt x="1" y="0"/>
                    <a:pt x="1" y="0"/>
                    <a:pt x="1" y="0"/>
                  </a:cubicBezTo>
                  <a:cubicBezTo>
                    <a:pt x="1" y="0"/>
                    <a:pt x="0" y="1"/>
                    <a:pt x="1" y="1"/>
                  </a:cubicBezTo>
                  <a:cubicBezTo>
                    <a:pt x="2" y="1"/>
                    <a:pt x="3" y="0"/>
                    <a:pt x="3" y="0"/>
                  </a:cubicBezTo>
                  <a:cubicBezTo>
                    <a:pt x="4" y="0"/>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71" name="Freeform 163"/>
            <p:cNvSpPr>
              <a:spLocks noEditPoints="1"/>
            </p:cNvSpPr>
            <p:nvPr/>
          </p:nvSpPr>
          <p:spPr bwMode="auto">
            <a:xfrm>
              <a:off x="5391150" y="4294188"/>
              <a:ext cx="5894388" cy="1355725"/>
            </a:xfrm>
            <a:custGeom>
              <a:avLst/>
              <a:gdLst>
                <a:gd name="T0" fmla="*/ 839 w 2174"/>
                <a:gd name="T1" fmla="*/ 210 h 498"/>
                <a:gd name="T2" fmla="*/ 318 w 2174"/>
                <a:gd name="T3" fmla="*/ 182 h 498"/>
                <a:gd name="T4" fmla="*/ 1021 w 2174"/>
                <a:gd name="T5" fmla="*/ 29 h 498"/>
                <a:gd name="T6" fmla="*/ 1021 w 2174"/>
                <a:gd name="T7" fmla="*/ 72 h 498"/>
                <a:gd name="T8" fmla="*/ 979 w 2174"/>
                <a:gd name="T9" fmla="*/ 86 h 498"/>
                <a:gd name="T10" fmla="*/ 908 w 2174"/>
                <a:gd name="T11" fmla="*/ 92 h 498"/>
                <a:gd name="T12" fmla="*/ 744 w 2174"/>
                <a:gd name="T13" fmla="*/ 96 h 498"/>
                <a:gd name="T14" fmla="*/ 592 w 2174"/>
                <a:gd name="T15" fmla="*/ 121 h 498"/>
                <a:gd name="T16" fmla="*/ 551 w 2174"/>
                <a:gd name="T17" fmla="*/ 96 h 498"/>
                <a:gd name="T18" fmla="*/ 493 w 2174"/>
                <a:gd name="T19" fmla="*/ 88 h 498"/>
                <a:gd name="T20" fmla="*/ 449 w 2174"/>
                <a:gd name="T21" fmla="*/ 87 h 498"/>
                <a:gd name="T22" fmla="*/ 394 w 2174"/>
                <a:gd name="T23" fmla="*/ 99 h 498"/>
                <a:gd name="T24" fmla="*/ 363 w 2174"/>
                <a:gd name="T25" fmla="*/ 108 h 498"/>
                <a:gd name="T26" fmla="*/ 319 w 2174"/>
                <a:gd name="T27" fmla="*/ 129 h 498"/>
                <a:gd name="T28" fmla="*/ 297 w 2174"/>
                <a:gd name="T29" fmla="*/ 136 h 498"/>
                <a:gd name="T30" fmla="*/ 276 w 2174"/>
                <a:gd name="T31" fmla="*/ 146 h 498"/>
                <a:gd name="T32" fmla="*/ 276 w 2174"/>
                <a:gd name="T33" fmla="*/ 151 h 498"/>
                <a:gd name="T34" fmla="*/ 314 w 2174"/>
                <a:gd name="T35" fmla="*/ 156 h 498"/>
                <a:gd name="T36" fmla="*/ 407 w 2174"/>
                <a:gd name="T37" fmla="*/ 153 h 498"/>
                <a:gd name="T38" fmla="*/ 465 w 2174"/>
                <a:gd name="T39" fmla="*/ 151 h 498"/>
                <a:gd name="T40" fmla="*/ 447 w 2174"/>
                <a:gd name="T41" fmla="*/ 167 h 498"/>
                <a:gd name="T42" fmla="*/ 324 w 2174"/>
                <a:gd name="T43" fmla="*/ 168 h 498"/>
                <a:gd name="T44" fmla="*/ 255 w 2174"/>
                <a:gd name="T45" fmla="*/ 192 h 498"/>
                <a:gd name="T46" fmla="*/ 150 w 2174"/>
                <a:gd name="T47" fmla="*/ 225 h 498"/>
                <a:gd name="T48" fmla="*/ 272 w 2174"/>
                <a:gd name="T49" fmla="*/ 226 h 498"/>
                <a:gd name="T50" fmla="*/ 407 w 2174"/>
                <a:gd name="T51" fmla="*/ 225 h 498"/>
                <a:gd name="T52" fmla="*/ 498 w 2174"/>
                <a:gd name="T53" fmla="*/ 248 h 498"/>
                <a:gd name="T54" fmla="*/ 589 w 2174"/>
                <a:gd name="T55" fmla="*/ 212 h 498"/>
                <a:gd name="T56" fmla="*/ 662 w 2174"/>
                <a:gd name="T57" fmla="*/ 215 h 498"/>
                <a:gd name="T58" fmla="*/ 536 w 2174"/>
                <a:gd name="T59" fmla="*/ 245 h 498"/>
                <a:gd name="T60" fmla="*/ 617 w 2174"/>
                <a:gd name="T61" fmla="*/ 273 h 498"/>
                <a:gd name="T62" fmla="*/ 341 w 2174"/>
                <a:gd name="T63" fmla="*/ 252 h 498"/>
                <a:gd name="T64" fmla="*/ 8 w 2174"/>
                <a:gd name="T65" fmla="*/ 337 h 498"/>
                <a:gd name="T66" fmla="*/ 344 w 2174"/>
                <a:gd name="T67" fmla="*/ 390 h 498"/>
                <a:gd name="T68" fmla="*/ 658 w 2174"/>
                <a:gd name="T69" fmla="*/ 458 h 498"/>
                <a:gd name="T70" fmla="*/ 746 w 2174"/>
                <a:gd name="T71" fmla="*/ 333 h 498"/>
                <a:gd name="T72" fmla="*/ 731 w 2174"/>
                <a:gd name="T73" fmla="*/ 313 h 498"/>
                <a:gd name="T74" fmla="*/ 814 w 2174"/>
                <a:gd name="T75" fmla="*/ 277 h 498"/>
                <a:gd name="T76" fmla="*/ 1104 w 2174"/>
                <a:gd name="T77" fmla="*/ 301 h 498"/>
                <a:gd name="T78" fmla="*/ 1340 w 2174"/>
                <a:gd name="T79" fmla="*/ 305 h 498"/>
                <a:gd name="T80" fmla="*/ 1383 w 2174"/>
                <a:gd name="T81" fmla="*/ 308 h 498"/>
                <a:gd name="T82" fmla="*/ 1427 w 2174"/>
                <a:gd name="T83" fmla="*/ 325 h 498"/>
                <a:gd name="T84" fmla="*/ 1543 w 2174"/>
                <a:gd name="T85" fmla="*/ 368 h 498"/>
                <a:gd name="T86" fmla="*/ 1579 w 2174"/>
                <a:gd name="T87" fmla="*/ 344 h 498"/>
                <a:gd name="T88" fmla="*/ 1656 w 2174"/>
                <a:gd name="T89" fmla="*/ 301 h 498"/>
                <a:gd name="T90" fmla="*/ 1727 w 2174"/>
                <a:gd name="T91" fmla="*/ 282 h 498"/>
                <a:gd name="T92" fmla="*/ 1698 w 2174"/>
                <a:gd name="T93" fmla="*/ 252 h 498"/>
                <a:gd name="T94" fmla="*/ 1746 w 2174"/>
                <a:gd name="T95" fmla="*/ 227 h 498"/>
                <a:gd name="T96" fmla="*/ 1836 w 2174"/>
                <a:gd name="T97" fmla="*/ 209 h 498"/>
                <a:gd name="T98" fmla="*/ 1838 w 2174"/>
                <a:gd name="T99" fmla="*/ 112 h 498"/>
                <a:gd name="T100" fmla="*/ 1959 w 2174"/>
                <a:gd name="T101" fmla="*/ 85 h 498"/>
                <a:gd name="T102" fmla="*/ 2063 w 2174"/>
                <a:gd name="T103" fmla="*/ 138 h 498"/>
                <a:gd name="T104" fmla="*/ 2100 w 2174"/>
                <a:gd name="T105" fmla="*/ 84 h 498"/>
                <a:gd name="T106" fmla="*/ 2079 w 2174"/>
                <a:gd name="T107" fmla="*/ 46 h 498"/>
                <a:gd name="T108" fmla="*/ 2158 w 2174"/>
                <a:gd name="T109" fmla="*/ 32 h 498"/>
                <a:gd name="T110" fmla="*/ 2109 w 2174"/>
                <a:gd name="T111" fmla="*/ 12 h 498"/>
                <a:gd name="T112" fmla="*/ 1979 w 2174"/>
                <a:gd name="T113" fmla="*/ 8 h 498"/>
                <a:gd name="T114" fmla="*/ 1754 w 2174"/>
                <a:gd name="T115" fmla="*/ 16 h 498"/>
                <a:gd name="T116" fmla="*/ 1609 w 2174"/>
                <a:gd name="T117" fmla="*/ 18 h 498"/>
                <a:gd name="T118" fmla="*/ 1556 w 2174"/>
                <a:gd name="T119" fmla="*/ 31 h 498"/>
                <a:gd name="T120" fmla="*/ 1438 w 2174"/>
                <a:gd name="T121" fmla="*/ 26 h 498"/>
                <a:gd name="T122" fmla="*/ 1270 w 2174"/>
                <a:gd name="T123" fmla="*/ 30 h 498"/>
                <a:gd name="T124" fmla="*/ 1187 w 2174"/>
                <a:gd name="T125" fmla="*/ 5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74" h="498">
                  <a:moveTo>
                    <a:pt x="1550" y="375"/>
                  </a:moveTo>
                  <a:cubicBezTo>
                    <a:pt x="1550" y="375"/>
                    <a:pt x="1550" y="375"/>
                    <a:pt x="1550" y="375"/>
                  </a:cubicBezTo>
                  <a:cubicBezTo>
                    <a:pt x="1550" y="375"/>
                    <a:pt x="1550" y="375"/>
                    <a:pt x="1550" y="375"/>
                  </a:cubicBezTo>
                  <a:cubicBezTo>
                    <a:pt x="1550" y="375"/>
                    <a:pt x="1550" y="375"/>
                    <a:pt x="1550" y="375"/>
                  </a:cubicBezTo>
                  <a:moveTo>
                    <a:pt x="810" y="242"/>
                  </a:moveTo>
                  <a:cubicBezTo>
                    <a:pt x="810" y="242"/>
                    <a:pt x="810" y="242"/>
                    <a:pt x="810" y="242"/>
                  </a:cubicBezTo>
                  <a:cubicBezTo>
                    <a:pt x="810" y="242"/>
                    <a:pt x="810" y="242"/>
                    <a:pt x="810" y="242"/>
                  </a:cubicBezTo>
                  <a:cubicBezTo>
                    <a:pt x="810" y="242"/>
                    <a:pt x="810" y="242"/>
                    <a:pt x="810" y="242"/>
                  </a:cubicBezTo>
                  <a:moveTo>
                    <a:pt x="554" y="484"/>
                  </a:moveTo>
                  <a:cubicBezTo>
                    <a:pt x="550" y="484"/>
                    <a:pt x="547" y="483"/>
                    <a:pt x="548" y="481"/>
                  </a:cubicBezTo>
                  <a:cubicBezTo>
                    <a:pt x="548" y="479"/>
                    <a:pt x="558" y="477"/>
                    <a:pt x="566" y="477"/>
                  </a:cubicBezTo>
                  <a:cubicBezTo>
                    <a:pt x="571" y="477"/>
                    <a:pt x="575" y="478"/>
                    <a:pt x="574" y="480"/>
                  </a:cubicBezTo>
                  <a:cubicBezTo>
                    <a:pt x="572" y="481"/>
                    <a:pt x="561" y="484"/>
                    <a:pt x="554" y="484"/>
                  </a:cubicBezTo>
                  <a:moveTo>
                    <a:pt x="479" y="246"/>
                  </a:moveTo>
                  <a:cubicBezTo>
                    <a:pt x="480" y="246"/>
                    <a:pt x="481" y="246"/>
                    <a:pt x="481" y="246"/>
                  </a:cubicBezTo>
                  <a:cubicBezTo>
                    <a:pt x="482" y="246"/>
                    <a:pt x="483" y="246"/>
                    <a:pt x="483" y="246"/>
                  </a:cubicBezTo>
                  <a:cubicBezTo>
                    <a:pt x="483" y="246"/>
                    <a:pt x="483" y="246"/>
                    <a:pt x="482" y="246"/>
                  </a:cubicBezTo>
                  <a:cubicBezTo>
                    <a:pt x="481" y="246"/>
                    <a:pt x="481" y="246"/>
                    <a:pt x="480" y="246"/>
                  </a:cubicBezTo>
                  <a:cubicBezTo>
                    <a:pt x="480" y="246"/>
                    <a:pt x="479" y="246"/>
                    <a:pt x="479" y="246"/>
                  </a:cubicBezTo>
                  <a:moveTo>
                    <a:pt x="790" y="212"/>
                  </a:moveTo>
                  <a:cubicBezTo>
                    <a:pt x="791" y="212"/>
                    <a:pt x="792" y="211"/>
                    <a:pt x="792" y="211"/>
                  </a:cubicBezTo>
                  <a:cubicBezTo>
                    <a:pt x="791" y="210"/>
                    <a:pt x="798" y="210"/>
                    <a:pt x="807" y="209"/>
                  </a:cubicBezTo>
                  <a:cubicBezTo>
                    <a:pt x="813" y="209"/>
                    <a:pt x="819" y="208"/>
                    <a:pt x="823" y="208"/>
                  </a:cubicBezTo>
                  <a:cubicBezTo>
                    <a:pt x="823" y="208"/>
                    <a:pt x="823" y="208"/>
                    <a:pt x="824" y="208"/>
                  </a:cubicBezTo>
                  <a:cubicBezTo>
                    <a:pt x="836" y="208"/>
                    <a:pt x="838" y="209"/>
                    <a:pt x="839" y="210"/>
                  </a:cubicBezTo>
                  <a:cubicBezTo>
                    <a:pt x="842" y="213"/>
                    <a:pt x="837" y="214"/>
                    <a:pt x="827" y="215"/>
                  </a:cubicBezTo>
                  <a:cubicBezTo>
                    <a:pt x="818" y="216"/>
                    <a:pt x="824" y="218"/>
                    <a:pt x="820" y="219"/>
                  </a:cubicBezTo>
                  <a:cubicBezTo>
                    <a:pt x="815" y="219"/>
                    <a:pt x="817" y="220"/>
                    <a:pt x="820" y="221"/>
                  </a:cubicBezTo>
                  <a:cubicBezTo>
                    <a:pt x="822" y="222"/>
                    <a:pt x="823" y="223"/>
                    <a:pt x="826" y="224"/>
                  </a:cubicBezTo>
                  <a:cubicBezTo>
                    <a:pt x="828" y="225"/>
                    <a:pt x="844" y="225"/>
                    <a:pt x="845" y="226"/>
                  </a:cubicBezTo>
                  <a:cubicBezTo>
                    <a:pt x="849" y="227"/>
                    <a:pt x="850" y="230"/>
                    <a:pt x="851" y="232"/>
                  </a:cubicBezTo>
                  <a:cubicBezTo>
                    <a:pt x="852" y="236"/>
                    <a:pt x="861" y="238"/>
                    <a:pt x="863" y="238"/>
                  </a:cubicBezTo>
                  <a:cubicBezTo>
                    <a:pt x="865" y="239"/>
                    <a:pt x="864" y="239"/>
                    <a:pt x="862" y="240"/>
                  </a:cubicBezTo>
                  <a:cubicBezTo>
                    <a:pt x="861" y="240"/>
                    <a:pt x="870" y="242"/>
                    <a:pt x="872" y="245"/>
                  </a:cubicBezTo>
                  <a:cubicBezTo>
                    <a:pt x="874" y="247"/>
                    <a:pt x="875" y="249"/>
                    <a:pt x="876" y="251"/>
                  </a:cubicBezTo>
                  <a:cubicBezTo>
                    <a:pt x="859" y="250"/>
                    <a:pt x="833" y="250"/>
                    <a:pt x="818" y="248"/>
                  </a:cubicBezTo>
                  <a:cubicBezTo>
                    <a:pt x="804" y="246"/>
                    <a:pt x="809" y="242"/>
                    <a:pt x="809" y="242"/>
                  </a:cubicBezTo>
                  <a:cubicBezTo>
                    <a:pt x="810" y="242"/>
                    <a:pt x="810" y="242"/>
                    <a:pt x="810" y="242"/>
                  </a:cubicBezTo>
                  <a:cubicBezTo>
                    <a:pt x="810" y="241"/>
                    <a:pt x="810" y="240"/>
                    <a:pt x="812" y="238"/>
                  </a:cubicBezTo>
                  <a:cubicBezTo>
                    <a:pt x="815" y="236"/>
                    <a:pt x="810" y="234"/>
                    <a:pt x="799" y="231"/>
                  </a:cubicBezTo>
                  <a:cubicBezTo>
                    <a:pt x="797" y="230"/>
                    <a:pt x="796" y="230"/>
                    <a:pt x="794" y="229"/>
                  </a:cubicBezTo>
                  <a:cubicBezTo>
                    <a:pt x="784" y="226"/>
                    <a:pt x="769" y="221"/>
                    <a:pt x="771" y="217"/>
                  </a:cubicBezTo>
                  <a:cubicBezTo>
                    <a:pt x="773" y="214"/>
                    <a:pt x="785" y="213"/>
                    <a:pt x="787" y="213"/>
                  </a:cubicBezTo>
                  <a:cubicBezTo>
                    <a:pt x="787" y="213"/>
                    <a:pt x="787" y="213"/>
                    <a:pt x="787" y="213"/>
                  </a:cubicBezTo>
                  <a:cubicBezTo>
                    <a:pt x="787" y="213"/>
                    <a:pt x="787" y="213"/>
                    <a:pt x="787" y="213"/>
                  </a:cubicBezTo>
                  <a:cubicBezTo>
                    <a:pt x="789" y="213"/>
                    <a:pt x="790" y="212"/>
                    <a:pt x="788" y="212"/>
                  </a:cubicBezTo>
                  <a:cubicBezTo>
                    <a:pt x="787" y="212"/>
                    <a:pt x="787" y="212"/>
                    <a:pt x="788" y="212"/>
                  </a:cubicBezTo>
                  <a:cubicBezTo>
                    <a:pt x="789" y="212"/>
                    <a:pt x="789" y="212"/>
                    <a:pt x="789" y="212"/>
                  </a:cubicBezTo>
                  <a:cubicBezTo>
                    <a:pt x="789" y="212"/>
                    <a:pt x="790" y="212"/>
                    <a:pt x="790" y="212"/>
                  </a:cubicBezTo>
                  <a:moveTo>
                    <a:pt x="318" y="182"/>
                  </a:moveTo>
                  <a:cubicBezTo>
                    <a:pt x="318" y="182"/>
                    <a:pt x="317" y="182"/>
                    <a:pt x="316" y="182"/>
                  </a:cubicBezTo>
                  <a:cubicBezTo>
                    <a:pt x="318" y="182"/>
                    <a:pt x="319" y="182"/>
                    <a:pt x="318" y="182"/>
                  </a:cubicBezTo>
                  <a:moveTo>
                    <a:pt x="1108" y="0"/>
                  </a:moveTo>
                  <a:cubicBezTo>
                    <a:pt x="1107" y="0"/>
                    <a:pt x="1105" y="0"/>
                    <a:pt x="1103" y="0"/>
                  </a:cubicBezTo>
                  <a:cubicBezTo>
                    <a:pt x="1095" y="1"/>
                    <a:pt x="1091" y="4"/>
                    <a:pt x="1091" y="7"/>
                  </a:cubicBezTo>
                  <a:cubicBezTo>
                    <a:pt x="1092" y="11"/>
                    <a:pt x="1102" y="15"/>
                    <a:pt x="1107" y="15"/>
                  </a:cubicBezTo>
                  <a:cubicBezTo>
                    <a:pt x="1113" y="16"/>
                    <a:pt x="1111" y="16"/>
                    <a:pt x="1102" y="16"/>
                  </a:cubicBezTo>
                  <a:cubicBezTo>
                    <a:pt x="1092" y="16"/>
                    <a:pt x="1093" y="17"/>
                    <a:pt x="1099" y="19"/>
                  </a:cubicBezTo>
                  <a:cubicBezTo>
                    <a:pt x="1101" y="19"/>
                    <a:pt x="1102" y="19"/>
                    <a:pt x="1102" y="19"/>
                  </a:cubicBezTo>
                  <a:cubicBezTo>
                    <a:pt x="1101" y="19"/>
                    <a:pt x="1100" y="19"/>
                    <a:pt x="1098" y="19"/>
                  </a:cubicBezTo>
                  <a:cubicBezTo>
                    <a:pt x="1096" y="19"/>
                    <a:pt x="1094" y="19"/>
                    <a:pt x="1091" y="19"/>
                  </a:cubicBezTo>
                  <a:cubicBezTo>
                    <a:pt x="1083" y="21"/>
                    <a:pt x="1077" y="22"/>
                    <a:pt x="1075" y="22"/>
                  </a:cubicBezTo>
                  <a:cubicBezTo>
                    <a:pt x="1074" y="22"/>
                    <a:pt x="1074" y="22"/>
                    <a:pt x="1074" y="22"/>
                  </a:cubicBezTo>
                  <a:cubicBezTo>
                    <a:pt x="1074" y="22"/>
                    <a:pt x="1073" y="22"/>
                    <a:pt x="1073" y="22"/>
                  </a:cubicBezTo>
                  <a:cubicBezTo>
                    <a:pt x="1072" y="22"/>
                    <a:pt x="1072" y="22"/>
                    <a:pt x="1071" y="23"/>
                  </a:cubicBezTo>
                  <a:cubicBezTo>
                    <a:pt x="1071" y="23"/>
                    <a:pt x="1071" y="23"/>
                    <a:pt x="1071" y="23"/>
                  </a:cubicBezTo>
                  <a:cubicBezTo>
                    <a:pt x="1070" y="23"/>
                    <a:pt x="1068" y="21"/>
                    <a:pt x="1060" y="21"/>
                  </a:cubicBezTo>
                  <a:cubicBezTo>
                    <a:pt x="1060" y="21"/>
                    <a:pt x="1060" y="21"/>
                    <a:pt x="1059" y="21"/>
                  </a:cubicBezTo>
                  <a:cubicBezTo>
                    <a:pt x="1051" y="21"/>
                    <a:pt x="1045" y="22"/>
                    <a:pt x="1046" y="22"/>
                  </a:cubicBezTo>
                  <a:cubicBezTo>
                    <a:pt x="1047" y="22"/>
                    <a:pt x="1043" y="23"/>
                    <a:pt x="1042" y="23"/>
                  </a:cubicBezTo>
                  <a:cubicBezTo>
                    <a:pt x="1042" y="24"/>
                    <a:pt x="1043" y="25"/>
                    <a:pt x="1046" y="25"/>
                  </a:cubicBezTo>
                  <a:cubicBezTo>
                    <a:pt x="1046" y="25"/>
                    <a:pt x="1047" y="25"/>
                    <a:pt x="1047" y="25"/>
                  </a:cubicBezTo>
                  <a:cubicBezTo>
                    <a:pt x="1047" y="25"/>
                    <a:pt x="1048" y="25"/>
                    <a:pt x="1048" y="25"/>
                  </a:cubicBezTo>
                  <a:cubicBezTo>
                    <a:pt x="1049" y="25"/>
                    <a:pt x="1045" y="26"/>
                    <a:pt x="1037" y="27"/>
                  </a:cubicBezTo>
                  <a:cubicBezTo>
                    <a:pt x="1031" y="28"/>
                    <a:pt x="1026" y="28"/>
                    <a:pt x="1021" y="29"/>
                  </a:cubicBezTo>
                  <a:cubicBezTo>
                    <a:pt x="1019" y="30"/>
                    <a:pt x="1016" y="31"/>
                    <a:pt x="1012" y="33"/>
                  </a:cubicBezTo>
                  <a:cubicBezTo>
                    <a:pt x="1008" y="34"/>
                    <a:pt x="1004" y="35"/>
                    <a:pt x="1007" y="35"/>
                  </a:cubicBezTo>
                  <a:cubicBezTo>
                    <a:pt x="1009" y="35"/>
                    <a:pt x="1010" y="36"/>
                    <a:pt x="1009" y="37"/>
                  </a:cubicBezTo>
                  <a:cubicBezTo>
                    <a:pt x="1008" y="38"/>
                    <a:pt x="1006" y="38"/>
                    <a:pt x="1004" y="38"/>
                  </a:cubicBezTo>
                  <a:cubicBezTo>
                    <a:pt x="1003" y="38"/>
                    <a:pt x="1002" y="38"/>
                    <a:pt x="1001" y="38"/>
                  </a:cubicBezTo>
                  <a:cubicBezTo>
                    <a:pt x="1001" y="38"/>
                    <a:pt x="1000" y="38"/>
                    <a:pt x="1000" y="38"/>
                  </a:cubicBezTo>
                  <a:cubicBezTo>
                    <a:pt x="998" y="38"/>
                    <a:pt x="998" y="39"/>
                    <a:pt x="1003" y="40"/>
                  </a:cubicBezTo>
                  <a:cubicBezTo>
                    <a:pt x="1009" y="41"/>
                    <a:pt x="1012" y="41"/>
                    <a:pt x="1009" y="41"/>
                  </a:cubicBezTo>
                  <a:cubicBezTo>
                    <a:pt x="1006" y="41"/>
                    <a:pt x="1008" y="42"/>
                    <a:pt x="1013" y="43"/>
                  </a:cubicBezTo>
                  <a:cubicBezTo>
                    <a:pt x="1017" y="43"/>
                    <a:pt x="1019" y="43"/>
                    <a:pt x="1022" y="44"/>
                  </a:cubicBezTo>
                  <a:cubicBezTo>
                    <a:pt x="1030" y="45"/>
                    <a:pt x="1027" y="46"/>
                    <a:pt x="1024" y="47"/>
                  </a:cubicBezTo>
                  <a:cubicBezTo>
                    <a:pt x="1021" y="48"/>
                    <a:pt x="1020" y="49"/>
                    <a:pt x="1019" y="49"/>
                  </a:cubicBezTo>
                  <a:cubicBezTo>
                    <a:pt x="1019" y="49"/>
                    <a:pt x="1019" y="49"/>
                    <a:pt x="1018" y="48"/>
                  </a:cubicBezTo>
                  <a:cubicBezTo>
                    <a:pt x="1018" y="47"/>
                    <a:pt x="1016" y="47"/>
                    <a:pt x="1012" y="47"/>
                  </a:cubicBezTo>
                  <a:cubicBezTo>
                    <a:pt x="1008" y="47"/>
                    <a:pt x="1002" y="47"/>
                    <a:pt x="994" y="48"/>
                  </a:cubicBezTo>
                  <a:cubicBezTo>
                    <a:pt x="979" y="49"/>
                    <a:pt x="969" y="54"/>
                    <a:pt x="977" y="57"/>
                  </a:cubicBezTo>
                  <a:cubicBezTo>
                    <a:pt x="986" y="60"/>
                    <a:pt x="1009" y="62"/>
                    <a:pt x="1021" y="65"/>
                  </a:cubicBezTo>
                  <a:cubicBezTo>
                    <a:pt x="1023" y="66"/>
                    <a:pt x="1025" y="67"/>
                    <a:pt x="1027" y="67"/>
                  </a:cubicBezTo>
                  <a:cubicBezTo>
                    <a:pt x="1038" y="71"/>
                    <a:pt x="1041" y="76"/>
                    <a:pt x="1055" y="77"/>
                  </a:cubicBezTo>
                  <a:cubicBezTo>
                    <a:pt x="1064" y="77"/>
                    <a:pt x="1069" y="78"/>
                    <a:pt x="1068" y="78"/>
                  </a:cubicBezTo>
                  <a:cubicBezTo>
                    <a:pt x="1068" y="78"/>
                    <a:pt x="1067" y="78"/>
                    <a:pt x="1065" y="77"/>
                  </a:cubicBezTo>
                  <a:cubicBezTo>
                    <a:pt x="1057" y="77"/>
                    <a:pt x="1046" y="78"/>
                    <a:pt x="1036" y="76"/>
                  </a:cubicBezTo>
                  <a:cubicBezTo>
                    <a:pt x="1028" y="74"/>
                    <a:pt x="1025" y="72"/>
                    <a:pt x="1023" y="72"/>
                  </a:cubicBezTo>
                  <a:cubicBezTo>
                    <a:pt x="1023" y="72"/>
                    <a:pt x="1023" y="72"/>
                    <a:pt x="1022" y="72"/>
                  </a:cubicBezTo>
                  <a:cubicBezTo>
                    <a:pt x="1022" y="72"/>
                    <a:pt x="1022" y="72"/>
                    <a:pt x="1021" y="72"/>
                  </a:cubicBezTo>
                  <a:cubicBezTo>
                    <a:pt x="1020" y="72"/>
                    <a:pt x="1020" y="70"/>
                    <a:pt x="1019" y="68"/>
                  </a:cubicBezTo>
                  <a:cubicBezTo>
                    <a:pt x="1018" y="66"/>
                    <a:pt x="1015" y="64"/>
                    <a:pt x="1007" y="64"/>
                  </a:cubicBezTo>
                  <a:cubicBezTo>
                    <a:pt x="1006" y="64"/>
                    <a:pt x="1004" y="64"/>
                    <a:pt x="1003" y="64"/>
                  </a:cubicBezTo>
                  <a:cubicBezTo>
                    <a:pt x="1003" y="64"/>
                    <a:pt x="1002" y="64"/>
                    <a:pt x="1001" y="64"/>
                  </a:cubicBezTo>
                  <a:cubicBezTo>
                    <a:pt x="994" y="64"/>
                    <a:pt x="985" y="63"/>
                    <a:pt x="977" y="61"/>
                  </a:cubicBezTo>
                  <a:cubicBezTo>
                    <a:pt x="974" y="61"/>
                    <a:pt x="972" y="61"/>
                    <a:pt x="970" y="61"/>
                  </a:cubicBezTo>
                  <a:cubicBezTo>
                    <a:pt x="964" y="61"/>
                    <a:pt x="966" y="64"/>
                    <a:pt x="959" y="64"/>
                  </a:cubicBezTo>
                  <a:cubicBezTo>
                    <a:pt x="949" y="65"/>
                    <a:pt x="947" y="68"/>
                    <a:pt x="960" y="69"/>
                  </a:cubicBezTo>
                  <a:cubicBezTo>
                    <a:pt x="972" y="70"/>
                    <a:pt x="973" y="71"/>
                    <a:pt x="965" y="71"/>
                  </a:cubicBezTo>
                  <a:cubicBezTo>
                    <a:pt x="964" y="71"/>
                    <a:pt x="963" y="71"/>
                    <a:pt x="961" y="71"/>
                  </a:cubicBezTo>
                  <a:cubicBezTo>
                    <a:pt x="952" y="71"/>
                    <a:pt x="944" y="71"/>
                    <a:pt x="940" y="70"/>
                  </a:cubicBezTo>
                  <a:cubicBezTo>
                    <a:pt x="936" y="69"/>
                    <a:pt x="935" y="67"/>
                    <a:pt x="933" y="64"/>
                  </a:cubicBezTo>
                  <a:cubicBezTo>
                    <a:pt x="932" y="63"/>
                    <a:pt x="931" y="62"/>
                    <a:pt x="931" y="62"/>
                  </a:cubicBezTo>
                  <a:cubicBezTo>
                    <a:pt x="930" y="62"/>
                    <a:pt x="929" y="64"/>
                    <a:pt x="926" y="65"/>
                  </a:cubicBezTo>
                  <a:cubicBezTo>
                    <a:pt x="923" y="67"/>
                    <a:pt x="919" y="69"/>
                    <a:pt x="922" y="71"/>
                  </a:cubicBezTo>
                  <a:cubicBezTo>
                    <a:pt x="923" y="73"/>
                    <a:pt x="937" y="74"/>
                    <a:pt x="940" y="75"/>
                  </a:cubicBezTo>
                  <a:cubicBezTo>
                    <a:pt x="944" y="77"/>
                    <a:pt x="939" y="80"/>
                    <a:pt x="943" y="82"/>
                  </a:cubicBezTo>
                  <a:cubicBezTo>
                    <a:pt x="948" y="85"/>
                    <a:pt x="955" y="85"/>
                    <a:pt x="963" y="85"/>
                  </a:cubicBezTo>
                  <a:cubicBezTo>
                    <a:pt x="965" y="85"/>
                    <a:pt x="968" y="85"/>
                    <a:pt x="971" y="85"/>
                  </a:cubicBezTo>
                  <a:cubicBezTo>
                    <a:pt x="973" y="85"/>
                    <a:pt x="976" y="85"/>
                    <a:pt x="979" y="85"/>
                  </a:cubicBezTo>
                  <a:cubicBezTo>
                    <a:pt x="996" y="85"/>
                    <a:pt x="997" y="92"/>
                    <a:pt x="1004" y="93"/>
                  </a:cubicBezTo>
                  <a:cubicBezTo>
                    <a:pt x="1007" y="94"/>
                    <a:pt x="1008" y="95"/>
                    <a:pt x="1006" y="95"/>
                  </a:cubicBezTo>
                  <a:cubicBezTo>
                    <a:pt x="1005" y="95"/>
                    <a:pt x="1003" y="94"/>
                    <a:pt x="1001" y="93"/>
                  </a:cubicBezTo>
                  <a:cubicBezTo>
                    <a:pt x="998" y="92"/>
                    <a:pt x="997" y="90"/>
                    <a:pt x="991" y="89"/>
                  </a:cubicBezTo>
                  <a:cubicBezTo>
                    <a:pt x="988" y="88"/>
                    <a:pt x="984" y="86"/>
                    <a:pt x="979" y="86"/>
                  </a:cubicBezTo>
                  <a:cubicBezTo>
                    <a:pt x="978" y="86"/>
                    <a:pt x="976" y="86"/>
                    <a:pt x="975" y="86"/>
                  </a:cubicBezTo>
                  <a:cubicBezTo>
                    <a:pt x="960" y="90"/>
                    <a:pt x="970" y="89"/>
                    <a:pt x="970" y="92"/>
                  </a:cubicBezTo>
                  <a:cubicBezTo>
                    <a:pt x="970" y="95"/>
                    <a:pt x="972" y="103"/>
                    <a:pt x="962" y="105"/>
                  </a:cubicBezTo>
                  <a:cubicBezTo>
                    <a:pt x="959" y="105"/>
                    <a:pt x="956" y="105"/>
                    <a:pt x="952" y="105"/>
                  </a:cubicBezTo>
                  <a:cubicBezTo>
                    <a:pt x="949" y="105"/>
                    <a:pt x="945" y="105"/>
                    <a:pt x="941" y="105"/>
                  </a:cubicBezTo>
                  <a:cubicBezTo>
                    <a:pt x="930" y="104"/>
                    <a:pt x="920" y="104"/>
                    <a:pt x="919" y="104"/>
                  </a:cubicBezTo>
                  <a:cubicBezTo>
                    <a:pt x="918" y="104"/>
                    <a:pt x="923" y="103"/>
                    <a:pt x="930" y="103"/>
                  </a:cubicBezTo>
                  <a:cubicBezTo>
                    <a:pt x="931" y="103"/>
                    <a:pt x="932" y="103"/>
                    <a:pt x="933" y="103"/>
                  </a:cubicBezTo>
                  <a:cubicBezTo>
                    <a:pt x="939" y="103"/>
                    <a:pt x="943" y="103"/>
                    <a:pt x="941" y="103"/>
                  </a:cubicBezTo>
                  <a:cubicBezTo>
                    <a:pt x="940" y="103"/>
                    <a:pt x="942" y="104"/>
                    <a:pt x="944" y="104"/>
                  </a:cubicBezTo>
                  <a:cubicBezTo>
                    <a:pt x="945" y="104"/>
                    <a:pt x="946" y="104"/>
                    <a:pt x="947" y="103"/>
                  </a:cubicBezTo>
                  <a:cubicBezTo>
                    <a:pt x="950" y="103"/>
                    <a:pt x="961" y="99"/>
                    <a:pt x="955" y="94"/>
                  </a:cubicBezTo>
                  <a:cubicBezTo>
                    <a:pt x="950" y="89"/>
                    <a:pt x="933" y="83"/>
                    <a:pt x="927" y="79"/>
                  </a:cubicBezTo>
                  <a:cubicBezTo>
                    <a:pt x="925" y="77"/>
                    <a:pt x="918" y="74"/>
                    <a:pt x="916" y="73"/>
                  </a:cubicBezTo>
                  <a:cubicBezTo>
                    <a:pt x="911" y="70"/>
                    <a:pt x="913" y="69"/>
                    <a:pt x="909" y="66"/>
                  </a:cubicBezTo>
                  <a:cubicBezTo>
                    <a:pt x="905" y="63"/>
                    <a:pt x="901" y="62"/>
                    <a:pt x="895" y="61"/>
                  </a:cubicBezTo>
                  <a:cubicBezTo>
                    <a:pt x="892" y="61"/>
                    <a:pt x="890" y="61"/>
                    <a:pt x="888" y="61"/>
                  </a:cubicBezTo>
                  <a:cubicBezTo>
                    <a:pt x="878" y="61"/>
                    <a:pt x="870" y="63"/>
                    <a:pt x="871" y="66"/>
                  </a:cubicBezTo>
                  <a:cubicBezTo>
                    <a:pt x="872" y="68"/>
                    <a:pt x="873" y="70"/>
                    <a:pt x="872" y="71"/>
                  </a:cubicBezTo>
                  <a:cubicBezTo>
                    <a:pt x="871" y="73"/>
                    <a:pt x="866" y="75"/>
                    <a:pt x="865" y="76"/>
                  </a:cubicBezTo>
                  <a:cubicBezTo>
                    <a:pt x="861" y="79"/>
                    <a:pt x="875" y="81"/>
                    <a:pt x="874" y="81"/>
                  </a:cubicBezTo>
                  <a:cubicBezTo>
                    <a:pt x="874" y="82"/>
                    <a:pt x="873" y="84"/>
                    <a:pt x="875" y="85"/>
                  </a:cubicBezTo>
                  <a:cubicBezTo>
                    <a:pt x="876" y="86"/>
                    <a:pt x="880" y="86"/>
                    <a:pt x="884" y="86"/>
                  </a:cubicBezTo>
                  <a:cubicBezTo>
                    <a:pt x="887" y="86"/>
                    <a:pt x="890" y="88"/>
                    <a:pt x="896" y="89"/>
                  </a:cubicBezTo>
                  <a:cubicBezTo>
                    <a:pt x="902" y="90"/>
                    <a:pt x="909" y="91"/>
                    <a:pt x="908" y="92"/>
                  </a:cubicBezTo>
                  <a:cubicBezTo>
                    <a:pt x="908" y="93"/>
                    <a:pt x="906" y="93"/>
                    <a:pt x="905" y="93"/>
                  </a:cubicBezTo>
                  <a:cubicBezTo>
                    <a:pt x="901" y="93"/>
                    <a:pt x="894" y="92"/>
                    <a:pt x="885" y="91"/>
                  </a:cubicBezTo>
                  <a:cubicBezTo>
                    <a:pt x="872" y="89"/>
                    <a:pt x="852" y="87"/>
                    <a:pt x="838" y="86"/>
                  </a:cubicBezTo>
                  <a:cubicBezTo>
                    <a:pt x="834" y="86"/>
                    <a:pt x="829" y="85"/>
                    <a:pt x="825" y="85"/>
                  </a:cubicBezTo>
                  <a:cubicBezTo>
                    <a:pt x="820" y="85"/>
                    <a:pt x="816" y="86"/>
                    <a:pt x="813" y="86"/>
                  </a:cubicBezTo>
                  <a:cubicBezTo>
                    <a:pt x="810" y="87"/>
                    <a:pt x="813" y="89"/>
                    <a:pt x="817" y="90"/>
                  </a:cubicBezTo>
                  <a:cubicBezTo>
                    <a:pt x="823" y="92"/>
                    <a:pt x="825" y="93"/>
                    <a:pt x="821" y="94"/>
                  </a:cubicBezTo>
                  <a:cubicBezTo>
                    <a:pt x="818" y="94"/>
                    <a:pt x="814" y="96"/>
                    <a:pt x="811" y="96"/>
                  </a:cubicBezTo>
                  <a:cubicBezTo>
                    <a:pt x="811" y="96"/>
                    <a:pt x="810" y="96"/>
                    <a:pt x="809" y="96"/>
                  </a:cubicBezTo>
                  <a:cubicBezTo>
                    <a:pt x="807" y="95"/>
                    <a:pt x="803" y="94"/>
                    <a:pt x="798" y="94"/>
                  </a:cubicBezTo>
                  <a:cubicBezTo>
                    <a:pt x="796" y="94"/>
                    <a:pt x="793" y="94"/>
                    <a:pt x="790" y="94"/>
                  </a:cubicBezTo>
                  <a:cubicBezTo>
                    <a:pt x="790" y="95"/>
                    <a:pt x="790" y="95"/>
                    <a:pt x="789" y="95"/>
                  </a:cubicBezTo>
                  <a:cubicBezTo>
                    <a:pt x="789" y="95"/>
                    <a:pt x="789" y="95"/>
                    <a:pt x="788" y="95"/>
                  </a:cubicBezTo>
                  <a:cubicBezTo>
                    <a:pt x="788" y="95"/>
                    <a:pt x="788" y="95"/>
                    <a:pt x="788" y="95"/>
                  </a:cubicBezTo>
                  <a:cubicBezTo>
                    <a:pt x="788" y="95"/>
                    <a:pt x="788" y="95"/>
                    <a:pt x="788" y="95"/>
                  </a:cubicBezTo>
                  <a:cubicBezTo>
                    <a:pt x="787" y="95"/>
                    <a:pt x="786" y="95"/>
                    <a:pt x="785" y="95"/>
                  </a:cubicBezTo>
                  <a:cubicBezTo>
                    <a:pt x="773" y="96"/>
                    <a:pt x="766" y="98"/>
                    <a:pt x="764" y="99"/>
                  </a:cubicBezTo>
                  <a:cubicBezTo>
                    <a:pt x="763" y="99"/>
                    <a:pt x="762" y="99"/>
                    <a:pt x="760" y="99"/>
                  </a:cubicBezTo>
                  <a:cubicBezTo>
                    <a:pt x="759" y="99"/>
                    <a:pt x="757" y="99"/>
                    <a:pt x="756" y="99"/>
                  </a:cubicBezTo>
                  <a:cubicBezTo>
                    <a:pt x="753" y="99"/>
                    <a:pt x="754" y="98"/>
                    <a:pt x="755" y="97"/>
                  </a:cubicBezTo>
                  <a:cubicBezTo>
                    <a:pt x="756" y="95"/>
                    <a:pt x="752" y="95"/>
                    <a:pt x="754" y="94"/>
                  </a:cubicBezTo>
                  <a:cubicBezTo>
                    <a:pt x="755" y="94"/>
                    <a:pt x="756" y="94"/>
                    <a:pt x="755" y="94"/>
                  </a:cubicBezTo>
                  <a:cubicBezTo>
                    <a:pt x="755" y="94"/>
                    <a:pt x="753" y="94"/>
                    <a:pt x="750" y="95"/>
                  </a:cubicBezTo>
                  <a:cubicBezTo>
                    <a:pt x="746" y="95"/>
                    <a:pt x="745" y="96"/>
                    <a:pt x="744" y="96"/>
                  </a:cubicBezTo>
                  <a:cubicBezTo>
                    <a:pt x="744" y="96"/>
                    <a:pt x="744" y="96"/>
                    <a:pt x="744" y="96"/>
                  </a:cubicBezTo>
                  <a:cubicBezTo>
                    <a:pt x="743" y="96"/>
                    <a:pt x="743" y="96"/>
                    <a:pt x="743" y="96"/>
                  </a:cubicBezTo>
                  <a:cubicBezTo>
                    <a:pt x="743" y="96"/>
                    <a:pt x="742" y="97"/>
                    <a:pt x="741" y="97"/>
                  </a:cubicBezTo>
                  <a:cubicBezTo>
                    <a:pt x="740" y="98"/>
                    <a:pt x="739" y="98"/>
                    <a:pt x="738" y="98"/>
                  </a:cubicBezTo>
                  <a:cubicBezTo>
                    <a:pt x="738" y="98"/>
                    <a:pt x="738" y="98"/>
                    <a:pt x="738" y="98"/>
                  </a:cubicBezTo>
                  <a:cubicBezTo>
                    <a:pt x="737" y="98"/>
                    <a:pt x="737" y="98"/>
                    <a:pt x="736" y="98"/>
                  </a:cubicBezTo>
                  <a:cubicBezTo>
                    <a:pt x="733" y="98"/>
                    <a:pt x="727" y="98"/>
                    <a:pt x="721" y="99"/>
                  </a:cubicBezTo>
                  <a:cubicBezTo>
                    <a:pt x="714" y="101"/>
                    <a:pt x="707" y="102"/>
                    <a:pt x="709" y="103"/>
                  </a:cubicBezTo>
                  <a:cubicBezTo>
                    <a:pt x="710" y="103"/>
                    <a:pt x="708" y="104"/>
                    <a:pt x="705" y="104"/>
                  </a:cubicBezTo>
                  <a:cubicBezTo>
                    <a:pt x="702" y="104"/>
                    <a:pt x="699" y="109"/>
                    <a:pt x="688" y="109"/>
                  </a:cubicBezTo>
                  <a:cubicBezTo>
                    <a:pt x="687" y="109"/>
                    <a:pt x="685" y="108"/>
                    <a:pt x="682" y="108"/>
                  </a:cubicBezTo>
                  <a:cubicBezTo>
                    <a:pt x="667" y="106"/>
                    <a:pt x="681" y="100"/>
                    <a:pt x="669" y="99"/>
                  </a:cubicBezTo>
                  <a:cubicBezTo>
                    <a:pt x="666" y="99"/>
                    <a:pt x="664" y="99"/>
                    <a:pt x="662" y="99"/>
                  </a:cubicBezTo>
                  <a:cubicBezTo>
                    <a:pt x="657" y="99"/>
                    <a:pt x="657" y="100"/>
                    <a:pt x="658" y="102"/>
                  </a:cubicBezTo>
                  <a:cubicBezTo>
                    <a:pt x="658" y="104"/>
                    <a:pt x="656" y="105"/>
                    <a:pt x="658" y="107"/>
                  </a:cubicBezTo>
                  <a:cubicBezTo>
                    <a:pt x="659" y="108"/>
                    <a:pt x="662" y="109"/>
                    <a:pt x="665" y="111"/>
                  </a:cubicBezTo>
                  <a:cubicBezTo>
                    <a:pt x="668" y="113"/>
                    <a:pt x="667" y="114"/>
                    <a:pt x="665" y="114"/>
                  </a:cubicBezTo>
                  <a:cubicBezTo>
                    <a:pt x="665" y="114"/>
                    <a:pt x="665" y="114"/>
                    <a:pt x="665" y="114"/>
                  </a:cubicBezTo>
                  <a:cubicBezTo>
                    <a:pt x="663" y="114"/>
                    <a:pt x="656" y="113"/>
                    <a:pt x="649" y="113"/>
                  </a:cubicBezTo>
                  <a:cubicBezTo>
                    <a:pt x="647" y="113"/>
                    <a:pt x="645" y="113"/>
                    <a:pt x="643" y="113"/>
                  </a:cubicBezTo>
                  <a:cubicBezTo>
                    <a:pt x="638" y="114"/>
                    <a:pt x="633" y="115"/>
                    <a:pt x="631" y="116"/>
                  </a:cubicBezTo>
                  <a:cubicBezTo>
                    <a:pt x="628" y="118"/>
                    <a:pt x="629" y="119"/>
                    <a:pt x="631" y="121"/>
                  </a:cubicBezTo>
                  <a:cubicBezTo>
                    <a:pt x="632" y="122"/>
                    <a:pt x="627" y="123"/>
                    <a:pt x="620" y="123"/>
                  </a:cubicBezTo>
                  <a:cubicBezTo>
                    <a:pt x="617" y="123"/>
                    <a:pt x="614" y="123"/>
                    <a:pt x="611" y="122"/>
                  </a:cubicBezTo>
                  <a:cubicBezTo>
                    <a:pt x="604" y="122"/>
                    <a:pt x="598" y="121"/>
                    <a:pt x="595" y="121"/>
                  </a:cubicBezTo>
                  <a:cubicBezTo>
                    <a:pt x="593" y="121"/>
                    <a:pt x="592" y="121"/>
                    <a:pt x="592" y="121"/>
                  </a:cubicBezTo>
                  <a:cubicBezTo>
                    <a:pt x="591" y="122"/>
                    <a:pt x="594" y="124"/>
                    <a:pt x="602" y="125"/>
                  </a:cubicBezTo>
                  <a:cubicBezTo>
                    <a:pt x="607" y="125"/>
                    <a:pt x="612" y="126"/>
                    <a:pt x="612" y="127"/>
                  </a:cubicBezTo>
                  <a:cubicBezTo>
                    <a:pt x="612" y="128"/>
                    <a:pt x="610" y="129"/>
                    <a:pt x="607" y="129"/>
                  </a:cubicBezTo>
                  <a:cubicBezTo>
                    <a:pt x="600" y="129"/>
                    <a:pt x="588" y="126"/>
                    <a:pt x="586" y="126"/>
                  </a:cubicBezTo>
                  <a:cubicBezTo>
                    <a:pt x="580" y="125"/>
                    <a:pt x="577" y="122"/>
                    <a:pt x="573" y="119"/>
                  </a:cubicBezTo>
                  <a:cubicBezTo>
                    <a:pt x="567" y="116"/>
                    <a:pt x="553" y="115"/>
                    <a:pt x="555" y="115"/>
                  </a:cubicBezTo>
                  <a:cubicBezTo>
                    <a:pt x="556" y="114"/>
                    <a:pt x="556" y="114"/>
                    <a:pt x="554" y="114"/>
                  </a:cubicBezTo>
                  <a:cubicBezTo>
                    <a:pt x="553" y="114"/>
                    <a:pt x="554" y="114"/>
                    <a:pt x="552" y="114"/>
                  </a:cubicBezTo>
                  <a:cubicBezTo>
                    <a:pt x="552" y="114"/>
                    <a:pt x="552" y="114"/>
                    <a:pt x="552" y="114"/>
                  </a:cubicBezTo>
                  <a:cubicBezTo>
                    <a:pt x="552" y="114"/>
                    <a:pt x="552" y="114"/>
                    <a:pt x="552" y="114"/>
                  </a:cubicBezTo>
                  <a:cubicBezTo>
                    <a:pt x="549" y="114"/>
                    <a:pt x="548" y="114"/>
                    <a:pt x="549" y="113"/>
                  </a:cubicBezTo>
                  <a:cubicBezTo>
                    <a:pt x="550" y="113"/>
                    <a:pt x="548" y="113"/>
                    <a:pt x="545" y="112"/>
                  </a:cubicBezTo>
                  <a:cubicBezTo>
                    <a:pt x="543" y="111"/>
                    <a:pt x="543" y="111"/>
                    <a:pt x="545" y="111"/>
                  </a:cubicBezTo>
                  <a:cubicBezTo>
                    <a:pt x="546" y="111"/>
                    <a:pt x="548" y="111"/>
                    <a:pt x="551" y="112"/>
                  </a:cubicBezTo>
                  <a:cubicBezTo>
                    <a:pt x="557" y="112"/>
                    <a:pt x="564" y="112"/>
                    <a:pt x="563" y="113"/>
                  </a:cubicBezTo>
                  <a:cubicBezTo>
                    <a:pt x="562" y="113"/>
                    <a:pt x="576" y="114"/>
                    <a:pt x="593" y="115"/>
                  </a:cubicBezTo>
                  <a:cubicBezTo>
                    <a:pt x="597" y="115"/>
                    <a:pt x="600" y="115"/>
                    <a:pt x="604" y="115"/>
                  </a:cubicBezTo>
                  <a:cubicBezTo>
                    <a:pt x="610" y="115"/>
                    <a:pt x="616" y="115"/>
                    <a:pt x="622" y="114"/>
                  </a:cubicBezTo>
                  <a:cubicBezTo>
                    <a:pt x="636" y="112"/>
                    <a:pt x="636" y="110"/>
                    <a:pt x="631" y="108"/>
                  </a:cubicBezTo>
                  <a:cubicBezTo>
                    <a:pt x="623" y="104"/>
                    <a:pt x="612" y="102"/>
                    <a:pt x="611" y="102"/>
                  </a:cubicBezTo>
                  <a:cubicBezTo>
                    <a:pt x="611" y="102"/>
                    <a:pt x="611" y="102"/>
                    <a:pt x="611" y="102"/>
                  </a:cubicBezTo>
                  <a:cubicBezTo>
                    <a:pt x="612" y="102"/>
                    <a:pt x="611" y="103"/>
                    <a:pt x="610" y="103"/>
                  </a:cubicBezTo>
                  <a:cubicBezTo>
                    <a:pt x="609" y="103"/>
                    <a:pt x="608" y="103"/>
                    <a:pt x="607" y="102"/>
                  </a:cubicBezTo>
                  <a:cubicBezTo>
                    <a:pt x="603" y="102"/>
                    <a:pt x="592" y="100"/>
                    <a:pt x="577" y="98"/>
                  </a:cubicBezTo>
                  <a:cubicBezTo>
                    <a:pt x="567" y="97"/>
                    <a:pt x="558" y="96"/>
                    <a:pt x="551" y="96"/>
                  </a:cubicBezTo>
                  <a:cubicBezTo>
                    <a:pt x="548" y="96"/>
                    <a:pt x="546" y="96"/>
                    <a:pt x="545" y="97"/>
                  </a:cubicBezTo>
                  <a:cubicBezTo>
                    <a:pt x="543" y="97"/>
                    <a:pt x="542" y="97"/>
                    <a:pt x="542" y="97"/>
                  </a:cubicBezTo>
                  <a:cubicBezTo>
                    <a:pt x="542" y="97"/>
                    <a:pt x="542" y="97"/>
                    <a:pt x="542" y="97"/>
                  </a:cubicBezTo>
                  <a:cubicBezTo>
                    <a:pt x="543" y="97"/>
                    <a:pt x="542" y="96"/>
                    <a:pt x="540" y="96"/>
                  </a:cubicBezTo>
                  <a:cubicBezTo>
                    <a:pt x="540" y="96"/>
                    <a:pt x="540" y="96"/>
                    <a:pt x="539" y="96"/>
                  </a:cubicBezTo>
                  <a:cubicBezTo>
                    <a:pt x="538" y="96"/>
                    <a:pt x="538" y="96"/>
                    <a:pt x="537" y="96"/>
                  </a:cubicBezTo>
                  <a:cubicBezTo>
                    <a:pt x="536" y="96"/>
                    <a:pt x="535" y="96"/>
                    <a:pt x="533" y="96"/>
                  </a:cubicBezTo>
                  <a:cubicBezTo>
                    <a:pt x="531" y="96"/>
                    <a:pt x="527" y="96"/>
                    <a:pt x="528" y="95"/>
                  </a:cubicBezTo>
                  <a:cubicBezTo>
                    <a:pt x="528" y="95"/>
                    <a:pt x="529" y="94"/>
                    <a:pt x="531" y="94"/>
                  </a:cubicBezTo>
                  <a:cubicBezTo>
                    <a:pt x="532" y="94"/>
                    <a:pt x="532" y="94"/>
                    <a:pt x="533" y="95"/>
                  </a:cubicBezTo>
                  <a:cubicBezTo>
                    <a:pt x="534" y="95"/>
                    <a:pt x="534" y="95"/>
                    <a:pt x="534" y="95"/>
                  </a:cubicBezTo>
                  <a:cubicBezTo>
                    <a:pt x="536" y="95"/>
                    <a:pt x="535" y="94"/>
                    <a:pt x="532" y="94"/>
                  </a:cubicBezTo>
                  <a:cubicBezTo>
                    <a:pt x="531" y="93"/>
                    <a:pt x="530" y="93"/>
                    <a:pt x="529" y="93"/>
                  </a:cubicBezTo>
                  <a:cubicBezTo>
                    <a:pt x="526" y="93"/>
                    <a:pt x="524" y="94"/>
                    <a:pt x="523" y="94"/>
                  </a:cubicBezTo>
                  <a:cubicBezTo>
                    <a:pt x="522" y="95"/>
                    <a:pt x="521" y="95"/>
                    <a:pt x="519" y="95"/>
                  </a:cubicBezTo>
                  <a:cubicBezTo>
                    <a:pt x="518" y="95"/>
                    <a:pt x="517" y="95"/>
                    <a:pt x="515" y="94"/>
                  </a:cubicBezTo>
                  <a:cubicBezTo>
                    <a:pt x="513" y="94"/>
                    <a:pt x="512" y="94"/>
                    <a:pt x="510" y="94"/>
                  </a:cubicBezTo>
                  <a:cubicBezTo>
                    <a:pt x="510" y="94"/>
                    <a:pt x="509" y="94"/>
                    <a:pt x="509" y="94"/>
                  </a:cubicBezTo>
                  <a:cubicBezTo>
                    <a:pt x="509" y="94"/>
                    <a:pt x="509" y="94"/>
                    <a:pt x="508" y="94"/>
                  </a:cubicBezTo>
                  <a:cubicBezTo>
                    <a:pt x="508" y="94"/>
                    <a:pt x="507" y="94"/>
                    <a:pt x="506" y="94"/>
                  </a:cubicBezTo>
                  <a:cubicBezTo>
                    <a:pt x="505" y="94"/>
                    <a:pt x="501" y="94"/>
                    <a:pt x="498" y="93"/>
                  </a:cubicBezTo>
                  <a:cubicBezTo>
                    <a:pt x="494" y="93"/>
                    <a:pt x="498" y="93"/>
                    <a:pt x="506" y="92"/>
                  </a:cubicBezTo>
                  <a:cubicBezTo>
                    <a:pt x="515" y="91"/>
                    <a:pt x="516" y="89"/>
                    <a:pt x="512" y="89"/>
                  </a:cubicBezTo>
                  <a:cubicBezTo>
                    <a:pt x="508" y="89"/>
                    <a:pt x="505" y="88"/>
                    <a:pt x="502" y="88"/>
                  </a:cubicBezTo>
                  <a:cubicBezTo>
                    <a:pt x="500" y="88"/>
                    <a:pt x="496" y="88"/>
                    <a:pt x="493" y="88"/>
                  </a:cubicBezTo>
                  <a:cubicBezTo>
                    <a:pt x="492" y="88"/>
                    <a:pt x="491" y="88"/>
                    <a:pt x="491" y="88"/>
                  </a:cubicBezTo>
                  <a:cubicBezTo>
                    <a:pt x="489" y="89"/>
                    <a:pt x="488" y="90"/>
                    <a:pt x="485" y="90"/>
                  </a:cubicBezTo>
                  <a:cubicBezTo>
                    <a:pt x="485" y="90"/>
                    <a:pt x="485" y="90"/>
                    <a:pt x="484" y="90"/>
                  </a:cubicBezTo>
                  <a:cubicBezTo>
                    <a:pt x="483" y="90"/>
                    <a:pt x="482" y="90"/>
                    <a:pt x="484" y="89"/>
                  </a:cubicBezTo>
                  <a:cubicBezTo>
                    <a:pt x="485" y="89"/>
                    <a:pt x="485" y="89"/>
                    <a:pt x="484" y="89"/>
                  </a:cubicBezTo>
                  <a:cubicBezTo>
                    <a:pt x="484" y="89"/>
                    <a:pt x="484" y="89"/>
                    <a:pt x="484" y="89"/>
                  </a:cubicBezTo>
                  <a:cubicBezTo>
                    <a:pt x="483" y="89"/>
                    <a:pt x="483" y="89"/>
                    <a:pt x="483" y="89"/>
                  </a:cubicBezTo>
                  <a:cubicBezTo>
                    <a:pt x="483" y="89"/>
                    <a:pt x="484" y="88"/>
                    <a:pt x="483" y="88"/>
                  </a:cubicBezTo>
                  <a:cubicBezTo>
                    <a:pt x="482" y="88"/>
                    <a:pt x="489" y="86"/>
                    <a:pt x="485" y="86"/>
                  </a:cubicBezTo>
                  <a:cubicBezTo>
                    <a:pt x="484" y="86"/>
                    <a:pt x="483" y="86"/>
                    <a:pt x="483" y="86"/>
                  </a:cubicBezTo>
                  <a:cubicBezTo>
                    <a:pt x="481" y="86"/>
                    <a:pt x="480" y="86"/>
                    <a:pt x="479" y="86"/>
                  </a:cubicBezTo>
                  <a:cubicBezTo>
                    <a:pt x="478" y="86"/>
                    <a:pt x="477" y="86"/>
                    <a:pt x="476" y="86"/>
                  </a:cubicBezTo>
                  <a:cubicBezTo>
                    <a:pt x="476" y="86"/>
                    <a:pt x="476" y="86"/>
                    <a:pt x="476" y="86"/>
                  </a:cubicBezTo>
                  <a:cubicBezTo>
                    <a:pt x="476" y="86"/>
                    <a:pt x="476" y="86"/>
                    <a:pt x="476" y="86"/>
                  </a:cubicBezTo>
                  <a:cubicBezTo>
                    <a:pt x="475" y="86"/>
                    <a:pt x="476" y="88"/>
                    <a:pt x="474" y="89"/>
                  </a:cubicBezTo>
                  <a:cubicBezTo>
                    <a:pt x="473" y="90"/>
                    <a:pt x="471" y="90"/>
                    <a:pt x="470" y="90"/>
                  </a:cubicBezTo>
                  <a:cubicBezTo>
                    <a:pt x="469" y="90"/>
                    <a:pt x="468" y="89"/>
                    <a:pt x="467" y="89"/>
                  </a:cubicBezTo>
                  <a:cubicBezTo>
                    <a:pt x="467" y="88"/>
                    <a:pt x="467" y="88"/>
                    <a:pt x="466" y="88"/>
                  </a:cubicBezTo>
                  <a:cubicBezTo>
                    <a:pt x="465" y="88"/>
                    <a:pt x="464" y="89"/>
                    <a:pt x="462" y="90"/>
                  </a:cubicBezTo>
                  <a:cubicBezTo>
                    <a:pt x="460" y="91"/>
                    <a:pt x="459" y="91"/>
                    <a:pt x="458" y="91"/>
                  </a:cubicBezTo>
                  <a:cubicBezTo>
                    <a:pt x="457" y="91"/>
                    <a:pt x="457" y="91"/>
                    <a:pt x="458" y="90"/>
                  </a:cubicBezTo>
                  <a:cubicBezTo>
                    <a:pt x="458" y="89"/>
                    <a:pt x="456" y="87"/>
                    <a:pt x="455" y="87"/>
                  </a:cubicBezTo>
                  <a:cubicBezTo>
                    <a:pt x="455" y="87"/>
                    <a:pt x="455" y="87"/>
                    <a:pt x="455" y="87"/>
                  </a:cubicBezTo>
                  <a:cubicBezTo>
                    <a:pt x="455" y="88"/>
                    <a:pt x="455" y="88"/>
                    <a:pt x="454" y="88"/>
                  </a:cubicBezTo>
                  <a:cubicBezTo>
                    <a:pt x="453" y="88"/>
                    <a:pt x="451" y="88"/>
                    <a:pt x="449" y="87"/>
                  </a:cubicBezTo>
                  <a:cubicBezTo>
                    <a:pt x="449" y="87"/>
                    <a:pt x="449" y="87"/>
                    <a:pt x="449" y="87"/>
                  </a:cubicBezTo>
                  <a:cubicBezTo>
                    <a:pt x="446" y="87"/>
                    <a:pt x="446" y="88"/>
                    <a:pt x="447" y="89"/>
                  </a:cubicBezTo>
                  <a:cubicBezTo>
                    <a:pt x="448" y="89"/>
                    <a:pt x="443" y="90"/>
                    <a:pt x="440" y="91"/>
                  </a:cubicBezTo>
                  <a:cubicBezTo>
                    <a:pt x="438" y="92"/>
                    <a:pt x="437" y="92"/>
                    <a:pt x="434" y="92"/>
                  </a:cubicBezTo>
                  <a:cubicBezTo>
                    <a:pt x="433" y="92"/>
                    <a:pt x="431" y="92"/>
                    <a:pt x="429" y="92"/>
                  </a:cubicBezTo>
                  <a:cubicBezTo>
                    <a:pt x="428" y="92"/>
                    <a:pt x="427" y="92"/>
                    <a:pt x="426" y="92"/>
                  </a:cubicBezTo>
                  <a:cubicBezTo>
                    <a:pt x="422" y="92"/>
                    <a:pt x="420" y="93"/>
                    <a:pt x="422" y="94"/>
                  </a:cubicBezTo>
                  <a:cubicBezTo>
                    <a:pt x="423" y="95"/>
                    <a:pt x="424" y="95"/>
                    <a:pt x="423" y="95"/>
                  </a:cubicBezTo>
                  <a:cubicBezTo>
                    <a:pt x="423" y="95"/>
                    <a:pt x="423" y="95"/>
                    <a:pt x="422" y="95"/>
                  </a:cubicBezTo>
                  <a:cubicBezTo>
                    <a:pt x="421" y="95"/>
                    <a:pt x="420" y="94"/>
                    <a:pt x="418" y="94"/>
                  </a:cubicBezTo>
                  <a:cubicBezTo>
                    <a:pt x="416" y="94"/>
                    <a:pt x="414" y="95"/>
                    <a:pt x="414" y="95"/>
                  </a:cubicBezTo>
                  <a:cubicBezTo>
                    <a:pt x="414" y="96"/>
                    <a:pt x="413" y="97"/>
                    <a:pt x="411" y="97"/>
                  </a:cubicBezTo>
                  <a:cubicBezTo>
                    <a:pt x="410" y="97"/>
                    <a:pt x="410" y="98"/>
                    <a:pt x="410" y="98"/>
                  </a:cubicBezTo>
                  <a:cubicBezTo>
                    <a:pt x="408" y="98"/>
                    <a:pt x="408" y="97"/>
                    <a:pt x="408" y="96"/>
                  </a:cubicBezTo>
                  <a:cubicBezTo>
                    <a:pt x="408" y="96"/>
                    <a:pt x="408" y="95"/>
                    <a:pt x="408" y="95"/>
                  </a:cubicBezTo>
                  <a:cubicBezTo>
                    <a:pt x="407" y="95"/>
                    <a:pt x="407" y="96"/>
                    <a:pt x="406" y="96"/>
                  </a:cubicBezTo>
                  <a:cubicBezTo>
                    <a:pt x="405" y="97"/>
                    <a:pt x="403" y="97"/>
                    <a:pt x="403" y="97"/>
                  </a:cubicBezTo>
                  <a:cubicBezTo>
                    <a:pt x="403" y="97"/>
                    <a:pt x="402" y="97"/>
                    <a:pt x="402" y="96"/>
                  </a:cubicBezTo>
                  <a:cubicBezTo>
                    <a:pt x="402" y="96"/>
                    <a:pt x="402" y="96"/>
                    <a:pt x="402" y="96"/>
                  </a:cubicBezTo>
                  <a:cubicBezTo>
                    <a:pt x="402" y="96"/>
                    <a:pt x="401" y="97"/>
                    <a:pt x="401" y="97"/>
                  </a:cubicBezTo>
                  <a:cubicBezTo>
                    <a:pt x="400" y="98"/>
                    <a:pt x="400" y="99"/>
                    <a:pt x="399" y="99"/>
                  </a:cubicBezTo>
                  <a:cubicBezTo>
                    <a:pt x="399" y="99"/>
                    <a:pt x="398" y="98"/>
                    <a:pt x="397" y="98"/>
                  </a:cubicBezTo>
                  <a:cubicBezTo>
                    <a:pt x="396" y="98"/>
                    <a:pt x="394" y="98"/>
                    <a:pt x="394" y="98"/>
                  </a:cubicBezTo>
                  <a:cubicBezTo>
                    <a:pt x="394" y="98"/>
                    <a:pt x="394" y="98"/>
                    <a:pt x="394" y="98"/>
                  </a:cubicBezTo>
                  <a:cubicBezTo>
                    <a:pt x="396" y="98"/>
                    <a:pt x="395" y="98"/>
                    <a:pt x="394" y="99"/>
                  </a:cubicBezTo>
                  <a:cubicBezTo>
                    <a:pt x="393" y="99"/>
                    <a:pt x="393" y="99"/>
                    <a:pt x="393" y="99"/>
                  </a:cubicBezTo>
                  <a:cubicBezTo>
                    <a:pt x="393" y="99"/>
                    <a:pt x="393" y="99"/>
                    <a:pt x="392" y="99"/>
                  </a:cubicBezTo>
                  <a:cubicBezTo>
                    <a:pt x="391" y="98"/>
                    <a:pt x="391" y="98"/>
                    <a:pt x="390" y="98"/>
                  </a:cubicBezTo>
                  <a:cubicBezTo>
                    <a:pt x="389" y="98"/>
                    <a:pt x="389" y="98"/>
                    <a:pt x="389" y="99"/>
                  </a:cubicBezTo>
                  <a:cubicBezTo>
                    <a:pt x="389" y="99"/>
                    <a:pt x="387" y="100"/>
                    <a:pt x="385" y="100"/>
                  </a:cubicBezTo>
                  <a:cubicBezTo>
                    <a:pt x="384" y="100"/>
                    <a:pt x="384" y="100"/>
                    <a:pt x="385" y="100"/>
                  </a:cubicBezTo>
                  <a:cubicBezTo>
                    <a:pt x="385" y="100"/>
                    <a:pt x="385" y="100"/>
                    <a:pt x="385" y="100"/>
                  </a:cubicBezTo>
                  <a:cubicBezTo>
                    <a:pt x="385" y="100"/>
                    <a:pt x="385" y="100"/>
                    <a:pt x="385" y="100"/>
                  </a:cubicBezTo>
                  <a:cubicBezTo>
                    <a:pt x="386" y="100"/>
                    <a:pt x="383" y="102"/>
                    <a:pt x="379" y="102"/>
                  </a:cubicBezTo>
                  <a:cubicBezTo>
                    <a:pt x="376" y="103"/>
                    <a:pt x="375" y="104"/>
                    <a:pt x="378" y="104"/>
                  </a:cubicBezTo>
                  <a:cubicBezTo>
                    <a:pt x="378" y="104"/>
                    <a:pt x="378" y="104"/>
                    <a:pt x="378" y="104"/>
                  </a:cubicBezTo>
                  <a:cubicBezTo>
                    <a:pt x="379" y="104"/>
                    <a:pt x="379" y="104"/>
                    <a:pt x="380" y="104"/>
                  </a:cubicBezTo>
                  <a:cubicBezTo>
                    <a:pt x="382" y="104"/>
                    <a:pt x="384" y="104"/>
                    <a:pt x="383" y="105"/>
                  </a:cubicBezTo>
                  <a:cubicBezTo>
                    <a:pt x="383" y="105"/>
                    <a:pt x="381" y="105"/>
                    <a:pt x="380" y="105"/>
                  </a:cubicBezTo>
                  <a:cubicBezTo>
                    <a:pt x="379" y="105"/>
                    <a:pt x="378" y="105"/>
                    <a:pt x="377" y="105"/>
                  </a:cubicBezTo>
                  <a:cubicBezTo>
                    <a:pt x="377" y="105"/>
                    <a:pt x="377" y="105"/>
                    <a:pt x="377" y="105"/>
                  </a:cubicBezTo>
                  <a:cubicBezTo>
                    <a:pt x="374" y="105"/>
                    <a:pt x="373" y="105"/>
                    <a:pt x="373" y="106"/>
                  </a:cubicBezTo>
                  <a:cubicBezTo>
                    <a:pt x="373" y="106"/>
                    <a:pt x="372" y="106"/>
                    <a:pt x="372" y="106"/>
                  </a:cubicBezTo>
                  <a:cubicBezTo>
                    <a:pt x="371" y="106"/>
                    <a:pt x="370" y="106"/>
                    <a:pt x="368" y="106"/>
                  </a:cubicBezTo>
                  <a:cubicBezTo>
                    <a:pt x="368" y="106"/>
                    <a:pt x="367" y="106"/>
                    <a:pt x="367" y="106"/>
                  </a:cubicBezTo>
                  <a:cubicBezTo>
                    <a:pt x="365" y="106"/>
                    <a:pt x="364" y="106"/>
                    <a:pt x="366" y="106"/>
                  </a:cubicBezTo>
                  <a:cubicBezTo>
                    <a:pt x="368" y="106"/>
                    <a:pt x="367" y="107"/>
                    <a:pt x="364" y="107"/>
                  </a:cubicBezTo>
                  <a:cubicBezTo>
                    <a:pt x="362" y="107"/>
                    <a:pt x="361" y="108"/>
                    <a:pt x="361" y="108"/>
                  </a:cubicBezTo>
                  <a:cubicBezTo>
                    <a:pt x="361" y="108"/>
                    <a:pt x="361" y="109"/>
                    <a:pt x="362" y="109"/>
                  </a:cubicBezTo>
                  <a:cubicBezTo>
                    <a:pt x="362" y="109"/>
                    <a:pt x="362" y="108"/>
                    <a:pt x="363" y="108"/>
                  </a:cubicBezTo>
                  <a:cubicBezTo>
                    <a:pt x="363" y="108"/>
                    <a:pt x="364" y="108"/>
                    <a:pt x="364" y="108"/>
                  </a:cubicBezTo>
                  <a:cubicBezTo>
                    <a:pt x="365" y="108"/>
                    <a:pt x="366" y="109"/>
                    <a:pt x="366" y="109"/>
                  </a:cubicBezTo>
                  <a:cubicBezTo>
                    <a:pt x="367" y="110"/>
                    <a:pt x="364" y="110"/>
                    <a:pt x="361" y="110"/>
                  </a:cubicBezTo>
                  <a:cubicBezTo>
                    <a:pt x="358" y="110"/>
                    <a:pt x="359" y="111"/>
                    <a:pt x="362" y="112"/>
                  </a:cubicBezTo>
                  <a:cubicBezTo>
                    <a:pt x="364" y="112"/>
                    <a:pt x="362" y="112"/>
                    <a:pt x="357" y="112"/>
                  </a:cubicBezTo>
                  <a:cubicBezTo>
                    <a:pt x="352" y="113"/>
                    <a:pt x="348" y="114"/>
                    <a:pt x="350" y="114"/>
                  </a:cubicBezTo>
                  <a:cubicBezTo>
                    <a:pt x="351" y="114"/>
                    <a:pt x="350" y="114"/>
                    <a:pt x="348" y="115"/>
                  </a:cubicBezTo>
                  <a:cubicBezTo>
                    <a:pt x="346" y="115"/>
                    <a:pt x="346" y="115"/>
                    <a:pt x="346" y="115"/>
                  </a:cubicBezTo>
                  <a:cubicBezTo>
                    <a:pt x="347" y="116"/>
                    <a:pt x="347" y="116"/>
                    <a:pt x="347" y="116"/>
                  </a:cubicBezTo>
                  <a:cubicBezTo>
                    <a:pt x="348" y="116"/>
                    <a:pt x="347" y="116"/>
                    <a:pt x="346" y="116"/>
                  </a:cubicBezTo>
                  <a:cubicBezTo>
                    <a:pt x="346" y="116"/>
                    <a:pt x="346" y="116"/>
                    <a:pt x="346" y="116"/>
                  </a:cubicBezTo>
                  <a:cubicBezTo>
                    <a:pt x="346" y="116"/>
                    <a:pt x="345" y="116"/>
                    <a:pt x="345" y="116"/>
                  </a:cubicBezTo>
                  <a:cubicBezTo>
                    <a:pt x="344" y="116"/>
                    <a:pt x="344" y="116"/>
                    <a:pt x="344" y="116"/>
                  </a:cubicBezTo>
                  <a:cubicBezTo>
                    <a:pt x="344" y="117"/>
                    <a:pt x="345" y="117"/>
                    <a:pt x="347" y="117"/>
                  </a:cubicBezTo>
                  <a:cubicBezTo>
                    <a:pt x="350" y="117"/>
                    <a:pt x="351" y="117"/>
                    <a:pt x="350" y="118"/>
                  </a:cubicBezTo>
                  <a:cubicBezTo>
                    <a:pt x="350" y="118"/>
                    <a:pt x="348" y="118"/>
                    <a:pt x="345" y="118"/>
                  </a:cubicBezTo>
                  <a:cubicBezTo>
                    <a:pt x="343" y="118"/>
                    <a:pt x="342" y="119"/>
                    <a:pt x="344" y="119"/>
                  </a:cubicBezTo>
                  <a:cubicBezTo>
                    <a:pt x="346" y="119"/>
                    <a:pt x="343" y="120"/>
                    <a:pt x="342" y="120"/>
                  </a:cubicBezTo>
                  <a:cubicBezTo>
                    <a:pt x="342" y="121"/>
                    <a:pt x="342" y="121"/>
                    <a:pt x="341" y="121"/>
                  </a:cubicBezTo>
                  <a:cubicBezTo>
                    <a:pt x="341" y="121"/>
                    <a:pt x="341" y="121"/>
                    <a:pt x="341" y="121"/>
                  </a:cubicBezTo>
                  <a:cubicBezTo>
                    <a:pt x="341" y="121"/>
                    <a:pt x="341" y="121"/>
                    <a:pt x="341" y="121"/>
                  </a:cubicBezTo>
                  <a:cubicBezTo>
                    <a:pt x="340" y="121"/>
                    <a:pt x="340" y="121"/>
                    <a:pt x="341" y="122"/>
                  </a:cubicBezTo>
                  <a:cubicBezTo>
                    <a:pt x="342" y="122"/>
                    <a:pt x="338" y="122"/>
                    <a:pt x="340" y="123"/>
                  </a:cubicBezTo>
                  <a:cubicBezTo>
                    <a:pt x="341" y="123"/>
                    <a:pt x="339" y="124"/>
                    <a:pt x="335" y="125"/>
                  </a:cubicBezTo>
                  <a:cubicBezTo>
                    <a:pt x="331" y="126"/>
                    <a:pt x="324" y="127"/>
                    <a:pt x="319" y="129"/>
                  </a:cubicBezTo>
                  <a:cubicBezTo>
                    <a:pt x="315" y="130"/>
                    <a:pt x="313" y="132"/>
                    <a:pt x="313" y="132"/>
                  </a:cubicBezTo>
                  <a:cubicBezTo>
                    <a:pt x="313" y="132"/>
                    <a:pt x="313" y="132"/>
                    <a:pt x="314" y="132"/>
                  </a:cubicBezTo>
                  <a:cubicBezTo>
                    <a:pt x="314" y="132"/>
                    <a:pt x="314" y="132"/>
                    <a:pt x="314" y="132"/>
                  </a:cubicBezTo>
                  <a:cubicBezTo>
                    <a:pt x="315" y="132"/>
                    <a:pt x="315" y="132"/>
                    <a:pt x="315" y="133"/>
                  </a:cubicBezTo>
                  <a:cubicBezTo>
                    <a:pt x="314" y="133"/>
                    <a:pt x="315" y="133"/>
                    <a:pt x="315" y="133"/>
                  </a:cubicBezTo>
                  <a:cubicBezTo>
                    <a:pt x="317" y="133"/>
                    <a:pt x="320" y="133"/>
                    <a:pt x="323" y="132"/>
                  </a:cubicBezTo>
                  <a:cubicBezTo>
                    <a:pt x="326" y="131"/>
                    <a:pt x="328" y="131"/>
                    <a:pt x="328" y="131"/>
                  </a:cubicBezTo>
                  <a:cubicBezTo>
                    <a:pt x="328" y="131"/>
                    <a:pt x="328" y="131"/>
                    <a:pt x="328" y="131"/>
                  </a:cubicBezTo>
                  <a:cubicBezTo>
                    <a:pt x="328" y="131"/>
                    <a:pt x="328" y="131"/>
                    <a:pt x="328" y="131"/>
                  </a:cubicBezTo>
                  <a:cubicBezTo>
                    <a:pt x="328" y="131"/>
                    <a:pt x="328" y="131"/>
                    <a:pt x="328" y="131"/>
                  </a:cubicBezTo>
                  <a:cubicBezTo>
                    <a:pt x="328" y="132"/>
                    <a:pt x="328" y="132"/>
                    <a:pt x="327" y="133"/>
                  </a:cubicBezTo>
                  <a:cubicBezTo>
                    <a:pt x="326" y="134"/>
                    <a:pt x="322" y="135"/>
                    <a:pt x="319" y="135"/>
                  </a:cubicBezTo>
                  <a:cubicBezTo>
                    <a:pt x="318" y="135"/>
                    <a:pt x="318" y="135"/>
                    <a:pt x="317" y="135"/>
                  </a:cubicBezTo>
                  <a:cubicBezTo>
                    <a:pt x="315" y="135"/>
                    <a:pt x="313" y="134"/>
                    <a:pt x="312" y="134"/>
                  </a:cubicBezTo>
                  <a:cubicBezTo>
                    <a:pt x="311" y="134"/>
                    <a:pt x="310" y="133"/>
                    <a:pt x="310" y="133"/>
                  </a:cubicBezTo>
                  <a:cubicBezTo>
                    <a:pt x="308" y="133"/>
                    <a:pt x="307" y="134"/>
                    <a:pt x="308" y="134"/>
                  </a:cubicBezTo>
                  <a:cubicBezTo>
                    <a:pt x="309" y="134"/>
                    <a:pt x="307" y="134"/>
                    <a:pt x="305" y="134"/>
                  </a:cubicBezTo>
                  <a:cubicBezTo>
                    <a:pt x="302" y="134"/>
                    <a:pt x="301" y="135"/>
                    <a:pt x="302" y="135"/>
                  </a:cubicBezTo>
                  <a:cubicBezTo>
                    <a:pt x="302" y="135"/>
                    <a:pt x="302" y="135"/>
                    <a:pt x="302" y="135"/>
                  </a:cubicBezTo>
                  <a:cubicBezTo>
                    <a:pt x="302" y="135"/>
                    <a:pt x="302" y="135"/>
                    <a:pt x="302" y="135"/>
                  </a:cubicBezTo>
                  <a:cubicBezTo>
                    <a:pt x="303" y="135"/>
                    <a:pt x="302" y="135"/>
                    <a:pt x="300" y="136"/>
                  </a:cubicBezTo>
                  <a:cubicBezTo>
                    <a:pt x="298" y="136"/>
                    <a:pt x="299" y="136"/>
                    <a:pt x="300" y="136"/>
                  </a:cubicBezTo>
                  <a:cubicBezTo>
                    <a:pt x="302" y="136"/>
                    <a:pt x="302" y="137"/>
                    <a:pt x="301" y="137"/>
                  </a:cubicBezTo>
                  <a:cubicBezTo>
                    <a:pt x="301" y="137"/>
                    <a:pt x="300" y="137"/>
                    <a:pt x="299" y="136"/>
                  </a:cubicBezTo>
                  <a:cubicBezTo>
                    <a:pt x="298" y="136"/>
                    <a:pt x="297" y="136"/>
                    <a:pt x="297" y="136"/>
                  </a:cubicBezTo>
                  <a:cubicBezTo>
                    <a:pt x="296" y="136"/>
                    <a:pt x="296" y="136"/>
                    <a:pt x="298" y="137"/>
                  </a:cubicBezTo>
                  <a:cubicBezTo>
                    <a:pt x="299" y="137"/>
                    <a:pt x="299" y="137"/>
                    <a:pt x="298" y="137"/>
                  </a:cubicBezTo>
                  <a:cubicBezTo>
                    <a:pt x="297" y="137"/>
                    <a:pt x="296" y="137"/>
                    <a:pt x="293" y="137"/>
                  </a:cubicBezTo>
                  <a:cubicBezTo>
                    <a:pt x="291" y="137"/>
                    <a:pt x="288" y="136"/>
                    <a:pt x="286" y="136"/>
                  </a:cubicBezTo>
                  <a:cubicBezTo>
                    <a:pt x="285" y="136"/>
                    <a:pt x="285" y="136"/>
                    <a:pt x="284" y="137"/>
                  </a:cubicBezTo>
                  <a:cubicBezTo>
                    <a:pt x="284" y="137"/>
                    <a:pt x="285" y="137"/>
                    <a:pt x="288" y="137"/>
                  </a:cubicBezTo>
                  <a:cubicBezTo>
                    <a:pt x="291" y="138"/>
                    <a:pt x="290" y="138"/>
                    <a:pt x="284" y="138"/>
                  </a:cubicBezTo>
                  <a:cubicBezTo>
                    <a:pt x="279" y="138"/>
                    <a:pt x="277" y="139"/>
                    <a:pt x="280" y="139"/>
                  </a:cubicBezTo>
                  <a:cubicBezTo>
                    <a:pt x="282" y="140"/>
                    <a:pt x="283" y="140"/>
                    <a:pt x="282" y="140"/>
                  </a:cubicBezTo>
                  <a:cubicBezTo>
                    <a:pt x="282" y="140"/>
                    <a:pt x="281" y="140"/>
                    <a:pt x="281" y="140"/>
                  </a:cubicBezTo>
                  <a:cubicBezTo>
                    <a:pt x="281" y="140"/>
                    <a:pt x="280" y="140"/>
                    <a:pt x="279" y="140"/>
                  </a:cubicBezTo>
                  <a:cubicBezTo>
                    <a:pt x="276" y="140"/>
                    <a:pt x="274" y="141"/>
                    <a:pt x="272" y="141"/>
                  </a:cubicBezTo>
                  <a:cubicBezTo>
                    <a:pt x="272" y="141"/>
                    <a:pt x="272" y="141"/>
                    <a:pt x="272" y="141"/>
                  </a:cubicBezTo>
                  <a:cubicBezTo>
                    <a:pt x="271" y="140"/>
                    <a:pt x="271" y="140"/>
                    <a:pt x="270" y="140"/>
                  </a:cubicBezTo>
                  <a:cubicBezTo>
                    <a:pt x="269" y="140"/>
                    <a:pt x="269" y="141"/>
                    <a:pt x="269" y="141"/>
                  </a:cubicBezTo>
                  <a:cubicBezTo>
                    <a:pt x="269" y="141"/>
                    <a:pt x="269" y="141"/>
                    <a:pt x="268" y="141"/>
                  </a:cubicBezTo>
                  <a:cubicBezTo>
                    <a:pt x="267" y="141"/>
                    <a:pt x="266" y="141"/>
                    <a:pt x="266" y="141"/>
                  </a:cubicBezTo>
                  <a:cubicBezTo>
                    <a:pt x="265" y="141"/>
                    <a:pt x="265" y="141"/>
                    <a:pt x="265" y="141"/>
                  </a:cubicBezTo>
                  <a:cubicBezTo>
                    <a:pt x="265" y="141"/>
                    <a:pt x="267" y="141"/>
                    <a:pt x="272" y="142"/>
                  </a:cubicBezTo>
                  <a:cubicBezTo>
                    <a:pt x="277" y="142"/>
                    <a:pt x="277" y="142"/>
                    <a:pt x="272" y="142"/>
                  </a:cubicBezTo>
                  <a:cubicBezTo>
                    <a:pt x="267" y="143"/>
                    <a:pt x="264" y="143"/>
                    <a:pt x="267" y="144"/>
                  </a:cubicBezTo>
                  <a:cubicBezTo>
                    <a:pt x="270" y="144"/>
                    <a:pt x="270" y="144"/>
                    <a:pt x="268" y="144"/>
                  </a:cubicBezTo>
                  <a:cubicBezTo>
                    <a:pt x="266" y="144"/>
                    <a:pt x="264" y="145"/>
                    <a:pt x="265" y="145"/>
                  </a:cubicBezTo>
                  <a:cubicBezTo>
                    <a:pt x="266" y="145"/>
                    <a:pt x="269" y="146"/>
                    <a:pt x="275" y="146"/>
                  </a:cubicBezTo>
                  <a:cubicBezTo>
                    <a:pt x="275" y="146"/>
                    <a:pt x="276" y="146"/>
                    <a:pt x="276" y="146"/>
                  </a:cubicBezTo>
                  <a:cubicBezTo>
                    <a:pt x="282" y="146"/>
                    <a:pt x="286" y="145"/>
                    <a:pt x="287" y="145"/>
                  </a:cubicBezTo>
                  <a:cubicBezTo>
                    <a:pt x="287" y="145"/>
                    <a:pt x="287" y="145"/>
                    <a:pt x="287" y="145"/>
                  </a:cubicBezTo>
                  <a:cubicBezTo>
                    <a:pt x="287" y="145"/>
                    <a:pt x="287" y="145"/>
                    <a:pt x="288" y="145"/>
                  </a:cubicBezTo>
                  <a:cubicBezTo>
                    <a:pt x="288" y="145"/>
                    <a:pt x="289" y="145"/>
                    <a:pt x="289" y="145"/>
                  </a:cubicBezTo>
                  <a:cubicBezTo>
                    <a:pt x="289" y="145"/>
                    <a:pt x="289" y="145"/>
                    <a:pt x="290" y="145"/>
                  </a:cubicBezTo>
                  <a:cubicBezTo>
                    <a:pt x="290" y="145"/>
                    <a:pt x="290" y="145"/>
                    <a:pt x="288" y="146"/>
                  </a:cubicBezTo>
                  <a:cubicBezTo>
                    <a:pt x="287" y="147"/>
                    <a:pt x="285" y="147"/>
                    <a:pt x="284" y="147"/>
                  </a:cubicBezTo>
                  <a:cubicBezTo>
                    <a:pt x="284" y="147"/>
                    <a:pt x="284" y="147"/>
                    <a:pt x="284" y="147"/>
                  </a:cubicBezTo>
                  <a:cubicBezTo>
                    <a:pt x="285" y="146"/>
                    <a:pt x="281" y="146"/>
                    <a:pt x="276" y="146"/>
                  </a:cubicBezTo>
                  <a:cubicBezTo>
                    <a:pt x="275" y="146"/>
                    <a:pt x="274" y="146"/>
                    <a:pt x="273" y="146"/>
                  </a:cubicBezTo>
                  <a:cubicBezTo>
                    <a:pt x="268" y="146"/>
                    <a:pt x="264" y="147"/>
                    <a:pt x="264" y="147"/>
                  </a:cubicBezTo>
                  <a:cubicBezTo>
                    <a:pt x="264" y="147"/>
                    <a:pt x="264" y="147"/>
                    <a:pt x="265" y="147"/>
                  </a:cubicBezTo>
                  <a:cubicBezTo>
                    <a:pt x="265" y="147"/>
                    <a:pt x="266" y="147"/>
                    <a:pt x="266" y="147"/>
                  </a:cubicBezTo>
                  <a:cubicBezTo>
                    <a:pt x="266" y="147"/>
                    <a:pt x="267" y="147"/>
                    <a:pt x="267" y="147"/>
                  </a:cubicBezTo>
                  <a:cubicBezTo>
                    <a:pt x="268" y="147"/>
                    <a:pt x="268" y="148"/>
                    <a:pt x="267" y="148"/>
                  </a:cubicBezTo>
                  <a:cubicBezTo>
                    <a:pt x="266" y="148"/>
                    <a:pt x="266" y="148"/>
                    <a:pt x="269" y="148"/>
                  </a:cubicBezTo>
                  <a:cubicBezTo>
                    <a:pt x="271" y="148"/>
                    <a:pt x="271" y="149"/>
                    <a:pt x="271" y="150"/>
                  </a:cubicBezTo>
                  <a:cubicBezTo>
                    <a:pt x="272" y="150"/>
                    <a:pt x="272" y="151"/>
                    <a:pt x="273" y="151"/>
                  </a:cubicBezTo>
                  <a:cubicBezTo>
                    <a:pt x="274" y="151"/>
                    <a:pt x="276" y="150"/>
                    <a:pt x="277" y="150"/>
                  </a:cubicBezTo>
                  <a:cubicBezTo>
                    <a:pt x="280" y="150"/>
                    <a:pt x="281" y="150"/>
                    <a:pt x="282" y="150"/>
                  </a:cubicBezTo>
                  <a:cubicBezTo>
                    <a:pt x="282" y="150"/>
                    <a:pt x="282" y="150"/>
                    <a:pt x="282" y="150"/>
                  </a:cubicBezTo>
                  <a:cubicBezTo>
                    <a:pt x="282" y="150"/>
                    <a:pt x="281" y="151"/>
                    <a:pt x="280" y="151"/>
                  </a:cubicBezTo>
                  <a:cubicBezTo>
                    <a:pt x="280" y="151"/>
                    <a:pt x="280" y="151"/>
                    <a:pt x="280" y="151"/>
                  </a:cubicBezTo>
                  <a:cubicBezTo>
                    <a:pt x="279" y="151"/>
                    <a:pt x="279" y="151"/>
                    <a:pt x="279" y="151"/>
                  </a:cubicBezTo>
                  <a:cubicBezTo>
                    <a:pt x="278" y="151"/>
                    <a:pt x="277" y="151"/>
                    <a:pt x="276" y="151"/>
                  </a:cubicBezTo>
                  <a:cubicBezTo>
                    <a:pt x="275" y="152"/>
                    <a:pt x="274" y="152"/>
                    <a:pt x="276" y="152"/>
                  </a:cubicBezTo>
                  <a:cubicBezTo>
                    <a:pt x="278" y="152"/>
                    <a:pt x="273" y="152"/>
                    <a:pt x="269" y="154"/>
                  </a:cubicBezTo>
                  <a:cubicBezTo>
                    <a:pt x="267" y="154"/>
                    <a:pt x="270" y="155"/>
                    <a:pt x="271" y="155"/>
                  </a:cubicBezTo>
                  <a:cubicBezTo>
                    <a:pt x="272" y="155"/>
                    <a:pt x="272" y="155"/>
                    <a:pt x="272" y="155"/>
                  </a:cubicBezTo>
                  <a:cubicBezTo>
                    <a:pt x="272" y="155"/>
                    <a:pt x="273" y="155"/>
                    <a:pt x="273" y="155"/>
                  </a:cubicBezTo>
                  <a:cubicBezTo>
                    <a:pt x="274" y="155"/>
                    <a:pt x="276" y="155"/>
                    <a:pt x="276" y="156"/>
                  </a:cubicBezTo>
                  <a:cubicBezTo>
                    <a:pt x="277" y="156"/>
                    <a:pt x="277" y="157"/>
                    <a:pt x="278" y="157"/>
                  </a:cubicBezTo>
                  <a:cubicBezTo>
                    <a:pt x="279" y="157"/>
                    <a:pt x="279" y="157"/>
                    <a:pt x="279" y="157"/>
                  </a:cubicBezTo>
                  <a:cubicBezTo>
                    <a:pt x="280" y="157"/>
                    <a:pt x="280" y="157"/>
                    <a:pt x="280" y="157"/>
                  </a:cubicBezTo>
                  <a:cubicBezTo>
                    <a:pt x="280" y="157"/>
                    <a:pt x="279" y="157"/>
                    <a:pt x="279" y="157"/>
                  </a:cubicBezTo>
                  <a:cubicBezTo>
                    <a:pt x="278" y="158"/>
                    <a:pt x="278" y="158"/>
                    <a:pt x="277" y="158"/>
                  </a:cubicBezTo>
                  <a:cubicBezTo>
                    <a:pt x="276" y="158"/>
                    <a:pt x="275" y="158"/>
                    <a:pt x="275" y="158"/>
                  </a:cubicBezTo>
                  <a:cubicBezTo>
                    <a:pt x="274" y="158"/>
                    <a:pt x="274" y="158"/>
                    <a:pt x="274" y="158"/>
                  </a:cubicBezTo>
                  <a:cubicBezTo>
                    <a:pt x="272" y="158"/>
                    <a:pt x="272" y="159"/>
                    <a:pt x="275" y="160"/>
                  </a:cubicBezTo>
                  <a:cubicBezTo>
                    <a:pt x="279" y="161"/>
                    <a:pt x="284" y="162"/>
                    <a:pt x="285" y="162"/>
                  </a:cubicBezTo>
                  <a:cubicBezTo>
                    <a:pt x="285" y="162"/>
                    <a:pt x="286" y="162"/>
                    <a:pt x="286" y="162"/>
                  </a:cubicBezTo>
                  <a:cubicBezTo>
                    <a:pt x="286" y="162"/>
                    <a:pt x="286" y="162"/>
                    <a:pt x="286" y="162"/>
                  </a:cubicBezTo>
                  <a:cubicBezTo>
                    <a:pt x="286" y="162"/>
                    <a:pt x="287" y="162"/>
                    <a:pt x="288" y="162"/>
                  </a:cubicBezTo>
                  <a:cubicBezTo>
                    <a:pt x="289" y="162"/>
                    <a:pt x="291" y="162"/>
                    <a:pt x="292" y="162"/>
                  </a:cubicBezTo>
                  <a:cubicBezTo>
                    <a:pt x="294" y="162"/>
                    <a:pt x="295" y="162"/>
                    <a:pt x="297" y="162"/>
                  </a:cubicBezTo>
                  <a:cubicBezTo>
                    <a:pt x="303" y="161"/>
                    <a:pt x="312" y="159"/>
                    <a:pt x="314" y="158"/>
                  </a:cubicBezTo>
                  <a:cubicBezTo>
                    <a:pt x="314" y="157"/>
                    <a:pt x="314" y="156"/>
                    <a:pt x="314" y="156"/>
                  </a:cubicBezTo>
                  <a:cubicBezTo>
                    <a:pt x="313" y="156"/>
                    <a:pt x="313" y="156"/>
                    <a:pt x="313" y="156"/>
                  </a:cubicBezTo>
                  <a:cubicBezTo>
                    <a:pt x="313" y="156"/>
                    <a:pt x="313" y="156"/>
                    <a:pt x="314" y="156"/>
                  </a:cubicBezTo>
                  <a:cubicBezTo>
                    <a:pt x="314" y="156"/>
                    <a:pt x="314" y="156"/>
                    <a:pt x="314" y="156"/>
                  </a:cubicBezTo>
                  <a:cubicBezTo>
                    <a:pt x="316" y="157"/>
                    <a:pt x="318" y="157"/>
                    <a:pt x="319" y="157"/>
                  </a:cubicBezTo>
                  <a:cubicBezTo>
                    <a:pt x="319" y="157"/>
                    <a:pt x="319" y="157"/>
                    <a:pt x="319" y="157"/>
                  </a:cubicBezTo>
                  <a:cubicBezTo>
                    <a:pt x="320" y="157"/>
                    <a:pt x="324" y="156"/>
                    <a:pt x="325" y="154"/>
                  </a:cubicBezTo>
                  <a:cubicBezTo>
                    <a:pt x="326" y="154"/>
                    <a:pt x="326" y="153"/>
                    <a:pt x="327" y="153"/>
                  </a:cubicBezTo>
                  <a:cubicBezTo>
                    <a:pt x="328" y="153"/>
                    <a:pt x="329" y="154"/>
                    <a:pt x="330" y="154"/>
                  </a:cubicBezTo>
                  <a:cubicBezTo>
                    <a:pt x="332" y="156"/>
                    <a:pt x="335" y="157"/>
                    <a:pt x="336" y="159"/>
                  </a:cubicBezTo>
                  <a:cubicBezTo>
                    <a:pt x="336" y="160"/>
                    <a:pt x="337" y="161"/>
                    <a:pt x="337" y="161"/>
                  </a:cubicBezTo>
                  <a:cubicBezTo>
                    <a:pt x="337" y="161"/>
                    <a:pt x="337" y="160"/>
                    <a:pt x="337" y="160"/>
                  </a:cubicBezTo>
                  <a:cubicBezTo>
                    <a:pt x="337" y="160"/>
                    <a:pt x="337" y="160"/>
                    <a:pt x="337" y="160"/>
                  </a:cubicBezTo>
                  <a:cubicBezTo>
                    <a:pt x="338" y="160"/>
                    <a:pt x="340" y="163"/>
                    <a:pt x="345" y="165"/>
                  </a:cubicBezTo>
                  <a:cubicBezTo>
                    <a:pt x="350" y="168"/>
                    <a:pt x="352" y="174"/>
                    <a:pt x="362" y="174"/>
                  </a:cubicBezTo>
                  <a:cubicBezTo>
                    <a:pt x="362" y="174"/>
                    <a:pt x="362" y="174"/>
                    <a:pt x="363" y="174"/>
                  </a:cubicBezTo>
                  <a:cubicBezTo>
                    <a:pt x="373" y="173"/>
                    <a:pt x="390" y="171"/>
                    <a:pt x="393" y="168"/>
                  </a:cubicBezTo>
                  <a:cubicBezTo>
                    <a:pt x="395" y="165"/>
                    <a:pt x="393" y="162"/>
                    <a:pt x="395" y="162"/>
                  </a:cubicBezTo>
                  <a:cubicBezTo>
                    <a:pt x="395" y="162"/>
                    <a:pt x="395" y="162"/>
                    <a:pt x="395" y="162"/>
                  </a:cubicBezTo>
                  <a:cubicBezTo>
                    <a:pt x="395" y="162"/>
                    <a:pt x="395" y="162"/>
                    <a:pt x="395" y="162"/>
                  </a:cubicBezTo>
                  <a:cubicBezTo>
                    <a:pt x="396" y="162"/>
                    <a:pt x="396" y="161"/>
                    <a:pt x="395" y="161"/>
                  </a:cubicBezTo>
                  <a:cubicBezTo>
                    <a:pt x="394" y="160"/>
                    <a:pt x="393" y="160"/>
                    <a:pt x="395" y="160"/>
                  </a:cubicBezTo>
                  <a:cubicBezTo>
                    <a:pt x="396" y="160"/>
                    <a:pt x="397" y="159"/>
                    <a:pt x="395" y="159"/>
                  </a:cubicBezTo>
                  <a:cubicBezTo>
                    <a:pt x="394" y="159"/>
                    <a:pt x="395" y="158"/>
                    <a:pt x="398" y="158"/>
                  </a:cubicBezTo>
                  <a:cubicBezTo>
                    <a:pt x="400" y="157"/>
                    <a:pt x="403" y="157"/>
                    <a:pt x="404" y="157"/>
                  </a:cubicBezTo>
                  <a:cubicBezTo>
                    <a:pt x="404" y="157"/>
                    <a:pt x="404" y="157"/>
                    <a:pt x="404" y="157"/>
                  </a:cubicBezTo>
                  <a:cubicBezTo>
                    <a:pt x="404" y="157"/>
                    <a:pt x="404" y="157"/>
                    <a:pt x="404" y="157"/>
                  </a:cubicBezTo>
                  <a:cubicBezTo>
                    <a:pt x="405" y="157"/>
                    <a:pt x="410" y="155"/>
                    <a:pt x="402" y="155"/>
                  </a:cubicBezTo>
                  <a:cubicBezTo>
                    <a:pt x="393" y="154"/>
                    <a:pt x="395" y="153"/>
                    <a:pt x="407" y="153"/>
                  </a:cubicBezTo>
                  <a:cubicBezTo>
                    <a:pt x="411" y="153"/>
                    <a:pt x="412" y="153"/>
                    <a:pt x="406" y="149"/>
                  </a:cubicBezTo>
                  <a:cubicBezTo>
                    <a:pt x="404" y="148"/>
                    <a:pt x="396" y="147"/>
                    <a:pt x="394" y="144"/>
                  </a:cubicBezTo>
                  <a:cubicBezTo>
                    <a:pt x="392" y="143"/>
                    <a:pt x="394" y="143"/>
                    <a:pt x="395" y="141"/>
                  </a:cubicBezTo>
                  <a:cubicBezTo>
                    <a:pt x="395" y="140"/>
                    <a:pt x="402" y="137"/>
                    <a:pt x="410" y="135"/>
                  </a:cubicBezTo>
                  <a:cubicBezTo>
                    <a:pt x="418" y="133"/>
                    <a:pt x="427" y="130"/>
                    <a:pt x="430" y="129"/>
                  </a:cubicBezTo>
                  <a:cubicBezTo>
                    <a:pt x="434" y="128"/>
                    <a:pt x="435" y="127"/>
                    <a:pt x="433" y="126"/>
                  </a:cubicBezTo>
                  <a:cubicBezTo>
                    <a:pt x="431" y="126"/>
                    <a:pt x="431" y="125"/>
                    <a:pt x="431" y="124"/>
                  </a:cubicBezTo>
                  <a:cubicBezTo>
                    <a:pt x="431" y="123"/>
                    <a:pt x="431" y="122"/>
                    <a:pt x="432" y="122"/>
                  </a:cubicBezTo>
                  <a:cubicBezTo>
                    <a:pt x="432" y="122"/>
                    <a:pt x="432" y="122"/>
                    <a:pt x="432" y="122"/>
                  </a:cubicBezTo>
                  <a:cubicBezTo>
                    <a:pt x="432" y="122"/>
                    <a:pt x="432" y="122"/>
                    <a:pt x="433" y="122"/>
                  </a:cubicBezTo>
                  <a:cubicBezTo>
                    <a:pt x="433" y="122"/>
                    <a:pt x="434" y="122"/>
                    <a:pt x="434" y="122"/>
                  </a:cubicBezTo>
                  <a:cubicBezTo>
                    <a:pt x="433" y="122"/>
                    <a:pt x="433" y="122"/>
                    <a:pt x="435" y="121"/>
                  </a:cubicBezTo>
                  <a:cubicBezTo>
                    <a:pt x="436" y="121"/>
                    <a:pt x="437" y="121"/>
                    <a:pt x="436" y="121"/>
                  </a:cubicBezTo>
                  <a:cubicBezTo>
                    <a:pt x="435" y="120"/>
                    <a:pt x="442" y="119"/>
                    <a:pt x="452" y="119"/>
                  </a:cubicBezTo>
                  <a:cubicBezTo>
                    <a:pt x="455" y="119"/>
                    <a:pt x="457" y="119"/>
                    <a:pt x="460" y="119"/>
                  </a:cubicBezTo>
                  <a:cubicBezTo>
                    <a:pt x="473" y="120"/>
                    <a:pt x="476" y="124"/>
                    <a:pt x="474" y="124"/>
                  </a:cubicBezTo>
                  <a:cubicBezTo>
                    <a:pt x="474" y="124"/>
                    <a:pt x="474" y="124"/>
                    <a:pt x="474" y="124"/>
                  </a:cubicBezTo>
                  <a:cubicBezTo>
                    <a:pt x="474" y="124"/>
                    <a:pt x="474" y="124"/>
                    <a:pt x="474" y="124"/>
                  </a:cubicBezTo>
                  <a:cubicBezTo>
                    <a:pt x="473" y="124"/>
                    <a:pt x="473" y="124"/>
                    <a:pt x="474" y="124"/>
                  </a:cubicBezTo>
                  <a:cubicBezTo>
                    <a:pt x="475" y="124"/>
                    <a:pt x="466" y="125"/>
                    <a:pt x="460" y="127"/>
                  </a:cubicBezTo>
                  <a:cubicBezTo>
                    <a:pt x="454" y="129"/>
                    <a:pt x="450" y="132"/>
                    <a:pt x="445" y="133"/>
                  </a:cubicBezTo>
                  <a:cubicBezTo>
                    <a:pt x="441" y="133"/>
                    <a:pt x="434" y="137"/>
                    <a:pt x="437" y="141"/>
                  </a:cubicBezTo>
                  <a:cubicBezTo>
                    <a:pt x="440" y="145"/>
                    <a:pt x="445" y="148"/>
                    <a:pt x="451" y="148"/>
                  </a:cubicBezTo>
                  <a:cubicBezTo>
                    <a:pt x="456" y="148"/>
                    <a:pt x="460" y="149"/>
                    <a:pt x="461" y="150"/>
                  </a:cubicBezTo>
                  <a:cubicBezTo>
                    <a:pt x="462" y="151"/>
                    <a:pt x="463" y="151"/>
                    <a:pt x="465" y="151"/>
                  </a:cubicBezTo>
                  <a:cubicBezTo>
                    <a:pt x="468" y="151"/>
                    <a:pt x="472" y="150"/>
                    <a:pt x="476" y="150"/>
                  </a:cubicBezTo>
                  <a:cubicBezTo>
                    <a:pt x="482" y="149"/>
                    <a:pt x="488" y="149"/>
                    <a:pt x="489" y="149"/>
                  </a:cubicBezTo>
                  <a:cubicBezTo>
                    <a:pt x="490" y="149"/>
                    <a:pt x="490" y="149"/>
                    <a:pt x="490" y="149"/>
                  </a:cubicBezTo>
                  <a:cubicBezTo>
                    <a:pt x="490" y="149"/>
                    <a:pt x="490" y="149"/>
                    <a:pt x="490" y="149"/>
                  </a:cubicBezTo>
                  <a:cubicBezTo>
                    <a:pt x="490" y="149"/>
                    <a:pt x="491" y="149"/>
                    <a:pt x="492" y="148"/>
                  </a:cubicBezTo>
                  <a:cubicBezTo>
                    <a:pt x="492" y="148"/>
                    <a:pt x="493" y="148"/>
                    <a:pt x="495" y="148"/>
                  </a:cubicBezTo>
                  <a:cubicBezTo>
                    <a:pt x="496" y="148"/>
                    <a:pt x="496" y="148"/>
                    <a:pt x="497" y="148"/>
                  </a:cubicBezTo>
                  <a:cubicBezTo>
                    <a:pt x="497" y="148"/>
                    <a:pt x="498" y="148"/>
                    <a:pt x="499" y="148"/>
                  </a:cubicBezTo>
                  <a:cubicBezTo>
                    <a:pt x="500" y="148"/>
                    <a:pt x="501" y="148"/>
                    <a:pt x="502" y="148"/>
                  </a:cubicBezTo>
                  <a:cubicBezTo>
                    <a:pt x="507" y="148"/>
                    <a:pt x="514" y="147"/>
                    <a:pt x="518" y="147"/>
                  </a:cubicBezTo>
                  <a:cubicBezTo>
                    <a:pt x="520" y="147"/>
                    <a:pt x="521" y="147"/>
                    <a:pt x="521" y="147"/>
                  </a:cubicBezTo>
                  <a:cubicBezTo>
                    <a:pt x="522" y="147"/>
                    <a:pt x="522" y="147"/>
                    <a:pt x="523" y="147"/>
                  </a:cubicBezTo>
                  <a:cubicBezTo>
                    <a:pt x="525" y="148"/>
                    <a:pt x="524" y="148"/>
                    <a:pt x="528" y="149"/>
                  </a:cubicBezTo>
                  <a:cubicBezTo>
                    <a:pt x="533" y="150"/>
                    <a:pt x="532" y="151"/>
                    <a:pt x="527" y="151"/>
                  </a:cubicBezTo>
                  <a:cubicBezTo>
                    <a:pt x="522" y="152"/>
                    <a:pt x="518" y="152"/>
                    <a:pt x="518" y="153"/>
                  </a:cubicBezTo>
                  <a:cubicBezTo>
                    <a:pt x="519" y="153"/>
                    <a:pt x="516" y="153"/>
                    <a:pt x="513" y="153"/>
                  </a:cubicBezTo>
                  <a:cubicBezTo>
                    <a:pt x="511" y="153"/>
                    <a:pt x="508" y="153"/>
                    <a:pt x="505" y="153"/>
                  </a:cubicBezTo>
                  <a:cubicBezTo>
                    <a:pt x="502" y="153"/>
                    <a:pt x="499" y="153"/>
                    <a:pt x="495" y="153"/>
                  </a:cubicBezTo>
                  <a:cubicBezTo>
                    <a:pt x="489" y="153"/>
                    <a:pt x="481" y="153"/>
                    <a:pt x="476" y="154"/>
                  </a:cubicBezTo>
                  <a:cubicBezTo>
                    <a:pt x="468" y="155"/>
                    <a:pt x="472" y="158"/>
                    <a:pt x="473" y="159"/>
                  </a:cubicBezTo>
                  <a:cubicBezTo>
                    <a:pt x="474" y="160"/>
                    <a:pt x="484" y="162"/>
                    <a:pt x="477" y="165"/>
                  </a:cubicBezTo>
                  <a:cubicBezTo>
                    <a:pt x="475" y="166"/>
                    <a:pt x="472" y="166"/>
                    <a:pt x="469" y="166"/>
                  </a:cubicBezTo>
                  <a:cubicBezTo>
                    <a:pt x="466" y="166"/>
                    <a:pt x="464" y="166"/>
                    <a:pt x="461" y="166"/>
                  </a:cubicBezTo>
                  <a:cubicBezTo>
                    <a:pt x="459" y="166"/>
                    <a:pt x="456" y="166"/>
                    <a:pt x="454" y="166"/>
                  </a:cubicBezTo>
                  <a:cubicBezTo>
                    <a:pt x="451" y="166"/>
                    <a:pt x="448" y="166"/>
                    <a:pt x="447" y="167"/>
                  </a:cubicBezTo>
                  <a:cubicBezTo>
                    <a:pt x="444" y="170"/>
                    <a:pt x="453" y="173"/>
                    <a:pt x="459" y="174"/>
                  </a:cubicBezTo>
                  <a:cubicBezTo>
                    <a:pt x="464" y="174"/>
                    <a:pt x="469" y="175"/>
                    <a:pt x="469" y="176"/>
                  </a:cubicBezTo>
                  <a:cubicBezTo>
                    <a:pt x="470" y="177"/>
                    <a:pt x="460" y="178"/>
                    <a:pt x="450" y="178"/>
                  </a:cubicBezTo>
                  <a:cubicBezTo>
                    <a:pt x="442" y="178"/>
                    <a:pt x="436" y="178"/>
                    <a:pt x="433" y="178"/>
                  </a:cubicBezTo>
                  <a:cubicBezTo>
                    <a:pt x="431" y="178"/>
                    <a:pt x="430" y="178"/>
                    <a:pt x="431" y="178"/>
                  </a:cubicBezTo>
                  <a:cubicBezTo>
                    <a:pt x="432" y="178"/>
                    <a:pt x="432" y="178"/>
                    <a:pt x="431" y="178"/>
                  </a:cubicBezTo>
                  <a:cubicBezTo>
                    <a:pt x="430" y="178"/>
                    <a:pt x="430" y="178"/>
                    <a:pt x="430" y="178"/>
                  </a:cubicBezTo>
                  <a:cubicBezTo>
                    <a:pt x="429" y="178"/>
                    <a:pt x="429" y="178"/>
                    <a:pt x="428" y="178"/>
                  </a:cubicBezTo>
                  <a:cubicBezTo>
                    <a:pt x="428" y="178"/>
                    <a:pt x="427" y="178"/>
                    <a:pt x="427" y="178"/>
                  </a:cubicBezTo>
                  <a:cubicBezTo>
                    <a:pt x="422" y="178"/>
                    <a:pt x="420" y="177"/>
                    <a:pt x="421" y="177"/>
                  </a:cubicBezTo>
                  <a:cubicBezTo>
                    <a:pt x="422" y="177"/>
                    <a:pt x="419" y="177"/>
                    <a:pt x="413" y="177"/>
                  </a:cubicBezTo>
                  <a:cubicBezTo>
                    <a:pt x="410" y="177"/>
                    <a:pt x="405" y="177"/>
                    <a:pt x="401" y="177"/>
                  </a:cubicBezTo>
                  <a:cubicBezTo>
                    <a:pt x="394" y="178"/>
                    <a:pt x="387" y="179"/>
                    <a:pt x="379" y="180"/>
                  </a:cubicBezTo>
                  <a:cubicBezTo>
                    <a:pt x="372" y="181"/>
                    <a:pt x="374" y="181"/>
                    <a:pt x="373" y="181"/>
                  </a:cubicBezTo>
                  <a:cubicBezTo>
                    <a:pt x="373" y="181"/>
                    <a:pt x="371" y="181"/>
                    <a:pt x="367" y="181"/>
                  </a:cubicBezTo>
                  <a:cubicBezTo>
                    <a:pt x="363" y="181"/>
                    <a:pt x="361" y="180"/>
                    <a:pt x="359" y="180"/>
                  </a:cubicBezTo>
                  <a:cubicBezTo>
                    <a:pt x="355" y="179"/>
                    <a:pt x="352" y="179"/>
                    <a:pt x="352" y="179"/>
                  </a:cubicBezTo>
                  <a:cubicBezTo>
                    <a:pt x="350" y="179"/>
                    <a:pt x="348" y="180"/>
                    <a:pt x="343" y="180"/>
                  </a:cubicBezTo>
                  <a:cubicBezTo>
                    <a:pt x="341" y="180"/>
                    <a:pt x="339" y="181"/>
                    <a:pt x="338" y="181"/>
                  </a:cubicBezTo>
                  <a:cubicBezTo>
                    <a:pt x="334" y="181"/>
                    <a:pt x="332" y="180"/>
                    <a:pt x="334" y="180"/>
                  </a:cubicBezTo>
                  <a:cubicBezTo>
                    <a:pt x="335" y="180"/>
                    <a:pt x="333" y="179"/>
                    <a:pt x="330" y="179"/>
                  </a:cubicBezTo>
                  <a:cubicBezTo>
                    <a:pt x="330" y="179"/>
                    <a:pt x="330" y="179"/>
                    <a:pt x="330" y="179"/>
                  </a:cubicBezTo>
                  <a:cubicBezTo>
                    <a:pt x="330" y="179"/>
                    <a:pt x="330" y="179"/>
                    <a:pt x="330" y="179"/>
                  </a:cubicBezTo>
                  <a:cubicBezTo>
                    <a:pt x="327" y="179"/>
                    <a:pt x="315" y="177"/>
                    <a:pt x="319" y="174"/>
                  </a:cubicBezTo>
                  <a:cubicBezTo>
                    <a:pt x="323" y="171"/>
                    <a:pt x="330" y="169"/>
                    <a:pt x="324" y="168"/>
                  </a:cubicBezTo>
                  <a:cubicBezTo>
                    <a:pt x="322" y="168"/>
                    <a:pt x="320" y="168"/>
                    <a:pt x="319" y="168"/>
                  </a:cubicBezTo>
                  <a:cubicBezTo>
                    <a:pt x="316" y="168"/>
                    <a:pt x="314" y="168"/>
                    <a:pt x="315" y="168"/>
                  </a:cubicBezTo>
                  <a:cubicBezTo>
                    <a:pt x="316" y="169"/>
                    <a:pt x="316" y="169"/>
                    <a:pt x="315" y="169"/>
                  </a:cubicBezTo>
                  <a:cubicBezTo>
                    <a:pt x="315" y="169"/>
                    <a:pt x="315" y="169"/>
                    <a:pt x="314" y="169"/>
                  </a:cubicBezTo>
                  <a:cubicBezTo>
                    <a:pt x="313" y="169"/>
                    <a:pt x="312" y="169"/>
                    <a:pt x="312" y="169"/>
                  </a:cubicBezTo>
                  <a:cubicBezTo>
                    <a:pt x="312" y="169"/>
                    <a:pt x="311" y="168"/>
                    <a:pt x="310" y="168"/>
                  </a:cubicBezTo>
                  <a:cubicBezTo>
                    <a:pt x="309" y="168"/>
                    <a:pt x="308" y="169"/>
                    <a:pt x="306" y="169"/>
                  </a:cubicBezTo>
                  <a:cubicBezTo>
                    <a:pt x="304" y="169"/>
                    <a:pt x="304" y="170"/>
                    <a:pt x="303" y="172"/>
                  </a:cubicBezTo>
                  <a:cubicBezTo>
                    <a:pt x="302" y="173"/>
                    <a:pt x="304" y="175"/>
                    <a:pt x="307" y="176"/>
                  </a:cubicBezTo>
                  <a:cubicBezTo>
                    <a:pt x="310" y="177"/>
                    <a:pt x="311" y="179"/>
                    <a:pt x="310" y="179"/>
                  </a:cubicBezTo>
                  <a:cubicBezTo>
                    <a:pt x="308" y="179"/>
                    <a:pt x="310" y="180"/>
                    <a:pt x="315" y="181"/>
                  </a:cubicBezTo>
                  <a:cubicBezTo>
                    <a:pt x="316" y="182"/>
                    <a:pt x="316" y="182"/>
                    <a:pt x="316" y="182"/>
                  </a:cubicBezTo>
                  <a:cubicBezTo>
                    <a:pt x="316" y="182"/>
                    <a:pt x="315" y="182"/>
                    <a:pt x="314" y="182"/>
                  </a:cubicBezTo>
                  <a:cubicBezTo>
                    <a:pt x="313" y="182"/>
                    <a:pt x="313" y="182"/>
                    <a:pt x="313" y="182"/>
                  </a:cubicBezTo>
                  <a:cubicBezTo>
                    <a:pt x="306" y="182"/>
                    <a:pt x="307" y="184"/>
                    <a:pt x="306" y="184"/>
                  </a:cubicBezTo>
                  <a:cubicBezTo>
                    <a:pt x="306" y="184"/>
                    <a:pt x="306" y="184"/>
                    <a:pt x="306" y="184"/>
                  </a:cubicBezTo>
                  <a:cubicBezTo>
                    <a:pt x="305" y="183"/>
                    <a:pt x="304" y="183"/>
                    <a:pt x="304" y="183"/>
                  </a:cubicBezTo>
                  <a:cubicBezTo>
                    <a:pt x="303" y="183"/>
                    <a:pt x="303" y="183"/>
                    <a:pt x="303" y="183"/>
                  </a:cubicBezTo>
                  <a:cubicBezTo>
                    <a:pt x="303" y="183"/>
                    <a:pt x="303" y="183"/>
                    <a:pt x="303" y="183"/>
                  </a:cubicBezTo>
                  <a:cubicBezTo>
                    <a:pt x="302" y="183"/>
                    <a:pt x="299" y="183"/>
                    <a:pt x="295" y="182"/>
                  </a:cubicBezTo>
                  <a:cubicBezTo>
                    <a:pt x="294" y="182"/>
                    <a:pt x="293" y="182"/>
                    <a:pt x="292" y="182"/>
                  </a:cubicBezTo>
                  <a:cubicBezTo>
                    <a:pt x="287" y="182"/>
                    <a:pt x="279" y="183"/>
                    <a:pt x="268" y="185"/>
                  </a:cubicBezTo>
                  <a:cubicBezTo>
                    <a:pt x="256" y="187"/>
                    <a:pt x="260" y="191"/>
                    <a:pt x="258" y="192"/>
                  </a:cubicBezTo>
                  <a:cubicBezTo>
                    <a:pt x="256" y="192"/>
                    <a:pt x="257" y="192"/>
                    <a:pt x="256" y="192"/>
                  </a:cubicBezTo>
                  <a:cubicBezTo>
                    <a:pt x="256" y="192"/>
                    <a:pt x="255" y="192"/>
                    <a:pt x="255" y="192"/>
                  </a:cubicBezTo>
                  <a:cubicBezTo>
                    <a:pt x="254" y="192"/>
                    <a:pt x="254" y="192"/>
                    <a:pt x="253" y="192"/>
                  </a:cubicBezTo>
                  <a:cubicBezTo>
                    <a:pt x="253" y="192"/>
                    <a:pt x="253" y="192"/>
                    <a:pt x="255" y="192"/>
                  </a:cubicBezTo>
                  <a:cubicBezTo>
                    <a:pt x="257" y="193"/>
                    <a:pt x="246" y="193"/>
                    <a:pt x="235" y="196"/>
                  </a:cubicBezTo>
                  <a:cubicBezTo>
                    <a:pt x="225" y="198"/>
                    <a:pt x="214" y="201"/>
                    <a:pt x="207" y="201"/>
                  </a:cubicBezTo>
                  <a:cubicBezTo>
                    <a:pt x="206" y="201"/>
                    <a:pt x="206" y="201"/>
                    <a:pt x="206" y="201"/>
                  </a:cubicBezTo>
                  <a:cubicBezTo>
                    <a:pt x="203" y="201"/>
                    <a:pt x="201" y="201"/>
                    <a:pt x="199" y="201"/>
                  </a:cubicBezTo>
                  <a:cubicBezTo>
                    <a:pt x="196" y="201"/>
                    <a:pt x="195" y="201"/>
                    <a:pt x="196" y="202"/>
                  </a:cubicBezTo>
                  <a:cubicBezTo>
                    <a:pt x="197" y="203"/>
                    <a:pt x="190" y="204"/>
                    <a:pt x="180" y="204"/>
                  </a:cubicBezTo>
                  <a:cubicBezTo>
                    <a:pt x="180" y="204"/>
                    <a:pt x="179" y="204"/>
                    <a:pt x="179" y="204"/>
                  </a:cubicBezTo>
                  <a:cubicBezTo>
                    <a:pt x="179" y="204"/>
                    <a:pt x="178" y="204"/>
                    <a:pt x="178" y="204"/>
                  </a:cubicBezTo>
                  <a:cubicBezTo>
                    <a:pt x="168" y="204"/>
                    <a:pt x="161" y="205"/>
                    <a:pt x="163" y="205"/>
                  </a:cubicBezTo>
                  <a:cubicBezTo>
                    <a:pt x="164" y="205"/>
                    <a:pt x="165" y="205"/>
                    <a:pt x="164" y="205"/>
                  </a:cubicBezTo>
                  <a:cubicBezTo>
                    <a:pt x="164" y="205"/>
                    <a:pt x="164" y="205"/>
                    <a:pt x="164" y="205"/>
                  </a:cubicBezTo>
                  <a:cubicBezTo>
                    <a:pt x="164" y="205"/>
                    <a:pt x="164" y="205"/>
                    <a:pt x="164" y="205"/>
                  </a:cubicBezTo>
                  <a:cubicBezTo>
                    <a:pt x="163" y="205"/>
                    <a:pt x="162" y="206"/>
                    <a:pt x="163" y="206"/>
                  </a:cubicBezTo>
                  <a:cubicBezTo>
                    <a:pt x="164" y="206"/>
                    <a:pt x="165" y="206"/>
                    <a:pt x="164" y="207"/>
                  </a:cubicBezTo>
                  <a:cubicBezTo>
                    <a:pt x="162" y="207"/>
                    <a:pt x="163" y="207"/>
                    <a:pt x="164" y="207"/>
                  </a:cubicBezTo>
                  <a:cubicBezTo>
                    <a:pt x="165" y="208"/>
                    <a:pt x="172" y="208"/>
                    <a:pt x="181" y="208"/>
                  </a:cubicBezTo>
                  <a:cubicBezTo>
                    <a:pt x="189" y="209"/>
                    <a:pt x="193" y="213"/>
                    <a:pt x="199" y="215"/>
                  </a:cubicBezTo>
                  <a:cubicBezTo>
                    <a:pt x="204" y="217"/>
                    <a:pt x="207" y="218"/>
                    <a:pt x="207" y="218"/>
                  </a:cubicBezTo>
                  <a:cubicBezTo>
                    <a:pt x="207" y="218"/>
                    <a:pt x="207" y="218"/>
                    <a:pt x="207" y="218"/>
                  </a:cubicBezTo>
                  <a:cubicBezTo>
                    <a:pt x="206" y="218"/>
                    <a:pt x="206" y="218"/>
                    <a:pt x="206" y="218"/>
                  </a:cubicBezTo>
                  <a:cubicBezTo>
                    <a:pt x="205" y="218"/>
                    <a:pt x="205" y="222"/>
                    <a:pt x="191" y="225"/>
                  </a:cubicBezTo>
                  <a:cubicBezTo>
                    <a:pt x="187" y="225"/>
                    <a:pt x="183" y="226"/>
                    <a:pt x="176" y="226"/>
                  </a:cubicBezTo>
                  <a:cubicBezTo>
                    <a:pt x="170" y="226"/>
                    <a:pt x="161" y="225"/>
                    <a:pt x="150" y="225"/>
                  </a:cubicBezTo>
                  <a:cubicBezTo>
                    <a:pt x="149" y="225"/>
                    <a:pt x="146" y="225"/>
                    <a:pt x="144" y="225"/>
                  </a:cubicBezTo>
                  <a:cubicBezTo>
                    <a:pt x="138" y="225"/>
                    <a:pt x="131" y="225"/>
                    <a:pt x="124" y="225"/>
                  </a:cubicBezTo>
                  <a:cubicBezTo>
                    <a:pt x="110" y="226"/>
                    <a:pt x="110" y="232"/>
                    <a:pt x="108" y="237"/>
                  </a:cubicBezTo>
                  <a:cubicBezTo>
                    <a:pt x="106" y="241"/>
                    <a:pt x="104" y="244"/>
                    <a:pt x="105" y="244"/>
                  </a:cubicBezTo>
                  <a:cubicBezTo>
                    <a:pt x="105" y="244"/>
                    <a:pt x="105" y="244"/>
                    <a:pt x="105" y="244"/>
                  </a:cubicBezTo>
                  <a:cubicBezTo>
                    <a:pt x="106" y="244"/>
                    <a:pt x="107" y="244"/>
                    <a:pt x="107" y="244"/>
                  </a:cubicBezTo>
                  <a:cubicBezTo>
                    <a:pt x="108" y="244"/>
                    <a:pt x="108" y="244"/>
                    <a:pt x="108" y="244"/>
                  </a:cubicBezTo>
                  <a:cubicBezTo>
                    <a:pt x="108" y="244"/>
                    <a:pt x="108" y="245"/>
                    <a:pt x="107" y="245"/>
                  </a:cubicBezTo>
                  <a:cubicBezTo>
                    <a:pt x="106" y="245"/>
                    <a:pt x="106" y="245"/>
                    <a:pt x="107" y="245"/>
                  </a:cubicBezTo>
                  <a:cubicBezTo>
                    <a:pt x="107" y="245"/>
                    <a:pt x="107" y="245"/>
                    <a:pt x="108" y="245"/>
                  </a:cubicBezTo>
                  <a:cubicBezTo>
                    <a:pt x="108" y="245"/>
                    <a:pt x="108" y="245"/>
                    <a:pt x="108" y="245"/>
                  </a:cubicBezTo>
                  <a:cubicBezTo>
                    <a:pt x="110" y="245"/>
                    <a:pt x="110" y="247"/>
                    <a:pt x="109" y="248"/>
                  </a:cubicBezTo>
                  <a:cubicBezTo>
                    <a:pt x="109" y="250"/>
                    <a:pt x="114" y="251"/>
                    <a:pt x="123" y="251"/>
                  </a:cubicBezTo>
                  <a:cubicBezTo>
                    <a:pt x="128" y="251"/>
                    <a:pt x="132" y="251"/>
                    <a:pt x="138" y="252"/>
                  </a:cubicBezTo>
                  <a:cubicBezTo>
                    <a:pt x="140" y="252"/>
                    <a:pt x="142" y="255"/>
                    <a:pt x="149" y="255"/>
                  </a:cubicBezTo>
                  <a:cubicBezTo>
                    <a:pt x="149" y="255"/>
                    <a:pt x="149" y="255"/>
                    <a:pt x="149" y="255"/>
                  </a:cubicBezTo>
                  <a:cubicBezTo>
                    <a:pt x="152" y="255"/>
                    <a:pt x="159" y="252"/>
                    <a:pt x="163" y="252"/>
                  </a:cubicBezTo>
                  <a:cubicBezTo>
                    <a:pt x="178" y="251"/>
                    <a:pt x="185" y="252"/>
                    <a:pt x="195" y="251"/>
                  </a:cubicBezTo>
                  <a:cubicBezTo>
                    <a:pt x="201" y="250"/>
                    <a:pt x="204" y="249"/>
                    <a:pt x="207" y="248"/>
                  </a:cubicBezTo>
                  <a:cubicBezTo>
                    <a:pt x="213" y="246"/>
                    <a:pt x="209" y="242"/>
                    <a:pt x="216" y="239"/>
                  </a:cubicBezTo>
                  <a:cubicBezTo>
                    <a:pt x="221" y="237"/>
                    <a:pt x="228" y="236"/>
                    <a:pt x="232" y="235"/>
                  </a:cubicBezTo>
                  <a:cubicBezTo>
                    <a:pt x="236" y="234"/>
                    <a:pt x="244" y="232"/>
                    <a:pt x="248" y="231"/>
                  </a:cubicBezTo>
                  <a:cubicBezTo>
                    <a:pt x="253" y="229"/>
                    <a:pt x="247" y="226"/>
                    <a:pt x="258" y="225"/>
                  </a:cubicBezTo>
                  <a:cubicBezTo>
                    <a:pt x="259" y="225"/>
                    <a:pt x="260" y="225"/>
                    <a:pt x="260" y="225"/>
                  </a:cubicBezTo>
                  <a:cubicBezTo>
                    <a:pt x="264" y="225"/>
                    <a:pt x="268" y="225"/>
                    <a:pt x="272" y="226"/>
                  </a:cubicBezTo>
                  <a:cubicBezTo>
                    <a:pt x="276" y="227"/>
                    <a:pt x="279" y="227"/>
                    <a:pt x="282" y="227"/>
                  </a:cubicBezTo>
                  <a:cubicBezTo>
                    <a:pt x="282" y="227"/>
                    <a:pt x="282" y="227"/>
                    <a:pt x="282" y="227"/>
                  </a:cubicBezTo>
                  <a:cubicBezTo>
                    <a:pt x="292" y="227"/>
                    <a:pt x="298" y="224"/>
                    <a:pt x="309" y="223"/>
                  </a:cubicBezTo>
                  <a:cubicBezTo>
                    <a:pt x="312" y="223"/>
                    <a:pt x="315" y="223"/>
                    <a:pt x="318" y="223"/>
                  </a:cubicBezTo>
                  <a:cubicBezTo>
                    <a:pt x="333" y="223"/>
                    <a:pt x="338" y="226"/>
                    <a:pt x="350" y="229"/>
                  </a:cubicBezTo>
                  <a:cubicBezTo>
                    <a:pt x="363" y="233"/>
                    <a:pt x="374" y="235"/>
                    <a:pt x="386" y="237"/>
                  </a:cubicBezTo>
                  <a:cubicBezTo>
                    <a:pt x="401" y="239"/>
                    <a:pt x="399" y="241"/>
                    <a:pt x="406" y="245"/>
                  </a:cubicBezTo>
                  <a:cubicBezTo>
                    <a:pt x="407" y="245"/>
                    <a:pt x="398" y="248"/>
                    <a:pt x="405" y="248"/>
                  </a:cubicBezTo>
                  <a:cubicBezTo>
                    <a:pt x="406" y="248"/>
                    <a:pt x="407" y="248"/>
                    <a:pt x="408" y="248"/>
                  </a:cubicBezTo>
                  <a:cubicBezTo>
                    <a:pt x="414" y="248"/>
                    <a:pt x="418" y="243"/>
                    <a:pt x="419" y="242"/>
                  </a:cubicBezTo>
                  <a:cubicBezTo>
                    <a:pt x="421" y="241"/>
                    <a:pt x="408" y="240"/>
                    <a:pt x="417" y="238"/>
                  </a:cubicBezTo>
                  <a:cubicBezTo>
                    <a:pt x="417" y="237"/>
                    <a:pt x="418" y="237"/>
                    <a:pt x="419" y="237"/>
                  </a:cubicBezTo>
                  <a:cubicBezTo>
                    <a:pt x="421" y="237"/>
                    <a:pt x="424" y="238"/>
                    <a:pt x="426" y="238"/>
                  </a:cubicBezTo>
                  <a:cubicBezTo>
                    <a:pt x="427" y="238"/>
                    <a:pt x="428" y="238"/>
                    <a:pt x="428" y="238"/>
                  </a:cubicBezTo>
                  <a:cubicBezTo>
                    <a:pt x="431" y="238"/>
                    <a:pt x="430" y="237"/>
                    <a:pt x="421" y="236"/>
                  </a:cubicBezTo>
                  <a:cubicBezTo>
                    <a:pt x="409" y="234"/>
                    <a:pt x="391" y="231"/>
                    <a:pt x="378" y="228"/>
                  </a:cubicBezTo>
                  <a:cubicBezTo>
                    <a:pt x="371" y="226"/>
                    <a:pt x="365" y="224"/>
                    <a:pt x="361" y="222"/>
                  </a:cubicBezTo>
                  <a:cubicBezTo>
                    <a:pt x="357" y="219"/>
                    <a:pt x="364" y="218"/>
                    <a:pt x="369" y="218"/>
                  </a:cubicBezTo>
                  <a:cubicBezTo>
                    <a:pt x="372" y="218"/>
                    <a:pt x="374" y="218"/>
                    <a:pt x="375" y="219"/>
                  </a:cubicBezTo>
                  <a:cubicBezTo>
                    <a:pt x="375" y="219"/>
                    <a:pt x="375" y="219"/>
                    <a:pt x="376" y="219"/>
                  </a:cubicBezTo>
                  <a:cubicBezTo>
                    <a:pt x="377" y="219"/>
                    <a:pt x="378" y="219"/>
                    <a:pt x="379" y="219"/>
                  </a:cubicBezTo>
                  <a:cubicBezTo>
                    <a:pt x="380" y="219"/>
                    <a:pt x="381" y="218"/>
                    <a:pt x="383" y="218"/>
                  </a:cubicBezTo>
                  <a:cubicBezTo>
                    <a:pt x="384" y="218"/>
                    <a:pt x="386" y="219"/>
                    <a:pt x="388" y="219"/>
                  </a:cubicBezTo>
                  <a:cubicBezTo>
                    <a:pt x="395" y="221"/>
                    <a:pt x="397" y="223"/>
                    <a:pt x="395" y="223"/>
                  </a:cubicBezTo>
                  <a:cubicBezTo>
                    <a:pt x="393" y="223"/>
                    <a:pt x="399" y="224"/>
                    <a:pt x="407" y="225"/>
                  </a:cubicBezTo>
                  <a:cubicBezTo>
                    <a:pt x="415" y="226"/>
                    <a:pt x="419" y="227"/>
                    <a:pt x="420" y="227"/>
                  </a:cubicBezTo>
                  <a:cubicBezTo>
                    <a:pt x="420" y="227"/>
                    <a:pt x="420" y="227"/>
                    <a:pt x="420" y="227"/>
                  </a:cubicBezTo>
                  <a:cubicBezTo>
                    <a:pt x="421" y="227"/>
                    <a:pt x="426" y="228"/>
                    <a:pt x="431" y="229"/>
                  </a:cubicBezTo>
                  <a:cubicBezTo>
                    <a:pt x="434" y="229"/>
                    <a:pt x="437" y="230"/>
                    <a:pt x="441" y="231"/>
                  </a:cubicBezTo>
                  <a:cubicBezTo>
                    <a:pt x="443" y="232"/>
                    <a:pt x="446" y="239"/>
                    <a:pt x="449" y="239"/>
                  </a:cubicBezTo>
                  <a:cubicBezTo>
                    <a:pt x="455" y="239"/>
                    <a:pt x="462" y="244"/>
                    <a:pt x="468" y="245"/>
                  </a:cubicBezTo>
                  <a:cubicBezTo>
                    <a:pt x="471" y="246"/>
                    <a:pt x="475" y="246"/>
                    <a:pt x="479" y="246"/>
                  </a:cubicBezTo>
                  <a:cubicBezTo>
                    <a:pt x="477" y="246"/>
                    <a:pt x="475" y="247"/>
                    <a:pt x="473" y="248"/>
                  </a:cubicBezTo>
                  <a:cubicBezTo>
                    <a:pt x="469" y="250"/>
                    <a:pt x="479" y="252"/>
                    <a:pt x="481" y="252"/>
                  </a:cubicBezTo>
                  <a:cubicBezTo>
                    <a:pt x="481" y="252"/>
                    <a:pt x="481" y="252"/>
                    <a:pt x="481" y="252"/>
                  </a:cubicBezTo>
                  <a:cubicBezTo>
                    <a:pt x="481" y="252"/>
                    <a:pt x="481" y="252"/>
                    <a:pt x="482" y="252"/>
                  </a:cubicBezTo>
                  <a:cubicBezTo>
                    <a:pt x="482" y="252"/>
                    <a:pt x="483" y="252"/>
                    <a:pt x="485" y="252"/>
                  </a:cubicBezTo>
                  <a:cubicBezTo>
                    <a:pt x="485" y="253"/>
                    <a:pt x="486" y="253"/>
                    <a:pt x="487" y="253"/>
                  </a:cubicBezTo>
                  <a:cubicBezTo>
                    <a:pt x="487" y="253"/>
                    <a:pt x="488" y="253"/>
                    <a:pt x="488" y="253"/>
                  </a:cubicBezTo>
                  <a:cubicBezTo>
                    <a:pt x="488" y="253"/>
                    <a:pt x="489" y="252"/>
                    <a:pt x="490" y="252"/>
                  </a:cubicBezTo>
                  <a:cubicBezTo>
                    <a:pt x="490" y="252"/>
                    <a:pt x="491" y="252"/>
                    <a:pt x="492" y="253"/>
                  </a:cubicBezTo>
                  <a:cubicBezTo>
                    <a:pt x="493" y="253"/>
                    <a:pt x="493" y="253"/>
                    <a:pt x="493" y="253"/>
                  </a:cubicBezTo>
                  <a:cubicBezTo>
                    <a:pt x="494" y="253"/>
                    <a:pt x="494" y="252"/>
                    <a:pt x="493" y="251"/>
                  </a:cubicBezTo>
                  <a:cubicBezTo>
                    <a:pt x="492" y="250"/>
                    <a:pt x="492" y="250"/>
                    <a:pt x="494" y="250"/>
                  </a:cubicBezTo>
                  <a:cubicBezTo>
                    <a:pt x="494" y="250"/>
                    <a:pt x="494" y="250"/>
                    <a:pt x="494" y="250"/>
                  </a:cubicBezTo>
                  <a:cubicBezTo>
                    <a:pt x="495" y="250"/>
                    <a:pt x="495" y="250"/>
                    <a:pt x="495" y="250"/>
                  </a:cubicBezTo>
                  <a:cubicBezTo>
                    <a:pt x="497" y="250"/>
                    <a:pt x="497" y="250"/>
                    <a:pt x="495" y="249"/>
                  </a:cubicBezTo>
                  <a:cubicBezTo>
                    <a:pt x="494" y="249"/>
                    <a:pt x="495" y="248"/>
                    <a:pt x="497" y="248"/>
                  </a:cubicBezTo>
                  <a:cubicBezTo>
                    <a:pt x="498" y="248"/>
                    <a:pt x="498" y="248"/>
                    <a:pt x="498" y="248"/>
                  </a:cubicBezTo>
                  <a:cubicBezTo>
                    <a:pt x="498" y="248"/>
                    <a:pt x="498" y="248"/>
                    <a:pt x="498" y="248"/>
                  </a:cubicBezTo>
                  <a:cubicBezTo>
                    <a:pt x="502" y="248"/>
                    <a:pt x="503" y="247"/>
                    <a:pt x="498" y="246"/>
                  </a:cubicBezTo>
                  <a:cubicBezTo>
                    <a:pt x="493" y="244"/>
                    <a:pt x="491" y="244"/>
                    <a:pt x="490" y="243"/>
                  </a:cubicBezTo>
                  <a:cubicBezTo>
                    <a:pt x="489" y="243"/>
                    <a:pt x="490" y="242"/>
                    <a:pt x="490" y="242"/>
                  </a:cubicBezTo>
                  <a:cubicBezTo>
                    <a:pt x="491" y="242"/>
                    <a:pt x="491" y="242"/>
                    <a:pt x="491" y="242"/>
                  </a:cubicBezTo>
                  <a:cubicBezTo>
                    <a:pt x="491" y="242"/>
                    <a:pt x="488" y="241"/>
                    <a:pt x="486" y="240"/>
                  </a:cubicBezTo>
                  <a:cubicBezTo>
                    <a:pt x="485" y="239"/>
                    <a:pt x="488" y="238"/>
                    <a:pt x="490" y="238"/>
                  </a:cubicBezTo>
                  <a:cubicBezTo>
                    <a:pt x="491" y="238"/>
                    <a:pt x="492" y="238"/>
                    <a:pt x="493" y="238"/>
                  </a:cubicBezTo>
                  <a:cubicBezTo>
                    <a:pt x="494" y="238"/>
                    <a:pt x="495" y="239"/>
                    <a:pt x="496" y="239"/>
                  </a:cubicBezTo>
                  <a:cubicBezTo>
                    <a:pt x="495" y="239"/>
                    <a:pt x="496" y="239"/>
                    <a:pt x="497" y="239"/>
                  </a:cubicBezTo>
                  <a:cubicBezTo>
                    <a:pt x="497" y="239"/>
                    <a:pt x="498" y="239"/>
                    <a:pt x="498" y="239"/>
                  </a:cubicBezTo>
                  <a:cubicBezTo>
                    <a:pt x="499" y="239"/>
                    <a:pt x="500" y="239"/>
                    <a:pt x="500" y="239"/>
                  </a:cubicBezTo>
                  <a:cubicBezTo>
                    <a:pt x="501" y="239"/>
                    <a:pt x="502" y="239"/>
                    <a:pt x="501" y="238"/>
                  </a:cubicBezTo>
                  <a:cubicBezTo>
                    <a:pt x="500" y="238"/>
                    <a:pt x="501" y="238"/>
                    <a:pt x="502" y="238"/>
                  </a:cubicBezTo>
                  <a:cubicBezTo>
                    <a:pt x="502" y="238"/>
                    <a:pt x="502" y="238"/>
                    <a:pt x="503" y="238"/>
                  </a:cubicBezTo>
                  <a:cubicBezTo>
                    <a:pt x="503" y="238"/>
                    <a:pt x="503" y="238"/>
                    <a:pt x="503" y="238"/>
                  </a:cubicBezTo>
                  <a:cubicBezTo>
                    <a:pt x="505" y="238"/>
                    <a:pt x="505" y="238"/>
                    <a:pt x="503" y="237"/>
                  </a:cubicBezTo>
                  <a:cubicBezTo>
                    <a:pt x="500" y="237"/>
                    <a:pt x="506" y="235"/>
                    <a:pt x="517" y="235"/>
                  </a:cubicBezTo>
                  <a:cubicBezTo>
                    <a:pt x="527" y="235"/>
                    <a:pt x="534" y="237"/>
                    <a:pt x="533" y="237"/>
                  </a:cubicBezTo>
                  <a:cubicBezTo>
                    <a:pt x="532" y="237"/>
                    <a:pt x="532" y="238"/>
                    <a:pt x="532" y="238"/>
                  </a:cubicBezTo>
                  <a:cubicBezTo>
                    <a:pt x="533" y="238"/>
                    <a:pt x="537" y="237"/>
                    <a:pt x="544" y="236"/>
                  </a:cubicBezTo>
                  <a:cubicBezTo>
                    <a:pt x="553" y="235"/>
                    <a:pt x="556" y="234"/>
                    <a:pt x="551" y="232"/>
                  </a:cubicBezTo>
                  <a:cubicBezTo>
                    <a:pt x="545" y="230"/>
                    <a:pt x="549" y="226"/>
                    <a:pt x="556" y="222"/>
                  </a:cubicBezTo>
                  <a:cubicBezTo>
                    <a:pt x="563" y="219"/>
                    <a:pt x="570" y="214"/>
                    <a:pt x="578" y="212"/>
                  </a:cubicBezTo>
                  <a:cubicBezTo>
                    <a:pt x="582" y="211"/>
                    <a:pt x="586" y="211"/>
                    <a:pt x="588" y="211"/>
                  </a:cubicBezTo>
                  <a:cubicBezTo>
                    <a:pt x="590" y="211"/>
                    <a:pt x="591" y="211"/>
                    <a:pt x="589" y="212"/>
                  </a:cubicBezTo>
                  <a:cubicBezTo>
                    <a:pt x="585" y="212"/>
                    <a:pt x="588" y="213"/>
                    <a:pt x="597" y="213"/>
                  </a:cubicBezTo>
                  <a:cubicBezTo>
                    <a:pt x="605" y="214"/>
                    <a:pt x="607" y="215"/>
                    <a:pt x="604" y="216"/>
                  </a:cubicBezTo>
                  <a:cubicBezTo>
                    <a:pt x="601" y="216"/>
                    <a:pt x="606" y="217"/>
                    <a:pt x="609" y="218"/>
                  </a:cubicBezTo>
                  <a:cubicBezTo>
                    <a:pt x="611" y="219"/>
                    <a:pt x="612" y="220"/>
                    <a:pt x="620" y="220"/>
                  </a:cubicBezTo>
                  <a:cubicBezTo>
                    <a:pt x="620" y="220"/>
                    <a:pt x="620" y="220"/>
                    <a:pt x="620" y="220"/>
                  </a:cubicBezTo>
                  <a:cubicBezTo>
                    <a:pt x="624" y="220"/>
                    <a:pt x="630" y="219"/>
                    <a:pt x="635" y="218"/>
                  </a:cubicBezTo>
                  <a:cubicBezTo>
                    <a:pt x="642" y="217"/>
                    <a:pt x="640" y="217"/>
                    <a:pt x="632" y="216"/>
                  </a:cubicBezTo>
                  <a:cubicBezTo>
                    <a:pt x="630" y="216"/>
                    <a:pt x="628" y="216"/>
                    <a:pt x="627" y="216"/>
                  </a:cubicBezTo>
                  <a:cubicBezTo>
                    <a:pt x="627" y="216"/>
                    <a:pt x="627" y="216"/>
                    <a:pt x="626" y="216"/>
                  </a:cubicBezTo>
                  <a:cubicBezTo>
                    <a:pt x="625" y="216"/>
                    <a:pt x="624" y="216"/>
                    <a:pt x="621" y="215"/>
                  </a:cubicBezTo>
                  <a:cubicBezTo>
                    <a:pt x="616" y="214"/>
                    <a:pt x="614" y="213"/>
                    <a:pt x="619" y="213"/>
                  </a:cubicBezTo>
                  <a:cubicBezTo>
                    <a:pt x="621" y="212"/>
                    <a:pt x="624" y="212"/>
                    <a:pt x="625" y="212"/>
                  </a:cubicBezTo>
                  <a:cubicBezTo>
                    <a:pt x="626" y="212"/>
                    <a:pt x="626" y="212"/>
                    <a:pt x="626" y="212"/>
                  </a:cubicBezTo>
                  <a:cubicBezTo>
                    <a:pt x="626" y="213"/>
                    <a:pt x="626" y="213"/>
                    <a:pt x="626" y="213"/>
                  </a:cubicBezTo>
                  <a:cubicBezTo>
                    <a:pt x="626" y="213"/>
                    <a:pt x="627" y="212"/>
                    <a:pt x="628" y="212"/>
                  </a:cubicBezTo>
                  <a:cubicBezTo>
                    <a:pt x="629" y="211"/>
                    <a:pt x="638" y="211"/>
                    <a:pt x="648" y="210"/>
                  </a:cubicBezTo>
                  <a:cubicBezTo>
                    <a:pt x="657" y="209"/>
                    <a:pt x="663" y="208"/>
                    <a:pt x="664" y="208"/>
                  </a:cubicBezTo>
                  <a:cubicBezTo>
                    <a:pt x="664" y="208"/>
                    <a:pt x="664" y="208"/>
                    <a:pt x="664" y="208"/>
                  </a:cubicBezTo>
                  <a:cubicBezTo>
                    <a:pt x="664" y="208"/>
                    <a:pt x="666" y="208"/>
                    <a:pt x="668" y="208"/>
                  </a:cubicBezTo>
                  <a:cubicBezTo>
                    <a:pt x="668" y="208"/>
                    <a:pt x="669" y="208"/>
                    <a:pt x="669" y="208"/>
                  </a:cubicBezTo>
                  <a:cubicBezTo>
                    <a:pt x="669" y="208"/>
                    <a:pt x="669" y="208"/>
                    <a:pt x="669" y="208"/>
                  </a:cubicBezTo>
                  <a:cubicBezTo>
                    <a:pt x="672" y="208"/>
                    <a:pt x="672" y="209"/>
                    <a:pt x="670" y="210"/>
                  </a:cubicBezTo>
                  <a:cubicBezTo>
                    <a:pt x="667" y="210"/>
                    <a:pt x="665" y="211"/>
                    <a:pt x="662" y="211"/>
                  </a:cubicBezTo>
                  <a:cubicBezTo>
                    <a:pt x="660" y="211"/>
                    <a:pt x="660" y="211"/>
                    <a:pt x="662" y="212"/>
                  </a:cubicBezTo>
                  <a:cubicBezTo>
                    <a:pt x="664" y="213"/>
                    <a:pt x="664" y="214"/>
                    <a:pt x="662" y="215"/>
                  </a:cubicBezTo>
                  <a:cubicBezTo>
                    <a:pt x="660" y="216"/>
                    <a:pt x="657" y="216"/>
                    <a:pt x="655" y="216"/>
                  </a:cubicBezTo>
                  <a:cubicBezTo>
                    <a:pt x="655" y="216"/>
                    <a:pt x="655" y="216"/>
                    <a:pt x="655" y="216"/>
                  </a:cubicBezTo>
                  <a:cubicBezTo>
                    <a:pt x="654" y="216"/>
                    <a:pt x="654" y="216"/>
                    <a:pt x="653" y="216"/>
                  </a:cubicBezTo>
                  <a:cubicBezTo>
                    <a:pt x="652" y="216"/>
                    <a:pt x="651" y="216"/>
                    <a:pt x="650" y="217"/>
                  </a:cubicBezTo>
                  <a:cubicBezTo>
                    <a:pt x="650" y="217"/>
                    <a:pt x="660" y="219"/>
                    <a:pt x="675" y="222"/>
                  </a:cubicBezTo>
                  <a:cubicBezTo>
                    <a:pt x="705" y="227"/>
                    <a:pt x="736" y="233"/>
                    <a:pt x="683" y="234"/>
                  </a:cubicBezTo>
                  <a:cubicBezTo>
                    <a:pt x="682" y="234"/>
                    <a:pt x="681" y="234"/>
                    <a:pt x="680" y="234"/>
                  </a:cubicBezTo>
                  <a:cubicBezTo>
                    <a:pt x="657" y="234"/>
                    <a:pt x="645" y="231"/>
                    <a:pt x="628" y="231"/>
                  </a:cubicBezTo>
                  <a:cubicBezTo>
                    <a:pt x="614" y="231"/>
                    <a:pt x="605" y="232"/>
                    <a:pt x="593" y="233"/>
                  </a:cubicBezTo>
                  <a:cubicBezTo>
                    <a:pt x="589" y="233"/>
                    <a:pt x="584" y="233"/>
                    <a:pt x="578" y="234"/>
                  </a:cubicBezTo>
                  <a:cubicBezTo>
                    <a:pt x="570" y="234"/>
                    <a:pt x="565" y="235"/>
                    <a:pt x="567" y="235"/>
                  </a:cubicBezTo>
                  <a:cubicBezTo>
                    <a:pt x="569" y="236"/>
                    <a:pt x="569" y="236"/>
                    <a:pt x="565" y="237"/>
                  </a:cubicBezTo>
                  <a:cubicBezTo>
                    <a:pt x="562" y="237"/>
                    <a:pt x="561" y="237"/>
                    <a:pt x="562" y="237"/>
                  </a:cubicBezTo>
                  <a:cubicBezTo>
                    <a:pt x="562" y="237"/>
                    <a:pt x="562" y="237"/>
                    <a:pt x="561" y="237"/>
                  </a:cubicBezTo>
                  <a:cubicBezTo>
                    <a:pt x="561" y="237"/>
                    <a:pt x="560" y="237"/>
                    <a:pt x="560" y="237"/>
                  </a:cubicBezTo>
                  <a:cubicBezTo>
                    <a:pt x="559" y="237"/>
                    <a:pt x="559" y="237"/>
                    <a:pt x="559" y="237"/>
                  </a:cubicBezTo>
                  <a:cubicBezTo>
                    <a:pt x="555" y="237"/>
                    <a:pt x="549" y="237"/>
                    <a:pt x="542" y="238"/>
                  </a:cubicBezTo>
                  <a:cubicBezTo>
                    <a:pt x="530" y="238"/>
                    <a:pt x="532" y="241"/>
                    <a:pt x="535" y="241"/>
                  </a:cubicBezTo>
                  <a:cubicBezTo>
                    <a:pt x="535" y="241"/>
                    <a:pt x="535" y="241"/>
                    <a:pt x="535" y="241"/>
                  </a:cubicBezTo>
                  <a:cubicBezTo>
                    <a:pt x="535" y="241"/>
                    <a:pt x="536" y="241"/>
                    <a:pt x="536" y="241"/>
                  </a:cubicBezTo>
                  <a:cubicBezTo>
                    <a:pt x="538" y="241"/>
                    <a:pt x="540" y="242"/>
                    <a:pt x="540" y="242"/>
                  </a:cubicBezTo>
                  <a:cubicBezTo>
                    <a:pt x="541" y="243"/>
                    <a:pt x="541" y="244"/>
                    <a:pt x="540" y="244"/>
                  </a:cubicBezTo>
                  <a:cubicBezTo>
                    <a:pt x="538" y="244"/>
                    <a:pt x="538" y="245"/>
                    <a:pt x="538" y="245"/>
                  </a:cubicBezTo>
                  <a:cubicBezTo>
                    <a:pt x="539" y="245"/>
                    <a:pt x="539" y="245"/>
                    <a:pt x="538" y="245"/>
                  </a:cubicBezTo>
                  <a:cubicBezTo>
                    <a:pt x="538" y="245"/>
                    <a:pt x="537" y="245"/>
                    <a:pt x="536" y="245"/>
                  </a:cubicBezTo>
                  <a:cubicBezTo>
                    <a:pt x="536" y="245"/>
                    <a:pt x="535" y="245"/>
                    <a:pt x="535" y="245"/>
                  </a:cubicBezTo>
                  <a:cubicBezTo>
                    <a:pt x="535" y="245"/>
                    <a:pt x="535" y="245"/>
                    <a:pt x="535" y="245"/>
                  </a:cubicBezTo>
                  <a:cubicBezTo>
                    <a:pt x="535" y="245"/>
                    <a:pt x="536" y="246"/>
                    <a:pt x="540" y="248"/>
                  </a:cubicBezTo>
                  <a:cubicBezTo>
                    <a:pt x="545" y="249"/>
                    <a:pt x="548" y="251"/>
                    <a:pt x="547" y="251"/>
                  </a:cubicBezTo>
                  <a:cubicBezTo>
                    <a:pt x="546" y="251"/>
                    <a:pt x="547" y="251"/>
                    <a:pt x="550" y="251"/>
                  </a:cubicBezTo>
                  <a:cubicBezTo>
                    <a:pt x="550" y="251"/>
                    <a:pt x="550" y="251"/>
                    <a:pt x="550" y="251"/>
                  </a:cubicBezTo>
                  <a:cubicBezTo>
                    <a:pt x="550" y="251"/>
                    <a:pt x="551" y="251"/>
                    <a:pt x="551" y="251"/>
                  </a:cubicBezTo>
                  <a:cubicBezTo>
                    <a:pt x="553" y="251"/>
                    <a:pt x="553" y="252"/>
                    <a:pt x="551" y="252"/>
                  </a:cubicBezTo>
                  <a:cubicBezTo>
                    <a:pt x="548" y="252"/>
                    <a:pt x="548" y="252"/>
                    <a:pt x="550" y="252"/>
                  </a:cubicBezTo>
                  <a:cubicBezTo>
                    <a:pt x="551" y="252"/>
                    <a:pt x="551" y="252"/>
                    <a:pt x="551" y="252"/>
                  </a:cubicBezTo>
                  <a:cubicBezTo>
                    <a:pt x="554" y="252"/>
                    <a:pt x="558" y="252"/>
                    <a:pt x="561" y="252"/>
                  </a:cubicBezTo>
                  <a:cubicBezTo>
                    <a:pt x="561" y="252"/>
                    <a:pt x="561" y="252"/>
                    <a:pt x="561" y="252"/>
                  </a:cubicBezTo>
                  <a:cubicBezTo>
                    <a:pt x="563" y="252"/>
                    <a:pt x="566" y="253"/>
                    <a:pt x="569" y="253"/>
                  </a:cubicBezTo>
                  <a:cubicBezTo>
                    <a:pt x="572" y="253"/>
                    <a:pt x="576" y="254"/>
                    <a:pt x="580" y="254"/>
                  </a:cubicBezTo>
                  <a:cubicBezTo>
                    <a:pt x="582" y="254"/>
                    <a:pt x="583" y="254"/>
                    <a:pt x="584" y="254"/>
                  </a:cubicBezTo>
                  <a:cubicBezTo>
                    <a:pt x="591" y="253"/>
                    <a:pt x="598" y="253"/>
                    <a:pt x="603" y="253"/>
                  </a:cubicBezTo>
                  <a:cubicBezTo>
                    <a:pt x="603" y="253"/>
                    <a:pt x="603" y="253"/>
                    <a:pt x="603" y="253"/>
                  </a:cubicBezTo>
                  <a:cubicBezTo>
                    <a:pt x="610" y="253"/>
                    <a:pt x="618" y="254"/>
                    <a:pt x="627" y="254"/>
                  </a:cubicBezTo>
                  <a:cubicBezTo>
                    <a:pt x="629" y="254"/>
                    <a:pt x="630" y="254"/>
                    <a:pt x="631" y="254"/>
                  </a:cubicBezTo>
                  <a:cubicBezTo>
                    <a:pt x="634" y="254"/>
                    <a:pt x="639" y="253"/>
                    <a:pt x="643" y="252"/>
                  </a:cubicBezTo>
                  <a:cubicBezTo>
                    <a:pt x="644" y="252"/>
                    <a:pt x="645" y="252"/>
                    <a:pt x="645" y="252"/>
                  </a:cubicBezTo>
                  <a:cubicBezTo>
                    <a:pt x="651" y="252"/>
                    <a:pt x="653" y="255"/>
                    <a:pt x="651" y="260"/>
                  </a:cubicBezTo>
                  <a:cubicBezTo>
                    <a:pt x="649" y="264"/>
                    <a:pt x="647" y="268"/>
                    <a:pt x="640" y="270"/>
                  </a:cubicBezTo>
                  <a:cubicBezTo>
                    <a:pt x="635" y="272"/>
                    <a:pt x="629" y="273"/>
                    <a:pt x="623" y="273"/>
                  </a:cubicBezTo>
                  <a:cubicBezTo>
                    <a:pt x="620" y="273"/>
                    <a:pt x="618" y="273"/>
                    <a:pt x="617" y="273"/>
                  </a:cubicBezTo>
                  <a:cubicBezTo>
                    <a:pt x="615" y="273"/>
                    <a:pt x="614" y="273"/>
                    <a:pt x="613" y="273"/>
                  </a:cubicBezTo>
                  <a:cubicBezTo>
                    <a:pt x="613" y="273"/>
                    <a:pt x="613" y="273"/>
                    <a:pt x="613" y="273"/>
                  </a:cubicBezTo>
                  <a:cubicBezTo>
                    <a:pt x="613" y="273"/>
                    <a:pt x="613" y="273"/>
                    <a:pt x="613" y="273"/>
                  </a:cubicBezTo>
                  <a:cubicBezTo>
                    <a:pt x="612" y="273"/>
                    <a:pt x="611" y="272"/>
                    <a:pt x="607" y="272"/>
                  </a:cubicBezTo>
                  <a:cubicBezTo>
                    <a:pt x="603" y="271"/>
                    <a:pt x="600" y="271"/>
                    <a:pt x="600" y="271"/>
                  </a:cubicBezTo>
                  <a:cubicBezTo>
                    <a:pt x="600" y="271"/>
                    <a:pt x="600" y="271"/>
                    <a:pt x="600" y="271"/>
                  </a:cubicBezTo>
                  <a:cubicBezTo>
                    <a:pt x="601" y="271"/>
                    <a:pt x="599" y="271"/>
                    <a:pt x="596" y="271"/>
                  </a:cubicBezTo>
                  <a:cubicBezTo>
                    <a:pt x="596" y="271"/>
                    <a:pt x="596" y="271"/>
                    <a:pt x="596" y="271"/>
                  </a:cubicBezTo>
                  <a:cubicBezTo>
                    <a:pt x="594" y="271"/>
                    <a:pt x="594" y="271"/>
                    <a:pt x="594" y="271"/>
                  </a:cubicBezTo>
                  <a:cubicBezTo>
                    <a:pt x="592" y="272"/>
                    <a:pt x="581" y="273"/>
                    <a:pt x="567" y="273"/>
                  </a:cubicBezTo>
                  <a:cubicBezTo>
                    <a:pt x="566" y="273"/>
                    <a:pt x="566" y="273"/>
                    <a:pt x="565" y="273"/>
                  </a:cubicBezTo>
                  <a:cubicBezTo>
                    <a:pt x="546" y="272"/>
                    <a:pt x="526" y="271"/>
                    <a:pt x="508" y="269"/>
                  </a:cubicBezTo>
                  <a:cubicBezTo>
                    <a:pt x="496" y="268"/>
                    <a:pt x="491" y="267"/>
                    <a:pt x="479" y="267"/>
                  </a:cubicBezTo>
                  <a:cubicBezTo>
                    <a:pt x="477" y="267"/>
                    <a:pt x="475" y="267"/>
                    <a:pt x="473" y="267"/>
                  </a:cubicBezTo>
                  <a:cubicBezTo>
                    <a:pt x="446" y="268"/>
                    <a:pt x="473" y="275"/>
                    <a:pt x="451" y="277"/>
                  </a:cubicBezTo>
                  <a:cubicBezTo>
                    <a:pt x="450" y="277"/>
                    <a:pt x="450" y="277"/>
                    <a:pt x="449" y="277"/>
                  </a:cubicBezTo>
                  <a:cubicBezTo>
                    <a:pt x="438" y="277"/>
                    <a:pt x="409" y="271"/>
                    <a:pt x="402" y="270"/>
                  </a:cubicBezTo>
                  <a:cubicBezTo>
                    <a:pt x="389" y="268"/>
                    <a:pt x="371" y="268"/>
                    <a:pt x="354" y="266"/>
                  </a:cubicBezTo>
                  <a:cubicBezTo>
                    <a:pt x="353" y="266"/>
                    <a:pt x="351" y="265"/>
                    <a:pt x="349" y="265"/>
                  </a:cubicBezTo>
                  <a:cubicBezTo>
                    <a:pt x="346" y="265"/>
                    <a:pt x="339" y="264"/>
                    <a:pt x="340" y="262"/>
                  </a:cubicBezTo>
                  <a:cubicBezTo>
                    <a:pt x="341" y="262"/>
                    <a:pt x="344" y="262"/>
                    <a:pt x="343" y="260"/>
                  </a:cubicBezTo>
                  <a:cubicBezTo>
                    <a:pt x="343" y="259"/>
                    <a:pt x="342" y="258"/>
                    <a:pt x="343" y="256"/>
                  </a:cubicBezTo>
                  <a:cubicBezTo>
                    <a:pt x="343" y="253"/>
                    <a:pt x="343" y="252"/>
                    <a:pt x="342" y="252"/>
                  </a:cubicBezTo>
                  <a:cubicBezTo>
                    <a:pt x="342" y="252"/>
                    <a:pt x="342" y="252"/>
                    <a:pt x="342" y="252"/>
                  </a:cubicBezTo>
                  <a:cubicBezTo>
                    <a:pt x="342" y="252"/>
                    <a:pt x="341" y="252"/>
                    <a:pt x="341" y="252"/>
                  </a:cubicBezTo>
                  <a:cubicBezTo>
                    <a:pt x="339" y="252"/>
                    <a:pt x="335" y="252"/>
                    <a:pt x="331" y="252"/>
                  </a:cubicBezTo>
                  <a:cubicBezTo>
                    <a:pt x="326" y="251"/>
                    <a:pt x="319" y="251"/>
                    <a:pt x="312" y="251"/>
                  </a:cubicBezTo>
                  <a:cubicBezTo>
                    <a:pt x="311" y="251"/>
                    <a:pt x="310" y="251"/>
                    <a:pt x="309" y="251"/>
                  </a:cubicBezTo>
                  <a:cubicBezTo>
                    <a:pt x="286" y="251"/>
                    <a:pt x="258" y="253"/>
                    <a:pt x="248" y="253"/>
                  </a:cubicBezTo>
                  <a:cubicBezTo>
                    <a:pt x="235" y="254"/>
                    <a:pt x="203" y="258"/>
                    <a:pt x="179" y="258"/>
                  </a:cubicBezTo>
                  <a:cubicBezTo>
                    <a:pt x="177" y="258"/>
                    <a:pt x="175" y="259"/>
                    <a:pt x="174" y="259"/>
                  </a:cubicBezTo>
                  <a:cubicBezTo>
                    <a:pt x="168" y="259"/>
                    <a:pt x="163" y="258"/>
                    <a:pt x="159" y="258"/>
                  </a:cubicBezTo>
                  <a:cubicBezTo>
                    <a:pt x="155" y="258"/>
                    <a:pt x="151" y="258"/>
                    <a:pt x="149" y="258"/>
                  </a:cubicBezTo>
                  <a:cubicBezTo>
                    <a:pt x="146" y="258"/>
                    <a:pt x="144" y="258"/>
                    <a:pt x="144" y="258"/>
                  </a:cubicBezTo>
                  <a:cubicBezTo>
                    <a:pt x="143" y="259"/>
                    <a:pt x="142" y="260"/>
                    <a:pt x="138" y="262"/>
                  </a:cubicBezTo>
                  <a:cubicBezTo>
                    <a:pt x="131" y="264"/>
                    <a:pt x="121" y="264"/>
                    <a:pt x="114" y="266"/>
                  </a:cubicBezTo>
                  <a:cubicBezTo>
                    <a:pt x="95" y="270"/>
                    <a:pt x="105" y="276"/>
                    <a:pt x="87" y="281"/>
                  </a:cubicBezTo>
                  <a:cubicBezTo>
                    <a:pt x="78" y="284"/>
                    <a:pt x="63" y="285"/>
                    <a:pt x="52" y="287"/>
                  </a:cubicBezTo>
                  <a:cubicBezTo>
                    <a:pt x="42" y="290"/>
                    <a:pt x="38" y="292"/>
                    <a:pt x="29" y="296"/>
                  </a:cubicBezTo>
                  <a:cubicBezTo>
                    <a:pt x="24" y="298"/>
                    <a:pt x="17" y="300"/>
                    <a:pt x="12" y="302"/>
                  </a:cubicBezTo>
                  <a:cubicBezTo>
                    <a:pt x="3" y="306"/>
                    <a:pt x="14" y="312"/>
                    <a:pt x="14" y="317"/>
                  </a:cubicBezTo>
                  <a:cubicBezTo>
                    <a:pt x="14" y="319"/>
                    <a:pt x="13" y="321"/>
                    <a:pt x="12" y="322"/>
                  </a:cubicBezTo>
                  <a:cubicBezTo>
                    <a:pt x="8" y="327"/>
                    <a:pt x="0" y="331"/>
                    <a:pt x="4" y="332"/>
                  </a:cubicBezTo>
                  <a:cubicBezTo>
                    <a:pt x="8" y="334"/>
                    <a:pt x="12" y="335"/>
                    <a:pt x="9" y="335"/>
                  </a:cubicBezTo>
                  <a:cubicBezTo>
                    <a:pt x="7" y="335"/>
                    <a:pt x="5" y="335"/>
                    <a:pt x="5" y="335"/>
                  </a:cubicBezTo>
                  <a:cubicBezTo>
                    <a:pt x="5" y="336"/>
                    <a:pt x="6" y="337"/>
                    <a:pt x="7" y="337"/>
                  </a:cubicBezTo>
                  <a:cubicBezTo>
                    <a:pt x="8" y="337"/>
                    <a:pt x="8" y="337"/>
                    <a:pt x="8" y="337"/>
                  </a:cubicBezTo>
                  <a:cubicBezTo>
                    <a:pt x="8" y="337"/>
                    <a:pt x="8" y="337"/>
                    <a:pt x="9" y="337"/>
                  </a:cubicBezTo>
                  <a:cubicBezTo>
                    <a:pt x="9" y="337"/>
                    <a:pt x="10" y="337"/>
                    <a:pt x="10" y="337"/>
                  </a:cubicBezTo>
                  <a:cubicBezTo>
                    <a:pt x="10" y="337"/>
                    <a:pt x="9" y="337"/>
                    <a:pt x="8" y="337"/>
                  </a:cubicBezTo>
                  <a:cubicBezTo>
                    <a:pt x="8" y="337"/>
                    <a:pt x="8" y="337"/>
                    <a:pt x="8" y="337"/>
                  </a:cubicBezTo>
                  <a:cubicBezTo>
                    <a:pt x="7" y="337"/>
                    <a:pt x="7" y="339"/>
                    <a:pt x="14" y="339"/>
                  </a:cubicBezTo>
                  <a:cubicBezTo>
                    <a:pt x="21" y="340"/>
                    <a:pt x="26" y="340"/>
                    <a:pt x="24" y="340"/>
                  </a:cubicBezTo>
                  <a:cubicBezTo>
                    <a:pt x="22" y="340"/>
                    <a:pt x="21" y="341"/>
                    <a:pt x="24" y="341"/>
                  </a:cubicBezTo>
                  <a:cubicBezTo>
                    <a:pt x="26" y="341"/>
                    <a:pt x="28" y="342"/>
                    <a:pt x="33" y="344"/>
                  </a:cubicBezTo>
                  <a:cubicBezTo>
                    <a:pt x="37" y="345"/>
                    <a:pt x="52" y="348"/>
                    <a:pt x="61" y="352"/>
                  </a:cubicBezTo>
                  <a:cubicBezTo>
                    <a:pt x="66" y="355"/>
                    <a:pt x="72" y="357"/>
                    <a:pt x="85" y="359"/>
                  </a:cubicBezTo>
                  <a:cubicBezTo>
                    <a:pt x="96" y="361"/>
                    <a:pt x="104" y="363"/>
                    <a:pt x="117" y="364"/>
                  </a:cubicBezTo>
                  <a:cubicBezTo>
                    <a:pt x="119" y="365"/>
                    <a:pt x="121" y="365"/>
                    <a:pt x="123" y="365"/>
                  </a:cubicBezTo>
                  <a:cubicBezTo>
                    <a:pt x="131" y="365"/>
                    <a:pt x="135" y="363"/>
                    <a:pt x="144" y="362"/>
                  </a:cubicBezTo>
                  <a:cubicBezTo>
                    <a:pt x="153" y="362"/>
                    <a:pt x="160" y="362"/>
                    <a:pt x="166" y="362"/>
                  </a:cubicBezTo>
                  <a:cubicBezTo>
                    <a:pt x="171" y="362"/>
                    <a:pt x="175" y="362"/>
                    <a:pt x="179" y="362"/>
                  </a:cubicBezTo>
                  <a:cubicBezTo>
                    <a:pt x="184" y="362"/>
                    <a:pt x="188" y="362"/>
                    <a:pt x="193" y="362"/>
                  </a:cubicBezTo>
                  <a:cubicBezTo>
                    <a:pt x="197" y="362"/>
                    <a:pt x="202" y="362"/>
                    <a:pt x="208" y="362"/>
                  </a:cubicBezTo>
                  <a:cubicBezTo>
                    <a:pt x="222" y="362"/>
                    <a:pt x="240" y="357"/>
                    <a:pt x="256" y="357"/>
                  </a:cubicBezTo>
                  <a:cubicBezTo>
                    <a:pt x="259" y="357"/>
                    <a:pt x="261" y="358"/>
                    <a:pt x="263" y="358"/>
                  </a:cubicBezTo>
                  <a:cubicBezTo>
                    <a:pt x="284" y="360"/>
                    <a:pt x="280" y="366"/>
                    <a:pt x="298" y="366"/>
                  </a:cubicBezTo>
                  <a:cubicBezTo>
                    <a:pt x="302" y="366"/>
                    <a:pt x="306" y="365"/>
                    <a:pt x="312" y="365"/>
                  </a:cubicBezTo>
                  <a:cubicBezTo>
                    <a:pt x="317" y="364"/>
                    <a:pt x="321" y="364"/>
                    <a:pt x="324" y="364"/>
                  </a:cubicBezTo>
                  <a:cubicBezTo>
                    <a:pt x="337" y="364"/>
                    <a:pt x="338" y="367"/>
                    <a:pt x="337" y="371"/>
                  </a:cubicBezTo>
                  <a:cubicBezTo>
                    <a:pt x="336" y="375"/>
                    <a:pt x="337" y="379"/>
                    <a:pt x="335" y="379"/>
                  </a:cubicBezTo>
                  <a:cubicBezTo>
                    <a:pt x="335" y="379"/>
                    <a:pt x="335" y="379"/>
                    <a:pt x="335" y="379"/>
                  </a:cubicBezTo>
                  <a:cubicBezTo>
                    <a:pt x="335" y="379"/>
                    <a:pt x="335" y="379"/>
                    <a:pt x="335" y="379"/>
                  </a:cubicBezTo>
                  <a:cubicBezTo>
                    <a:pt x="333" y="379"/>
                    <a:pt x="326" y="382"/>
                    <a:pt x="330" y="385"/>
                  </a:cubicBezTo>
                  <a:cubicBezTo>
                    <a:pt x="332" y="387"/>
                    <a:pt x="337" y="388"/>
                    <a:pt x="344" y="390"/>
                  </a:cubicBezTo>
                  <a:cubicBezTo>
                    <a:pt x="350" y="391"/>
                    <a:pt x="355" y="393"/>
                    <a:pt x="359" y="395"/>
                  </a:cubicBezTo>
                  <a:cubicBezTo>
                    <a:pt x="366" y="398"/>
                    <a:pt x="374" y="402"/>
                    <a:pt x="376" y="406"/>
                  </a:cubicBezTo>
                  <a:cubicBezTo>
                    <a:pt x="378" y="408"/>
                    <a:pt x="379" y="410"/>
                    <a:pt x="380" y="411"/>
                  </a:cubicBezTo>
                  <a:cubicBezTo>
                    <a:pt x="382" y="414"/>
                    <a:pt x="391" y="416"/>
                    <a:pt x="388" y="419"/>
                  </a:cubicBezTo>
                  <a:cubicBezTo>
                    <a:pt x="386" y="422"/>
                    <a:pt x="369" y="423"/>
                    <a:pt x="369" y="425"/>
                  </a:cubicBezTo>
                  <a:cubicBezTo>
                    <a:pt x="368" y="429"/>
                    <a:pt x="362" y="433"/>
                    <a:pt x="360" y="437"/>
                  </a:cubicBezTo>
                  <a:cubicBezTo>
                    <a:pt x="356" y="442"/>
                    <a:pt x="386" y="450"/>
                    <a:pt x="392" y="455"/>
                  </a:cubicBezTo>
                  <a:cubicBezTo>
                    <a:pt x="396" y="459"/>
                    <a:pt x="394" y="465"/>
                    <a:pt x="398" y="468"/>
                  </a:cubicBezTo>
                  <a:cubicBezTo>
                    <a:pt x="400" y="470"/>
                    <a:pt x="414" y="475"/>
                    <a:pt x="416" y="477"/>
                  </a:cubicBezTo>
                  <a:cubicBezTo>
                    <a:pt x="418" y="481"/>
                    <a:pt x="430" y="486"/>
                    <a:pt x="435" y="489"/>
                  </a:cubicBezTo>
                  <a:cubicBezTo>
                    <a:pt x="435" y="490"/>
                    <a:pt x="436" y="492"/>
                    <a:pt x="436" y="494"/>
                  </a:cubicBezTo>
                  <a:cubicBezTo>
                    <a:pt x="436" y="496"/>
                    <a:pt x="445" y="498"/>
                    <a:pt x="456" y="498"/>
                  </a:cubicBezTo>
                  <a:cubicBezTo>
                    <a:pt x="459" y="498"/>
                    <a:pt x="462" y="498"/>
                    <a:pt x="464" y="498"/>
                  </a:cubicBezTo>
                  <a:cubicBezTo>
                    <a:pt x="469" y="498"/>
                    <a:pt x="473" y="498"/>
                    <a:pt x="477" y="498"/>
                  </a:cubicBezTo>
                  <a:cubicBezTo>
                    <a:pt x="485" y="497"/>
                    <a:pt x="493" y="497"/>
                    <a:pt x="501" y="497"/>
                  </a:cubicBezTo>
                  <a:cubicBezTo>
                    <a:pt x="515" y="497"/>
                    <a:pt x="531" y="496"/>
                    <a:pt x="539" y="495"/>
                  </a:cubicBezTo>
                  <a:cubicBezTo>
                    <a:pt x="544" y="494"/>
                    <a:pt x="549" y="494"/>
                    <a:pt x="554" y="493"/>
                  </a:cubicBezTo>
                  <a:cubicBezTo>
                    <a:pt x="570" y="490"/>
                    <a:pt x="579" y="486"/>
                    <a:pt x="591" y="483"/>
                  </a:cubicBezTo>
                  <a:cubicBezTo>
                    <a:pt x="599" y="480"/>
                    <a:pt x="607" y="478"/>
                    <a:pt x="612" y="476"/>
                  </a:cubicBezTo>
                  <a:cubicBezTo>
                    <a:pt x="621" y="472"/>
                    <a:pt x="622" y="468"/>
                    <a:pt x="622" y="468"/>
                  </a:cubicBezTo>
                  <a:cubicBezTo>
                    <a:pt x="621" y="468"/>
                    <a:pt x="621" y="468"/>
                    <a:pt x="621" y="468"/>
                  </a:cubicBezTo>
                  <a:cubicBezTo>
                    <a:pt x="621" y="468"/>
                    <a:pt x="621" y="468"/>
                    <a:pt x="621" y="468"/>
                  </a:cubicBezTo>
                  <a:cubicBezTo>
                    <a:pt x="620" y="468"/>
                    <a:pt x="621" y="466"/>
                    <a:pt x="633" y="465"/>
                  </a:cubicBezTo>
                  <a:cubicBezTo>
                    <a:pt x="640" y="464"/>
                    <a:pt x="648" y="464"/>
                    <a:pt x="653" y="462"/>
                  </a:cubicBezTo>
                  <a:cubicBezTo>
                    <a:pt x="656" y="461"/>
                    <a:pt x="657" y="460"/>
                    <a:pt x="658" y="458"/>
                  </a:cubicBezTo>
                  <a:cubicBezTo>
                    <a:pt x="658" y="456"/>
                    <a:pt x="658" y="454"/>
                    <a:pt x="658" y="454"/>
                  </a:cubicBezTo>
                  <a:cubicBezTo>
                    <a:pt x="658" y="454"/>
                    <a:pt x="658" y="454"/>
                    <a:pt x="658" y="454"/>
                  </a:cubicBezTo>
                  <a:cubicBezTo>
                    <a:pt x="658" y="454"/>
                    <a:pt x="658" y="454"/>
                    <a:pt x="657" y="454"/>
                  </a:cubicBezTo>
                  <a:cubicBezTo>
                    <a:pt x="657" y="454"/>
                    <a:pt x="657" y="455"/>
                    <a:pt x="657" y="455"/>
                  </a:cubicBezTo>
                  <a:cubicBezTo>
                    <a:pt x="657" y="455"/>
                    <a:pt x="655" y="453"/>
                    <a:pt x="653" y="450"/>
                  </a:cubicBezTo>
                  <a:cubicBezTo>
                    <a:pt x="651" y="448"/>
                    <a:pt x="664" y="444"/>
                    <a:pt x="679" y="442"/>
                  </a:cubicBezTo>
                  <a:cubicBezTo>
                    <a:pt x="687" y="440"/>
                    <a:pt x="697" y="438"/>
                    <a:pt x="704" y="437"/>
                  </a:cubicBezTo>
                  <a:cubicBezTo>
                    <a:pt x="718" y="434"/>
                    <a:pt x="730" y="427"/>
                    <a:pt x="731" y="423"/>
                  </a:cubicBezTo>
                  <a:cubicBezTo>
                    <a:pt x="732" y="420"/>
                    <a:pt x="732" y="416"/>
                    <a:pt x="730" y="415"/>
                  </a:cubicBezTo>
                  <a:cubicBezTo>
                    <a:pt x="727" y="411"/>
                    <a:pt x="716" y="409"/>
                    <a:pt x="715" y="405"/>
                  </a:cubicBezTo>
                  <a:cubicBezTo>
                    <a:pt x="715" y="403"/>
                    <a:pt x="713" y="402"/>
                    <a:pt x="712" y="400"/>
                  </a:cubicBezTo>
                  <a:cubicBezTo>
                    <a:pt x="710" y="397"/>
                    <a:pt x="722" y="393"/>
                    <a:pt x="729" y="391"/>
                  </a:cubicBezTo>
                  <a:cubicBezTo>
                    <a:pt x="734" y="389"/>
                    <a:pt x="739" y="388"/>
                    <a:pt x="742" y="387"/>
                  </a:cubicBezTo>
                  <a:cubicBezTo>
                    <a:pt x="757" y="383"/>
                    <a:pt x="772" y="378"/>
                    <a:pt x="790" y="374"/>
                  </a:cubicBezTo>
                  <a:cubicBezTo>
                    <a:pt x="815" y="368"/>
                    <a:pt x="831" y="364"/>
                    <a:pt x="845" y="357"/>
                  </a:cubicBezTo>
                  <a:cubicBezTo>
                    <a:pt x="849" y="355"/>
                    <a:pt x="853" y="353"/>
                    <a:pt x="857" y="351"/>
                  </a:cubicBezTo>
                  <a:cubicBezTo>
                    <a:pt x="863" y="348"/>
                    <a:pt x="867" y="344"/>
                    <a:pt x="867" y="343"/>
                  </a:cubicBezTo>
                  <a:cubicBezTo>
                    <a:pt x="868" y="342"/>
                    <a:pt x="862" y="341"/>
                    <a:pt x="853" y="341"/>
                  </a:cubicBezTo>
                  <a:cubicBezTo>
                    <a:pt x="850" y="341"/>
                    <a:pt x="847" y="341"/>
                    <a:pt x="844" y="341"/>
                  </a:cubicBezTo>
                  <a:cubicBezTo>
                    <a:pt x="836" y="342"/>
                    <a:pt x="827" y="342"/>
                    <a:pt x="819" y="343"/>
                  </a:cubicBezTo>
                  <a:cubicBezTo>
                    <a:pt x="813" y="343"/>
                    <a:pt x="794" y="345"/>
                    <a:pt x="788" y="345"/>
                  </a:cubicBezTo>
                  <a:cubicBezTo>
                    <a:pt x="788" y="345"/>
                    <a:pt x="788" y="345"/>
                    <a:pt x="787" y="345"/>
                  </a:cubicBezTo>
                  <a:cubicBezTo>
                    <a:pt x="781" y="345"/>
                    <a:pt x="777" y="344"/>
                    <a:pt x="772" y="343"/>
                  </a:cubicBezTo>
                  <a:cubicBezTo>
                    <a:pt x="765" y="341"/>
                    <a:pt x="766" y="337"/>
                    <a:pt x="753" y="334"/>
                  </a:cubicBezTo>
                  <a:cubicBezTo>
                    <a:pt x="751" y="334"/>
                    <a:pt x="748" y="333"/>
                    <a:pt x="746" y="333"/>
                  </a:cubicBezTo>
                  <a:cubicBezTo>
                    <a:pt x="733" y="330"/>
                    <a:pt x="723" y="328"/>
                    <a:pt x="721" y="328"/>
                  </a:cubicBezTo>
                  <a:cubicBezTo>
                    <a:pt x="721" y="328"/>
                    <a:pt x="721" y="328"/>
                    <a:pt x="721" y="328"/>
                  </a:cubicBezTo>
                  <a:cubicBezTo>
                    <a:pt x="721" y="328"/>
                    <a:pt x="721" y="328"/>
                    <a:pt x="720" y="328"/>
                  </a:cubicBezTo>
                  <a:cubicBezTo>
                    <a:pt x="719" y="328"/>
                    <a:pt x="712" y="326"/>
                    <a:pt x="704" y="322"/>
                  </a:cubicBezTo>
                  <a:cubicBezTo>
                    <a:pt x="700" y="320"/>
                    <a:pt x="696" y="318"/>
                    <a:pt x="693" y="316"/>
                  </a:cubicBezTo>
                  <a:cubicBezTo>
                    <a:pt x="686" y="312"/>
                    <a:pt x="683" y="308"/>
                    <a:pt x="683" y="308"/>
                  </a:cubicBezTo>
                  <a:cubicBezTo>
                    <a:pt x="684" y="308"/>
                    <a:pt x="684" y="308"/>
                    <a:pt x="684" y="308"/>
                  </a:cubicBezTo>
                  <a:cubicBezTo>
                    <a:pt x="684" y="308"/>
                    <a:pt x="684" y="308"/>
                    <a:pt x="684" y="308"/>
                  </a:cubicBezTo>
                  <a:cubicBezTo>
                    <a:pt x="684" y="308"/>
                    <a:pt x="680" y="306"/>
                    <a:pt x="671" y="304"/>
                  </a:cubicBezTo>
                  <a:cubicBezTo>
                    <a:pt x="661" y="301"/>
                    <a:pt x="661" y="299"/>
                    <a:pt x="662" y="299"/>
                  </a:cubicBezTo>
                  <a:cubicBezTo>
                    <a:pt x="662" y="299"/>
                    <a:pt x="662" y="299"/>
                    <a:pt x="662" y="299"/>
                  </a:cubicBezTo>
                  <a:cubicBezTo>
                    <a:pt x="662" y="299"/>
                    <a:pt x="662" y="299"/>
                    <a:pt x="662" y="299"/>
                  </a:cubicBezTo>
                  <a:cubicBezTo>
                    <a:pt x="663" y="299"/>
                    <a:pt x="655" y="296"/>
                    <a:pt x="645" y="292"/>
                  </a:cubicBezTo>
                  <a:cubicBezTo>
                    <a:pt x="639" y="290"/>
                    <a:pt x="634" y="288"/>
                    <a:pt x="629" y="285"/>
                  </a:cubicBezTo>
                  <a:cubicBezTo>
                    <a:pt x="621" y="281"/>
                    <a:pt x="618" y="278"/>
                    <a:pt x="619" y="278"/>
                  </a:cubicBezTo>
                  <a:cubicBezTo>
                    <a:pt x="619" y="278"/>
                    <a:pt x="619" y="278"/>
                    <a:pt x="619" y="278"/>
                  </a:cubicBezTo>
                  <a:cubicBezTo>
                    <a:pt x="619" y="278"/>
                    <a:pt x="623" y="280"/>
                    <a:pt x="629" y="282"/>
                  </a:cubicBezTo>
                  <a:cubicBezTo>
                    <a:pt x="632" y="283"/>
                    <a:pt x="636" y="283"/>
                    <a:pt x="639" y="283"/>
                  </a:cubicBezTo>
                  <a:cubicBezTo>
                    <a:pt x="642" y="283"/>
                    <a:pt x="645" y="283"/>
                    <a:pt x="646" y="282"/>
                  </a:cubicBezTo>
                  <a:cubicBezTo>
                    <a:pt x="647" y="281"/>
                    <a:pt x="648" y="280"/>
                    <a:pt x="648" y="280"/>
                  </a:cubicBezTo>
                  <a:cubicBezTo>
                    <a:pt x="648" y="280"/>
                    <a:pt x="648" y="280"/>
                    <a:pt x="648" y="281"/>
                  </a:cubicBezTo>
                  <a:cubicBezTo>
                    <a:pt x="648" y="282"/>
                    <a:pt x="659" y="285"/>
                    <a:pt x="666" y="288"/>
                  </a:cubicBezTo>
                  <a:cubicBezTo>
                    <a:pt x="671" y="290"/>
                    <a:pt x="675" y="292"/>
                    <a:pt x="680" y="294"/>
                  </a:cubicBezTo>
                  <a:cubicBezTo>
                    <a:pt x="687" y="296"/>
                    <a:pt x="703" y="299"/>
                    <a:pt x="705" y="303"/>
                  </a:cubicBezTo>
                  <a:cubicBezTo>
                    <a:pt x="709" y="309"/>
                    <a:pt x="718" y="309"/>
                    <a:pt x="731" y="313"/>
                  </a:cubicBezTo>
                  <a:cubicBezTo>
                    <a:pt x="735" y="314"/>
                    <a:pt x="743" y="317"/>
                    <a:pt x="749" y="320"/>
                  </a:cubicBezTo>
                  <a:cubicBezTo>
                    <a:pt x="757" y="324"/>
                    <a:pt x="760" y="330"/>
                    <a:pt x="766" y="334"/>
                  </a:cubicBezTo>
                  <a:cubicBezTo>
                    <a:pt x="768" y="336"/>
                    <a:pt x="771" y="336"/>
                    <a:pt x="778" y="336"/>
                  </a:cubicBezTo>
                  <a:cubicBezTo>
                    <a:pt x="781" y="336"/>
                    <a:pt x="785" y="336"/>
                    <a:pt x="791" y="336"/>
                  </a:cubicBezTo>
                  <a:cubicBezTo>
                    <a:pt x="809" y="335"/>
                    <a:pt x="826" y="332"/>
                    <a:pt x="843" y="330"/>
                  </a:cubicBezTo>
                  <a:cubicBezTo>
                    <a:pt x="872" y="327"/>
                    <a:pt x="883" y="325"/>
                    <a:pt x="907" y="322"/>
                  </a:cubicBezTo>
                  <a:cubicBezTo>
                    <a:pt x="913" y="322"/>
                    <a:pt x="919" y="320"/>
                    <a:pt x="926" y="318"/>
                  </a:cubicBezTo>
                  <a:cubicBezTo>
                    <a:pt x="936" y="316"/>
                    <a:pt x="945" y="314"/>
                    <a:pt x="946" y="312"/>
                  </a:cubicBezTo>
                  <a:cubicBezTo>
                    <a:pt x="947" y="311"/>
                    <a:pt x="951" y="310"/>
                    <a:pt x="952" y="310"/>
                  </a:cubicBezTo>
                  <a:cubicBezTo>
                    <a:pt x="953" y="310"/>
                    <a:pt x="953" y="310"/>
                    <a:pt x="953" y="310"/>
                  </a:cubicBezTo>
                  <a:cubicBezTo>
                    <a:pt x="953" y="310"/>
                    <a:pt x="953" y="310"/>
                    <a:pt x="953" y="310"/>
                  </a:cubicBezTo>
                  <a:cubicBezTo>
                    <a:pt x="955" y="310"/>
                    <a:pt x="965" y="307"/>
                    <a:pt x="965" y="303"/>
                  </a:cubicBezTo>
                  <a:cubicBezTo>
                    <a:pt x="965" y="301"/>
                    <a:pt x="960" y="299"/>
                    <a:pt x="945" y="298"/>
                  </a:cubicBezTo>
                  <a:cubicBezTo>
                    <a:pt x="936" y="298"/>
                    <a:pt x="929" y="297"/>
                    <a:pt x="925" y="295"/>
                  </a:cubicBezTo>
                  <a:cubicBezTo>
                    <a:pt x="922" y="294"/>
                    <a:pt x="919" y="293"/>
                    <a:pt x="915" y="293"/>
                  </a:cubicBezTo>
                  <a:cubicBezTo>
                    <a:pt x="911" y="293"/>
                    <a:pt x="907" y="294"/>
                    <a:pt x="900" y="295"/>
                  </a:cubicBezTo>
                  <a:cubicBezTo>
                    <a:pt x="894" y="297"/>
                    <a:pt x="887" y="298"/>
                    <a:pt x="879" y="298"/>
                  </a:cubicBezTo>
                  <a:cubicBezTo>
                    <a:pt x="874" y="298"/>
                    <a:pt x="869" y="298"/>
                    <a:pt x="864" y="297"/>
                  </a:cubicBezTo>
                  <a:cubicBezTo>
                    <a:pt x="864" y="296"/>
                    <a:pt x="859" y="293"/>
                    <a:pt x="855" y="292"/>
                  </a:cubicBezTo>
                  <a:cubicBezTo>
                    <a:pt x="854" y="291"/>
                    <a:pt x="852" y="290"/>
                    <a:pt x="851" y="290"/>
                  </a:cubicBezTo>
                  <a:cubicBezTo>
                    <a:pt x="850" y="290"/>
                    <a:pt x="849" y="291"/>
                    <a:pt x="848" y="291"/>
                  </a:cubicBezTo>
                  <a:cubicBezTo>
                    <a:pt x="847" y="291"/>
                    <a:pt x="847" y="291"/>
                    <a:pt x="846" y="291"/>
                  </a:cubicBezTo>
                  <a:cubicBezTo>
                    <a:pt x="844" y="291"/>
                    <a:pt x="843" y="291"/>
                    <a:pt x="842" y="290"/>
                  </a:cubicBezTo>
                  <a:cubicBezTo>
                    <a:pt x="837" y="287"/>
                    <a:pt x="825" y="284"/>
                    <a:pt x="820" y="282"/>
                  </a:cubicBezTo>
                  <a:cubicBezTo>
                    <a:pt x="814" y="280"/>
                    <a:pt x="811" y="278"/>
                    <a:pt x="814" y="277"/>
                  </a:cubicBezTo>
                  <a:cubicBezTo>
                    <a:pt x="816" y="276"/>
                    <a:pt x="817" y="276"/>
                    <a:pt x="819" y="276"/>
                  </a:cubicBezTo>
                  <a:cubicBezTo>
                    <a:pt x="819" y="276"/>
                    <a:pt x="819" y="276"/>
                    <a:pt x="819" y="276"/>
                  </a:cubicBezTo>
                  <a:cubicBezTo>
                    <a:pt x="820" y="276"/>
                    <a:pt x="820" y="276"/>
                    <a:pt x="820" y="276"/>
                  </a:cubicBezTo>
                  <a:cubicBezTo>
                    <a:pt x="822" y="276"/>
                    <a:pt x="823" y="276"/>
                    <a:pt x="823" y="275"/>
                  </a:cubicBezTo>
                  <a:cubicBezTo>
                    <a:pt x="823" y="275"/>
                    <a:pt x="823" y="275"/>
                    <a:pt x="824" y="275"/>
                  </a:cubicBezTo>
                  <a:cubicBezTo>
                    <a:pt x="824" y="275"/>
                    <a:pt x="824" y="275"/>
                    <a:pt x="824" y="275"/>
                  </a:cubicBezTo>
                  <a:cubicBezTo>
                    <a:pt x="826" y="275"/>
                    <a:pt x="833" y="275"/>
                    <a:pt x="839" y="277"/>
                  </a:cubicBezTo>
                  <a:cubicBezTo>
                    <a:pt x="845" y="278"/>
                    <a:pt x="849" y="280"/>
                    <a:pt x="848" y="280"/>
                  </a:cubicBezTo>
                  <a:cubicBezTo>
                    <a:pt x="848" y="280"/>
                    <a:pt x="848" y="280"/>
                    <a:pt x="848" y="280"/>
                  </a:cubicBezTo>
                  <a:cubicBezTo>
                    <a:pt x="848" y="280"/>
                    <a:pt x="848" y="280"/>
                    <a:pt x="848" y="280"/>
                  </a:cubicBezTo>
                  <a:cubicBezTo>
                    <a:pt x="847" y="280"/>
                    <a:pt x="857" y="283"/>
                    <a:pt x="872" y="286"/>
                  </a:cubicBezTo>
                  <a:cubicBezTo>
                    <a:pt x="882" y="287"/>
                    <a:pt x="893" y="289"/>
                    <a:pt x="899" y="289"/>
                  </a:cubicBezTo>
                  <a:cubicBezTo>
                    <a:pt x="901" y="289"/>
                    <a:pt x="903" y="289"/>
                    <a:pt x="904" y="288"/>
                  </a:cubicBezTo>
                  <a:cubicBezTo>
                    <a:pt x="908" y="287"/>
                    <a:pt x="914" y="286"/>
                    <a:pt x="920" y="286"/>
                  </a:cubicBezTo>
                  <a:cubicBezTo>
                    <a:pt x="923" y="286"/>
                    <a:pt x="925" y="286"/>
                    <a:pt x="927" y="287"/>
                  </a:cubicBezTo>
                  <a:cubicBezTo>
                    <a:pt x="939" y="292"/>
                    <a:pt x="933" y="290"/>
                    <a:pt x="950" y="291"/>
                  </a:cubicBezTo>
                  <a:cubicBezTo>
                    <a:pt x="961" y="292"/>
                    <a:pt x="996" y="292"/>
                    <a:pt x="1022" y="292"/>
                  </a:cubicBezTo>
                  <a:cubicBezTo>
                    <a:pt x="1039" y="293"/>
                    <a:pt x="1052" y="294"/>
                    <a:pt x="1055" y="294"/>
                  </a:cubicBezTo>
                  <a:cubicBezTo>
                    <a:pt x="1055" y="294"/>
                    <a:pt x="1055" y="294"/>
                    <a:pt x="1056" y="294"/>
                  </a:cubicBezTo>
                  <a:cubicBezTo>
                    <a:pt x="1056" y="294"/>
                    <a:pt x="1056" y="294"/>
                    <a:pt x="1056" y="294"/>
                  </a:cubicBezTo>
                  <a:cubicBezTo>
                    <a:pt x="1057" y="294"/>
                    <a:pt x="1058" y="296"/>
                    <a:pt x="1066" y="298"/>
                  </a:cubicBezTo>
                  <a:cubicBezTo>
                    <a:pt x="1074" y="299"/>
                    <a:pt x="1077" y="300"/>
                    <a:pt x="1086" y="301"/>
                  </a:cubicBezTo>
                  <a:cubicBezTo>
                    <a:pt x="1088" y="301"/>
                    <a:pt x="1090" y="301"/>
                    <a:pt x="1092" y="301"/>
                  </a:cubicBezTo>
                  <a:cubicBezTo>
                    <a:pt x="1095" y="301"/>
                    <a:pt x="1098" y="301"/>
                    <a:pt x="1100" y="301"/>
                  </a:cubicBezTo>
                  <a:cubicBezTo>
                    <a:pt x="1102" y="301"/>
                    <a:pt x="1103" y="301"/>
                    <a:pt x="1104" y="301"/>
                  </a:cubicBezTo>
                  <a:cubicBezTo>
                    <a:pt x="1104" y="301"/>
                    <a:pt x="1104" y="301"/>
                    <a:pt x="1104" y="301"/>
                  </a:cubicBezTo>
                  <a:cubicBezTo>
                    <a:pt x="1105" y="301"/>
                    <a:pt x="1103" y="302"/>
                    <a:pt x="1097" y="303"/>
                  </a:cubicBezTo>
                  <a:cubicBezTo>
                    <a:pt x="1091" y="304"/>
                    <a:pt x="1093" y="306"/>
                    <a:pt x="1110" y="308"/>
                  </a:cubicBezTo>
                  <a:cubicBezTo>
                    <a:pt x="1112" y="308"/>
                    <a:pt x="1113" y="308"/>
                    <a:pt x="1115" y="308"/>
                  </a:cubicBezTo>
                  <a:cubicBezTo>
                    <a:pt x="1116" y="308"/>
                    <a:pt x="1116" y="308"/>
                    <a:pt x="1117" y="308"/>
                  </a:cubicBezTo>
                  <a:cubicBezTo>
                    <a:pt x="1132" y="308"/>
                    <a:pt x="1131" y="303"/>
                    <a:pt x="1133" y="303"/>
                  </a:cubicBezTo>
                  <a:cubicBezTo>
                    <a:pt x="1133" y="303"/>
                    <a:pt x="1133" y="303"/>
                    <a:pt x="1133" y="303"/>
                  </a:cubicBezTo>
                  <a:cubicBezTo>
                    <a:pt x="1135" y="303"/>
                    <a:pt x="1135" y="303"/>
                    <a:pt x="1133" y="304"/>
                  </a:cubicBezTo>
                  <a:cubicBezTo>
                    <a:pt x="1131" y="305"/>
                    <a:pt x="1131" y="309"/>
                    <a:pt x="1135" y="313"/>
                  </a:cubicBezTo>
                  <a:cubicBezTo>
                    <a:pt x="1140" y="320"/>
                    <a:pt x="1157" y="328"/>
                    <a:pt x="1166" y="333"/>
                  </a:cubicBezTo>
                  <a:cubicBezTo>
                    <a:pt x="1174" y="337"/>
                    <a:pt x="1186" y="342"/>
                    <a:pt x="1191" y="346"/>
                  </a:cubicBezTo>
                  <a:cubicBezTo>
                    <a:pt x="1196" y="351"/>
                    <a:pt x="1199" y="352"/>
                    <a:pt x="1203" y="352"/>
                  </a:cubicBezTo>
                  <a:cubicBezTo>
                    <a:pt x="1204" y="352"/>
                    <a:pt x="1204" y="352"/>
                    <a:pt x="1205" y="352"/>
                  </a:cubicBezTo>
                  <a:cubicBezTo>
                    <a:pt x="1219" y="351"/>
                    <a:pt x="1224" y="347"/>
                    <a:pt x="1230" y="346"/>
                  </a:cubicBezTo>
                  <a:cubicBezTo>
                    <a:pt x="1233" y="345"/>
                    <a:pt x="1237" y="345"/>
                    <a:pt x="1236" y="343"/>
                  </a:cubicBezTo>
                  <a:cubicBezTo>
                    <a:pt x="1234" y="338"/>
                    <a:pt x="1243" y="334"/>
                    <a:pt x="1237" y="329"/>
                  </a:cubicBezTo>
                  <a:cubicBezTo>
                    <a:pt x="1235" y="327"/>
                    <a:pt x="1256" y="323"/>
                    <a:pt x="1274" y="318"/>
                  </a:cubicBezTo>
                  <a:cubicBezTo>
                    <a:pt x="1287" y="315"/>
                    <a:pt x="1297" y="313"/>
                    <a:pt x="1296" y="313"/>
                  </a:cubicBezTo>
                  <a:cubicBezTo>
                    <a:pt x="1296" y="313"/>
                    <a:pt x="1296" y="313"/>
                    <a:pt x="1296" y="313"/>
                  </a:cubicBezTo>
                  <a:cubicBezTo>
                    <a:pt x="1296" y="313"/>
                    <a:pt x="1296" y="313"/>
                    <a:pt x="1296" y="313"/>
                  </a:cubicBezTo>
                  <a:cubicBezTo>
                    <a:pt x="1295" y="313"/>
                    <a:pt x="1305" y="311"/>
                    <a:pt x="1314" y="309"/>
                  </a:cubicBezTo>
                  <a:cubicBezTo>
                    <a:pt x="1323" y="306"/>
                    <a:pt x="1327" y="303"/>
                    <a:pt x="1330" y="303"/>
                  </a:cubicBezTo>
                  <a:cubicBezTo>
                    <a:pt x="1330" y="303"/>
                    <a:pt x="1331" y="303"/>
                    <a:pt x="1331" y="303"/>
                  </a:cubicBezTo>
                  <a:cubicBezTo>
                    <a:pt x="1333" y="304"/>
                    <a:pt x="1337" y="304"/>
                    <a:pt x="1338" y="305"/>
                  </a:cubicBezTo>
                  <a:cubicBezTo>
                    <a:pt x="1338" y="305"/>
                    <a:pt x="1339" y="305"/>
                    <a:pt x="1340" y="305"/>
                  </a:cubicBezTo>
                  <a:cubicBezTo>
                    <a:pt x="1341" y="305"/>
                    <a:pt x="1342" y="305"/>
                    <a:pt x="1342" y="305"/>
                  </a:cubicBezTo>
                  <a:cubicBezTo>
                    <a:pt x="1342" y="304"/>
                    <a:pt x="1341" y="304"/>
                    <a:pt x="1342" y="304"/>
                  </a:cubicBezTo>
                  <a:cubicBezTo>
                    <a:pt x="1342" y="304"/>
                    <a:pt x="1342" y="304"/>
                    <a:pt x="1342" y="304"/>
                  </a:cubicBezTo>
                  <a:cubicBezTo>
                    <a:pt x="1342" y="304"/>
                    <a:pt x="1343" y="304"/>
                    <a:pt x="1344" y="304"/>
                  </a:cubicBezTo>
                  <a:cubicBezTo>
                    <a:pt x="1345" y="304"/>
                    <a:pt x="1346" y="304"/>
                    <a:pt x="1347" y="304"/>
                  </a:cubicBezTo>
                  <a:cubicBezTo>
                    <a:pt x="1348" y="304"/>
                    <a:pt x="1349" y="304"/>
                    <a:pt x="1349" y="304"/>
                  </a:cubicBezTo>
                  <a:cubicBezTo>
                    <a:pt x="1350" y="303"/>
                    <a:pt x="1351" y="302"/>
                    <a:pt x="1351" y="302"/>
                  </a:cubicBezTo>
                  <a:cubicBezTo>
                    <a:pt x="1351" y="302"/>
                    <a:pt x="1351" y="302"/>
                    <a:pt x="1351" y="303"/>
                  </a:cubicBezTo>
                  <a:cubicBezTo>
                    <a:pt x="1352" y="303"/>
                    <a:pt x="1352" y="303"/>
                    <a:pt x="1352" y="303"/>
                  </a:cubicBezTo>
                  <a:cubicBezTo>
                    <a:pt x="1353" y="303"/>
                    <a:pt x="1353" y="303"/>
                    <a:pt x="1353" y="303"/>
                  </a:cubicBezTo>
                  <a:cubicBezTo>
                    <a:pt x="1353" y="303"/>
                    <a:pt x="1354" y="303"/>
                    <a:pt x="1354" y="303"/>
                  </a:cubicBezTo>
                  <a:cubicBezTo>
                    <a:pt x="1355" y="303"/>
                    <a:pt x="1355" y="303"/>
                    <a:pt x="1355" y="304"/>
                  </a:cubicBezTo>
                  <a:cubicBezTo>
                    <a:pt x="1355" y="304"/>
                    <a:pt x="1355" y="304"/>
                    <a:pt x="1355" y="304"/>
                  </a:cubicBezTo>
                  <a:cubicBezTo>
                    <a:pt x="1356" y="304"/>
                    <a:pt x="1357" y="303"/>
                    <a:pt x="1357" y="303"/>
                  </a:cubicBezTo>
                  <a:cubicBezTo>
                    <a:pt x="1358" y="302"/>
                    <a:pt x="1357" y="302"/>
                    <a:pt x="1356" y="301"/>
                  </a:cubicBezTo>
                  <a:cubicBezTo>
                    <a:pt x="1356" y="301"/>
                    <a:pt x="1357" y="301"/>
                    <a:pt x="1357" y="300"/>
                  </a:cubicBezTo>
                  <a:cubicBezTo>
                    <a:pt x="1357" y="300"/>
                    <a:pt x="1358" y="300"/>
                    <a:pt x="1359" y="300"/>
                  </a:cubicBezTo>
                  <a:cubicBezTo>
                    <a:pt x="1362" y="300"/>
                    <a:pt x="1367" y="300"/>
                    <a:pt x="1371" y="301"/>
                  </a:cubicBezTo>
                  <a:cubicBezTo>
                    <a:pt x="1378" y="303"/>
                    <a:pt x="1377" y="305"/>
                    <a:pt x="1378" y="305"/>
                  </a:cubicBezTo>
                  <a:cubicBezTo>
                    <a:pt x="1378" y="305"/>
                    <a:pt x="1378" y="305"/>
                    <a:pt x="1378" y="305"/>
                  </a:cubicBezTo>
                  <a:cubicBezTo>
                    <a:pt x="1378" y="305"/>
                    <a:pt x="1378" y="305"/>
                    <a:pt x="1378" y="305"/>
                  </a:cubicBezTo>
                  <a:cubicBezTo>
                    <a:pt x="1378" y="305"/>
                    <a:pt x="1379" y="306"/>
                    <a:pt x="1380" y="307"/>
                  </a:cubicBezTo>
                  <a:cubicBezTo>
                    <a:pt x="1381" y="307"/>
                    <a:pt x="1382" y="308"/>
                    <a:pt x="1383" y="308"/>
                  </a:cubicBezTo>
                  <a:cubicBezTo>
                    <a:pt x="1383" y="308"/>
                    <a:pt x="1383" y="308"/>
                    <a:pt x="1383" y="308"/>
                  </a:cubicBezTo>
                  <a:cubicBezTo>
                    <a:pt x="1383" y="308"/>
                    <a:pt x="1383" y="308"/>
                    <a:pt x="1383" y="308"/>
                  </a:cubicBezTo>
                  <a:cubicBezTo>
                    <a:pt x="1383" y="308"/>
                    <a:pt x="1385" y="308"/>
                    <a:pt x="1386" y="309"/>
                  </a:cubicBezTo>
                  <a:cubicBezTo>
                    <a:pt x="1388" y="309"/>
                    <a:pt x="1389" y="310"/>
                    <a:pt x="1390" y="310"/>
                  </a:cubicBezTo>
                  <a:cubicBezTo>
                    <a:pt x="1390" y="310"/>
                    <a:pt x="1390" y="310"/>
                    <a:pt x="1390" y="310"/>
                  </a:cubicBezTo>
                  <a:cubicBezTo>
                    <a:pt x="1389" y="310"/>
                    <a:pt x="1390" y="310"/>
                    <a:pt x="1390" y="310"/>
                  </a:cubicBezTo>
                  <a:cubicBezTo>
                    <a:pt x="1390" y="310"/>
                    <a:pt x="1391" y="310"/>
                    <a:pt x="1391" y="310"/>
                  </a:cubicBezTo>
                  <a:cubicBezTo>
                    <a:pt x="1393" y="310"/>
                    <a:pt x="1393" y="310"/>
                    <a:pt x="1392" y="310"/>
                  </a:cubicBezTo>
                  <a:cubicBezTo>
                    <a:pt x="1392" y="310"/>
                    <a:pt x="1396" y="310"/>
                    <a:pt x="1400" y="311"/>
                  </a:cubicBezTo>
                  <a:cubicBezTo>
                    <a:pt x="1403" y="312"/>
                    <a:pt x="1404" y="313"/>
                    <a:pt x="1403" y="313"/>
                  </a:cubicBezTo>
                  <a:cubicBezTo>
                    <a:pt x="1403" y="313"/>
                    <a:pt x="1403" y="313"/>
                    <a:pt x="1403" y="313"/>
                  </a:cubicBezTo>
                  <a:cubicBezTo>
                    <a:pt x="1402" y="313"/>
                    <a:pt x="1402" y="313"/>
                    <a:pt x="1402" y="313"/>
                  </a:cubicBezTo>
                  <a:cubicBezTo>
                    <a:pt x="1401" y="313"/>
                    <a:pt x="1401" y="313"/>
                    <a:pt x="1401" y="313"/>
                  </a:cubicBezTo>
                  <a:cubicBezTo>
                    <a:pt x="1402" y="313"/>
                    <a:pt x="1402" y="313"/>
                    <a:pt x="1401" y="313"/>
                  </a:cubicBezTo>
                  <a:cubicBezTo>
                    <a:pt x="1401" y="313"/>
                    <a:pt x="1400" y="313"/>
                    <a:pt x="1400" y="313"/>
                  </a:cubicBezTo>
                  <a:cubicBezTo>
                    <a:pt x="1399" y="313"/>
                    <a:pt x="1399" y="313"/>
                    <a:pt x="1399" y="313"/>
                  </a:cubicBezTo>
                  <a:cubicBezTo>
                    <a:pt x="1399" y="313"/>
                    <a:pt x="1400" y="313"/>
                    <a:pt x="1402" y="314"/>
                  </a:cubicBezTo>
                  <a:cubicBezTo>
                    <a:pt x="1403" y="314"/>
                    <a:pt x="1404" y="315"/>
                    <a:pt x="1405" y="315"/>
                  </a:cubicBezTo>
                  <a:cubicBezTo>
                    <a:pt x="1406" y="315"/>
                    <a:pt x="1406" y="314"/>
                    <a:pt x="1406" y="314"/>
                  </a:cubicBezTo>
                  <a:cubicBezTo>
                    <a:pt x="1406" y="314"/>
                    <a:pt x="1406" y="314"/>
                    <a:pt x="1406" y="314"/>
                  </a:cubicBezTo>
                  <a:cubicBezTo>
                    <a:pt x="1407" y="314"/>
                    <a:pt x="1414" y="316"/>
                    <a:pt x="1416" y="319"/>
                  </a:cubicBezTo>
                  <a:cubicBezTo>
                    <a:pt x="1418" y="322"/>
                    <a:pt x="1416" y="324"/>
                    <a:pt x="1417" y="324"/>
                  </a:cubicBezTo>
                  <a:cubicBezTo>
                    <a:pt x="1417" y="324"/>
                    <a:pt x="1417" y="324"/>
                    <a:pt x="1417" y="324"/>
                  </a:cubicBezTo>
                  <a:cubicBezTo>
                    <a:pt x="1418" y="324"/>
                    <a:pt x="1419" y="324"/>
                    <a:pt x="1419" y="324"/>
                  </a:cubicBezTo>
                  <a:cubicBezTo>
                    <a:pt x="1419" y="324"/>
                    <a:pt x="1419" y="324"/>
                    <a:pt x="1419" y="324"/>
                  </a:cubicBezTo>
                  <a:cubicBezTo>
                    <a:pt x="1418" y="325"/>
                    <a:pt x="1419" y="325"/>
                    <a:pt x="1422" y="325"/>
                  </a:cubicBezTo>
                  <a:cubicBezTo>
                    <a:pt x="1423" y="325"/>
                    <a:pt x="1425" y="325"/>
                    <a:pt x="1427" y="325"/>
                  </a:cubicBezTo>
                  <a:cubicBezTo>
                    <a:pt x="1430" y="325"/>
                    <a:pt x="1433" y="324"/>
                    <a:pt x="1436" y="324"/>
                  </a:cubicBezTo>
                  <a:cubicBezTo>
                    <a:pt x="1438" y="324"/>
                    <a:pt x="1440" y="324"/>
                    <a:pt x="1440" y="323"/>
                  </a:cubicBezTo>
                  <a:cubicBezTo>
                    <a:pt x="1441" y="323"/>
                    <a:pt x="1444" y="323"/>
                    <a:pt x="1445" y="322"/>
                  </a:cubicBezTo>
                  <a:cubicBezTo>
                    <a:pt x="1445" y="321"/>
                    <a:pt x="1446" y="321"/>
                    <a:pt x="1447" y="321"/>
                  </a:cubicBezTo>
                  <a:cubicBezTo>
                    <a:pt x="1448" y="321"/>
                    <a:pt x="1449" y="321"/>
                    <a:pt x="1451" y="321"/>
                  </a:cubicBezTo>
                  <a:cubicBezTo>
                    <a:pt x="1455" y="322"/>
                    <a:pt x="1459" y="325"/>
                    <a:pt x="1462" y="328"/>
                  </a:cubicBezTo>
                  <a:cubicBezTo>
                    <a:pt x="1465" y="331"/>
                    <a:pt x="1467" y="333"/>
                    <a:pt x="1468" y="333"/>
                  </a:cubicBezTo>
                  <a:cubicBezTo>
                    <a:pt x="1468" y="333"/>
                    <a:pt x="1468" y="333"/>
                    <a:pt x="1468" y="333"/>
                  </a:cubicBezTo>
                  <a:cubicBezTo>
                    <a:pt x="1468" y="333"/>
                    <a:pt x="1468" y="333"/>
                    <a:pt x="1468" y="333"/>
                  </a:cubicBezTo>
                  <a:cubicBezTo>
                    <a:pt x="1468" y="333"/>
                    <a:pt x="1474" y="336"/>
                    <a:pt x="1474" y="339"/>
                  </a:cubicBezTo>
                  <a:cubicBezTo>
                    <a:pt x="1475" y="343"/>
                    <a:pt x="1474" y="345"/>
                    <a:pt x="1475" y="345"/>
                  </a:cubicBezTo>
                  <a:cubicBezTo>
                    <a:pt x="1475" y="345"/>
                    <a:pt x="1475" y="345"/>
                    <a:pt x="1475" y="345"/>
                  </a:cubicBezTo>
                  <a:cubicBezTo>
                    <a:pt x="1475" y="345"/>
                    <a:pt x="1475" y="345"/>
                    <a:pt x="1475" y="345"/>
                  </a:cubicBezTo>
                  <a:cubicBezTo>
                    <a:pt x="1475" y="345"/>
                    <a:pt x="1475" y="347"/>
                    <a:pt x="1473" y="348"/>
                  </a:cubicBezTo>
                  <a:cubicBezTo>
                    <a:pt x="1472" y="350"/>
                    <a:pt x="1474" y="352"/>
                    <a:pt x="1475" y="352"/>
                  </a:cubicBezTo>
                  <a:cubicBezTo>
                    <a:pt x="1475" y="352"/>
                    <a:pt x="1475" y="352"/>
                    <a:pt x="1475" y="352"/>
                  </a:cubicBezTo>
                  <a:cubicBezTo>
                    <a:pt x="1475" y="352"/>
                    <a:pt x="1475" y="352"/>
                    <a:pt x="1475" y="352"/>
                  </a:cubicBezTo>
                  <a:cubicBezTo>
                    <a:pt x="1476" y="352"/>
                    <a:pt x="1485" y="355"/>
                    <a:pt x="1492" y="359"/>
                  </a:cubicBezTo>
                  <a:cubicBezTo>
                    <a:pt x="1496" y="361"/>
                    <a:pt x="1500" y="363"/>
                    <a:pt x="1505" y="366"/>
                  </a:cubicBezTo>
                  <a:cubicBezTo>
                    <a:pt x="1509" y="368"/>
                    <a:pt x="1515" y="371"/>
                    <a:pt x="1523" y="372"/>
                  </a:cubicBezTo>
                  <a:cubicBezTo>
                    <a:pt x="1533" y="375"/>
                    <a:pt x="1544" y="375"/>
                    <a:pt x="1548" y="375"/>
                  </a:cubicBezTo>
                  <a:cubicBezTo>
                    <a:pt x="1548" y="375"/>
                    <a:pt x="1549" y="375"/>
                    <a:pt x="1549" y="375"/>
                  </a:cubicBezTo>
                  <a:cubicBezTo>
                    <a:pt x="1549" y="375"/>
                    <a:pt x="1549" y="375"/>
                    <a:pt x="1549" y="375"/>
                  </a:cubicBezTo>
                  <a:cubicBezTo>
                    <a:pt x="1550" y="375"/>
                    <a:pt x="1550" y="375"/>
                    <a:pt x="1550" y="375"/>
                  </a:cubicBezTo>
                  <a:cubicBezTo>
                    <a:pt x="1550" y="374"/>
                    <a:pt x="1549" y="371"/>
                    <a:pt x="1543" y="368"/>
                  </a:cubicBezTo>
                  <a:cubicBezTo>
                    <a:pt x="1538" y="365"/>
                    <a:pt x="1532" y="362"/>
                    <a:pt x="1524" y="360"/>
                  </a:cubicBezTo>
                  <a:cubicBezTo>
                    <a:pt x="1512" y="356"/>
                    <a:pt x="1501" y="354"/>
                    <a:pt x="1499" y="353"/>
                  </a:cubicBezTo>
                  <a:cubicBezTo>
                    <a:pt x="1498" y="352"/>
                    <a:pt x="1495" y="350"/>
                    <a:pt x="1492" y="350"/>
                  </a:cubicBezTo>
                  <a:cubicBezTo>
                    <a:pt x="1488" y="349"/>
                    <a:pt x="1482" y="345"/>
                    <a:pt x="1487" y="341"/>
                  </a:cubicBezTo>
                  <a:cubicBezTo>
                    <a:pt x="1491" y="338"/>
                    <a:pt x="1495" y="334"/>
                    <a:pt x="1499" y="334"/>
                  </a:cubicBezTo>
                  <a:cubicBezTo>
                    <a:pt x="1499" y="334"/>
                    <a:pt x="1500" y="334"/>
                    <a:pt x="1500" y="334"/>
                  </a:cubicBezTo>
                  <a:cubicBezTo>
                    <a:pt x="1504" y="335"/>
                    <a:pt x="1513" y="336"/>
                    <a:pt x="1522" y="338"/>
                  </a:cubicBezTo>
                  <a:cubicBezTo>
                    <a:pt x="1531" y="340"/>
                    <a:pt x="1535" y="343"/>
                    <a:pt x="1537" y="343"/>
                  </a:cubicBezTo>
                  <a:cubicBezTo>
                    <a:pt x="1537" y="343"/>
                    <a:pt x="1537" y="343"/>
                    <a:pt x="1537" y="343"/>
                  </a:cubicBezTo>
                  <a:cubicBezTo>
                    <a:pt x="1538" y="342"/>
                    <a:pt x="1538" y="342"/>
                    <a:pt x="1539" y="342"/>
                  </a:cubicBezTo>
                  <a:cubicBezTo>
                    <a:pt x="1539" y="342"/>
                    <a:pt x="1540" y="343"/>
                    <a:pt x="1540" y="343"/>
                  </a:cubicBezTo>
                  <a:cubicBezTo>
                    <a:pt x="1540" y="344"/>
                    <a:pt x="1545" y="344"/>
                    <a:pt x="1551" y="345"/>
                  </a:cubicBezTo>
                  <a:cubicBezTo>
                    <a:pt x="1557" y="345"/>
                    <a:pt x="1560" y="346"/>
                    <a:pt x="1558" y="347"/>
                  </a:cubicBezTo>
                  <a:cubicBezTo>
                    <a:pt x="1556" y="349"/>
                    <a:pt x="1558" y="350"/>
                    <a:pt x="1556" y="350"/>
                  </a:cubicBezTo>
                  <a:cubicBezTo>
                    <a:pt x="1556" y="350"/>
                    <a:pt x="1556" y="350"/>
                    <a:pt x="1556" y="350"/>
                  </a:cubicBezTo>
                  <a:cubicBezTo>
                    <a:pt x="1557" y="350"/>
                    <a:pt x="1561" y="350"/>
                    <a:pt x="1565" y="349"/>
                  </a:cubicBezTo>
                  <a:cubicBezTo>
                    <a:pt x="1570" y="348"/>
                    <a:pt x="1577" y="347"/>
                    <a:pt x="1576" y="347"/>
                  </a:cubicBezTo>
                  <a:cubicBezTo>
                    <a:pt x="1575" y="346"/>
                    <a:pt x="1575" y="346"/>
                    <a:pt x="1576" y="346"/>
                  </a:cubicBezTo>
                  <a:cubicBezTo>
                    <a:pt x="1576" y="346"/>
                    <a:pt x="1576" y="346"/>
                    <a:pt x="1577" y="346"/>
                  </a:cubicBezTo>
                  <a:cubicBezTo>
                    <a:pt x="1577" y="346"/>
                    <a:pt x="1577" y="346"/>
                    <a:pt x="1577" y="346"/>
                  </a:cubicBezTo>
                  <a:cubicBezTo>
                    <a:pt x="1578" y="346"/>
                    <a:pt x="1578" y="346"/>
                    <a:pt x="1577" y="345"/>
                  </a:cubicBezTo>
                  <a:cubicBezTo>
                    <a:pt x="1576" y="345"/>
                    <a:pt x="1577" y="345"/>
                    <a:pt x="1578" y="345"/>
                  </a:cubicBezTo>
                  <a:cubicBezTo>
                    <a:pt x="1578" y="345"/>
                    <a:pt x="1578" y="345"/>
                    <a:pt x="1578" y="345"/>
                  </a:cubicBezTo>
                  <a:cubicBezTo>
                    <a:pt x="1578" y="345"/>
                    <a:pt x="1578" y="345"/>
                    <a:pt x="1578" y="345"/>
                  </a:cubicBezTo>
                  <a:cubicBezTo>
                    <a:pt x="1579" y="345"/>
                    <a:pt x="1578" y="344"/>
                    <a:pt x="1579" y="344"/>
                  </a:cubicBezTo>
                  <a:cubicBezTo>
                    <a:pt x="1579" y="344"/>
                    <a:pt x="1580" y="344"/>
                    <a:pt x="1580" y="344"/>
                  </a:cubicBezTo>
                  <a:cubicBezTo>
                    <a:pt x="1580" y="344"/>
                    <a:pt x="1581" y="344"/>
                    <a:pt x="1581" y="344"/>
                  </a:cubicBezTo>
                  <a:cubicBezTo>
                    <a:pt x="1582" y="344"/>
                    <a:pt x="1582" y="344"/>
                    <a:pt x="1583" y="344"/>
                  </a:cubicBezTo>
                  <a:cubicBezTo>
                    <a:pt x="1587" y="344"/>
                    <a:pt x="1595" y="344"/>
                    <a:pt x="1601" y="342"/>
                  </a:cubicBezTo>
                  <a:cubicBezTo>
                    <a:pt x="1609" y="339"/>
                    <a:pt x="1611" y="336"/>
                    <a:pt x="1611" y="336"/>
                  </a:cubicBezTo>
                  <a:cubicBezTo>
                    <a:pt x="1611" y="336"/>
                    <a:pt x="1611" y="336"/>
                    <a:pt x="1611" y="336"/>
                  </a:cubicBezTo>
                  <a:cubicBezTo>
                    <a:pt x="1611" y="336"/>
                    <a:pt x="1611" y="336"/>
                    <a:pt x="1611" y="336"/>
                  </a:cubicBezTo>
                  <a:cubicBezTo>
                    <a:pt x="1612" y="336"/>
                    <a:pt x="1609" y="333"/>
                    <a:pt x="1601" y="329"/>
                  </a:cubicBezTo>
                  <a:cubicBezTo>
                    <a:pt x="1596" y="326"/>
                    <a:pt x="1589" y="323"/>
                    <a:pt x="1581" y="320"/>
                  </a:cubicBezTo>
                  <a:cubicBezTo>
                    <a:pt x="1569" y="317"/>
                    <a:pt x="1556" y="313"/>
                    <a:pt x="1560" y="311"/>
                  </a:cubicBezTo>
                  <a:cubicBezTo>
                    <a:pt x="1564" y="309"/>
                    <a:pt x="1572" y="307"/>
                    <a:pt x="1578" y="305"/>
                  </a:cubicBezTo>
                  <a:cubicBezTo>
                    <a:pt x="1583" y="305"/>
                    <a:pt x="1589" y="304"/>
                    <a:pt x="1594" y="304"/>
                  </a:cubicBezTo>
                  <a:cubicBezTo>
                    <a:pt x="1595" y="304"/>
                    <a:pt x="1597" y="304"/>
                    <a:pt x="1598" y="304"/>
                  </a:cubicBezTo>
                  <a:cubicBezTo>
                    <a:pt x="1603" y="305"/>
                    <a:pt x="1604" y="306"/>
                    <a:pt x="1606" y="307"/>
                  </a:cubicBezTo>
                  <a:cubicBezTo>
                    <a:pt x="1607" y="308"/>
                    <a:pt x="1609" y="309"/>
                    <a:pt x="1611" y="309"/>
                  </a:cubicBezTo>
                  <a:cubicBezTo>
                    <a:pt x="1612" y="309"/>
                    <a:pt x="1612" y="309"/>
                    <a:pt x="1612" y="309"/>
                  </a:cubicBezTo>
                  <a:cubicBezTo>
                    <a:pt x="1614" y="308"/>
                    <a:pt x="1614" y="307"/>
                    <a:pt x="1614" y="306"/>
                  </a:cubicBezTo>
                  <a:cubicBezTo>
                    <a:pt x="1613" y="306"/>
                    <a:pt x="1613" y="305"/>
                    <a:pt x="1614" y="305"/>
                  </a:cubicBezTo>
                  <a:cubicBezTo>
                    <a:pt x="1614" y="305"/>
                    <a:pt x="1614" y="305"/>
                    <a:pt x="1614" y="305"/>
                  </a:cubicBezTo>
                  <a:cubicBezTo>
                    <a:pt x="1614" y="305"/>
                    <a:pt x="1615" y="305"/>
                    <a:pt x="1616" y="305"/>
                  </a:cubicBezTo>
                  <a:cubicBezTo>
                    <a:pt x="1616" y="305"/>
                    <a:pt x="1617" y="305"/>
                    <a:pt x="1618" y="305"/>
                  </a:cubicBezTo>
                  <a:cubicBezTo>
                    <a:pt x="1622" y="305"/>
                    <a:pt x="1629" y="305"/>
                    <a:pt x="1636" y="304"/>
                  </a:cubicBezTo>
                  <a:cubicBezTo>
                    <a:pt x="1646" y="302"/>
                    <a:pt x="1649" y="300"/>
                    <a:pt x="1652" y="300"/>
                  </a:cubicBezTo>
                  <a:cubicBezTo>
                    <a:pt x="1652" y="300"/>
                    <a:pt x="1652" y="300"/>
                    <a:pt x="1653" y="300"/>
                  </a:cubicBezTo>
                  <a:cubicBezTo>
                    <a:pt x="1655" y="300"/>
                    <a:pt x="1657" y="301"/>
                    <a:pt x="1656" y="301"/>
                  </a:cubicBezTo>
                  <a:cubicBezTo>
                    <a:pt x="1657" y="301"/>
                    <a:pt x="1665" y="300"/>
                    <a:pt x="1675" y="300"/>
                  </a:cubicBezTo>
                  <a:cubicBezTo>
                    <a:pt x="1686" y="299"/>
                    <a:pt x="1693" y="296"/>
                    <a:pt x="1698" y="295"/>
                  </a:cubicBezTo>
                  <a:cubicBezTo>
                    <a:pt x="1704" y="295"/>
                    <a:pt x="1705" y="293"/>
                    <a:pt x="1703" y="293"/>
                  </a:cubicBezTo>
                  <a:cubicBezTo>
                    <a:pt x="1701" y="293"/>
                    <a:pt x="1702" y="293"/>
                    <a:pt x="1705" y="293"/>
                  </a:cubicBezTo>
                  <a:cubicBezTo>
                    <a:pt x="1709" y="292"/>
                    <a:pt x="1711" y="292"/>
                    <a:pt x="1710" y="292"/>
                  </a:cubicBezTo>
                  <a:cubicBezTo>
                    <a:pt x="1710" y="292"/>
                    <a:pt x="1710" y="291"/>
                    <a:pt x="1710" y="291"/>
                  </a:cubicBezTo>
                  <a:cubicBezTo>
                    <a:pt x="1711" y="291"/>
                    <a:pt x="1711" y="291"/>
                    <a:pt x="1712" y="291"/>
                  </a:cubicBezTo>
                  <a:cubicBezTo>
                    <a:pt x="1712" y="291"/>
                    <a:pt x="1712" y="291"/>
                    <a:pt x="1712" y="291"/>
                  </a:cubicBezTo>
                  <a:cubicBezTo>
                    <a:pt x="1713" y="291"/>
                    <a:pt x="1713" y="291"/>
                    <a:pt x="1712" y="291"/>
                  </a:cubicBezTo>
                  <a:cubicBezTo>
                    <a:pt x="1711" y="290"/>
                    <a:pt x="1711" y="290"/>
                    <a:pt x="1712" y="290"/>
                  </a:cubicBezTo>
                  <a:cubicBezTo>
                    <a:pt x="1712" y="290"/>
                    <a:pt x="1712" y="290"/>
                    <a:pt x="1713" y="290"/>
                  </a:cubicBezTo>
                  <a:cubicBezTo>
                    <a:pt x="1713" y="290"/>
                    <a:pt x="1713" y="290"/>
                    <a:pt x="1714" y="290"/>
                  </a:cubicBezTo>
                  <a:cubicBezTo>
                    <a:pt x="1714" y="290"/>
                    <a:pt x="1715" y="290"/>
                    <a:pt x="1714" y="290"/>
                  </a:cubicBezTo>
                  <a:cubicBezTo>
                    <a:pt x="1713" y="289"/>
                    <a:pt x="1714" y="289"/>
                    <a:pt x="1714" y="289"/>
                  </a:cubicBezTo>
                  <a:cubicBezTo>
                    <a:pt x="1715" y="289"/>
                    <a:pt x="1715" y="289"/>
                    <a:pt x="1715" y="289"/>
                  </a:cubicBezTo>
                  <a:cubicBezTo>
                    <a:pt x="1716" y="289"/>
                    <a:pt x="1716" y="289"/>
                    <a:pt x="1717" y="289"/>
                  </a:cubicBezTo>
                  <a:cubicBezTo>
                    <a:pt x="1718" y="289"/>
                    <a:pt x="1718" y="290"/>
                    <a:pt x="1718" y="290"/>
                  </a:cubicBezTo>
                  <a:cubicBezTo>
                    <a:pt x="1718" y="290"/>
                    <a:pt x="1719" y="289"/>
                    <a:pt x="1719" y="289"/>
                  </a:cubicBezTo>
                  <a:cubicBezTo>
                    <a:pt x="1719" y="288"/>
                    <a:pt x="1720" y="287"/>
                    <a:pt x="1718" y="287"/>
                  </a:cubicBezTo>
                  <a:cubicBezTo>
                    <a:pt x="1718" y="287"/>
                    <a:pt x="1718" y="287"/>
                    <a:pt x="1718" y="287"/>
                  </a:cubicBezTo>
                  <a:cubicBezTo>
                    <a:pt x="1718" y="287"/>
                    <a:pt x="1718" y="287"/>
                    <a:pt x="1718" y="287"/>
                  </a:cubicBezTo>
                  <a:cubicBezTo>
                    <a:pt x="1717" y="287"/>
                    <a:pt x="1717" y="287"/>
                    <a:pt x="1719" y="286"/>
                  </a:cubicBezTo>
                  <a:cubicBezTo>
                    <a:pt x="1721" y="286"/>
                    <a:pt x="1721" y="285"/>
                    <a:pt x="1719" y="285"/>
                  </a:cubicBezTo>
                  <a:cubicBezTo>
                    <a:pt x="1718" y="284"/>
                    <a:pt x="1719" y="283"/>
                    <a:pt x="1722" y="283"/>
                  </a:cubicBezTo>
                  <a:cubicBezTo>
                    <a:pt x="1725" y="283"/>
                    <a:pt x="1728" y="282"/>
                    <a:pt x="1727" y="282"/>
                  </a:cubicBezTo>
                  <a:cubicBezTo>
                    <a:pt x="1727" y="282"/>
                    <a:pt x="1727" y="282"/>
                    <a:pt x="1726" y="282"/>
                  </a:cubicBezTo>
                  <a:cubicBezTo>
                    <a:pt x="1726" y="282"/>
                    <a:pt x="1726" y="282"/>
                    <a:pt x="1726" y="282"/>
                  </a:cubicBezTo>
                  <a:cubicBezTo>
                    <a:pt x="1725" y="282"/>
                    <a:pt x="1729" y="281"/>
                    <a:pt x="1728" y="280"/>
                  </a:cubicBezTo>
                  <a:cubicBezTo>
                    <a:pt x="1728" y="279"/>
                    <a:pt x="1729" y="278"/>
                    <a:pt x="1732" y="278"/>
                  </a:cubicBezTo>
                  <a:cubicBezTo>
                    <a:pt x="1735" y="278"/>
                    <a:pt x="1737" y="278"/>
                    <a:pt x="1737" y="277"/>
                  </a:cubicBezTo>
                  <a:cubicBezTo>
                    <a:pt x="1738" y="277"/>
                    <a:pt x="1739" y="277"/>
                    <a:pt x="1737" y="277"/>
                  </a:cubicBezTo>
                  <a:cubicBezTo>
                    <a:pt x="1735" y="276"/>
                    <a:pt x="1735" y="276"/>
                    <a:pt x="1737" y="275"/>
                  </a:cubicBezTo>
                  <a:cubicBezTo>
                    <a:pt x="1738" y="275"/>
                    <a:pt x="1738" y="274"/>
                    <a:pt x="1736" y="274"/>
                  </a:cubicBezTo>
                  <a:cubicBezTo>
                    <a:pt x="1736" y="274"/>
                    <a:pt x="1736" y="274"/>
                    <a:pt x="1736" y="274"/>
                  </a:cubicBezTo>
                  <a:cubicBezTo>
                    <a:pt x="1736" y="274"/>
                    <a:pt x="1736" y="274"/>
                    <a:pt x="1736" y="274"/>
                  </a:cubicBezTo>
                  <a:cubicBezTo>
                    <a:pt x="1735" y="274"/>
                    <a:pt x="1735" y="274"/>
                    <a:pt x="1737" y="274"/>
                  </a:cubicBezTo>
                  <a:cubicBezTo>
                    <a:pt x="1739" y="273"/>
                    <a:pt x="1742" y="273"/>
                    <a:pt x="1742" y="272"/>
                  </a:cubicBezTo>
                  <a:cubicBezTo>
                    <a:pt x="1741" y="272"/>
                    <a:pt x="1741" y="272"/>
                    <a:pt x="1740" y="272"/>
                  </a:cubicBezTo>
                  <a:cubicBezTo>
                    <a:pt x="1739" y="272"/>
                    <a:pt x="1738" y="272"/>
                    <a:pt x="1736" y="272"/>
                  </a:cubicBezTo>
                  <a:cubicBezTo>
                    <a:pt x="1736" y="272"/>
                    <a:pt x="1735" y="272"/>
                    <a:pt x="1735" y="272"/>
                  </a:cubicBezTo>
                  <a:cubicBezTo>
                    <a:pt x="1734" y="272"/>
                    <a:pt x="1735" y="272"/>
                    <a:pt x="1736" y="272"/>
                  </a:cubicBezTo>
                  <a:cubicBezTo>
                    <a:pt x="1739" y="271"/>
                    <a:pt x="1735" y="270"/>
                    <a:pt x="1728" y="269"/>
                  </a:cubicBezTo>
                  <a:cubicBezTo>
                    <a:pt x="1720" y="269"/>
                    <a:pt x="1721" y="269"/>
                    <a:pt x="1729" y="268"/>
                  </a:cubicBezTo>
                  <a:cubicBezTo>
                    <a:pt x="1733" y="267"/>
                    <a:pt x="1734" y="266"/>
                    <a:pt x="1726" y="264"/>
                  </a:cubicBezTo>
                  <a:cubicBezTo>
                    <a:pt x="1722" y="262"/>
                    <a:pt x="1716" y="262"/>
                    <a:pt x="1709" y="262"/>
                  </a:cubicBezTo>
                  <a:cubicBezTo>
                    <a:pt x="1702" y="261"/>
                    <a:pt x="1700" y="261"/>
                    <a:pt x="1705" y="261"/>
                  </a:cubicBezTo>
                  <a:cubicBezTo>
                    <a:pt x="1706" y="261"/>
                    <a:pt x="1709" y="261"/>
                    <a:pt x="1712" y="261"/>
                  </a:cubicBezTo>
                  <a:cubicBezTo>
                    <a:pt x="1713" y="261"/>
                    <a:pt x="1715" y="261"/>
                    <a:pt x="1716" y="261"/>
                  </a:cubicBezTo>
                  <a:cubicBezTo>
                    <a:pt x="1724" y="261"/>
                    <a:pt x="1722" y="260"/>
                    <a:pt x="1712" y="257"/>
                  </a:cubicBezTo>
                  <a:cubicBezTo>
                    <a:pt x="1707" y="255"/>
                    <a:pt x="1702" y="254"/>
                    <a:pt x="1698" y="252"/>
                  </a:cubicBezTo>
                  <a:cubicBezTo>
                    <a:pt x="1689" y="248"/>
                    <a:pt x="1699" y="245"/>
                    <a:pt x="1698" y="244"/>
                  </a:cubicBezTo>
                  <a:cubicBezTo>
                    <a:pt x="1697" y="244"/>
                    <a:pt x="1698" y="243"/>
                    <a:pt x="1701" y="243"/>
                  </a:cubicBezTo>
                  <a:cubicBezTo>
                    <a:pt x="1703" y="242"/>
                    <a:pt x="1709" y="241"/>
                    <a:pt x="1718" y="241"/>
                  </a:cubicBezTo>
                  <a:cubicBezTo>
                    <a:pt x="1727" y="240"/>
                    <a:pt x="1721" y="238"/>
                    <a:pt x="1714" y="237"/>
                  </a:cubicBezTo>
                  <a:cubicBezTo>
                    <a:pt x="1709" y="237"/>
                    <a:pt x="1705" y="236"/>
                    <a:pt x="1702" y="236"/>
                  </a:cubicBezTo>
                  <a:cubicBezTo>
                    <a:pt x="1702" y="236"/>
                    <a:pt x="1701" y="236"/>
                    <a:pt x="1701" y="236"/>
                  </a:cubicBezTo>
                  <a:cubicBezTo>
                    <a:pt x="1692" y="237"/>
                    <a:pt x="1689" y="240"/>
                    <a:pt x="1684" y="240"/>
                  </a:cubicBezTo>
                  <a:cubicBezTo>
                    <a:pt x="1684" y="240"/>
                    <a:pt x="1684" y="240"/>
                    <a:pt x="1684" y="240"/>
                  </a:cubicBezTo>
                  <a:cubicBezTo>
                    <a:pt x="1680" y="240"/>
                    <a:pt x="1672" y="238"/>
                    <a:pt x="1665" y="237"/>
                  </a:cubicBezTo>
                  <a:cubicBezTo>
                    <a:pt x="1657" y="234"/>
                    <a:pt x="1660" y="231"/>
                    <a:pt x="1664" y="230"/>
                  </a:cubicBezTo>
                  <a:cubicBezTo>
                    <a:pt x="1668" y="230"/>
                    <a:pt x="1675" y="228"/>
                    <a:pt x="1679" y="226"/>
                  </a:cubicBezTo>
                  <a:cubicBezTo>
                    <a:pt x="1682" y="225"/>
                    <a:pt x="1684" y="224"/>
                    <a:pt x="1687" y="223"/>
                  </a:cubicBezTo>
                  <a:cubicBezTo>
                    <a:pt x="1693" y="222"/>
                    <a:pt x="1697" y="222"/>
                    <a:pt x="1699" y="222"/>
                  </a:cubicBezTo>
                  <a:cubicBezTo>
                    <a:pt x="1703" y="222"/>
                    <a:pt x="1703" y="223"/>
                    <a:pt x="1703" y="224"/>
                  </a:cubicBezTo>
                  <a:cubicBezTo>
                    <a:pt x="1702" y="227"/>
                    <a:pt x="1704" y="229"/>
                    <a:pt x="1705" y="229"/>
                  </a:cubicBezTo>
                  <a:cubicBezTo>
                    <a:pt x="1705" y="229"/>
                    <a:pt x="1706" y="229"/>
                    <a:pt x="1706" y="229"/>
                  </a:cubicBezTo>
                  <a:cubicBezTo>
                    <a:pt x="1706" y="229"/>
                    <a:pt x="1706" y="229"/>
                    <a:pt x="1706" y="229"/>
                  </a:cubicBezTo>
                  <a:cubicBezTo>
                    <a:pt x="1707" y="229"/>
                    <a:pt x="1706" y="230"/>
                    <a:pt x="1704" y="230"/>
                  </a:cubicBezTo>
                  <a:cubicBezTo>
                    <a:pt x="1701" y="231"/>
                    <a:pt x="1699" y="232"/>
                    <a:pt x="1700" y="232"/>
                  </a:cubicBezTo>
                  <a:cubicBezTo>
                    <a:pt x="1700" y="232"/>
                    <a:pt x="1700" y="232"/>
                    <a:pt x="1700" y="232"/>
                  </a:cubicBezTo>
                  <a:cubicBezTo>
                    <a:pt x="1702" y="232"/>
                    <a:pt x="1709" y="231"/>
                    <a:pt x="1717" y="229"/>
                  </a:cubicBezTo>
                  <a:cubicBezTo>
                    <a:pt x="1725" y="227"/>
                    <a:pt x="1733" y="227"/>
                    <a:pt x="1736" y="227"/>
                  </a:cubicBezTo>
                  <a:cubicBezTo>
                    <a:pt x="1737" y="227"/>
                    <a:pt x="1738" y="227"/>
                    <a:pt x="1738" y="227"/>
                  </a:cubicBezTo>
                  <a:cubicBezTo>
                    <a:pt x="1738" y="227"/>
                    <a:pt x="1741" y="227"/>
                    <a:pt x="1743" y="227"/>
                  </a:cubicBezTo>
                  <a:cubicBezTo>
                    <a:pt x="1744" y="227"/>
                    <a:pt x="1745" y="227"/>
                    <a:pt x="1746" y="227"/>
                  </a:cubicBezTo>
                  <a:cubicBezTo>
                    <a:pt x="1746" y="227"/>
                    <a:pt x="1746" y="227"/>
                    <a:pt x="1746" y="227"/>
                  </a:cubicBezTo>
                  <a:cubicBezTo>
                    <a:pt x="1749" y="227"/>
                    <a:pt x="1748" y="228"/>
                    <a:pt x="1748" y="230"/>
                  </a:cubicBezTo>
                  <a:cubicBezTo>
                    <a:pt x="1748" y="232"/>
                    <a:pt x="1752" y="232"/>
                    <a:pt x="1751" y="233"/>
                  </a:cubicBezTo>
                  <a:cubicBezTo>
                    <a:pt x="1750" y="234"/>
                    <a:pt x="1749" y="235"/>
                    <a:pt x="1751" y="235"/>
                  </a:cubicBezTo>
                  <a:cubicBezTo>
                    <a:pt x="1751" y="235"/>
                    <a:pt x="1751" y="235"/>
                    <a:pt x="1751" y="235"/>
                  </a:cubicBezTo>
                  <a:cubicBezTo>
                    <a:pt x="1751" y="235"/>
                    <a:pt x="1751" y="235"/>
                    <a:pt x="1752" y="235"/>
                  </a:cubicBezTo>
                  <a:cubicBezTo>
                    <a:pt x="1753" y="235"/>
                    <a:pt x="1753" y="235"/>
                    <a:pt x="1752" y="236"/>
                  </a:cubicBezTo>
                  <a:cubicBezTo>
                    <a:pt x="1752" y="236"/>
                    <a:pt x="1752" y="236"/>
                    <a:pt x="1753" y="236"/>
                  </a:cubicBezTo>
                  <a:cubicBezTo>
                    <a:pt x="1754" y="236"/>
                    <a:pt x="1756" y="236"/>
                    <a:pt x="1757" y="236"/>
                  </a:cubicBezTo>
                  <a:cubicBezTo>
                    <a:pt x="1758" y="235"/>
                    <a:pt x="1760" y="235"/>
                    <a:pt x="1762" y="235"/>
                  </a:cubicBezTo>
                  <a:cubicBezTo>
                    <a:pt x="1763" y="235"/>
                    <a:pt x="1764" y="235"/>
                    <a:pt x="1764" y="235"/>
                  </a:cubicBezTo>
                  <a:cubicBezTo>
                    <a:pt x="1767" y="235"/>
                    <a:pt x="1772" y="236"/>
                    <a:pt x="1775" y="237"/>
                  </a:cubicBezTo>
                  <a:cubicBezTo>
                    <a:pt x="1778" y="239"/>
                    <a:pt x="1776" y="239"/>
                    <a:pt x="1774" y="240"/>
                  </a:cubicBezTo>
                  <a:cubicBezTo>
                    <a:pt x="1771" y="240"/>
                    <a:pt x="1779" y="242"/>
                    <a:pt x="1780" y="245"/>
                  </a:cubicBezTo>
                  <a:cubicBezTo>
                    <a:pt x="1781" y="247"/>
                    <a:pt x="1787" y="248"/>
                    <a:pt x="1794" y="248"/>
                  </a:cubicBezTo>
                  <a:cubicBezTo>
                    <a:pt x="1798" y="248"/>
                    <a:pt x="1801" y="248"/>
                    <a:pt x="1805" y="248"/>
                  </a:cubicBezTo>
                  <a:cubicBezTo>
                    <a:pt x="1817" y="246"/>
                    <a:pt x="1811" y="239"/>
                    <a:pt x="1800" y="236"/>
                  </a:cubicBezTo>
                  <a:cubicBezTo>
                    <a:pt x="1788" y="232"/>
                    <a:pt x="1774" y="229"/>
                    <a:pt x="1773" y="227"/>
                  </a:cubicBezTo>
                  <a:cubicBezTo>
                    <a:pt x="1773" y="225"/>
                    <a:pt x="1788" y="223"/>
                    <a:pt x="1791" y="221"/>
                  </a:cubicBezTo>
                  <a:cubicBezTo>
                    <a:pt x="1795" y="219"/>
                    <a:pt x="1787" y="217"/>
                    <a:pt x="1791" y="214"/>
                  </a:cubicBezTo>
                  <a:cubicBezTo>
                    <a:pt x="1794" y="212"/>
                    <a:pt x="1810" y="208"/>
                    <a:pt x="1815" y="207"/>
                  </a:cubicBezTo>
                  <a:cubicBezTo>
                    <a:pt x="1815" y="207"/>
                    <a:pt x="1816" y="207"/>
                    <a:pt x="1816" y="207"/>
                  </a:cubicBezTo>
                  <a:cubicBezTo>
                    <a:pt x="1818" y="207"/>
                    <a:pt x="1820" y="208"/>
                    <a:pt x="1824" y="208"/>
                  </a:cubicBezTo>
                  <a:cubicBezTo>
                    <a:pt x="1827" y="208"/>
                    <a:pt x="1830" y="209"/>
                    <a:pt x="1834" y="209"/>
                  </a:cubicBezTo>
                  <a:cubicBezTo>
                    <a:pt x="1834" y="209"/>
                    <a:pt x="1835" y="209"/>
                    <a:pt x="1836" y="209"/>
                  </a:cubicBezTo>
                  <a:cubicBezTo>
                    <a:pt x="1847" y="208"/>
                    <a:pt x="1855" y="202"/>
                    <a:pt x="1861" y="197"/>
                  </a:cubicBezTo>
                  <a:cubicBezTo>
                    <a:pt x="1870" y="191"/>
                    <a:pt x="1871" y="184"/>
                    <a:pt x="1871" y="177"/>
                  </a:cubicBezTo>
                  <a:cubicBezTo>
                    <a:pt x="1871" y="173"/>
                    <a:pt x="1862" y="167"/>
                    <a:pt x="1861" y="163"/>
                  </a:cubicBezTo>
                  <a:cubicBezTo>
                    <a:pt x="1861" y="160"/>
                    <a:pt x="1856" y="156"/>
                    <a:pt x="1853" y="153"/>
                  </a:cubicBezTo>
                  <a:cubicBezTo>
                    <a:pt x="1851" y="152"/>
                    <a:pt x="1849" y="151"/>
                    <a:pt x="1844" y="150"/>
                  </a:cubicBezTo>
                  <a:cubicBezTo>
                    <a:pt x="1839" y="149"/>
                    <a:pt x="1834" y="148"/>
                    <a:pt x="1828" y="147"/>
                  </a:cubicBezTo>
                  <a:cubicBezTo>
                    <a:pt x="1825" y="147"/>
                    <a:pt x="1823" y="147"/>
                    <a:pt x="1820" y="147"/>
                  </a:cubicBezTo>
                  <a:cubicBezTo>
                    <a:pt x="1814" y="147"/>
                    <a:pt x="1810" y="148"/>
                    <a:pt x="1810" y="149"/>
                  </a:cubicBezTo>
                  <a:cubicBezTo>
                    <a:pt x="1810" y="149"/>
                    <a:pt x="1811" y="150"/>
                    <a:pt x="1811" y="150"/>
                  </a:cubicBezTo>
                  <a:cubicBezTo>
                    <a:pt x="1811" y="150"/>
                    <a:pt x="1811" y="150"/>
                    <a:pt x="1810" y="150"/>
                  </a:cubicBezTo>
                  <a:cubicBezTo>
                    <a:pt x="1810" y="149"/>
                    <a:pt x="1810" y="149"/>
                    <a:pt x="1809" y="149"/>
                  </a:cubicBezTo>
                  <a:cubicBezTo>
                    <a:pt x="1808" y="149"/>
                    <a:pt x="1807" y="149"/>
                    <a:pt x="1805" y="150"/>
                  </a:cubicBezTo>
                  <a:cubicBezTo>
                    <a:pt x="1803" y="150"/>
                    <a:pt x="1802" y="150"/>
                    <a:pt x="1801" y="150"/>
                  </a:cubicBezTo>
                  <a:cubicBezTo>
                    <a:pt x="1801" y="150"/>
                    <a:pt x="1801" y="150"/>
                    <a:pt x="1801" y="150"/>
                  </a:cubicBezTo>
                  <a:cubicBezTo>
                    <a:pt x="1802" y="149"/>
                    <a:pt x="1802" y="149"/>
                    <a:pt x="1800" y="149"/>
                  </a:cubicBezTo>
                  <a:cubicBezTo>
                    <a:pt x="1799" y="149"/>
                    <a:pt x="1798" y="149"/>
                    <a:pt x="1797" y="149"/>
                  </a:cubicBezTo>
                  <a:cubicBezTo>
                    <a:pt x="1797" y="149"/>
                    <a:pt x="1796" y="149"/>
                    <a:pt x="1795" y="149"/>
                  </a:cubicBezTo>
                  <a:cubicBezTo>
                    <a:pt x="1792" y="149"/>
                    <a:pt x="1789" y="149"/>
                    <a:pt x="1787" y="148"/>
                  </a:cubicBezTo>
                  <a:cubicBezTo>
                    <a:pt x="1785" y="146"/>
                    <a:pt x="1766" y="146"/>
                    <a:pt x="1768" y="141"/>
                  </a:cubicBezTo>
                  <a:cubicBezTo>
                    <a:pt x="1771" y="137"/>
                    <a:pt x="1781" y="130"/>
                    <a:pt x="1787" y="129"/>
                  </a:cubicBezTo>
                  <a:cubicBezTo>
                    <a:pt x="1795" y="126"/>
                    <a:pt x="1794" y="121"/>
                    <a:pt x="1798" y="118"/>
                  </a:cubicBezTo>
                  <a:cubicBezTo>
                    <a:pt x="1802" y="115"/>
                    <a:pt x="1805" y="114"/>
                    <a:pt x="1811" y="113"/>
                  </a:cubicBezTo>
                  <a:cubicBezTo>
                    <a:pt x="1819" y="112"/>
                    <a:pt x="1827" y="111"/>
                    <a:pt x="1832" y="111"/>
                  </a:cubicBezTo>
                  <a:cubicBezTo>
                    <a:pt x="1834" y="111"/>
                    <a:pt x="1835" y="111"/>
                    <a:pt x="1836" y="111"/>
                  </a:cubicBezTo>
                  <a:cubicBezTo>
                    <a:pt x="1837" y="112"/>
                    <a:pt x="1838" y="112"/>
                    <a:pt x="1838" y="112"/>
                  </a:cubicBezTo>
                  <a:cubicBezTo>
                    <a:pt x="1839" y="112"/>
                    <a:pt x="1839" y="112"/>
                    <a:pt x="1839" y="112"/>
                  </a:cubicBezTo>
                  <a:cubicBezTo>
                    <a:pt x="1840" y="111"/>
                    <a:pt x="1841" y="111"/>
                    <a:pt x="1840" y="111"/>
                  </a:cubicBezTo>
                  <a:cubicBezTo>
                    <a:pt x="1839" y="111"/>
                    <a:pt x="1845" y="110"/>
                    <a:pt x="1854" y="110"/>
                  </a:cubicBezTo>
                  <a:cubicBezTo>
                    <a:pt x="1863" y="110"/>
                    <a:pt x="1869" y="109"/>
                    <a:pt x="1867" y="109"/>
                  </a:cubicBezTo>
                  <a:cubicBezTo>
                    <a:pt x="1866" y="108"/>
                    <a:pt x="1865" y="108"/>
                    <a:pt x="1867" y="108"/>
                  </a:cubicBezTo>
                  <a:cubicBezTo>
                    <a:pt x="1867" y="108"/>
                    <a:pt x="1867" y="108"/>
                    <a:pt x="1867" y="108"/>
                  </a:cubicBezTo>
                  <a:cubicBezTo>
                    <a:pt x="1867" y="108"/>
                    <a:pt x="1867" y="108"/>
                    <a:pt x="1867" y="108"/>
                  </a:cubicBezTo>
                  <a:cubicBezTo>
                    <a:pt x="1868" y="108"/>
                    <a:pt x="1870" y="107"/>
                    <a:pt x="1874" y="107"/>
                  </a:cubicBezTo>
                  <a:cubicBezTo>
                    <a:pt x="1877" y="106"/>
                    <a:pt x="1881" y="106"/>
                    <a:pt x="1886" y="106"/>
                  </a:cubicBezTo>
                  <a:cubicBezTo>
                    <a:pt x="1887" y="106"/>
                    <a:pt x="1888" y="106"/>
                    <a:pt x="1889" y="106"/>
                  </a:cubicBezTo>
                  <a:cubicBezTo>
                    <a:pt x="1901" y="106"/>
                    <a:pt x="1907" y="107"/>
                    <a:pt x="1904" y="108"/>
                  </a:cubicBezTo>
                  <a:cubicBezTo>
                    <a:pt x="1901" y="109"/>
                    <a:pt x="1902" y="110"/>
                    <a:pt x="1907" y="110"/>
                  </a:cubicBezTo>
                  <a:cubicBezTo>
                    <a:pt x="1907" y="110"/>
                    <a:pt x="1907" y="110"/>
                    <a:pt x="1907" y="110"/>
                  </a:cubicBezTo>
                  <a:cubicBezTo>
                    <a:pt x="1911" y="110"/>
                    <a:pt x="1913" y="109"/>
                    <a:pt x="1914" y="109"/>
                  </a:cubicBezTo>
                  <a:cubicBezTo>
                    <a:pt x="1914" y="109"/>
                    <a:pt x="1914" y="109"/>
                    <a:pt x="1915" y="109"/>
                  </a:cubicBezTo>
                  <a:cubicBezTo>
                    <a:pt x="1915" y="109"/>
                    <a:pt x="1915" y="109"/>
                    <a:pt x="1915" y="109"/>
                  </a:cubicBezTo>
                  <a:cubicBezTo>
                    <a:pt x="1917" y="109"/>
                    <a:pt x="1918" y="108"/>
                    <a:pt x="1922" y="107"/>
                  </a:cubicBezTo>
                  <a:cubicBezTo>
                    <a:pt x="1923" y="107"/>
                    <a:pt x="1925" y="107"/>
                    <a:pt x="1927" y="107"/>
                  </a:cubicBezTo>
                  <a:cubicBezTo>
                    <a:pt x="1928" y="107"/>
                    <a:pt x="1928" y="107"/>
                    <a:pt x="1929" y="107"/>
                  </a:cubicBezTo>
                  <a:cubicBezTo>
                    <a:pt x="1929" y="107"/>
                    <a:pt x="1930" y="107"/>
                    <a:pt x="1931" y="107"/>
                  </a:cubicBezTo>
                  <a:cubicBezTo>
                    <a:pt x="1932" y="107"/>
                    <a:pt x="1933" y="107"/>
                    <a:pt x="1934" y="107"/>
                  </a:cubicBezTo>
                  <a:cubicBezTo>
                    <a:pt x="1936" y="106"/>
                    <a:pt x="1938" y="104"/>
                    <a:pt x="1933" y="104"/>
                  </a:cubicBezTo>
                  <a:cubicBezTo>
                    <a:pt x="1928" y="104"/>
                    <a:pt x="1922" y="100"/>
                    <a:pt x="1925" y="96"/>
                  </a:cubicBezTo>
                  <a:cubicBezTo>
                    <a:pt x="1927" y="93"/>
                    <a:pt x="1929" y="91"/>
                    <a:pt x="1933" y="88"/>
                  </a:cubicBezTo>
                  <a:cubicBezTo>
                    <a:pt x="1940" y="84"/>
                    <a:pt x="1958" y="86"/>
                    <a:pt x="1959" y="85"/>
                  </a:cubicBezTo>
                  <a:cubicBezTo>
                    <a:pt x="1959" y="85"/>
                    <a:pt x="1960" y="85"/>
                    <a:pt x="1961" y="85"/>
                  </a:cubicBezTo>
                  <a:cubicBezTo>
                    <a:pt x="1963" y="85"/>
                    <a:pt x="1965" y="85"/>
                    <a:pt x="1966" y="87"/>
                  </a:cubicBezTo>
                  <a:cubicBezTo>
                    <a:pt x="1967" y="89"/>
                    <a:pt x="1969" y="90"/>
                    <a:pt x="1970" y="90"/>
                  </a:cubicBezTo>
                  <a:cubicBezTo>
                    <a:pt x="1970" y="91"/>
                    <a:pt x="1971" y="91"/>
                    <a:pt x="1972" y="91"/>
                  </a:cubicBezTo>
                  <a:cubicBezTo>
                    <a:pt x="1973" y="91"/>
                    <a:pt x="1974" y="91"/>
                    <a:pt x="1974" y="91"/>
                  </a:cubicBezTo>
                  <a:cubicBezTo>
                    <a:pt x="1975" y="91"/>
                    <a:pt x="1975" y="90"/>
                    <a:pt x="1976" y="90"/>
                  </a:cubicBezTo>
                  <a:cubicBezTo>
                    <a:pt x="1977" y="90"/>
                    <a:pt x="1978" y="91"/>
                    <a:pt x="1978" y="91"/>
                  </a:cubicBezTo>
                  <a:cubicBezTo>
                    <a:pt x="1978" y="91"/>
                    <a:pt x="1978" y="91"/>
                    <a:pt x="1979" y="91"/>
                  </a:cubicBezTo>
                  <a:cubicBezTo>
                    <a:pt x="1980" y="91"/>
                    <a:pt x="1983" y="90"/>
                    <a:pt x="1984" y="88"/>
                  </a:cubicBezTo>
                  <a:cubicBezTo>
                    <a:pt x="1986" y="85"/>
                    <a:pt x="1987" y="81"/>
                    <a:pt x="1985" y="77"/>
                  </a:cubicBezTo>
                  <a:cubicBezTo>
                    <a:pt x="1985" y="76"/>
                    <a:pt x="1986" y="75"/>
                    <a:pt x="1987" y="75"/>
                  </a:cubicBezTo>
                  <a:cubicBezTo>
                    <a:pt x="1991" y="75"/>
                    <a:pt x="1997" y="78"/>
                    <a:pt x="1999" y="80"/>
                  </a:cubicBezTo>
                  <a:cubicBezTo>
                    <a:pt x="2003" y="83"/>
                    <a:pt x="2007" y="86"/>
                    <a:pt x="2009" y="87"/>
                  </a:cubicBezTo>
                  <a:cubicBezTo>
                    <a:pt x="2012" y="88"/>
                    <a:pt x="2002" y="91"/>
                    <a:pt x="1998" y="96"/>
                  </a:cubicBezTo>
                  <a:cubicBezTo>
                    <a:pt x="1996" y="98"/>
                    <a:pt x="1996" y="101"/>
                    <a:pt x="1996" y="104"/>
                  </a:cubicBezTo>
                  <a:cubicBezTo>
                    <a:pt x="1996" y="108"/>
                    <a:pt x="1993" y="113"/>
                    <a:pt x="1989" y="113"/>
                  </a:cubicBezTo>
                  <a:cubicBezTo>
                    <a:pt x="1985" y="114"/>
                    <a:pt x="1987" y="117"/>
                    <a:pt x="1987" y="121"/>
                  </a:cubicBezTo>
                  <a:cubicBezTo>
                    <a:pt x="1988" y="123"/>
                    <a:pt x="1987" y="126"/>
                    <a:pt x="1989" y="128"/>
                  </a:cubicBezTo>
                  <a:cubicBezTo>
                    <a:pt x="1992" y="130"/>
                    <a:pt x="2004" y="138"/>
                    <a:pt x="2017" y="143"/>
                  </a:cubicBezTo>
                  <a:cubicBezTo>
                    <a:pt x="2027" y="147"/>
                    <a:pt x="2040" y="148"/>
                    <a:pt x="2039" y="149"/>
                  </a:cubicBezTo>
                  <a:cubicBezTo>
                    <a:pt x="2037" y="149"/>
                    <a:pt x="2040" y="151"/>
                    <a:pt x="2045" y="153"/>
                  </a:cubicBezTo>
                  <a:cubicBezTo>
                    <a:pt x="2047" y="154"/>
                    <a:pt x="2049" y="155"/>
                    <a:pt x="2052" y="155"/>
                  </a:cubicBezTo>
                  <a:cubicBezTo>
                    <a:pt x="2056" y="155"/>
                    <a:pt x="2060" y="153"/>
                    <a:pt x="2061" y="151"/>
                  </a:cubicBezTo>
                  <a:cubicBezTo>
                    <a:pt x="2062" y="147"/>
                    <a:pt x="2059" y="144"/>
                    <a:pt x="2064" y="143"/>
                  </a:cubicBezTo>
                  <a:cubicBezTo>
                    <a:pt x="2069" y="143"/>
                    <a:pt x="2065" y="141"/>
                    <a:pt x="2063" y="138"/>
                  </a:cubicBezTo>
                  <a:cubicBezTo>
                    <a:pt x="2061" y="135"/>
                    <a:pt x="2076" y="131"/>
                    <a:pt x="2069" y="126"/>
                  </a:cubicBezTo>
                  <a:cubicBezTo>
                    <a:pt x="2069" y="126"/>
                    <a:pt x="2069" y="126"/>
                    <a:pt x="2068" y="126"/>
                  </a:cubicBezTo>
                  <a:cubicBezTo>
                    <a:pt x="2062" y="121"/>
                    <a:pt x="2071" y="123"/>
                    <a:pt x="2072" y="120"/>
                  </a:cubicBezTo>
                  <a:cubicBezTo>
                    <a:pt x="2074" y="118"/>
                    <a:pt x="2065" y="116"/>
                    <a:pt x="2063" y="116"/>
                  </a:cubicBezTo>
                  <a:cubicBezTo>
                    <a:pt x="2063" y="116"/>
                    <a:pt x="2062" y="116"/>
                    <a:pt x="2062" y="116"/>
                  </a:cubicBezTo>
                  <a:cubicBezTo>
                    <a:pt x="2062" y="116"/>
                    <a:pt x="2062" y="117"/>
                    <a:pt x="2062" y="117"/>
                  </a:cubicBezTo>
                  <a:cubicBezTo>
                    <a:pt x="2061" y="117"/>
                    <a:pt x="2057" y="115"/>
                    <a:pt x="2056" y="112"/>
                  </a:cubicBezTo>
                  <a:cubicBezTo>
                    <a:pt x="2056" y="111"/>
                    <a:pt x="2051" y="110"/>
                    <a:pt x="2048" y="110"/>
                  </a:cubicBezTo>
                  <a:cubicBezTo>
                    <a:pt x="2046" y="110"/>
                    <a:pt x="2044" y="110"/>
                    <a:pt x="2045" y="111"/>
                  </a:cubicBezTo>
                  <a:cubicBezTo>
                    <a:pt x="2045" y="111"/>
                    <a:pt x="2045" y="111"/>
                    <a:pt x="2044" y="111"/>
                  </a:cubicBezTo>
                  <a:cubicBezTo>
                    <a:pt x="2042" y="111"/>
                    <a:pt x="2036" y="110"/>
                    <a:pt x="2034" y="107"/>
                  </a:cubicBezTo>
                  <a:cubicBezTo>
                    <a:pt x="2032" y="104"/>
                    <a:pt x="2031" y="101"/>
                    <a:pt x="2032" y="101"/>
                  </a:cubicBezTo>
                  <a:cubicBezTo>
                    <a:pt x="2032" y="101"/>
                    <a:pt x="2032" y="101"/>
                    <a:pt x="2032" y="101"/>
                  </a:cubicBezTo>
                  <a:cubicBezTo>
                    <a:pt x="2032" y="101"/>
                    <a:pt x="2032" y="101"/>
                    <a:pt x="2032" y="101"/>
                  </a:cubicBezTo>
                  <a:cubicBezTo>
                    <a:pt x="2033" y="101"/>
                    <a:pt x="2030" y="100"/>
                    <a:pt x="2028" y="98"/>
                  </a:cubicBezTo>
                  <a:cubicBezTo>
                    <a:pt x="2025" y="96"/>
                    <a:pt x="2030" y="94"/>
                    <a:pt x="2033" y="94"/>
                  </a:cubicBezTo>
                  <a:cubicBezTo>
                    <a:pt x="2037" y="94"/>
                    <a:pt x="2040" y="93"/>
                    <a:pt x="2042" y="92"/>
                  </a:cubicBezTo>
                  <a:cubicBezTo>
                    <a:pt x="2043" y="91"/>
                    <a:pt x="2045" y="91"/>
                    <a:pt x="2046" y="91"/>
                  </a:cubicBezTo>
                  <a:cubicBezTo>
                    <a:pt x="2048" y="91"/>
                    <a:pt x="2049" y="91"/>
                    <a:pt x="2050" y="92"/>
                  </a:cubicBezTo>
                  <a:cubicBezTo>
                    <a:pt x="2052" y="92"/>
                    <a:pt x="2053" y="93"/>
                    <a:pt x="2054" y="93"/>
                  </a:cubicBezTo>
                  <a:cubicBezTo>
                    <a:pt x="2055" y="93"/>
                    <a:pt x="2056" y="92"/>
                    <a:pt x="2056" y="92"/>
                  </a:cubicBezTo>
                  <a:cubicBezTo>
                    <a:pt x="2057" y="91"/>
                    <a:pt x="2064" y="87"/>
                    <a:pt x="2075" y="87"/>
                  </a:cubicBezTo>
                  <a:cubicBezTo>
                    <a:pt x="2076" y="87"/>
                    <a:pt x="2078" y="87"/>
                    <a:pt x="2079" y="88"/>
                  </a:cubicBezTo>
                  <a:cubicBezTo>
                    <a:pt x="2083" y="88"/>
                    <a:pt x="2085" y="88"/>
                    <a:pt x="2088" y="88"/>
                  </a:cubicBezTo>
                  <a:cubicBezTo>
                    <a:pt x="2095" y="88"/>
                    <a:pt x="2099" y="87"/>
                    <a:pt x="2100" y="84"/>
                  </a:cubicBezTo>
                  <a:cubicBezTo>
                    <a:pt x="2101" y="81"/>
                    <a:pt x="2105" y="78"/>
                    <a:pt x="2103" y="78"/>
                  </a:cubicBezTo>
                  <a:cubicBezTo>
                    <a:pt x="2102" y="78"/>
                    <a:pt x="2107" y="76"/>
                    <a:pt x="2112" y="74"/>
                  </a:cubicBezTo>
                  <a:cubicBezTo>
                    <a:pt x="2116" y="72"/>
                    <a:pt x="2121" y="69"/>
                    <a:pt x="2126" y="67"/>
                  </a:cubicBezTo>
                  <a:cubicBezTo>
                    <a:pt x="2130" y="66"/>
                    <a:pt x="2136" y="65"/>
                    <a:pt x="2142" y="65"/>
                  </a:cubicBezTo>
                  <a:cubicBezTo>
                    <a:pt x="2143" y="65"/>
                    <a:pt x="2144" y="65"/>
                    <a:pt x="2145" y="65"/>
                  </a:cubicBezTo>
                  <a:cubicBezTo>
                    <a:pt x="2145" y="65"/>
                    <a:pt x="2146" y="65"/>
                    <a:pt x="2146" y="65"/>
                  </a:cubicBezTo>
                  <a:cubicBezTo>
                    <a:pt x="2152" y="65"/>
                    <a:pt x="2155" y="63"/>
                    <a:pt x="2147" y="60"/>
                  </a:cubicBezTo>
                  <a:cubicBezTo>
                    <a:pt x="2141" y="58"/>
                    <a:pt x="2131" y="56"/>
                    <a:pt x="2127" y="56"/>
                  </a:cubicBezTo>
                  <a:cubicBezTo>
                    <a:pt x="2126" y="56"/>
                    <a:pt x="2126" y="57"/>
                    <a:pt x="2126" y="57"/>
                  </a:cubicBezTo>
                  <a:cubicBezTo>
                    <a:pt x="2125" y="57"/>
                    <a:pt x="2124" y="57"/>
                    <a:pt x="2124" y="57"/>
                  </a:cubicBezTo>
                  <a:cubicBezTo>
                    <a:pt x="2124" y="57"/>
                    <a:pt x="2124" y="57"/>
                    <a:pt x="2124" y="56"/>
                  </a:cubicBezTo>
                  <a:cubicBezTo>
                    <a:pt x="2125" y="56"/>
                    <a:pt x="2125" y="55"/>
                    <a:pt x="2123" y="54"/>
                  </a:cubicBezTo>
                  <a:cubicBezTo>
                    <a:pt x="2121" y="53"/>
                    <a:pt x="2119" y="53"/>
                    <a:pt x="2118" y="53"/>
                  </a:cubicBezTo>
                  <a:cubicBezTo>
                    <a:pt x="2118" y="53"/>
                    <a:pt x="2118" y="53"/>
                    <a:pt x="2118" y="53"/>
                  </a:cubicBezTo>
                  <a:cubicBezTo>
                    <a:pt x="2118" y="53"/>
                    <a:pt x="2118" y="53"/>
                    <a:pt x="2117" y="53"/>
                  </a:cubicBezTo>
                  <a:cubicBezTo>
                    <a:pt x="2117" y="53"/>
                    <a:pt x="2116" y="53"/>
                    <a:pt x="2115" y="53"/>
                  </a:cubicBezTo>
                  <a:cubicBezTo>
                    <a:pt x="2114" y="53"/>
                    <a:pt x="2112" y="52"/>
                    <a:pt x="2110" y="51"/>
                  </a:cubicBezTo>
                  <a:cubicBezTo>
                    <a:pt x="2107" y="51"/>
                    <a:pt x="2098" y="50"/>
                    <a:pt x="2090" y="49"/>
                  </a:cubicBezTo>
                  <a:cubicBezTo>
                    <a:pt x="2089" y="49"/>
                    <a:pt x="2088" y="49"/>
                    <a:pt x="2086" y="49"/>
                  </a:cubicBezTo>
                  <a:cubicBezTo>
                    <a:pt x="2084" y="49"/>
                    <a:pt x="2083" y="49"/>
                    <a:pt x="2081" y="49"/>
                  </a:cubicBezTo>
                  <a:cubicBezTo>
                    <a:pt x="2080" y="50"/>
                    <a:pt x="2079" y="50"/>
                    <a:pt x="2078" y="50"/>
                  </a:cubicBezTo>
                  <a:cubicBezTo>
                    <a:pt x="2077" y="50"/>
                    <a:pt x="2077" y="50"/>
                    <a:pt x="2076" y="50"/>
                  </a:cubicBezTo>
                  <a:cubicBezTo>
                    <a:pt x="2074" y="49"/>
                    <a:pt x="2075" y="48"/>
                    <a:pt x="2079" y="48"/>
                  </a:cubicBezTo>
                  <a:cubicBezTo>
                    <a:pt x="2082" y="47"/>
                    <a:pt x="2082" y="47"/>
                    <a:pt x="2078" y="47"/>
                  </a:cubicBezTo>
                  <a:cubicBezTo>
                    <a:pt x="2075" y="47"/>
                    <a:pt x="2076" y="46"/>
                    <a:pt x="2079" y="46"/>
                  </a:cubicBezTo>
                  <a:cubicBezTo>
                    <a:pt x="2081" y="46"/>
                    <a:pt x="2084" y="46"/>
                    <a:pt x="2087" y="47"/>
                  </a:cubicBezTo>
                  <a:cubicBezTo>
                    <a:pt x="2089" y="47"/>
                    <a:pt x="2090" y="47"/>
                    <a:pt x="2092" y="47"/>
                  </a:cubicBezTo>
                  <a:cubicBezTo>
                    <a:pt x="2101" y="47"/>
                    <a:pt x="2110" y="45"/>
                    <a:pt x="2110" y="42"/>
                  </a:cubicBezTo>
                  <a:cubicBezTo>
                    <a:pt x="2110" y="39"/>
                    <a:pt x="2104" y="37"/>
                    <a:pt x="2104" y="36"/>
                  </a:cubicBezTo>
                  <a:cubicBezTo>
                    <a:pt x="2103" y="36"/>
                    <a:pt x="2099" y="36"/>
                    <a:pt x="2095" y="35"/>
                  </a:cubicBezTo>
                  <a:cubicBezTo>
                    <a:pt x="2089" y="34"/>
                    <a:pt x="2085" y="33"/>
                    <a:pt x="2087" y="32"/>
                  </a:cubicBezTo>
                  <a:cubicBezTo>
                    <a:pt x="2089" y="32"/>
                    <a:pt x="2088" y="32"/>
                    <a:pt x="2085" y="31"/>
                  </a:cubicBezTo>
                  <a:cubicBezTo>
                    <a:pt x="2084" y="31"/>
                    <a:pt x="2085" y="30"/>
                    <a:pt x="2086" y="30"/>
                  </a:cubicBezTo>
                  <a:cubicBezTo>
                    <a:pt x="2087" y="30"/>
                    <a:pt x="2088" y="30"/>
                    <a:pt x="2088" y="31"/>
                  </a:cubicBezTo>
                  <a:cubicBezTo>
                    <a:pt x="2089" y="31"/>
                    <a:pt x="2089" y="31"/>
                    <a:pt x="2090" y="31"/>
                  </a:cubicBezTo>
                  <a:cubicBezTo>
                    <a:pt x="2091" y="31"/>
                    <a:pt x="2091" y="31"/>
                    <a:pt x="2091" y="30"/>
                  </a:cubicBezTo>
                  <a:cubicBezTo>
                    <a:pt x="2090" y="30"/>
                    <a:pt x="2091" y="30"/>
                    <a:pt x="2091" y="30"/>
                  </a:cubicBezTo>
                  <a:cubicBezTo>
                    <a:pt x="2091" y="30"/>
                    <a:pt x="2094" y="31"/>
                    <a:pt x="2098" y="32"/>
                  </a:cubicBezTo>
                  <a:cubicBezTo>
                    <a:pt x="2100" y="33"/>
                    <a:pt x="2104" y="33"/>
                    <a:pt x="2107" y="33"/>
                  </a:cubicBezTo>
                  <a:cubicBezTo>
                    <a:pt x="2110" y="33"/>
                    <a:pt x="2112" y="33"/>
                    <a:pt x="2113" y="32"/>
                  </a:cubicBezTo>
                  <a:cubicBezTo>
                    <a:pt x="2115" y="31"/>
                    <a:pt x="2115" y="30"/>
                    <a:pt x="2116" y="30"/>
                  </a:cubicBezTo>
                  <a:cubicBezTo>
                    <a:pt x="2116" y="30"/>
                    <a:pt x="2116" y="30"/>
                    <a:pt x="2116" y="30"/>
                  </a:cubicBezTo>
                  <a:cubicBezTo>
                    <a:pt x="2116" y="30"/>
                    <a:pt x="2116" y="30"/>
                    <a:pt x="2116" y="30"/>
                  </a:cubicBezTo>
                  <a:cubicBezTo>
                    <a:pt x="2117" y="30"/>
                    <a:pt x="2118" y="30"/>
                    <a:pt x="2119" y="30"/>
                  </a:cubicBezTo>
                  <a:cubicBezTo>
                    <a:pt x="2121" y="30"/>
                    <a:pt x="2122" y="30"/>
                    <a:pt x="2124" y="30"/>
                  </a:cubicBezTo>
                  <a:cubicBezTo>
                    <a:pt x="2126" y="30"/>
                    <a:pt x="2129" y="30"/>
                    <a:pt x="2131" y="30"/>
                  </a:cubicBezTo>
                  <a:cubicBezTo>
                    <a:pt x="2137" y="32"/>
                    <a:pt x="2142" y="32"/>
                    <a:pt x="2145" y="32"/>
                  </a:cubicBezTo>
                  <a:cubicBezTo>
                    <a:pt x="2146" y="32"/>
                    <a:pt x="2146" y="32"/>
                    <a:pt x="2146" y="32"/>
                  </a:cubicBezTo>
                  <a:cubicBezTo>
                    <a:pt x="2147" y="32"/>
                    <a:pt x="2148" y="32"/>
                    <a:pt x="2149" y="32"/>
                  </a:cubicBezTo>
                  <a:cubicBezTo>
                    <a:pt x="2151" y="32"/>
                    <a:pt x="2154" y="32"/>
                    <a:pt x="2158" y="32"/>
                  </a:cubicBezTo>
                  <a:cubicBezTo>
                    <a:pt x="2158" y="32"/>
                    <a:pt x="2159" y="32"/>
                    <a:pt x="2159" y="32"/>
                  </a:cubicBezTo>
                  <a:cubicBezTo>
                    <a:pt x="2161" y="32"/>
                    <a:pt x="2163" y="32"/>
                    <a:pt x="2165" y="32"/>
                  </a:cubicBezTo>
                  <a:cubicBezTo>
                    <a:pt x="2167" y="31"/>
                    <a:pt x="2168" y="31"/>
                    <a:pt x="2169" y="31"/>
                  </a:cubicBezTo>
                  <a:cubicBezTo>
                    <a:pt x="2169" y="31"/>
                    <a:pt x="2170" y="31"/>
                    <a:pt x="2170" y="31"/>
                  </a:cubicBezTo>
                  <a:cubicBezTo>
                    <a:pt x="2170" y="31"/>
                    <a:pt x="2170" y="31"/>
                    <a:pt x="2171" y="31"/>
                  </a:cubicBezTo>
                  <a:cubicBezTo>
                    <a:pt x="2172" y="31"/>
                    <a:pt x="2174" y="30"/>
                    <a:pt x="2172" y="30"/>
                  </a:cubicBezTo>
                  <a:cubicBezTo>
                    <a:pt x="2169" y="30"/>
                    <a:pt x="2169" y="29"/>
                    <a:pt x="2171" y="29"/>
                  </a:cubicBezTo>
                  <a:cubicBezTo>
                    <a:pt x="2174" y="29"/>
                    <a:pt x="2172" y="28"/>
                    <a:pt x="2170" y="28"/>
                  </a:cubicBezTo>
                  <a:cubicBezTo>
                    <a:pt x="2169" y="28"/>
                    <a:pt x="2169" y="28"/>
                    <a:pt x="2169" y="28"/>
                  </a:cubicBezTo>
                  <a:cubicBezTo>
                    <a:pt x="2168" y="28"/>
                    <a:pt x="2168" y="28"/>
                    <a:pt x="2167" y="28"/>
                  </a:cubicBezTo>
                  <a:cubicBezTo>
                    <a:pt x="2166" y="28"/>
                    <a:pt x="2166" y="28"/>
                    <a:pt x="2165" y="28"/>
                  </a:cubicBezTo>
                  <a:cubicBezTo>
                    <a:pt x="2165" y="28"/>
                    <a:pt x="2164" y="28"/>
                    <a:pt x="2163" y="28"/>
                  </a:cubicBezTo>
                  <a:cubicBezTo>
                    <a:pt x="2162" y="28"/>
                    <a:pt x="2164" y="27"/>
                    <a:pt x="2162" y="25"/>
                  </a:cubicBezTo>
                  <a:cubicBezTo>
                    <a:pt x="2160" y="23"/>
                    <a:pt x="2155" y="22"/>
                    <a:pt x="2150" y="21"/>
                  </a:cubicBezTo>
                  <a:cubicBezTo>
                    <a:pt x="2146" y="21"/>
                    <a:pt x="2147" y="21"/>
                    <a:pt x="2152" y="20"/>
                  </a:cubicBezTo>
                  <a:cubicBezTo>
                    <a:pt x="2158" y="19"/>
                    <a:pt x="2152" y="17"/>
                    <a:pt x="2155" y="17"/>
                  </a:cubicBezTo>
                  <a:cubicBezTo>
                    <a:pt x="2158" y="17"/>
                    <a:pt x="2154" y="16"/>
                    <a:pt x="2152" y="14"/>
                  </a:cubicBezTo>
                  <a:cubicBezTo>
                    <a:pt x="2150" y="12"/>
                    <a:pt x="2151" y="11"/>
                    <a:pt x="2149" y="11"/>
                  </a:cubicBezTo>
                  <a:cubicBezTo>
                    <a:pt x="2149" y="11"/>
                    <a:pt x="2149" y="11"/>
                    <a:pt x="2149" y="11"/>
                  </a:cubicBezTo>
                  <a:cubicBezTo>
                    <a:pt x="2149" y="11"/>
                    <a:pt x="2149" y="11"/>
                    <a:pt x="2148" y="11"/>
                  </a:cubicBezTo>
                  <a:cubicBezTo>
                    <a:pt x="2146" y="11"/>
                    <a:pt x="2138" y="10"/>
                    <a:pt x="2129" y="10"/>
                  </a:cubicBezTo>
                  <a:cubicBezTo>
                    <a:pt x="2128" y="9"/>
                    <a:pt x="2126" y="9"/>
                    <a:pt x="2125" y="9"/>
                  </a:cubicBezTo>
                  <a:cubicBezTo>
                    <a:pt x="2117" y="9"/>
                    <a:pt x="2111" y="11"/>
                    <a:pt x="2111" y="11"/>
                  </a:cubicBezTo>
                  <a:cubicBezTo>
                    <a:pt x="2111" y="12"/>
                    <a:pt x="2111" y="12"/>
                    <a:pt x="2110" y="12"/>
                  </a:cubicBezTo>
                  <a:cubicBezTo>
                    <a:pt x="2110" y="12"/>
                    <a:pt x="2110" y="12"/>
                    <a:pt x="2109" y="12"/>
                  </a:cubicBezTo>
                  <a:cubicBezTo>
                    <a:pt x="2109" y="12"/>
                    <a:pt x="2108" y="12"/>
                    <a:pt x="2107" y="12"/>
                  </a:cubicBezTo>
                  <a:cubicBezTo>
                    <a:pt x="2106" y="12"/>
                    <a:pt x="2104" y="12"/>
                    <a:pt x="2103" y="12"/>
                  </a:cubicBezTo>
                  <a:cubicBezTo>
                    <a:pt x="2100" y="13"/>
                    <a:pt x="2105" y="14"/>
                    <a:pt x="2108" y="15"/>
                  </a:cubicBezTo>
                  <a:cubicBezTo>
                    <a:pt x="2111" y="16"/>
                    <a:pt x="2116" y="17"/>
                    <a:pt x="2118" y="18"/>
                  </a:cubicBezTo>
                  <a:cubicBezTo>
                    <a:pt x="2120" y="18"/>
                    <a:pt x="2120" y="18"/>
                    <a:pt x="2120" y="18"/>
                  </a:cubicBezTo>
                  <a:cubicBezTo>
                    <a:pt x="2120" y="18"/>
                    <a:pt x="2120" y="18"/>
                    <a:pt x="2119" y="18"/>
                  </a:cubicBezTo>
                  <a:cubicBezTo>
                    <a:pt x="2119" y="18"/>
                    <a:pt x="2118" y="18"/>
                    <a:pt x="2117" y="18"/>
                  </a:cubicBezTo>
                  <a:cubicBezTo>
                    <a:pt x="2117" y="18"/>
                    <a:pt x="2116" y="18"/>
                    <a:pt x="2116" y="18"/>
                  </a:cubicBezTo>
                  <a:cubicBezTo>
                    <a:pt x="2116" y="18"/>
                    <a:pt x="2116" y="18"/>
                    <a:pt x="2115" y="18"/>
                  </a:cubicBezTo>
                  <a:cubicBezTo>
                    <a:pt x="2112" y="18"/>
                    <a:pt x="2105" y="18"/>
                    <a:pt x="2099" y="16"/>
                  </a:cubicBezTo>
                  <a:cubicBezTo>
                    <a:pt x="2092" y="14"/>
                    <a:pt x="2087" y="12"/>
                    <a:pt x="2087" y="12"/>
                  </a:cubicBezTo>
                  <a:cubicBezTo>
                    <a:pt x="2087" y="12"/>
                    <a:pt x="2087" y="12"/>
                    <a:pt x="2087" y="12"/>
                  </a:cubicBezTo>
                  <a:cubicBezTo>
                    <a:pt x="2087" y="12"/>
                    <a:pt x="2086" y="12"/>
                    <a:pt x="2086" y="12"/>
                  </a:cubicBezTo>
                  <a:cubicBezTo>
                    <a:pt x="2085" y="12"/>
                    <a:pt x="2083" y="12"/>
                    <a:pt x="2080" y="11"/>
                  </a:cubicBezTo>
                  <a:cubicBezTo>
                    <a:pt x="2079" y="11"/>
                    <a:pt x="2078" y="11"/>
                    <a:pt x="2077" y="11"/>
                  </a:cubicBezTo>
                  <a:cubicBezTo>
                    <a:pt x="2075" y="11"/>
                    <a:pt x="2075" y="11"/>
                    <a:pt x="2076" y="11"/>
                  </a:cubicBezTo>
                  <a:cubicBezTo>
                    <a:pt x="2078" y="11"/>
                    <a:pt x="2078" y="12"/>
                    <a:pt x="2077" y="12"/>
                  </a:cubicBezTo>
                  <a:cubicBezTo>
                    <a:pt x="2076" y="12"/>
                    <a:pt x="2075" y="11"/>
                    <a:pt x="2073" y="11"/>
                  </a:cubicBezTo>
                  <a:cubicBezTo>
                    <a:pt x="2069" y="11"/>
                    <a:pt x="2051" y="11"/>
                    <a:pt x="2034" y="10"/>
                  </a:cubicBezTo>
                  <a:cubicBezTo>
                    <a:pt x="2019" y="10"/>
                    <a:pt x="2008" y="10"/>
                    <a:pt x="2007" y="10"/>
                  </a:cubicBezTo>
                  <a:cubicBezTo>
                    <a:pt x="2007" y="10"/>
                    <a:pt x="2007" y="10"/>
                    <a:pt x="2007" y="10"/>
                  </a:cubicBezTo>
                  <a:cubicBezTo>
                    <a:pt x="2006" y="10"/>
                    <a:pt x="2006" y="10"/>
                    <a:pt x="2006" y="10"/>
                  </a:cubicBezTo>
                  <a:cubicBezTo>
                    <a:pt x="2006" y="10"/>
                    <a:pt x="2006" y="10"/>
                    <a:pt x="2006" y="10"/>
                  </a:cubicBezTo>
                  <a:cubicBezTo>
                    <a:pt x="2007" y="10"/>
                    <a:pt x="2007" y="10"/>
                    <a:pt x="2007" y="10"/>
                  </a:cubicBezTo>
                  <a:cubicBezTo>
                    <a:pt x="2006" y="10"/>
                    <a:pt x="1995" y="8"/>
                    <a:pt x="1979" y="8"/>
                  </a:cubicBezTo>
                  <a:cubicBezTo>
                    <a:pt x="1976" y="7"/>
                    <a:pt x="1972" y="7"/>
                    <a:pt x="1968" y="7"/>
                  </a:cubicBezTo>
                  <a:cubicBezTo>
                    <a:pt x="1955" y="7"/>
                    <a:pt x="1942" y="8"/>
                    <a:pt x="1928" y="9"/>
                  </a:cubicBezTo>
                  <a:cubicBezTo>
                    <a:pt x="1910" y="10"/>
                    <a:pt x="1898" y="11"/>
                    <a:pt x="1900" y="12"/>
                  </a:cubicBezTo>
                  <a:cubicBezTo>
                    <a:pt x="1903" y="14"/>
                    <a:pt x="1917" y="15"/>
                    <a:pt x="1924" y="18"/>
                  </a:cubicBezTo>
                  <a:cubicBezTo>
                    <a:pt x="1929" y="20"/>
                    <a:pt x="1927" y="22"/>
                    <a:pt x="1913" y="22"/>
                  </a:cubicBezTo>
                  <a:cubicBezTo>
                    <a:pt x="1913" y="22"/>
                    <a:pt x="1913" y="22"/>
                    <a:pt x="1913" y="22"/>
                  </a:cubicBezTo>
                  <a:cubicBezTo>
                    <a:pt x="1907" y="22"/>
                    <a:pt x="1898" y="20"/>
                    <a:pt x="1891" y="18"/>
                  </a:cubicBezTo>
                  <a:cubicBezTo>
                    <a:pt x="1887" y="17"/>
                    <a:pt x="1883" y="17"/>
                    <a:pt x="1879" y="17"/>
                  </a:cubicBezTo>
                  <a:cubicBezTo>
                    <a:pt x="1867" y="17"/>
                    <a:pt x="1853" y="19"/>
                    <a:pt x="1841" y="20"/>
                  </a:cubicBezTo>
                  <a:cubicBezTo>
                    <a:pt x="1839" y="20"/>
                    <a:pt x="1838" y="20"/>
                    <a:pt x="1836" y="21"/>
                  </a:cubicBezTo>
                  <a:cubicBezTo>
                    <a:pt x="1822" y="23"/>
                    <a:pt x="1828" y="27"/>
                    <a:pt x="1827" y="27"/>
                  </a:cubicBezTo>
                  <a:cubicBezTo>
                    <a:pt x="1827" y="27"/>
                    <a:pt x="1827" y="27"/>
                    <a:pt x="1826" y="27"/>
                  </a:cubicBezTo>
                  <a:cubicBezTo>
                    <a:pt x="1825" y="26"/>
                    <a:pt x="1824" y="26"/>
                    <a:pt x="1823" y="26"/>
                  </a:cubicBezTo>
                  <a:cubicBezTo>
                    <a:pt x="1822" y="26"/>
                    <a:pt x="1822" y="26"/>
                    <a:pt x="1823" y="27"/>
                  </a:cubicBezTo>
                  <a:cubicBezTo>
                    <a:pt x="1823" y="27"/>
                    <a:pt x="1823" y="27"/>
                    <a:pt x="1823" y="27"/>
                  </a:cubicBezTo>
                  <a:cubicBezTo>
                    <a:pt x="1823" y="27"/>
                    <a:pt x="1821" y="26"/>
                    <a:pt x="1818" y="26"/>
                  </a:cubicBezTo>
                  <a:cubicBezTo>
                    <a:pt x="1814" y="25"/>
                    <a:pt x="1812" y="24"/>
                    <a:pt x="1810" y="24"/>
                  </a:cubicBezTo>
                  <a:cubicBezTo>
                    <a:pt x="1810" y="24"/>
                    <a:pt x="1810" y="24"/>
                    <a:pt x="1810" y="24"/>
                  </a:cubicBezTo>
                  <a:cubicBezTo>
                    <a:pt x="1810" y="24"/>
                    <a:pt x="1810" y="24"/>
                    <a:pt x="1809" y="24"/>
                  </a:cubicBezTo>
                  <a:cubicBezTo>
                    <a:pt x="1809" y="24"/>
                    <a:pt x="1808" y="24"/>
                    <a:pt x="1807" y="24"/>
                  </a:cubicBezTo>
                  <a:cubicBezTo>
                    <a:pt x="1805" y="24"/>
                    <a:pt x="1804" y="24"/>
                    <a:pt x="1802" y="24"/>
                  </a:cubicBezTo>
                  <a:cubicBezTo>
                    <a:pt x="1802" y="24"/>
                    <a:pt x="1801" y="24"/>
                    <a:pt x="1801" y="24"/>
                  </a:cubicBezTo>
                  <a:cubicBezTo>
                    <a:pt x="1801" y="24"/>
                    <a:pt x="1801" y="24"/>
                    <a:pt x="1801" y="24"/>
                  </a:cubicBezTo>
                  <a:cubicBezTo>
                    <a:pt x="1795" y="24"/>
                    <a:pt x="1795" y="21"/>
                    <a:pt x="1780" y="18"/>
                  </a:cubicBezTo>
                  <a:cubicBezTo>
                    <a:pt x="1773" y="16"/>
                    <a:pt x="1763" y="16"/>
                    <a:pt x="1754" y="16"/>
                  </a:cubicBezTo>
                  <a:cubicBezTo>
                    <a:pt x="1751" y="16"/>
                    <a:pt x="1747" y="16"/>
                    <a:pt x="1744" y="16"/>
                  </a:cubicBezTo>
                  <a:cubicBezTo>
                    <a:pt x="1735" y="16"/>
                    <a:pt x="1726" y="18"/>
                    <a:pt x="1717" y="19"/>
                  </a:cubicBezTo>
                  <a:cubicBezTo>
                    <a:pt x="1712" y="20"/>
                    <a:pt x="1708" y="20"/>
                    <a:pt x="1705" y="20"/>
                  </a:cubicBezTo>
                  <a:cubicBezTo>
                    <a:pt x="1699" y="20"/>
                    <a:pt x="1695" y="19"/>
                    <a:pt x="1689" y="18"/>
                  </a:cubicBezTo>
                  <a:cubicBezTo>
                    <a:pt x="1687" y="18"/>
                    <a:pt x="1685" y="18"/>
                    <a:pt x="1684" y="18"/>
                  </a:cubicBezTo>
                  <a:cubicBezTo>
                    <a:pt x="1678" y="18"/>
                    <a:pt x="1673" y="19"/>
                    <a:pt x="1671" y="20"/>
                  </a:cubicBezTo>
                  <a:cubicBezTo>
                    <a:pt x="1671" y="20"/>
                    <a:pt x="1671" y="20"/>
                    <a:pt x="1671" y="20"/>
                  </a:cubicBezTo>
                  <a:cubicBezTo>
                    <a:pt x="1670" y="20"/>
                    <a:pt x="1670" y="19"/>
                    <a:pt x="1669" y="18"/>
                  </a:cubicBezTo>
                  <a:cubicBezTo>
                    <a:pt x="1668" y="18"/>
                    <a:pt x="1667" y="18"/>
                    <a:pt x="1667" y="18"/>
                  </a:cubicBezTo>
                  <a:cubicBezTo>
                    <a:pt x="1666" y="18"/>
                    <a:pt x="1665" y="18"/>
                    <a:pt x="1664" y="18"/>
                  </a:cubicBezTo>
                  <a:cubicBezTo>
                    <a:pt x="1663" y="18"/>
                    <a:pt x="1662" y="18"/>
                    <a:pt x="1661" y="18"/>
                  </a:cubicBezTo>
                  <a:cubicBezTo>
                    <a:pt x="1660" y="18"/>
                    <a:pt x="1660" y="18"/>
                    <a:pt x="1660" y="18"/>
                  </a:cubicBezTo>
                  <a:cubicBezTo>
                    <a:pt x="1659" y="17"/>
                    <a:pt x="1657" y="17"/>
                    <a:pt x="1654" y="17"/>
                  </a:cubicBezTo>
                  <a:cubicBezTo>
                    <a:pt x="1654" y="17"/>
                    <a:pt x="1653" y="17"/>
                    <a:pt x="1652" y="17"/>
                  </a:cubicBezTo>
                  <a:cubicBezTo>
                    <a:pt x="1651" y="17"/>
                    <a:pt x="1651" y="17"/>
                    <a:pt x="1650" y="17"/>
                  </a:cubicBezTo>
                  <a:cubicBezTo>
                    <a:pt x="1649" y="17"/>
                    <a:pt x="1648" y="17"/>
                    <a:pt x="1648" y="16"/>
                  </a:cubicBezTo>
                  <a:cubicBezTo>
                    <a:pt x="1648" y="16"/>
                    <a:pt x="1649" y="15"/>
                    <a:pt x="1650" y="15"/>
                  </a:cubicBezTo>
                  <a:cubicBezTo>
                    <a:pt x="1650" y="15"/>
                    <a:pt x="1651" y="15"/>
                    <a:pt x="1651" y="15"/>
                  </a:cubicBezTo>
                  <a:cubicBezTo>
                    <a:pt x="1651" y="15"/>
                    <a:pt x="1651" y="15"/>
                    <a:pt x="1651" y="15"/>
                  </a:cubicBezTo>
                  <a:cubicBezTo>
                    <a:pt x="1652" y="15"/>
                    <a:pt x="1649" y="13"/>
                    <a:pt x="1637" y="12"/>
                  </a:cubicBezTo>
                  <a:cubicBezTo>
                    <a:pt x="1636" y="12"/>
                    <a:pt x="1635" y="12"/>
                    <a:pt x="1634" y="12"/>
                  </a:cubicBezTo>
                  <a:cubicBezTo>
                    <a:pt x="1627" y="12"/>
                    <a:pt x="1621" y="13"/>
                    <a:pt x="1617" y="14"/>
                  </a:cubicBezTo>
                  <a:cubicBezTo>
                    <a:pt x="1614" y="15"/>
                    <a:pt x="1616" y="17"/>
                    <a:pt x="1616" y="19"/>
                  </a:cubicBezTo>
                  <a:cubicBezTo>
                    <a:pt x="1616" y="20"/>
                    <a:pt x="1616" y="20"/>
                    <a:pt x="1615" y="20"/>
                  </a:cubicBezTo>
                  <a:cubicBezTo>
                    <a:pt x="1613" y="20"/>
                    <a:pt x="1610" y="19"/>
                    <a:pt x="1609" y="18"/>
                  </a:cubicBezTo>
                  <a:cubicBezTo>
                    <a:pt x="1609" y="17"/>
                    <a:pt x="1608" y="16"/>
                    <a:pt x="1609" y="16"/>
                  </a:cubicBezTo>
                  <a:cubicBezTo>
                    <a:pt x="1610" y="16"/>
                    <a:pt x="1610" y="16"/>
                    <a:pt x="1610" y="16"/>
                  </a:cubicBezTo>
                  <a:cubicBezTo>
                    <a:pt x="1611" y="16"/>
                    <a:pt x="1612" y="16"/>
                    <a:pt x="1613" y="17"/>
                  </a:cubicBezTo>
                  <a:cubicBezTo>
                    <a:pt x="1613" y="17"/>
                    <a:pt x="1614" y="17"/>
                    <a:pt x="1614" y="17"/>
                  </a:cubicBezTo>
                  <a:cubicBezTo>
                    <a:pt x="1615" y="17"/>
                    <a:pt x="1615" y="17"/>
                    <a:pt x="1615" y="16"/>
                  </a:cubicBezTo>
                  <a:cubicBezTo>
                    <a:pt x="1615" y="16"/>
                    <a:pt x="1614" y="16"/>
                    <a:pt x="1611" y="16"/>
                  </a:cubicBezTo>
                  <a:cubicBezTo>
                    <a:pt x="1609" y="16"/>
                    <a:pt x="1606" y="16"/>
                    <a:pt x="1604" y="16"/>
                  </a:cubicBezTo>
                  <a:cubicBezTo>
                    <a:pt x="1600" y="17"/>
                    <a:pt x="1597" y="17"/>
                    <a:pt x="1595" y="17"/>
                  </a:cubicBezTo>
                  <a:cubicBezTo>
                    <a:pt x="1594" y="17"/>
                    <a:pt x="1593" y="17"/>
                    <a:pt x="1593" y="17"/>
                  </a:cubicBezTo>
                  <a:cubicBezTo>
                    <a:pt x="1593" y="16"/>
                    <a:pt x="1598" y="15"/>
                    <a:pt x="1604" y="15"/>
                  </a:cubicBezTo>
                  <a:cubicBezTo>
                    <a:pt x="1607" y="14"/>
                    <a:pt x="1603" y="14"/>
                    <a:pt x="1593" y="14"/>
                  </a:cubicBezTo>
                  <a:cubicBezTo>
                    <a:pt x="1589" y="14"/>
                    <a:pt x="1585" y="14"/>
                    <a:pt x="1580" y="14"/>
                  </a:cubicBezTo>
                  <a:cubicBezTo>
                    <a:pt x="1578" y="14"/>
                    <a:pt x="1576" y="14"/>
                    <a:pt x="1574" y="14"/>
                  </a:cubicBezTo>
                  <a:cubicBezTo>
                    <a:pt x="1556" y="15"/>
                    <a:pt x="1552" y="16"/>
                    <a:pt x="1550" y="19"/>
                  </a:cubicBezTo>
                  <a:cubicBezTo>
                    <a:pt x="1549" y="21"/>
                    <a:pt x="1552" y="21"/>
                    <a:pt x="1554" y="21"/>
                  </a:cubicBezTo>
                  <a:cubicBezTo>
                    <a:pt x="1554" y="21"/>
                    <a:pt x="1555" y="21"/>
                    <a:pt x="1555" y="21"/>
                  </a:cubicBezTo>
                  <a:cubicBezTo>
                    <a:pt x="1555" y="21"/>
                    <a:pt x="1555" y="21"/>
                    <a:pt x="1556" y="21"/>
                  </a:cubicBezTo>
                  <a:cubicBezTo>
                    <a:pt x="1556" y="21"/>
                    <a:pt x="1556" y="21"/>
                    <a:pt x="1556" y="21"/>
                  </a:cubicBezTo>
                  <a:cubicBezTo>
                    <a:pt x="1555" y="22"/>
                    <a:pt x="1552" y="22"/>
                    <a:pt x="1554" y="22"/>
                  </a:cubicBezTo>
                  <a:cubicBezTo>
                    <a:pt x="1556" y="23"/>
                    <a:pt x="1557" y="24"/>
                    <a:pt x="1561" y="25"/>
                  </a:cubicBezTo>
                  <a:cubicBezTo>
                    <a:pt x="1564" y="26"/>
                    <a:pt x="1564" y="28"/>
                    <a:pt x="1561" y="28"/>
                  </a:cubicBezTo>
                  <a:cubicBezTo>
                    <a:pt x="1561" y="28"/>
                    <a:pt x="1561" y="28"/>
                    <a:pt x="1560" y="28"/>
                  </a:cubicBezTo>
                  <a:cubicBezTo>
                    <a:pt x="1559" y="28"/>
                    <a:pt x="1558" y="27"/>
                    <a:pt x="1556" y="27"/>
                  </a:cubicBezTo>
                  <a:cubicBezTo>
                    <a:pt x="1553" y="27"/>
                    <a:pt x="1549" y="28"/>
                    <a:pt x="1551" y="29"/>
                  </a:cubicBezTo>
                  <a:cubicBezTo>
                    <a:pt x="1554" y="30"/>
                    <a:pt x="1558" y="31"/>
                    <a:pt x="1556" y="31"/>
                  </a:cubicBezTo>
                  <a:cubicBezTo>
                    <a:pt x="1554" y="31"/>
                    <a:pt x="1554" y="31"/>
                    <a:pt x="1555" y="31"/>
                  </a:cubicBezTo>
                  <a:cubicBezTo>
                    <a:pt x="1555" y="31"/>
                    <a:pt x="1555" y="31"/>
                    <a:pt x="1555" y="31"/>
                  </a:cubicBezTo>
                  <a:cubicBezTo>
                    <a:pt x="1554" y="31"/>
                    <a:pt x="1546" y="30"/>
                    <a:pt x="1534" y="29"/>
                  </a:cubicBezTo>
                  <a:cubicBezTo>
                    <a:pt x="1532" y="29"/>
                    <a:pt x="1531" y="29"/>
                    <a:pt x="1530" y="29"/>
                  </a:cubicBezTo>
                  <a:cubicBezTo>
                    <a:pt x="1525" y="29"/>
                    <a:pt x="1520" y="30"/>
                    <a:pt x="1516" y="31"/>
                  </a:cubicBezTo>
                  <a:cubicBezTo>
                    <a:pt x="1512" y="31"/>
                    <a:pt x="1508" y="32"/>
                    <a:pt x="1504" y="32"/>
                  </a:cubicBezTo>
                  <a:cubicBezTo>
                    <a:pt x="1504" y="32"/>
                    <a:pt x="1503" y="32"/>
                    <a:pt x="1502" y="32"/>
                  </a:cubicBezTo>
                  <a:cubicBezTo>
                    <a:pt x="1499" y="32"/>
                    <a:pt x="1497" y="32"/>
                    <a:pt x="1496" y="32"/>
                  </a:cubicBezTo>
                  <a:cubicBezTo>
                    <a:pt x="1491" y="32"/>
                    <a:pt x="1491" y="32"/>
                    <a:pt x="1494" y="35"/>
                  </a:cubicBezTo>
                  <a:cubicBezTo>
                    <a:pt x="1498" y="37"/>
                    <a:pt x="1497" y="40"/>
                    <a:pt x="1495" y="40"/>
                  </a:cubicBezTo>
                  <a:cubicBezTo>
                    <a:pt x="1495" y="40"/>
                    <a:pt x="1495" y="40"/>
                    <a:pt x="1495" y="40"/>
                  </a:cubicBezTo>
                  <a:cubicBezTo>
                    <a:pt x="1493" y="39"/>
                    <a:pt x="1484" y="39"/>
                    <a:pt x="1475" y="38"/>
                  </a:cubicBezTo>
                  <a:cubicBezTo>
                    <a:pt x="1465" y="36"/>
                    <a:pt x="1459" y="35"/>
                    <a:pt x="1461" y="34"/>
                  </a:cubicBezTo>
                  <a:cubicBezTo>
                    <a:pt x="1463" y="34"/>
                    <a:pt x="1463" y="34"/>
                    <a:pt x="1461" y="33"/>
                  </a:cubicBezTo>
                  <a:cubicBezTo>
                    <a:pt x="1460" y="33"/>
                    <a:pt x="1460" y="33"/>
                    <a:pt x="1460" y="33"/>
                  </a:cubicBezTo>
                  <a:cubicBezTo>
                    <a:pt x="1459" y="33"/>
                    <a:pt x="1458" y="34"/>
                    <a:pt x="1457" y="34"/>
                  </a:cubicBezTo>
                  <a:cubicBezTo>
                    <a:pt x="1456" y="34"/>
                    <a:pt x="1455" y="34"/>
                    <a:pt x="1453" y="34"/>
                  </a:cubicBezTo>
                  <a:cubicBezTo>
                    <a:pt x="1452" y="34"/>
                    <a:pt x="1451" y="34"/>
                    <a:pt x="1449" y="34"/>
                  </a:cubicBezTo>
                  <a:cubicBezTo>
                    <a:pt x="1442" y="33"/>
                    <a:pt x="1442" y="32"/>
                    <a:pt x="1447" y="32"/>
                  </a:cubicBezTo>
                  <a:cubicBezTo>
                    <a:pt x="1453" y="32"/>
                    <a:pt x="1453" y="30"/>
                    <a:pt x="1448" y="29"/>
                  </a:cubicBezTo>
                  <a:cubicBezTo>
                    <a:pt x="1443" y="29"/>
                    <a:pt x="1439" y="28"/>
                    <a:pt x="1440" y="27"/>
                  </a:cubicBezTo>
                  <a:cubicBezTo>
                    <a:pt x="1441" y="27"/>
                    <a:pt x="1441" y="27"/>
                    <a:pt x="1440" y="27"/>
                  </a:cubicBezTo>
                  <a:cubicBezTo>
                    <a:pt x="1439" y="27"/>
                    <a:pt x="1439" y="27"/>
                    <a:pt x="1439" y="27"/>
                  </a:cubicBezTo>
                  <a:cubicBezTo>
                    <a:pt x="1438" y="27"/>
                    <a:pt x="1438" y="27"/>
                    <a:pt x="1438" y="27"/>
                  </a:cubicBezTo>
                  <a:cubicBezTo>
                    <a:pt x="1437" y="27"/>
                    <a:pt x="1437" y="26"/>
                    <a:pt x="1438" y="26"/>
                  </a:cubicBezTo>
                  <a:cubicBezTo>
                    <a:pt x="1438" y="26"/>
                    <a:pt x="1434" y="25"/>
                    <a:pt x="1432" y="24"/>
                  </a:cubicBezTo>
                  <a:cubicBezTo>
                    <a:pt x="1431" y="24"/>
                    <a:pt x="1429" y="23"/>
                    <a:pt x="1428" y="23"/>
                  </a:cubicBezTo>
                  <a:cubicBezTo>
                    <a:pt x="1428" y="23"/>
                    <a:pt x="1428" y="23"/>
                    <a:pt x="1428" y="23"/>
                  </a:cubicBezTo>
                  <a:cubicBezTo>
                    <a:pt x="1427" y="23"/>
                    <a:pt x="1427" y="24"/>
                    <a:pt x="1427" y="24"/>
                  </a:cubicBezTo>
                  <a:cubicBezTo>
                    <a:pt x="1425" y="24"/>
                    <a:pt x="1424" y="23"/>
                    <a:pt x="1421" y="23"/>
                  </a:cubicBezTo>
                  <a:cubicBezTo>
                    <a:pt x="1418" y="22"/>
                    <a:pt x="1413" y="22"/>
                    <a:pt x="1409" y="22"/>
                  </a:cubicBezTo>
                  <a:cubicBezTo>
                    <a:pt x="1408" y="22"/>
                    <a:pt x="1407" y="22"/>
                    <a:pt x="1407" y="22"/>
                  </a:cubicBezTo>
                  <a:cubicBezTo>
                    <a:pt x="1404" y="22"/>
                    <a:pt x="1402" y="22"/>
                    <a:pt x="1402" y="22"/>
                  </a:cubicBezTo>
                  <a:cubicBezTo>
                    <a:pt x="1403" y="23"/>
                    <a:pt x="1401" y="23"/>
                    <a:pt x="1399" y="23"/>
                  </a:cubicBezTo>
                  <a:cubicBezTo>
                    <a:pt x="1399" y="23"/>
                    <a:pt x="1399" y="23"/>
                    <a:pt x="1398" y="23"/>
                  </a:cubicBezTo>
                  <a:cubicBezTo>
                    <a:pt x="1397" y="23"/>
                    <a:pt x="1396" y="23"/>
                    <a:pt x="1397" y="23"/>
                  </a:cubicBezTo>
                  <a:cubicBezTo>
                    <a:pt x="1398" y="22"/>
                    <a:pt x="1392" y="22"/>
                    <a:pt x="1385" y="22"/>
                  </a:cubicBezTo>
                  <a:cubicBezTo>
                    <a:pt x="1385" y="22"/>
                    <a:pt x="1384" y="22"/>
                    <a:pt x="1384" y="22"/>
                  </a:cubicBezTo>
                  <a:cubicBezTo>
                    <a:pt x="1378" y="22"/>
                    <a:pt x="1372" y="22"/>
                    <a:pt x="1372" y="22"/>
                  </a:cubicBezTo>
                  <a:cubicBezTo>
                    <a:pt x="1371" y="22"/>
                    <a:pt x="1370" y="24"/>
                    <a:pt x="1373" y="26"/>
                  </a:cubicBezTo>
                  <a:cubicBezTo>
                    <a:pt x="1376" y="28"/>
                    <a:pt x="1364" y="30"/>
                    <a:pt x="1346" y="31"/>
                  </a:cubicBezTo>
                  <a:cubicBezTo>
                    <a:pt x="1346" y="31"/>
                    <a:pt x="1345" y="31"/>
                    <a:pt x="1344" y="31"/>
                  </a:cubicBezTo>
                  <a:cubicBezTo>
                    <a:pt x="1336" y="31"/>
                    <a:pt x="1329" y="30"/>
                    <a:pt x="1323" y="29"/>
                  </a:cubicBezTo>
                  <a:cubicBezTo>
                    <a:pt x="1316" y="28"/>
                    <a:pt x="1310" y="27"/>
                    <a:pt x="1304" y="27"/>
                  </a:cubicBezTo>
                  <a:cubicBezTo>
                    <a:pt x="1302" y="27"/>
                    <a:pt x="1301" y="27"/>
                    <a:pt x="1300" y="28"/>
                  </a:cubicBezTo>
                  <a:cubicBezTo>
                    <a:pt x="1286" y="28"/>
                    <a:pt x="1277" y="31"/>
                    <a:pt x="1279" y="31"/>
                  </a:cubicBezTo>
                  <a:cubicBezTo>
                    <a:pt x="1282" y="32"/>
                    <a:pt x="1282" y="32"/>
                    <a:pt x="1280" y="32"/>
                  </a:cubicBezTo>
                  <a:cubicBezTo>
                    <a:pt x="1280" y="32"/>
                    <a:pt x="1280" y="32"/>
                    <a:pt x="1280" y="32"/>
                  </a:cubicBezTo>
                  <a:cubicBezTo>
                    <a:pt x="1278" y="32"/>
                    <a:pt x="1277" y="31"/>
                    <a:pt x="1273" y="30"/>
                  </a:cubicBezTo>
                  <a:cubicBezTo>
                    <a:pt x="1272" y="30"/>
                    <a:pt x="1271" y="30"/>
                    <a:pt x="1270" y="30"/>
                  </a:cubicBezTo>
                  <a:cubicBezTo>
                    <a:pt x="1269" y="30"/>
                    <a:pt x="1268" y="30"/>
                    <a:pt x="1267" y="30"/>
                  </a:cubicBezTo>
                  <a:cubicBezTo>
                    <a:pt x="1265" y="31"/>
                    <a:pt x="1263" y="31"/>
                    <a:pt x="1260" y="31"/>
                  </a:cubicBezTo>
                  <a:cubicBezTo>
                    <a:pt x="1260" y="31"/>
                    <a:pt x="1260" y="31"/>
                    <a:pt x="1259" y="31"/>
                  </a:cubicBezTo>
                  <a:cubicBezTo>
                    <a:pt x="1253" y="31"/>
                    <a:pt x="1247" y="30"/>
                    <a:pt x="1242" y="30"/>
                  </a:cubicBezTo>
                  <a:cubicBezTo>
                    <a:pt x="1240" y="30"/>
                    <a:pt x="1238" y="30"/>
                    <a:pt x="1237" y="31"/>
                  </a:cubicBezTo>
                  <a:cubicBezTo>
                    <a:pt x="1232" y="33"/>
                    <a:pt x="1245" y="32"/>
                    <a:pt x="1243" y="33"/>
                  </a:cubicBezTo>
                  <a:cubicBezTo>
                    <a:pt x="1241" y="34"/>
                    <a:pt x="1234" y="36"/>
                    <a:pt x="1225" y="38"/>
                  </a:cubicBezTo>
                  <a:cubicBezTo>
                    <a:pt x="1217" y="39"/>
                    <a:pt x="1221" y="42"/>
                    <a:pt x="1217" y="43"/>
                  </a:cubicBezTo>
                  <a:cubicBezTo>
                    <a:pt x="1217" y="43"/>
                    <a:pt x="1217" y="43"/>
                    <a:pt x="1216" y="43"/>
                  </a:cubicBezTo>
                  <a:cubicBezTo>
                    <a:pt x="1214" y="43"/>
                    <a:pt x="1217" y="40"/>
                    <a:pt x="1221" y="36"/>
                  </a:cubicBezTo>
                  <a:cubicBezTo>
                    <a:pt x="1221" y="36"/>
                    <a:pt x="1221" y="36"/>
                    <a:pt x="1221" y="35"/>
                  </a:cubicBezTo>
                  <a:cubicBezTo>
                    <a:pt x="1225" y="31"/>
                    <a:pt x="1226" y="27"/>
                    <a:pt x="1223" y="27"/>
                  </a:cubicBezTo>
                  <a:cubicBezTo>
                    <a:pt x="1221" y="27"/>
                    <a:pt x="1230" y="25"/>
                    <a:pt x="1234" y="20"/>
                  </a:cubicBezTo>
                  <a:cubicBezTo>
                    <a:pt x="1238" y="16"/>
                    <a:pt x="1225" y="14"/>
                    <a:pt x="1222" y="13"/>
                  </a:cubicBezTo>
                  <a:cubicBezTo>
                    <a:pt x="1221" y="13"/>
                    <a:pt x="1221" y="12"/>
                    <a:pt x="1223" y="12"/>
                  </a:cubicBezTo>
                  <a:cubicBezTo>
                    <a:pt x="1223" y="12"/>
                    <a:pt x="1224" y="12"/>
                    <a:pt x="1225" y="12"/>
                  </a:cubicBezTo>
                  <a:cubicBezTo>
                    <a:pt x="1226" y="12"/>
                    <a:pt x="1226" y="12"/>
                    <a:pt x="1226" y="12"/>
                  </a:cubicBezTo>
                  <a:cubicBezTo>
                    <a:pt x="1230" y="12"/>
                    <a:pt x="1229" y="11"/>
                    <a:pt x="1224" y="10"/>
                  </a:cubicBezTo>
                  <a:cubicBezTo>
                    <a:pt x="1220" y="9"/>
                    <a:pt x="1217" y="8"/>
                    <a:pt x="1215" y="8"/>
                  </a:cubicBezTo>
                  <a:cubicBezTo>
                    <a:pt x="1214" y="8"/>
                    <a:pt x="1214" y="9"/>
                    <a:pt x="1214" y="9"/>
                  </a:cubicBezTo>
                  <a:cubicBezTo>
                    <a:pt x="1214" y="9"/>
                    <a:pt x="1214" y="9"/>
                    <a:pt x="1214" y="9"/>
                  </a:cubicBezTo>
                  <a:cubicBezTo>
                    <a:pt x="1213" y="9"/>
                    <a:pt x="1211" y="8"/>
                    <a:pt x="1207" y="7"/>
                  </a:cubicBezTo>
                  <a:cubicBezTo>
                    <a:pt x="1203" y="6"/>
                    <a:pt x="1198" y="5"/>
                    <a:pt x="1189" y="5"/>
                  </a:cubicBezTo>
                  <a:cubicBezTo>
                    <a:pt x="1189" y="5"/>
                    <a:pt x="1189" y="5"/>
                    <a:pt x="1189" y="5"/>
                  </a:cubicBezTo>
                  <a:cubicBezTo>
                    <a:pt x="1188" y="5"/>
                    <a:pt x="1188" y="5"/>
                    <a:pt x="1187" y="5"/>
                  </a:cubicBezTo>
                  <a:cubicBezTo>
                    <a:pt x="1169" y="5"/>
                    <a:pt x="1163" y="9"/>
                    <a:pt x="1158" y="10"/>
                  </a:cubicBezTo>
                  <a:cubicBezTo>
                    <a:pt x="1158" y="11"/>
                    <a:pt x="1157" y="11"/>
                    <a:pt x="1156" y="11"/>
                  </a:cubicBezTo>
                  <a:cubicBezTo>
                    <a:pt x="1153" y="11"/>
                    <a:pt x="1152" y="8"/>
                    <a:pt x="1147" y="6"/>
                  </a:cubicBezTo>
                  <a:cubicBezTo>
                    <a:pt x="1145" y="5"/>
                    <a:pt x="1142" y="5"/>
                    <a:pt x="1139" y="5"/>
                  </a:cubicBezTo>
                  <a:cubicBezTo>
                    <a:pt x="1136" y="5"/>
                    <a:pt x="1134" y="5"/>
                    <a:pt x="1132" y="5"/>
                  </a:cubicBezTo>
                  <a:cubicBezTo>
                    <a:pt x="1130" y="5"/>
                    <a:pt x="1128" y="6"/>
                    <a:pt x="1128" y="6"/>
                  </a:cubicBezTo>
                  <a:cubicBezTo>
                    <a:pt x="1128" y="6"/>
                    <a:pt x="1128" y="6"/>
                    <a:pt x="1128" y="6"/>
                  </a:cubicBezTo>
                  <a:cubicBezTo>
                    <a:pt x="1128" y="5"/>
                    <a:pt x="1128" y="5"/>
                    <a:pt x="1127" y="5"/>
                  </a:cubicBezTo>
                  <a:cubicBezTo>
                    <a:pt x="1126" y="5"/>
                    <a:pt x="1124" y="5"/>
                    <a:pt x="1122" y="6"/>
                  </a:cubicBezTo>
                  <a:cubicBezTo>
                    <a:pt x="1122" y="6"/>
                    <a:pt x="1121" y="6"/>
                    <a:pt x="1121" y="6"/>
                  </a:cubicBezTo>
                  <a:cubicBezTo>
                    <a:pt x="1120" y="6"/>
                    <a:pt x="1126" y="4"/>
                    <a:pt x="1121" y="2"/>
                  </a:cubicBezTo>
                  <a:cubicBezTo>
                    <a:pt x="1119" y="1"/>
                    <a:pt x="1114" y="0"/>
                    <a:pt x="110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72" name="Freeform 164"/>
            <p:cNvSpPr>
              <a:spLocks noEditPoints="1"/>
            </p:cNvSpPr>
            <p:nvPr/>
          </p:nvSpPr>
          <p:spPr bwMode="auto">
            <a:xfrm>
              <a:off x="4276725" y="4213225"/>
              <a:ext cx="1436688" cy="479425"/>
            </a:xfrm>
            <a:custGeom>
              <a:avLst/>
              <a:gdLst>
                <a:gd name="T0" fmla="*/ 334 w 530"/>
                <a:gd name="T1" fmla="*/ 6 h 176"/>
                <a:gd name="T2" fmla="*/ 317 w 530"/>
                <a:gd name="T3" fmla="*/ 13 h 176"/>
                <a:gd name="T4" fmla="*/ 287 w 530"/>
                <a:gd name="T5" fmla="*/ 22 h 176"/>
                <a:gd name="T6" fmla="*/ 239 w 530"/>
                <a:gd name="T7" fmla="*/ 19 h 176"/>
                <a:gd name="T8" fmla="*/ 208 w 530"/>
                <a:gd name="T9" fmla="*/ 11 h 176"/>
                <a:gd name="T10" fmla="*/ 169 w 530"/>
                <a:gd name="T11" fmla="*/ 17 h 176"/>
                <a:gd name="T12" fmla="*/ 117 w 530"/>
                <a:gd name="T13" fmla="*/ 21 h 176"/>
                <a:gd name="T14" fmla="*/ 74 w 530"/>
                <a:gd name="T15" fmla="*/ 39 h 176"/>
                <a:gd name="T16" fmla="*/ 18 w 530"/>
                <a:gd name="T17" fmla="*/ 49 h 176"/>
                <a:gd name="T18" fmla="*/ 31 w 530"/>
                <a:gd name="T19" fmla="*/ 54 h 176"/>
                <a:gd name="T20" fmla="*/ 8 w 530"/>
                <a:gd name="T21" fmla="*/ 63 h 176"/>
                <a:gd name="T22" fmla="*/ 38 w 530"/>
                <a:gd name="T23" fmla="*/ 66 h 176"/>
                <a:gd name="T24" fmla="*/ 76 w 530"/>
                <a:gd name="T25" fmla="*/ 68 h 176"/>
                <a:gd name="T26" fmla="*/ 94 w 530"/>
                <a:gd name="T27" fmla="*/ 99 h 176"/>
                <a:gd name="T28" fmla="*/ 94 w 530"/>
                <a:gd name="T29" fmla="*/ 107 h 176"/>
                <a:gd name="T30" fmla="*/ 116 w 530"/>
                <a:gd name="T31" fmla="*/ 106 h 176"/>
                <a:gd name="T32" fmla="*/ 118 w 530"/>
                <a:gd name="T33" fmla="*/ 110 h 176"/>
                <a:gd name="T34" fmla="*/ 106 w 530"/>
                <a:gd name="T35" fmla="*/ 112 h 176"/>
                <a:gd name="T36" fmla="*/ 119 w 530"/>
                <a:gd name="T37" fmla="*/ 124 h 176"/>
                <a:gd name="T38" fmla="*/ 97 w 530"/>
                <a:gd name="T39" fmla="*/ 128 h 176"/>
                <a:gd name="T40" fmla="*/ 87 w 530"/>
                <a:gd name="T41" fmla="*/ 129 h 176"/>
                <a:gd name="T42" fmla="*/ 106 w 530"/>
                <a:gd name="T43" fmla="*/ 131 h 176"/>
                <a:gd name="T44" fmla="*/ 73 w 530"/>
                <a:gd name="T45" fmla="*/ 135 h 176"/>
                <a:gd name="T46" fmla="*/ 73 w 530"/>
                <a:gd name="T47" fmla="*/ 140 h 176"/>
                <a:gd name="T48" fmla="*/ 77 w 530"/>
                <a:gd name="T49" fmla="*/ 145 h 176"/>
                <a:gd name="T50" fmla="*/ 82 w 530"/>
                <a:gd name="T51" fmla="*/ 151 h 176"/>
                <a:gd name="T52" fmla="*/ 91 w 530"/>
                <a:gd name="T53" fmla="*/ 151 h 176"/>
                <a:gd name="T54" fmla="*/ 81 w 530"/>
                <a:gd name="T55" fmla="*/ 155 h 176"/>
                <a:gd name="T56" fmla="*/ 85 w 530"/>
                <a:gd name="T57" fmla="*/ 158 h 176"/>
                <a:gd name="T58" fmla="*/ 95 w 530"/>
                <a:gd name="T59" fmla="*/ 165 h 176"/>
                <a:gd name="T60" fmla="*/ 113 w 530"/>
                <a:gd name="T61" fmla="*/ 172 h 176"/>
                <a:gd name="T62" fmla="*/ 131 w 530"/>
                <a:gd name="T63" fmla="*/ 172 h 176"/>
                <a:gd name="T64" fmla="*/ 135 w 530"/>
                <a:gd name="T65" fmla="*/ 175 h 176"/>
                <a:gd name="T66" fmla="*/ 151 w 530"/>
                <a:gd name="T67" fmla="*/ 175 h 176"/>
                <a:gd name="T68" fmla="*/ 159 w 530"/>
                <a:gd name="T69" fmla="*/ 170 h 176"/>
                <a:gd name="T70" fmla="*/ 169 w 530"/>
                <a:gd name="T71" fmla="*/ 164 h 176"/>
                <a:gd name="T72" fmla="*/ 178 w 530"/>
                <a:gd name="T73" fmla="*/ 160 h 176"/>
                <a:gd name="T74" fmla="*/ 183 w 530"/>
                <a:gd name="T75" fmla="*/ 157 h 176"/>
                <a:gd name="T76" fmla="*/ 229 w 530"/>
                <a:gd name="T77" fmla="*/ 144 h 176"/>
                <a:gd name="T78" fmla="*/ 263 w 530"/>
                <a:gd name="T79" fmla="*/ 143 h 176"/>
                <a:gd name="T80" fmla="*/ 373 w 530"/>
                <a:gd name="T81" fmla="*/ 129 h 176"/>
                <a:gd name="T82" fmla="*/ 361 w 530"/>
                <a:gd name="T83" fmla="*/ 122 h 176"/>
                <a:gd name="T84" fmla="*/ 358 w 530"/>
                <a:gd name="T85" fmla="*/ 112 h 176"/>
                <a:gd name="T86" fmla="*/ 401 w 530"/>
                <a:gd name="T87" fmla="*/ 119 h 176"/>
                <a:gd name="T88" fmla="*/ 409 w 530"/>
                <a:gd name="T89" fmla="*/ 112 h 176"/>
                <a:gd name="T90" fmla="*/ 378 w 530"/>
                <a:gd name="T91" fmla="*/ 106 h 176"/>
                <a:gd name="T92" fmla="*/ 377 w 530"/>
                <a:gd name="T93" fmla="*/ 103 h 176"/>
                <a:gd name="T94" fmla="*/ 378 w 530"/>
                <a:gd name="T95" fmla="*/ 99 h 176"/>
                <a:gd name="T96" fmla="*/ 405 w 530"/>
                <a:gd name="T97" fmla="*/ 97 h 176"/>
                <a:gd name="T98" fmla="*/ 421 w 530"/>
                <a:gd name="T99" fmla="*/ 91 h 176"/>
                <a:gd name="T100" fmla="*/ 421 w 530"/>
                <a:gd name="T101" fmla="*/ 83 h 176"/>
                <a:gd name="T102" fmla="*/ 434 w 530"/>
                <a:gd name="T103" fmla="*/ 78 h 176"/>
                <a:gd name="T104" fmla="*/ 454 w 530"/>
                <a:gd name="T105" fmla="*/ 69 h 176"/>
                <a:gd name="T106" fmla="*/ 462 w 530"/>
                <a:gd name="T107" fmla="*/ 44 h 176"/>
                <a:gd name="T108" fmla="*/ 474 w 530"/>
                <a:gd name="T109" fmla="*/ 42 h 176"/>
                <a:gd name="T110" fmla="*/ 501 w 530"/>
                <a:gd name="T111" fmla="*/ 26 h 176"/>
                <a:gd name="T112" fmla="*/ 457 w 530"/>
                <a:gd name="T113" fmla="*/ 28 h 176"/>
                <a:gd name="T114" fmla="*/ 377 w 530"/>
                <a:gd name="T115" fmla="*/ 23 h 176"/>
                <a:gd name="T116" fmla="*/ 452 w 530"/>
                <a:gd name="T117" fmla="*/ 12 h 176"/>
                <a:gd name="T118" fmla="*/ 444 w 530"/>
                <a:gd name="T119" fmla="*/ 9 h 176"/>
                <a:gd name="T120" fmla="*/ 363 w 530"/>
                <a:gd name="T121" fmla="*/ 10 h 176"/>
                <a:gd name="T122" fmla="*/ 369 w 530"/>
                <a:gd name="T123"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0" h="176">
                  <a:moveTo>
                    <a:pt x="121" y="114"/>
                  </a:moveTo>
                  <a:cubicBezTo>
                    <a:pt x="121" y="114"/>
                    <a:pt x="121" y="114"/>
                    <a:pt x="120" y="114"/>
                  </a:cubicBezTo>
                  <a:cubicBezTo>
                    <a:pt x="120" y="114"/>
                    <a:pt x="120" y="114"/>
                    <a:pt x="119" y="114"/>
                  </a:cubicBezTo>
                  <a:cubicBezTo>
                    <a:pt x="120" y="114"/>
                    <a:pt x="121" y="114"/>
                    <a:pt x="121" y="114"/>
                  </a:cubicBezTo>
                  <a:moveTo>
                    <a:pt x="369" y="0"/>
                  </a:moveTo>
                  <a:cubicBezTo>
                    <a:pt x="361" y="0"/>
                    <a:pt x="355" y="0"/>
                    <a:pt x="353" y="1"/>
                  </a:cubicBezTo>
                  <a:cubicBezTo>
                    <a:pt x="348" y="2"/>
                    <a:pt x="342" y="3"/>
                    <a:pt x="340" y="5"/>
                  </a:cubicBezTo>
                  <a:cubicBezTo>
                    <a:pt x="339" y="6"/>
                    <a:pt x="340" y="6"/>
                    <a:pt x="340" y="6"/>
                  </a:cubicBezTo>
                  <a:cubicBezTo>
                    <a:pt x="340" y="6"/>
                    <a:pt x="340" y="6"/>
                    <a:pt x="339" y="6"/>
                  </a:cubicBezTo>
                  <a:cubicBezTo>
                    <a:pt x="337" y="6"/>
                    <a:pt x="335" y="6"/>
                    <a:pt x="334" y="6"/>
                  </a:cubicBezTo>
                  <a:cubicBezTo>
                    <a:pt x="333" y="6"/>
                    <a:pt x="332" y="6"/>
                    <a:pt x="332" y="7"/>
                  </a:cubicBezTo>
                  <a:cubicBezTo>
                    <a:pt x="332" y="7"/>
                    <a:pt x="332" y="7"/>
                    <a:pt x="331" y="7"/>
                  </a:cubicBezTo>
                  <a:cubicBezTo>
                    <a:pt x="331" y="7"/>
                    <a:pt x="330" y="7"/>
                    <a:pt x="329" y="6"/>
                  </a:cubicBezTo>
                  <a:cubicBezTo>
                    <a:pt x="328" y="5"/>
                    <a:pt x="322" y="5"/>
                    <a:pt x="321" y="4"/>
                  </a:cubicBezTo>
                  <a:cubicBezTo>
                    <a:pt x="319" y="3"/>
                    <a:pt x="315" y="3"/>
                    <a:pt x="316" y="3"/>
                  </a:cubicBezTo>
                  <a:cubicBezTo>
                    <a:pt x="316" y="3"/>
                    <a:pt x="316" y="3"/>
                    <a:pt x="316" y="3"/>
                  </a:cubicBezTo>
                  <a:cubicBezTo>
                    <a:pt x="316" y="3"/>
                    <a:pt x="314" y="3"/>
                    <a:pt x="310" y="4"/>
                  </a:cubicBezTo>
                  <a:cubicBezTo>
                    <a:pt x="305" y="4"/>
                    <a:pt x="296" y="6"/>
                    <a:pt x="303" y="7"/>
                  </a:cubicBezTo>
                  <a:cubicBezTo>
                    <a:pt x="305" y="8"/>
                    <a:pt x="310" y="8"/>
                    <a:pt x="313" y="9"/>
                  </a:cubicBezTo>
                  <a:cubicBezTo>
                    <a:pt x="316" y="10"/>
                    <a:pt x="316" y="12"/>
                    <a:pt x="317" y="13"/>
                  </a:cubicBezTo>
                  <a:cubicBezTo>
                    <a:pt x="318" y="14"/>
                    <a:pt x="318" y="14"/>
                    <a:pt x="318" y="14"/>
                  </a:cubicBezTo>
                  <a:cubicBezTo>
                    <a:pt x="317" y="14"/>
                    <a:pt x="315" y="13"/>
                    <a:pt x="309" y="11"/>
                  </a:cubicBezTo>
                  <a:cubicBezTo>
                    <a:pt x="306" y="10"/>
                    <a:pt x="302" y="9"/>
                    <a:pt x="298" y="9"/>
                  </a:cubicBezTo>
                  <a:cubicBezTo>
                    <a:pt x="296" y="9"/>
                    <a:pt x="293" y="10"/>
                    <a:pt x="291" y="10"/>
                  </a:cubicBezTo>
                  <a:cubicBezTo>
                    <a:pt x="289" y="10"/>
                    <a:pt x="287" y="10"/>
                    <a:pt x="286" y="10"/>
                  </a:cubicBezTo>
                  <a:cubicBezTo>
                    <a:pt x="286" y="10"/>
                    <a:pt x="285" y="10"/>
                    <a:pt x="285" y="10"/>
                  </a:cubicBezTo>
                  <a:cubicBezTo>
                    <a:pt x="285" y="10"/>
                    <a:pt x="284" y="10"/>
                    <a:pt x="284" y="10"/>
                  </a:cubicBezTo>
                  <a:cubicBezTo>
                    <a:pt x="280" y="10"/>
                    <a:pt x="276" y="13"/>
                    <a:pt x="280" y="17"/>
                  </a:cubicBezTo>
                  <a:cubicBezTo>
                    <a:pt x="283" y="20"/>
                    <a:pt x="289" y="22"/>
                    <a:pt x="288" y="22"/>
                  </a:cubicBezTo>
                  <a:cubicBezTo>
                    <a:pt x="287" y="22"/>
                    <a:pt x="287" y="22"/>
                    <a:pt x="287" y="22"/>
                  </a:cubicBezTo>
                  <a:cubicBezTo>
                    <a:pt x="285" y="22"/>
                    <a:pt x="279" y="22"/>
                    <a:pt x="273" y="21"/>
                  </a:cubicBezTo>
                  <a:cubicBezTo>
                    <a:pt x="273" y="22"/>
                    <a:pt x="273" y="22"/>
                    <a:pt x="273" y="22"/>
                  </a:cubicBezTo>
                  <a:cubicBezTo>
                    <a:pt x="273" y="22"/>
                    <a:pt x="271" y="21"/>
                    <a:pt x="270" y="21"/>
                  </a:cubicBezTo>
                  <a:cubicBezTo>
                    <a:pt x="270" y="21"/>
                    <a:pt x="270" y="21"/>
                    <a:pt x="270" y="21"/>
                  </a:cubicBezTo>
                  <a:cubicBezTo>
                    <a:pt x="268" y="20"/>
                    <a:pt x="266" y="20"/>
                    <a:pt x="265" y="19"/>
                  </a:cubicBezTo>
                  <a:cubicBezTo>
                    <a:pt x="263" y="17"/>
                    <a:pt x="262" y="14"/>
                    <a:pt x="260" y="13"/>
                  </a:cubicBezTo>
                  <a:cubicBezTo>
                    <a:pt x="257" y="11"/>
                    <a:pt x="255" y="10"/>
                    <a:pt x="253" y="10"/>
                  </a:cubicBezTo>
                  <a:cubicBezTo>
                    <a:pt x="251" y="10"/>
                    <a:pt x="249" y="11"/>
                    <a:pt x="248" y="13"/>
                  </a:cubicBezTo>
                  <a:cubicBezTo>
                    <a:pt x="245" y="16"/>
                    <a:pt x="243" y="19"/>
                    <a:pt x="239" y="19"/>
                  </a:cubicBezTo>
                  <a:cubicBezTo>
                    <a:pt x="239" y="19"/>
                    <a:pt x="239" y="19"/>
                    <a:pt x="239" y="19"/>
                  </a:cubicBezTo>
                  <a:cubicBezTo>
                    <a:pt x="237" y="19"/>
                    <a:pt x="236" y="19"/>
                    <a:pt x="235" y="19"/>
                  </a:cubicBezTo>
                  <a:cubicBezTo>
                    <a:pt x="234" y="19"/>
                    <a:pt x="233" y="19"/>
                    <a:pt x="234" y="19"/>
                  </a:cubicBezTo>
                  <a:cubicBezTo>
                    <a:pt x="234" y="19"/>
                    <a:pt x="234" y="19"/>
                    <a:pt x="233" y="19"/>
                  </a:cubicBezTo>
                  <a:cubicBezTo>
                    <a:pt x="233" y="19"/>
                    <a:pt x="230" y="19"/>
                    <a:pt x="227" y="18"/>
                  </a:cubicBezTo>
                  <a:cubicBezTo>
                    <a:pt x="226" y="17"/>
                    <a:pt x="225" y="17"/>
                    <a:pt x="223" y="17"/>
                  </a:cubicBezTo>
                  <a:cubicBezTo>
                    <a:pt x="220" y="17"/>
                    <a:pt x="217" y="17"/>
                    <a:pt x="215" y="18"/>
                  </a:cubicBezTo>
                  <a:cubicBezTo>
                    <a:pt x="214" y="19"/>
                    <a:pt x="213" y="19"/>
                    <a:pt x="213" y="19"/>
                  </a:cubicBezTo>
                  <a:cubicBezTo>
                    <a:pt x="211" y="19"/>
                    <a:pt x="213" y="17"/>
                    <a:pt x="217" y="14"/>
                  </a:cubicBezTo>
                  <a:cubicBezTo>
                    <a:pt x="221" y="12"/>
                    <a:pt x="214" y="11"/>
                    <a:pt x="210" y="11"/>
                  </a:cubicBezTo>
                  <a:cubicBezTo>
                    <a:pt x="209" y="11"/>
                    <a:pt x="208" y="11"/>
                    <a:pt x="208" y="11"/>
                  </a:cubicBezTo>
                  <a:cubicBezTo>
                    <a:pt x="208" y="11"/>
                    <a:pt x="208" y="11"/>
                    <a:pt x="207" y="11"/>
                  </a:cubicBezTo>
                  <a:cubicBezTo>
                    <a:pt x="206" y="11"/>
                    <a:pt x="204" y="11"/>
                    <a:pt x="202" y="11"/>
                  </a:cubicBezTo>
                  <a:cubicBezTo>
                    <a:pt x="202" y="11"/>
                    <a:pt x="201" y="11"/>
                    <a:pt x="201" y="11"/>
                  </a:cubicBezTo>
                  <a:cubicBezTo>
                    <a:pt x="200" y="11"/>
                    <a:pt x="199" y="11"/>
                    <a:pt x="198" y="11"/>
                  </a:cubicBezTo>
                  <a:cubicBezTo>
                    <a:pt x="197" y="11"/>
                    <a:pt x="196" y="11"/>
                    <a:pt x="195" y="11"/>
                  </a:cubicBezTo>
                  <a:cubicBezTo>
                    <a:pt x="192" y="11"/>
                    <a:pt x="189" y="11"/>
                    <a:pt x="185" y="11"/>
                  </a:cubicBezTo>
                  <a:cubicBezTo>
                    <a:pt x="182" y="11"/>
                    <a:pt x="180" y="11"/>
                    <a:pt x="178" y="11"/>
                  </a:cubicBezTo>
                  <a:cubicBezTo>
                    <a:pt x="175" y="11"/>
                    <a:pt x="172" y="11"/>
                    <a:pt x="170" y="11"/>
                  </a:cubicBezTo>
                  <a:cubicBezTo>
                    <a:pt x="167" y="12"/>
                    <a:pt x="168" y="14"/>
                    <a:pt x="169" y="15"/>
                  </a:cubicBezTo>
                  <a:cubicBezTo>
                    <a:pt x="169" y="17"/>
                    <a:pt x="169" y="17"/>
                    <a:pt x="169" y="17"/>
                  </a:cubicBezTo>
                  <a:cubicBezTo>
                    <a:pt x="168" y="17"/>
                    <a:pt x="168" y="17"/>
                    <a:pt x="167" y="16"/>
                  </a:cubicBezTo>
                  <a:cubicBezTo>
                    <a:pt x="165" y="14"/>
                    <a:pt x="163" y="13"/>
                    <a:pt x="162" y="13"/>
                  </a:cubicBezTo>
                  <a:cubicBezTo>
                    <a:pt x="160" y="13"/>
                    <a:pt x="159" y="12"/>
                    <a:pt x="158" y="12"/>
                  </a:cubicBezTo>
                  <a:cubicBezTo>
                    <a:pt x="147" y="12"/>
                    <a:pt x="151" y="18"/>
                    <a:pt x="147" y="19"/>
                  </a:cubicBezTo>
                  <a:cubicBezTo>
                    <a:pt x="140" y="20"/>
                    <a:pt x="134" y="20"/>
                    <a:pt x="129" y="20"/>
                  </a:cubicBezTo>
                  <a:cubicBezTo>
                    <a:pt x="123" y="21"/>
                    <a:pt x="122" y="22"/>
                    <a:pt x="122" y="22"/>
                  </a:cubicBezTo>
                  <a:cubicBezTo>
                    <a:pt x="122" y="23"/>
                    <a:pt x="122" y="23"/>
                    <a:pt x="122" y="23"/>
                  </a:cubicBezTo>
                  <a:cubicBezTo>
                    <a:pt x="122" y="23"/>
                    <a:pt x="122" y="23"/>
                    <a:pt x="122" y="22"/>
                  </a:cubicBezTo>
                  <a:cubicBezTo>
                    <a:pt x="122" y="22"/>
                    <a:pt x="122" y="22"/>
                    <a:pt x="122" y="22"/>
                  </a:cubicBezTo>
                  <a:cubicBezTo>
                    <a:pt x="121" y="22"/>
                    <a:pt x="119" y="21"/>
                    <a:pt x="117" y="21"/>
                  </a:cubicBezTo>
                  <a:cubicBezTo>
                    <a:pt x="115" y="21"/>
                    <a:pt x="114" y="21"/>
                    <a:pt x="112" y="22"/>
                  </a:cubicBezTo>
                  <a:cubicBezTo>
                    <a:pt x="107" y="23"/>
                    <a:pt x="82" y="24"/>
                    <a:pt x="84" y="28"/>
                  </a:cubicBezTo>
                  <a:cubicBezTo>
                    <a:pt x="85" y="30"/>
                    <a:pt x="89" y="31"/>
                    <a:pt x="93" y="31"/>
                  </a:cubicBezTo>
                  <a:cubicBezTo>
                    <a:pt x="95" y="31"/>
                    <a:pt x="98" y="30"/>
                    <a:pt x="100" y="30"/>
                  </a:cubicBezTo>
                  <a:cubicBezTo>
                    <a:pt x="101" y="30"/>
                    <a:pt x="103" y="30"/>
                    <a:pt x="103" y="30"/>
                  </a:cubicBezTo>
                  <a:cubicBezTo>
                    <a:pt x="103" y="30"/>
                    <a:pt x="103" y="30"/>
                    <a:pt x="103" y="30"/>
                  </a:cubicBezTo>
                  <a:cubicBezTo>
                    <a:pt x="100" y="31"/>
                    <a:pt x="98" y="31"/>
                    <a:pt x="99" y="31"/>
                  </a:cubicBezTo>
                  <a:cubicBezTo>
                    <a:pt x="101" y="32"/>
                    <a:pt x="96" y="33"/>
                    <a:pt x="91" y="36"/>
                  </a:cubicBezTo>
                  <a:cubicBezTo>
                    <a:pt x="88" y="37"/>
                    <a:pt x="85" y="38"/>
                    <a:pt x="79" y="39"/>
                  </a:cubicBezTo>
                  <a:cubicBezTo>
                    <a:pt x="77" y="39"/>
                    <a:pt x="76" y="39"/>
                    <a:pt x="74" y="39"/>
                  </a:cubicBezTo>
                  <a:cubicBezTo>
                    <a:pt x="70" y="39"/>
                    <a:pt x="66" y="39"/>
                    <a:pt x="62" y="38"/>
                  </a:cubicBezTo>
                  <a:cubicBezTo>
                    <a:pt x="60" y="38"/>
                    <a:pt x="59" y="38"/>
                    <a:pt x="57" y="38"/>
                  </a:cubicBezTo>
                  <a:cubicBezTo>
                    <a:pt x="48" y="38"/>
                    <a:pt x="34" y="40"/>
                    <a:pt x="24" y="40"/>
                  </a:cubicBezTo>
                  <a:cubicBezTo>
                    <a:pt x="12" y="41"/>
                    <a:pt x="4" y="43"/>
                    <a:pt x="5" y="43"/>
                  </a:cubicBezTo>
                  <a:cubicBezTo>
                    <a:pt x="7" y="43"/>
                    <a:pt x="6" y="43"/>
                    <a:pt x="3" y="44"/>
                  </a:cubicBezTo>
                  <a:cubicBezTo>
                    <a:pt x="1" y="44"/>
                    <a:pt x="2" y="45"/>
                    <a:pt x="6" y="46"/>
                  </a:cubicBezTo>
                  <a:cubicBezTo>
                    <a:pt x="8" y="47"/>
                    <a:pt x="11" y="48"/>
                    <a:pt x="14" y="48"/>
                  </a:cubicBezTo>
                  <a:cubicBezTo>
                    <a:pt x="14" y="48"/>
                    <a:pt x="15" y="48"/>
                    <a:pt x="15" y="48"/>
                  </a:cubicBezTo>
                  <a:cubicBezTo>
                    <a:pt x="15" y="48"/>
                    <a:pt x="16" y="48"/>
                    <a:pt x="16" y="48"/>
                  </a:cubicBezTo>
                  <a:cubicBezTo>
                    <a:pt x="18" y="48"/>
                    <a:pt x="19" y="49"/>
                    <a:pt x="18" y="49"/>
                  </a:cubicBezTo>
                  <a:cubicBezTo>
                    <a:pt x="15" y="49"/>
                    <a:pt x="15" y="50"/>
                    <a:pt x="18" y="50"/>
                  </a:cubicBezTo>
                  <a:cubicBezTo>
                    <a:pt x="20" y="50"/>
                    <a:pt x="21" y="50"/>
                    <a:pt x="18" y="50"/>
                  </a:cubicBezTo>
                  <a:cubicBezTo>
                    <a:pt x="16" y="51"/>
                    <a:pt x="18" y="51"/>
                    <a:pt x="22" y="51"/>
                  </a:cubicBezTo>
                  <a:cubicBezTo>
                    <a:pt x="22" y="51"/>
                    <a:pt x="23" y="51"/>
                    <a:pt x="24" y="51"/>
                  </a:cubicBezTo>
                  <a:cubicBezTo>
                    <a:pt x="25" y="51"/>
                    <a:pt x="26" y="51"/>
                    <a:pt x="28" y="51"/>
                  </a:cubicBezTo>
                  <a:cubicBezTo>
                    <a:pt x="29" y="51"/>
                    <a:pt x="31" y="51"/>
                    <a:pt x="32" y="51"/>
                  </a:cubicBezTo>
                  <a:cubicBezTo>
                    <a:pt x="35" y="51"/>
                    <a:pt x="38" y="51"/>
                    <a:pt x="40" y="52"/>
                  </a:cubicBezTo>
                  <a:cubicBezTo>
                    <a:pt x="47" y="53"/>
                    <a:pt x="41" y="54"/>
                    <a:pt x="35" y="54"/>
                  </a:cubicBezTo>
                  <a:cubicBezTo>
                    <a:pt x="35" y="54"/>
                    <a:pt x="34" y="54"/>
                    <a:pt x="33" y="54"/>
                  </a:cubicBezTo>
                  <a:cubicBezTo>
                    <a:pt x="32" y="54"/>
                    <a:pt x="32" y="54"/>
                    <a:pt x="31" y="54"/>
                  </a:cubicBezTo>
                  <a:cubicBezTo>
                    <a:pt x="26" y="54"/>
                    <a:pt x="26" y="54"/>
                    <a:pt x="31" y="55"/>
                  </a:cubicBezTo>
                  <a:cubicBezTo>
                    <a:pt x="33" y="55"/>
                    <a:pt x="33" y="55"/>
                    <a:pt x="33" y="55"/>
                  </a:cubicBezTo>
                  <a:cubicBezTo>
                    <a:pt x="32" y="55"/>
                    <a:pt x="26" y="55"/>
                    <a:pt x="18" y="54"/>
                  </a:cubicBezTo>
                  <a:cubicBezTo>
                    <a:pt x="17" y="54"/>
                    <a:pt x="15" y="54"/>
                    <a:pt x="14" y="54"/>
                  </a:cubicBezTo>
                  <a:cubicBezTo>
                    <a:pt x="5" y="54"/>
                    <a:pt x="0" y="56"/>
                    <a:pt x="0" y="57"/>
                  </a:cubicBezTo>
                  <a:cubicBezTo>
                    <a:pt x="0" y="57"/>
                    <a:pt x="1" y="57"/>
                    <a:pt x="3" y="57"/>
                  </a:cubicBezTo>
                  <a:cubicBezTo>
                    <a:pt x="4" y="57"/>
                    <a:pt x="5" y="57"/>
                    <a:pt x="6" y="57"/>
                  </a:cubicBezTo>
                  <a:cubicBezTo>
                    <a:pt x="7" y="57"/>
                    <a:pt x="7" y="57"/>
                    <a:pt x="7" y="57"/>
                  </a:cubicBezTo>
                  <a:cubicBezTo>
                    <a:pt x="8" y="57"/>
                    <a:pt x="5" y="58"/>
                    <a:pt x="8" y="59"/>
                  </a:cubicBezTo>
                  <a:cubicBezTo>
                    <a:pt x="11" y="60"/>
                    <a:pt x="2" y="61"/>
                    <a:pt x="8" y="63"/>
                  </a:cubicBezTo>
                  <a:cubicBezTo>
                    <a:pt x="11" y="65"/>
                    <a:pt x="17" y="66"/>
                    <a:pt x="21" y="66"/>
                  </a:cubicBezTo>
                  <a:cubicBezTo>
                    <a:pt x="23" y="66"/>
                    <a:pt x="24" y="66"/>
                    <a:pt x="25" y="66"/>
                  </a:cubicBezTo>
                  <a:cubicBezTo>
                    <a:pt x="26" y="65"/>
                    <a:pt x="27" y="65"/>
                    <a:pt x="28" y="65"/>
                  </a:cubicBezTo>
                  <a:cubicBezTo>
                    <a:pt x="28" y="65"/>
                    <a:pt x="28" y="65"/>
                    <a:pt x="28" y="65"/>
                  </a:cubicBezTo>
                  <a:cubicBezTo>
                    <a:pt x="29" y="65"/>
                    <a:pt x="30" y="65"/>
                    <a:pt x="31" y="65"/>
                  </a:cubicBezTo>
                  <a:cubicBezTo>
                    <a:pt x="32" y="65"/>
                    <a:pt x="32" y="65"/>
                    <a:pt x="33" y="65"/>
                  </a:cubicBezTo>
                  <a:cubicBezTo>
                    <a:pt x="33" y="65"/>
                    <a:pt x="34" y="65"/>
                    <a:pt x="34" y="65"/>
                  </a:cubicBezTo>
                  <a:cubicBezTo>
                    <a:pt x="36" y="65"/>
                    <a:pt x="36" y="65"/>
                    <a:pt x="36" y="66"/>
                  </a:cubicBezTo>
                  <a:cubicBezTo>
                    <a:pt x="35" y="66"/>
                    <a:pt x="36" y="66"/>
                    <a:pt x="36" y="66"/>
                  </a:cubicBezTo>
                  <a:cubicBezTo>
                    <a:pt x="37" y="66"/>
                    <a:pt x="37" y="66"/>
                    <a:pt x="38" y="66"/>
                  </a:cubicBezTo>
                  <a:cubicBezTo>
                    <a:pt x="38" y="66"/>
                    <a:pt x="39" y="66"/>
                    <a:pt x="40" y="66"/>
                  </a:cubicBezTo>
                  <a:cubicBezTo>
                    <a:pt x="41" y="66"/>
                    <a:pt x="42" y="66"/>
                    <a:pt x="44" y="66"/>
                  </a:cubicBezTo>
                  <a:cubicBezTo>
                    <a:pt x="44" y="66"/>
                    <a:pt x="44" y="66"/>
                    <a:pt x="45" y="66"/>
                  </a:cubicBezTo>
                  <a:cubicBezTo>
                    <a:pt x="45" y="66"/>
                    <a:pt x="46" y="66"/>
                    <a:pt x="46" y="66"/>
                  </a:cubicBezTo>
                  <a:cubicBezTo>
                    <a:pt x="47" y="66"/>
                    <a:pt x="47" y="66"/>
                    <a:pt x="47" y="66"/>
                  </a:cubicBezTo>
                  <a:cubicBezTo>
                    <a:pt x="48" y="66"/>
                    <a:pt x="49" y="66"/>
                    <a:pt x="48" y="66"/>
                  </a:cubicBezTo>
                  <a:cubicBezTo>
                    <a:pt x="48" y="66"/>
                    <a:pt x="49" y="66"/>
                    <a:pt x="50" y="66"/>
                  </a:cubicBezTo>
                  <a:cubicBezTo>
                    <a:pt x="51" y="66"/>
                    <a:pt x="52" y="66"/>
                    <a:pt x="53" y="66"/>
                  </a:cubicBezTo>
                  <a:cubicBezTo>
                    <a:pt x="54" y="66"/>
                    <a:pt x="55" y="66"/>
                    <a:pt x="57" y="66"/>
                  </a:cubicBezTo>
                  <a:cubicBezTo>
                    <a:pt x="62" y="66"/>
                    <a:pt x="68" y="67"/>
                    <a:pt x="76" y="68"/>
                  </a:cubicBezTo>
                  <a:cubicBezTo>
                    <a:pt x="85" y="69"/>
                    <a:pt x="93" y="71"/>
                    <a:pt x="96" y="73"/>
                  </a:cubicBezTo>
                  <a:cubicBezTo>
                    <a:pt x="97" y="73"/>
                    <a:pt x="96" y="74"/>
                    <a:pt x="95" y="74"/>
                  </a:cubicBezTo>
                  <a:cubicBezTo>
                    <a:pt x="94" y="75"/>
                    <a:pt x="94" y="76"/>
                    <a:pt x="95" y="77"/>
                  </a:cubicBezTo>
                  <a:cubicBezTo>
                    <a:pt x="96" y="78"/>
                    <a:pt x="99" y="80"/>
                    <a:pt x="100" y="83"/>
                  </a:cubicBezTo>
                  <a:cubicBezTo>
                    <a:pt x="101" y="84"/>
                    <a:pt x="96" y="85"/>
                    <a:pt x="96" y="85"/>
                  </a:cubicBezTo>
                  <a:cubicBezTo>
                    <a:pt x="96" y="85"/>
                    <a:pt x="96" y="85"/>
                    <a:pt x="96" y="85"/>
                  </a:cubicBezTo>
                  <a:cubicBezTo>
                    <a:pt x="97" y="85"/>
                    <a:pt x="97" y="85"/>
                    <a:pt x="97" y="85"/>
                  </a:cubicBezTo>
                  <a:cubicBezTo>
                    <a:pt x="99" y="85"/>
                    <a:pt x="101" y="87"/>
                    <a:pt x="101" y="89"/>
                  </a:cubicBezTo>
                  <a:cubicBezTo>
                    <a:pt x="102" y="92"/>
                    <a:pt x="106" y="95"/>
                    <a:pt x="102" y="97"/>
                  </a:cubicBezTo>
                  <a:cubicBezTo>
                    <a:pt x="99" y="99"/>
                    <a:pt x="92" y="99"/>
                    <a:pt x="94" y="99"/>
                  </a:cubicBezTo>
                  <a:cubicBezTo>
                    <a:pt x="94" y="99"/>
                    <a:pt x="94" y="99"/>
                    <a:pt x="94" y="99"/>
                  </a:cubicBezTo>
                  <a:cubicBezTo>
                    <a:pt x="94" y="99"/>
                    <a:pt x="94" y="99"/>
                    <a:pt x="95" y="99"/>
                  </a:cubicBezTo>
                  <a:cubicBezTo>
                    <a:pt x="96" y="99"/>
                    <a:pt x="98" y="99"/>
                    <a:pt x="98" y="99"/>
                  </a:cubicBezTo>
                  <a:cubicBezTo>
                    <a:pt x="98" y="99"/>
                    <a:pt x="97" y="100"/>
                    <a:pt x="94" y="101"/>
                  </a:cubicBezTo>
                  <a:cubicBezTo>
                    <a:pt x="91" y="101"/>
                    <a:pt x="92" y="102"/>
                    <a:pt x="95" y="102"/>
                  </a:cubicBezTo>
                  <a:cubicBezTo>
                    <a:pt x="95" y="102"/>
                    <a:pt x="95" y="102"/>
                    <a:pt x="95" y="102"/>
                  </a:cubicBezTo>
                  <a:cubicBezTo>
                    <a:pt x="96" y="102"/>
                    <a:pt x="96" y="102"/>
                    <a:pt x="97" y="102"/>
                  </a:cubicBezTo>
                  <a:cubicBezTo>
                    <a:pt x="98" y="102"/>
                    <a:pt x="96" y="102"/>
                    <a:pt x="90" y="103"/>
                  </a:cubicBezTo>
                  <a:cubicBezTo>
                    <a:pt x="85" y="104"/>
                    <a:pt x="89" y="107"/>
                    <a:pt x="93" y="107"/>
                  </a:cubicBezTo>
                  <a:cubicBezTo>
                    <a:pt x="93" y="107"/>
                    <a:pt x="94" y="107"/>
                    <a:pt x="94" y="107"/>
                  </a:cubicBezTo>
                  <a:cubicBezTo>
                    <a:pt x="99" y="106"/>
                    <a:pt x="102" y="105"/>
                    <a:pt x="102" y="105"/>
                  </a:cubicBezTo>
                  <a:cubicBezTo>
                    <a:pt x="102" y="104"/>
                    <a:pt x="105" y="103"/>
                    <a:pt x="106" y="102"/>
                  </a:cubicBezTo>
                  <a:cubicBezTo>
                    <a:pt x="107" y="102"/>
                    <a:pt x="107" y="102"/>
                    <a:pt x="107" y="101"/>
                  </a:cubicBezTo>
                  <a:cubicBezTo>
                    <a:pt x="107" y="102"/>
                    <a:pt x="107" y="102"/>
                    <a:pt x="107" y="102"/>
                  </a:cubicBezTo>
                  <a:cubicBezTo>
                    <a:pt x="107" y="103"/>
                    <a:pt x="108" y="104"/>
                    <a:pt x="110" y="104"/>
                  </a:cubicBezTo>
                  <a:cubicBezTo>
                    <a:pt x="110" y="104"/>
                    <a:pt x="111" y="104"/>
                    <a:pt x="112" y="104"/>
                  </a:cubicBezTo>
                  <a:cubicBezTo>
                    <a:pt x="113" y="103"/>
                    <a:pt x="114" y="103"/>
                    <a:pt x="114" y="103"/>
                  </a:cubicBezTo>
                  <a:cubicBezTo>
                    <a:pt x="115" y="103"/>
                    <a:pt x="114" y="103"/>
                    <a:pt x="114" y="104"/>
                  </a:cubicBezTo>
                  <a:cubicBezTo>
                    <a:pt x="112" y="104"/>
                    <a:pt x="113" y="105"/>
                    <a:pt x="117" y="105"/>
                  </a:cubicBezTo>
                  <a:cubicBezTo>
                    <a:pt x="120" y="105"/>
                    <a:pt x="120" y="106"/>
                    <a:pt x="116" y="106"/>
                  </a:cubicBezTo>
                  <a:cubicBezTo>
                    <a:pt x="113" y="107"/>
                    <a:pt x="112" y="107"/>
                    <a:pt x="116" y="107"/>
                  </a:cubicBezTo>
                  <a:cubicBezTo>
                    <a:pt x="119" y="107"/>
                    <a:pt x="119" y="107"/>
                    <a:pt x="116" y="108"/>
                  </a:cubicBezTo>
                  <a:cubicBezTo>
                    <a:pt x="114" y="109"/>
                    <a:pt x="113" y="109"/>
                    <a:pt x="115" y="109"/>
                  </a:cubicBezTo>
                  <a:cubicBezTo>
                    <a:pt x="115" y="109"/>
                    <a:pt x="116" y="109"/>
                    <a:pt x="116" y="109"/>
                  </a:cubicBezTo>
                  <a:cubicBezTo>
                    <a:pt x="117" y="109"/>
                    <a:pt x="117" y="109"/>
                    <a:pt x="118" y="109"/>
                  </a:cubicBezTo>
                  <a:cubicBezTo>
                    <a:pt x="120" y="109"/>
                    <a:pt x="120" y="109"/>
                    <a:pt x="118" y="109"/>
                  </a:cubicBezTo>
                  <a:cubicBezTo>
                    <a:pt x="116" y="109"/>
                    <a:pt x="117" y="109"/>
                    <a:pt x="120" y="110"/>
                  </a:cubicBezTo>
                  <a:cubicBezTo>
                    <a:pt x="122" y="110"/>
                    <a:pt x="122" y="110"/>
                    <a:pt x="120" y="110"/>
                  </a:cubicBezTo>
                  <a:cubicBezTo>
                    <a:pt x="120" y="110"/>
                    <a:pt x="120" y="110"/>
                    <a:pt x="119" y="110"/>
                  </a:cubicBezTo>
                  <a:cubicBezTo>
                    <a:pt x="119" y="110"/>
                    <a:pt x="119" y="110"/>
                    <a:pt x="118" y="110"/>
                  </a:cubicBezTo>
                  <a:cubicBezTo>
                    <a:pt x="117" y="110"/>
                    <a:pt x="117" y="111"/>
                    <a:pt x="118" y="111"/>
                  </a:cubicBezTo>
                  <a:cubicBezTo>
                    <a:pt x="120" y="112"/>
                    <a:pt x="120" y="112"/>
                    <a:pt x="119" y="112"/>
                  </a:cubicBezTo>
                  <a:cubicBezTo>
                    <a:pt x="119" y="112"/>
                    <a:pt x="119" y="112"/>
                    <a:pt x="119" y="112"/>
                  </a:cubicBezTo>
                  <a:cubicBezTo>
                    <a:pt x="119" y="112"/>
                    <a:pt x="118" y="112"/>
                    <a:pt x="118" y="112"/>
                  </a:cubicBezTo>
                  <a:cubicBezTo>
                    <a:pt x="118" y="112"/>
                    <a:pt x="118" y="112"/>
                    <a:pt x="120" y="113"/>
                  </a:cubicBezTo>
                  <a:cubicBezTo>
                    <a:pt x="121" y="113"/>
                    <a:pt x="122" y="114"/>
                    <a:pt x="121" y="114"/>
                  </a:cubicBezTo>
                  <a:cubicBezTo>
                    <a:pt x="121" y="114"/>
                    <a:pt x="121" y="114"/>
                    <a:pt x="121" y="114"/>
                  </a:cubicBezTo>
                  <a:cubicBezTo>
                    <a:pt x="120" y="114"/>
                    <a:pt x="120" y="114"/>
                    <a:pt x="120" y="114"/>
                  </a:cubicBezTo>
                  <a:cubicBezTo>
                    <a:pt x="119" y="114"/>
                    <a:pt x="119" y="114"/>
                    <a:pt x="119" y="114"/>
                  </a:cubicBezTo>
                  <a:cubicBezTo>
                    <a:pt x="117" y="114"/>
                    <a:pt x="112" y="113"/>
                    <a:pt x="106" y="112"/>
                  </a:cubicBezTo>
                  <a:cubicBezTo>
                    <a:pt x="101" y="111"/>
                    <a:pt x="96" y="111"/>
                    <a:pt x="92" y="111"/>
                  </a:cubicBezTo>
                  <a:cubicBezTo>
                    <a:pt x="89" y="111"/>
                    <a:pt x="87" y="111"/>
                    <a:pt x="86" y="112"/>
                  </a:cubicBezTo>
                  <a:cubicBezTo>
                    <a:pt x="84" y="113"/>
                    <a:pt x="92" y="115"/>
                    <a:pt x="102" y="116"/>
                  </a:cubicBezTo>
                  <a:cubicBezTo>
                    <a:pt x="114" y="117"/>
                    <a:pt x="125" y="118"/>
                    <a:pt x="122" y="119"/>
                  </a:cubicBezTo>
                  <a:cubicBezTo>
                    <a:pt x="120" y="120"/>
                    <a:pt x="118" y="120"/>
                    <a:pt x="120" y="120"/>
                  </a:cubicBezTo>
                  <a:cubicBezTo>
                    <a:pt x="121" y="120"/>
                    <a:pt x="120" y="121"/>
                    <a:pt x="117" y="121"/>
                  </a:cubicBezTo>
                  <a:cubicBezTo>
                    <a:pt x="114" y="122"/>
                    <a:pt x="115" y="122"/>
                    <a:pt x="117" y="122"/>
                  </a:cubicBezTo>
                  <a:cubicBezTo>
                    <a:pt x="119" y="123"/>
                    <a:pt x="120" y="123"/>
                    <a:pt x="119" y="123"/>
                  </a:cubicBezTo>
                  <a:cubicBezTo>
                    <a:pt x="117" y="123"/>
                    <a:pt x="118" y="123"/>
                    <a:pt x="119" y="124"/>
                  </a:cubicBezTo>
                  <a:cubicBezTo>
                    <a:pt x="119" y="124"/>
                    <a:pt x="120" y="124"/>
                    <a:pt x="119" y="124"/>
                  </a:cubicBezTo>
                  <a:cubicBezTo>
                    <a:pt x="119" y="124"/>
                    <a:pt x="118" y="124"/>
                    <a:pt x="116" y="123"/>
                  </a:cubicBezTo>
                  <a:cubicBezTo>
                    <a:pt x="115" y="123"/>
                    <a:pt x="113" y="123"/>
                    <a:pt x="113" y="123"/>
                  </a:cubicBezTo>
                  <a:cubicBezTo>
                    <a:pt x="111" y="123"/>
                    <a:pt x="110" y="123"/>
                    <a:pt x="110" y="124"/>
                  </a:cubicBezTo>
                  <a:cubicBezTo>
                    <a:pt x="109" y="124"/>
                    <a:pt x="109" y="125"/>
                    <a:pt x="110" y="125"/>
                  </a:cubicBezTo>
                  <a:cubicBezTo>
                    <a:pt x="110" y="125"/>
                    <a:pt x="110" y="125"/>
                    <a:pt x="110" y="125"/>
                  </a:cubicBezTo>
                  <a:cubicBezTo>
                    <a:pt x="109" y="125"/>
                    <a:pt x="106" y="126"/>
                    <a:pt x="101" y="126"/>
                  </a:cubicBezTo>
                  <a:cubicBezTo>
                    <a:pt x="96" y="127"/>
                    <a:pt x="92" y="127"/>
                    <a:pt x="91" y="127"/>
                  </a:cubicBezTo>
                  <a:cubicBezTo>
                    <a:pt x="91" y="127"/>
                    <a:pt x="91" y="127"/>
                    <a:pt x="91" y="127"/>
                  </a:cubicBezTo>
                  <a:cubicBezTo>
                    <a:pt x="92" y="127"/>
                    <a:pt x="93" y="128"/>
                    <a:pt x="97" y="128"/>
                  </a:cubicBezTo>
                  <a:cubicBezTo>
                    <a:pt x="97" y="128"/>
                    <a:pt x="97" y="128"/>
                    <a:pt x="97" y="128"/>
                  </a:cubicBezTo>
                  <a:cubicBezTo>
                    <a:pt x="100" y="128"/>
                    <a:pt x="102" y="128"/>
                    <a:pt x="102" y="128"/>
                  </a:cubicBezTo>
                  <a:cubicBezTo>
                    <a:pt x="101" y="127"/>
                    <a:pt x="102" y="127"/>
                    <a:pt x="104" y="127"/>
                  </a:cubicBezTo>
                  <a:cubicBezTo>
                    <a:pt x="104" y="127"/>
                    <a:pt x="105" y="127"/>
                    <a:pt x="105" y="127"/>
                  </a:cubicBezTo>
                  <a:cubicBezTo>
                    <a:pt x="106" y="127"/>
                    <a:pt x="107" y="128"/>
                    <a:pt x="108" y="129"/>
                  </a:cubicBezTo>
                  <a:cubicBezTo>
                    <a:pt x="109" y="130"/>
                    <a:pt x="108" y="130"/>
                    <a:pt x="105" y="130"/>
                  </a:cubicBezTo>
                  <a:cubicBezTo>
                    <a:pt x="104" y="130"/>
                    <a:pt x="102" y="130"/>
                    <a:pt x="100" y="130"/>
                  </a:cubicBezTo>
                  <a:cubicBezTo>
                    <a:pt x="96" y="129"/>
                    <a:pt x="92" y="129"/>
                    <a:pt x="91" y="129"/>
                  </a:cubicBezTo>
                  <a:cubicBezTo>
                    <a:pt x="91" y="129"/>
                    <a:pt x="91" y="129"/>
                    <a:pt x="91" y="129"/>
                  </a:cubicBezTo>
                  <a:cubicBezTo>
                    <a:pt x="91" y="129"/>
                    <a:pt x="91" y="129"/>
                    <a:pt x="91" y="129"/>
                  </a:cubicBezTo>
                  <a:cubicBezTo>
                    <a:pt x="90" y="129"/>
                    <a:pt x="89" y="129"/>
                    <a:pt x="87" y="129"/>
                  </a:cubicBezTo>
                  <a:cubicBezTo>
                    <a:pt x="87" y="128"/>
                    <a:pt x="86" y="128"/>
                    <a:pt x="86" y="128"/>
                  </a:cubicBezTo>
                  <a:cubicBezTo>
                    <a:pt x="85" y="128"/>
                    <a:pt x="86" y="129"/>
                    <a:pt x="88" y="129"/>
                  </a:cubicBezTo>
                  <a:cubicBezTo>
                    <a:pt x="91" y="130"/>
                    <a:pt x="88" y="130"/>
                    <a:pt x="83" y="130"/>
                  </a:cubicBezTo>
                  <a:cubicBezTo>
                    <a:pt x="78" y="131"/>
                    <a:pt x="81" y="131"/>
                    <a:pt x="88" y="131"/>
                  </a:cubicBezTo>
                  <a:cubicBezTo>
                    <a:pt x="88" y="131"/>
                    <a:pt x="89" y="131"/>
                    <a:pt x="89" y="131"/>
                  </a:cubicBezTo>
                  <a:cubicBezTo>
                    <a:pt x="92" y="131"/>
                    <a:pt x="95" y="131"/>
                    <a:pt x="97" y="131"/>
                  </a:cubicBezTo>
                  <a:cubicBezTo>
                    <a:pt x="100" y="131"/>
                    <a:pt x="102" y="131"/>
                    <a:pt x="102" y="131"/>
                  </a:cubicBezTo>
                  <a:cubicBezTo>
                    <a:pt x="103" y="131"/>
                    <a:pt x="103" y="131"/>
                    <a:pt x="103" y="131"/>
                  </a:cubicBezTo>
                  <a:cubicBezTo>
                    <a:pt x="104" y="131"/>
                    <a:pt x="104" y="131"/>
                    <a:pt x="103" y="131"/>
                  </a:cubicBezTo>
                  <a:cubicBezTo>
                    <a:pt x="103" y="131"/>
                    <a:pt x="104" y="131"/>
                    <a:pt x="106" y="131"/>
                  </a:cubicBezTo>
                  <a:cubicBezTo>
                    <a:pt x="106" y="131"/>
                    <a:pt x="107" y="131"/>
                    <a:pt x="107" y="131"/>
                  </a:cubicBezTo>
                  <a:cubicBezTo>
                    <a:pt x="107" y="131"/>
                    <a:pt x="107" y="131"/>
                    <a:pt x="107" y="131"/>
                  </a:cubicBezTo>
                  <a:cubicBezTo>
                    <a:pt x="110" y="131"/>
                    <a:pt x="110" y="132"/>
                    <a:pt x="107" y="132"/>
                  </a:cubicBezTo>
                  <a:cubicBezTo>
                    <a:pt x="105" y="132"/>
                    <a:pt x="105" y="133"/>
                    <a:pt x="107" y="133"/>
                  </a:cubicBezTo>
                  <a:cubicBezTo>
                    <a:pt x="108" y="133"/>
                    <a:pt x="108" y="133"/>
                    <a:pt x="108" y="133"/>
                  </a:cubicBezTo>
                  <a:cubicBezTo>
                    <a:pt x="107" y="133"/>
                    <a:pt x="100" y="133"/>
                    <a:pt x="91" y="132"/>
                  </a:cubicBezTo>
                  <a:cubicBezTo>
                    <a:pt x="90" y="132"/>
                    <a:pt x="88" y="132"/>
                    <a:pt x="87" y="132"/>
                  </a:cubicBezTo>
                  <a:cubicBezTo>
                    <a:pt x="78" y="132"/>
                    <a:pt x="78" y="134"/>
                    <a:pt x="83" y="134"/>
                  </a:cubicBezTo>
                  <a:cubicBezTo>
                    <a:pt x="88" y="135"/>
                    <a:pt x="88" y="135"/>
                    <a:pt x="82" y="135"/>
                  </a:cubicBezTo>
                  <a:cubicBezTo>
                    <a:pt x="77" y="135"/>
                    <a:pt x="72" y="135"/>
                    <a:pt x="73" y="135"/>
                  </a:cubicBezTo>
                  <a:cubicBezTo>
                    <a:pt x="74" y="135"/>
                    <a:pt x="74" y="136"/>
                    <a:pt x="73" y="136"/>
                  </a:cubicBezTo>
                  <a:cubicBezTo>
                    <a:pt x="71" y="136"/>
                    <a:pt x="73" y="136"/>
                    <a:pt x="77" y="136"/>
                  </a:cubicBezTo>
                  <a:cubicBezTo>
                    <a:pt x="81" y="136"/>
                    <a:pt x="84" y="137"/>
                    <a:pt x="84" y="137"/>
                  </a:cubicBezTo>
                  <a:cubicBezTo>
                    <a:pt x="84" y="137"/>
                    <a:pt x="83" y="137"/>
                    <a:pt x="81" y="138"/>
                  </a:cubicBezTo>
                  <a:cubicBezTo>
                    <a:pt x="79" y="138"/>
                    <a:pt x="79" y="138"/>
                    <a:pt x="80" y="138"/>
                  </a:cubicBezTo>
                  <a:cubicBezTo>
                    <a:pt x="81" y="138"/>
                    <a:pt x="80" y="138"/>
                    <a:pt x="77" y="138"/>
                  </a:cubicBezTo>
                  <a:cubicBezTo>
                    <a:pt x="77" y="138"/>
                    <a:pt x="77" y="138"/>
                    <a:pt x="77" y="138"/>
                  </a:cubicBezTo>
                  <a:cubicBezTo>
                    <a:pt x="77" y="138"/>
                    <a:pt x="77" y="138"/>
                    <a:pt x="76" y="138"/>
                  </a:cubicBezTo>
                  <a:cubicBezTo>
                    <a:pt x="75" y="138"/>
                    <a:pt x="74" y="138"/>
                    <a:pt x="76" y="139"/>
                  </a:cubicBezTo>
                  <a:cubicBezTo>
                    <a:pt x="78" y="139"/>
                    <a:pt x="77" y="139"/>
                    <a:pt x="73" y="140"/>
                  </a:cubicBezTo>
                  <a:cubicBezTo>
                    <a:pt x="71" y="140"/>
                    <a:pt x="72" y="140"/>
                    <a:pt x="75" y="140"/>
                  </a:cubicBezTo>
                  <a:cubicBezTo>
                    <a:pt x="77" y="140"/>
                    <a:pt x="80" y="140"/>
                    <a:pt x="84" y="139"/>
                  </a:cubicBezTo>
                  <a:cubicBezTo>
                    <a:pt x="87" y="139"/>
                    <a:pt x="89" y="139"/>
                    <a:pt x="90" y="139"/>
                  </a:cubicBezTo>
                  <a:cubicBezTo>
                    <a:pt x="91" y="139"/>
                    <a:pt x="90" y="139"/>
                    <a:pt x="85" y="140"/>
                  </a:cubicBezTo>
                  <a:cubicBezTo>
                    <a:pt x="77" y="141"/>
                    <a:pt x="73" y="142"/>
                    <a:pt x="78" y="142"/>
                  </a:cubicBezTo>
                  <a:cubicBezTo>
                    <a:pt x="78" y="142"/>
                    <a:pt x="78" y="142"/>
                    <a:pt x="78" y="142"/>
                  </a:cubicBezTo>
                  <a:cubicBezTo>
                    <a:pt x="78" y="142"/>
                    <a:pt x="79" y="142"/>
                    <a:pt x="79" y="142"/>
                  </a:cubicBezTo>
                  <a:cubicBezTo>
                    <a:pt x="83" y="142"/>
                    <a:pt x="83" y="142"/>
                    <a:pt x="79" y="142"/>
                  </a:cubicBezTo>
                  <a:cubicBezTo>
                    <a:pt x="75" y="143"/>
                    <a:pt x="73" y="144"/>
                    <a:pt x="74" y="144"/>
                  </a:cubicBezTo>
                  <a:cubicBezTo>
                    <a:pt x="74" y="145"/>
                    <a:pt x="75" y="145"/>
                    <a:pt x="77" y="145"/>
                  </a:cubicBezTo>
                  <a:cubicBezTo>
                    <a:pt x="79" y="145"/>
                    <a:pt x="82" y="144"/>
                    <a:pt x="85" y="144"/>
                  </a:cubicBezTo>
                  <a:cubicBezTo>
                    <a:pt x="87" y="144"/>
                    <a:pt x="88" y="144"/>
                    <a:pt x="89" y="144"/>
                  </a:cubicBezTo>
                  <a:cubicBezTo>
                    <a:pt x="89" y="144"/>
                    <a:pt x="88" y="144"/>
                    <a:pt x="84" y="145"/>
                  </a:cubicBezTo>
                  <a:cubicBezTo>
                    <a:pt x="78" y="145"/>
                    <a:pt x="75" y="147"/>
                    <a:pt x="76" y="148"/>
                  </a:cubicBezTo>
                  <a:cubicBezTo>
                    <a:pt x="76" y="148"/>
                    <a:pt x="79" y="148"/>
                    <a:pt x="81" y="148"/>
                  </a:cubicBezTo>
                  <a:cubicBezTo>
                    <a:pt x="81" y="148"/>
                    <a:pt x="82" y="148"/>
                    <a:pt x="82" y="148"/>
                  </a:cubicBezTo>
                  <a:cubicBezTo>
                    <a:pt x="82" y="148"/>
                    <a:pt x="83" y="148"/>
                    <a:pt x="83" y="148"/>
                  </a:cubicBezTo>
                  <a:cubicBezTo>
                    <a:pt x="83" y="148"/>
                    <a:pt x="81" y="149"/>
                    <a:pt x="78" y="150"/>
                  </a:cubicBezTo>
                  <a:cubicBezTo>
                    <a:pt x="76" y="151"/>
                    <a:pt x="78" y="151"/>
                    <a:pt x="80" y="151"/>
                  </a:cubicBezTo>
                  <a:cubicBezTo>
                    <a:pt x="81" y="151"/>
                    <a:pt x="82" y="151"/>
                    <a:pt x="82" y="151"/>
                  </a:cubicBezTo>
                  <a:cubicBezTo>
                    <a:pt x="85" y="151"/>
                    <a:pt x="86" y="150"/>
                    <a:pt x="87" y="150"/>
                  </a:cubicBezTo>
                  <a:cubicBezTo>
                    <a:pt x="87" y="150"/>
                    <a:pt x="87" y="150"/>
                    <a:pt x="87" y="150"/>
                  </a:cubicBezTo>
                  <a:cubicBezTo>
                    <a:pt x="87" y="150"/>
                    <a:pt x="87" y="150"/>
                    <a:pt x="88" y="150"/>
                  </a:cubicBezTo>
                  <a:cubicBezTo>
                    <a:pt x="89" y="150"/>
                    <a:pt x="91" y="150"/>
                    <a:pt x="92" y="150"/>
                  </a:cubicBezTo>
                  <a:cubicBezTo>
                    <a:pt x="93" y="150"/>
                    <a:pt x="94" y="150"/>
                    <a:pt x="94" y="150"/>
                  </a:cubicBezTo>
                  <a:cubicBezTo>
                    <a:pt x="96" y="150"/>
                    <a:pt x="96" y="150"/>
                    <a:pt x="97" y="151"/>
                  </a:cubicBezTo>
                  <a:cubicBezTo>
                    <a:pt x="97" y="151"/>
                    <a:pt x="97" y="151"/>
                    <a:pt x="97" y="151"/>
                  </a:cubicBezTo>
                  <a:cubicBezTo>
                    <a:pt x="97" y="151"/>
                    <a:pt x="96" y="151"/>
                    <a:pt x="96" y="151"/>
                  </a:cubicBezTo>
                  <a:cubicBezTo>
                    <a:pt x="94" y="151"/>
                    <a:pt x="93" y="151"/>
                    <a:pt x="92" y="151"/>
                  </a:cubicBezTo>
                  <a:cubicBezTo>
                    <a:pt x="91" y="151"/>
                    <a:pt x="91" y="151"/>
                    <a:pt x="91" y="151"/>
                  </a:cubicBezTo>
                  <a:cubicBezTo>
                    <a:pt x="90" y="151"/>
                    <a:pt x="90" y="151"/>
                    <a:pt x="92" y="152"/>
                  </a:cubicBezTo>
                  <a:cubicBezTo>
                    <a:pt x="93" y="152"/>
                    <a:pt x="91" y="152"/>
                    <a:pt x="87" y="153"/>
                  </a:cubicBezTo>
                  <a:cubicBezTo>
                    <a:pt x="84" y="153"/>
                    <a:pt x="83" y="153"/>
                    <a:pt x="85" y="153"/>
                  </a:cubicBezTo>
                  <a:cubicBezTo>
                    <a:pt x="86" y="153"/>
                    <a:pt x="86" y="153"/>
                    <a:pt x="87" y="153"/>
                  </a:cubicBezTo>
                  <a:cubicBezTo>
                    <a:pt x="88" y="153"/>
                    <a:pt x="89" y="153"/>
                    <a:pt x="89" y="153"/>
                  </a:cubicBezTo>
                  <a:cubicBezTo>
                    <a:pt x="91" y="153"/>
                    <a:pt x="90" y="153"/>
                    <a:pt x="87" y="153"/>
                  </a:cubicBezTo>
                  <a:cubicBezTo>
                    <a:pt x="82" y="154"/>
                    <a:pt x="79" y="155"/>
                    <a:pt x="81" y="155"/>
                  </a:cubicBezTo>
                  <a:cubicBezTo>
                    <a:pt x="81" y="155"/>
                    <a:pt x="81" y="155"/>
                    <a:pt x="81" y="155"/>
                  </a:cubicBezTo>
                  <a:cubicBezTo>
                    <a:pt x="81" y="155"/>
                    <a:pt x="81" y="155"/>
                    <a:pt x="81" y="155"/>
                  </a:cubicBezTo>
                  <a:cubicBezTo>
                    <a:pt x="83" y="155"/>
                    <a:pt x="83" y="155"/>
                    <a:pt x="81" y="155"/>
                  </a:cubicBezTo>
                  <a:cubicBezTo>
                    <a:pt x="79" y="155"/>
                    <a:pt x="81" y="156"/>
                    <a:pt x="84" y="156"/>
                  </a:cubicBezTo>
                  <a:cubicBezTo>
                    <a:pt x="84" y="156"/>
                    <a:pt x="85" y="156"/>
                    <a:pt x="85" y="156"/>
                  </a:cubicBezTo>
                  <a:cubicBezTo>
                    <a:pt x="85" y="156"/>
                    <a:pt x="85" y="156"/>
                    <a:pt x="86" y="156"/>
                  </a:cubicBezTo>
                  <a:cubicBezTo>
                    <a:pt x="88" y="156"/>
                    <a:pt x="89" y="156"/>
                    <a:pt x="87" y="156"/>
                  </a:cubicBezTo>
                  <a:cubicBezTo>
                    <a:pt x="85" y="156"/>
                    <a:pt x="84" y="156"/>
                    <a:pt x="85" y="156"/>
                  </a:cubicBezTo>
                  <a:cubicBezTo>
                    <a:pt x="86" y="156"/>
                    <a:pt x="85" y="157"/>
                    <a:pt x="84" y="157"/>
                  </a:cubicBezTo>
                  <a:cubicBezTo>
                    <a:pt x="82" y="157"/>
                    <a:pt x="82" y="157"/>
                    <a:pt x="85" y="157"/>
                  </a:cubicBezTo>
                  <a:cubicBezTo>
                    <a:pt x="87" y="157"/>
                    <a:pt x="87" y="157"/>
                    <a:pt x="85" y="158"/>
                  </a:cubicBezTo>
                  <a:cubicBezTo>
                    <a:pt x="83" y="158"/>
                    <a:pt x="83" y="158"/>
                    <a:pt x="84" y="158"/>
                  </a:cubicBezTo>
                  <a:cubicBezTo>
                    <a:pt x="84" y="158"/>
                    <a:pt x="84" y="158"/>
                    <a:pt x="85" y="158"/>
                  </a:cubicBezTo>
                  <a:cubicBezTo>
                    <a:pt x="85" y="158"/>
                    <a:pt x="85" y="158"/>
                    <a:pt x="85" y="158"/>
                  </a:cubicBezTo>
                  <a:cubicBezTo>
                    <a:pt x="87" y="158"/>
                    <a:pt x="87" y="159"/>
                    <a:pt x="85" y="159"/>
                  </a:cubicBezTo>
                  <a:cubicBezTo>
                    <a:pt x="83" y="159"/>
                    <a:pt x="87" y="160"/>
                    <a:pt x="88" y="160"/>
                  </a:cubicBezTo>
                  <a:cubicBezTo>
                    <a:pt x="88" y="160"/>
                    <a:pt x="89" y="160"/>
                    <a:pt x="89" y="160"/>
                  </a:cubicBezTo>
                  <a:cubicBezTo>
                    <a:pt x="89" y="160"/>
                    <a:pt x="89" y="160"/>
                    <a:pt x="89" y="160"/>
                  </a:cubicBezTo>
                  <a:cubicBezTo>
                    <a:pt x="90" y="160"/>
                    <a:pt x="90" y="161"/>
                    <a:pt x="89" y="161"/>
                  </a:cubicBezTo>
                  <a:cubicBezTo>
                    <a:pt x="88" y="162"/>
                    <a:pt x="90" y="163"/>
                    <a:pt x="90" y="164"/>
                  </a:cubicBezTo>
                  <a:cubicBezTo>
                    <a:pt x="90" y="165"/>
                    <a:pt x="91" y="165"/>
                    <a:pt x="93" y="165"/>
                  </a:cubicBezTo>
                  <a:cubicBezTo>
                    <a:pt x="93" y="165"/>
                    <a:pt x="94" y="165"/>
                    <a:pt x="94" y="165"/>
                  </a:cubicBezTo>
                  <a:cubicBezTo>
                    <a:pt x="95" y="165"/>
                    <a:pt x="95" y="165"/>
                    <a:pt x="95" y="165"/>
                  </a:cubicBezTo>
                  <a:cubicBezTo>
                    <a:pt x="96" y="165"/>
                    <a:pt x="96" y="165"/>
                    <a:pt x="95" y="166"/>
                  </a:cubicBezTo>
                  <a:cubicBezTo>
                    <a:pt x="93" y="166"/>
                    <a:pt x="92" y="166"/>
                    <a:pt x="93" y="166"/>
                  </a:cubicBezTo>
                  <a:cubicBezTo>
                    <a:pt x="94" y="166"/>
                    <a:pt x="94" y="166"/>
                    <a:pt x="94" y="166"/>
                  </a:cubicBezTo>
                  <a:cubicBezTo>
                    <a:pt x="95" y="166"/>
                    <a:pt x="95" y="166"/>
                    <a:pt x="95" y="166"/>
                  </a:cubicBezTo>
                  <a:cubicBezTo>
                    <a:pt x="97" y="166"/>
                    <a:pt x="96" y="167"/>
                    <a:pt x="94" y="167"/>
                  </a:cubicBezTo>
                  <a:cubicBezTo>
                    <a:pt x="92" y="168"/>
                    <a:pt x="93" y="168"/>
                    <a:pt x="96" y="168"/>
                  </a:cubicBezTo>
                  <a:cubicBezTo>
                    <a:pt x="99" y="168"/>
                    <a:pt x="100" y="168"/>
                    <a:pt x="99" y="168"/>
                  </a:cubicBezTo>
                  <a:cubicBezTo>
                    <a:pt x="97" y="169"/>
                    <a:pt x="98" y="169"/>
                    <a:pt x="98" y="169"/>
                  </a:cubicBezTo>
                  <a:cubicBezTo>
                    <a:pt x="99" y="170"/>
                    <a:pt x="102" y="170"/>
                    <a:pt x="105" y="170"/>
                  </a:cubicBezTo>
                  <a:cubicBezTo>
                    <a:pt x="108" y="171"/>
                    <a:pt x="110" y="172"/>
                    <a:pt x="113" y="172"/>
                  </a:cubicBezTo>
                  <a:cubicBezTo>
                    <a:pt x="114" y="172"/>
                    <a:pt x="115" y="172"/>
                    <a:pt x="117" y="172"/>
                  </a:cubicBezTo>
                  <a:cubicBezTo>
                    <a:pt x="121" y="171"/>
                    <a:pt x="125" y="171"/>
                    <a:pt x="126" y="171"/>
                  </a:cubicBezTo>
                  <a:cubicBezTo>
                    <a:pt x="127" y="171"/>
                    <a:pt x="127" y="171"/>
                    <a:pt x="127" y="171"/>
                  </a:cubicBezTo>
                  <a:cubicBezTo>
                    <a:pt x="127" y="171"/>
                    <a:pt x="127" y="172"/>
                    <a:pt x="128" y="172"/>
                  </a:cubicBezTo>
                  <a:cubicBezTo>
                    <a:pt x="128" y="172"/>
                    <a:pt x="129" y="171"/>
                    <a:pt x="130" y="171"/>
                  </a:cubicBezTo>
                  <a:cubicBezTo>
                    <a:pt x="131" y="171"/>
                    <a:pt x="132" y="171"/>
                    <a:pt x="133" y="171"/>
                  </a:cubicBezTo>
                  <a:cubicBezTo>
                    <a:pt x="133" y="171"/>
                    <a:pt x="133" y="171"/>
                    <a:pt x="132" y="172"/>
                  </a:cubicBezTo>
                  <a:cubicBezTo>
                    <a:pt x="130" y="172"/>
                    <a:pt x="129" y="173"/>
                    <a:pt x="130" y="173"/>
                  </a:cubicBezTo>
                  <a:cubicBezTo>
                    <a:pt x="130" y="173"/>
                    <a:pt x="130" y="172"/>
                    <a:pt x="130" y="172"/>
                  </a:cubicBezTo>
                  <a:cubicBezTo>
                    <a:pt x="131" y="172"/>
                    <a:pt x="131" y="172"/>
                    <a:pt x="131" y="172"/>
                  </a:cubicBezTo>
                  <a:cubicBezTo>
                    <a:pt x="132" y="172"/>
                    <a:pt x="131" y="173"/>
                    <a:pt x="129" y="173"/>
                  </a:cubicBezTo>
                  <a:cubicBezTo>
                    <a:pt x="126" y="174"/>
                    <a:pt x="126" y="174"/>
                    <a:pt x="128" y="174"/>
                  </a:cubicBezTo>
                  <a:cubicBezTo>
                    <a:pt x="129" y="174"/>
                    <a:pt x="130" y="174"/>
                    <a:pt x="130" y="174"/>
                  </a:cubicBezTo>
                  <a:cubicBezTo>
                    <a:pt x="130" y="174"/>
                    <a:pt x="131" y="174"/>
                    <a:pt x="131" y="174"/>
                  </a:cubicBezTo>
                  <a:cubicBezTo>
                    <a:pt x="131" y="174"/>
                    <a:pt x="131" y="174"/>
                    <a:pt x="132" y="174"/>
                  </a:cubicBezTo>
                  <a:cubicBezTo>
                    <a:pt x="132" y="174"/>
                    <a:pt x="132" y="174"/>
                    <a:pt x="132" y="174"/>
                  </a:cubicBezTo>
                  <a:cubicBezTo>
                    <a:pt x="131" y="175"/>
                    <a:pt x="132" y="175"/>
                    <a:pt x="133" y="175"/>
                  </a:cubicBezTo>
                  <a:cubicBezTo>
                    <a:pt x="133" y="175"/>
                    <a:pt x="134" y="175"/>
                    <a:pt x="134" y="175"/>
                  </a:cubicBezTo>
                  <a:cubicBezTo>
                    <a:pt x="135" y="174"/>
                    <a:pt x="135" y="174"/>
                    <a:pt x="135" y="174"/>
                  </a:cubicBezTo>
                  <a:cubicBezTo>
                    <a:pt x="136" y="174"/>
                    <a:pt x="136" y="175"/>
                    <a:pt x="135" y="175"/>
                  </a:cubicBezTo>
                  <a:cubicBezTo>
                    <a:pt x="134" y="176"/>
                    <a:pt x="134" y="176"/>
                    <a:pt x="134" y="176"/>
                  </a:cubicBezTo>
                  <a:cubicBezTo>
                    <a:pt x="135" y="176"/>
                    <a:pt x="135" y="176"/>
                    <a:pt x="136" y="176"/>
                  </a:cubicBezTo>
                  <a:cubicBezTo>
                    <a:pt x="137" y="175"/>
                    <a:pt x="137" y="175"/>
                    <a:pt x="137" y="175"/>
                  </a:cubicBezTo>
                  <a:cubicBezTo>
                    <a:pt x="138" y="175"/>
                    <a:pt x="138" y="175"/>
                    <a:pt x="137" y="176"/>
                  </a:cubicBezTo>
                  <a:cubicBezTo>
                    <a:pt x="136" y="176"/>
                    <a:pt x="137" y="176"/>
                    <a:pt x="137" y="176"/>
                  </a:cubicBezTo>
                  <a:cubicBezTo>
                    <a:pt x="138" y="176"/>
                    <a:pt x="139" y="176"/>
                    <a:pt x="140" y="176"/>
                  </a:cubicBezTo>
                  <a:cubicBezTo>
                    <a:pt x="141" y="176"/>
                    <a:pt x="142" y="176"/>
                    <a:pt x="144" y="176"/>
                  </a:cubicBezTo>
                  <a:cubicBezTo>
                    <a:pt x="146" y="176"/>
                    <a:pt x="147" y="176"/>
                    <a:pt x="149" y="176"/>
                  </a:cubicBezTo>
                  <a:cubicBezTo>
                    <a:pt x="150" y="176"/>
                    <a:pt x="150" y="176"/>
                    <a:pt x="151" y="176"/>
                  </a:cubicBezTo>
                  <a:cubicBezTo>
                    <a:pt x="153" y="176"/>
                    <a:pt x="153" y="176"/>
                    <a:pt x="151" y="175"/>
                  </a:cubicBezTo>
                  <a:cubicBezTo>
                    <a:pt x="148" y="175"/>
                    <a:pt x="148" y="174"/>
                    <a:pt x="152" y="174"/>
                  </a:cubicBezTo>
                  <a:cubicBezTo>
                    <a:pt x="156" y="174"/>
                    <a:pt x="158" y="174"/>
                    <a:pt x="156" y="174"/>
                  </a:cubicBezTo>
                  <a:cubicBezTo>
                    <a:pt x="154" y="174"/>
                    <a:pt x="155" y="174"/>
                    <a:pt x="157" y="174"/>
                  </a:cubicBezTo>
                  <a:cubicBezTo>
                    <a:pt x="158" y="174"/>
                    <a:pt x="157" y="174"/>
                    <a:pt x="155" y="173"/>
                  </a:cubicBezTo>
                  <a:cubicBezTo>
                    <a:pt x="154" y="173"/>
                    <a:pt x="154" y="172"/>
                    <a:pt x="157" y="172"/>
                  </a:cubicBezTo>
                  <a:cubicBezTo>
                    <a:pt x="160" y="172"/>
                    <a:pt x="160" y="172"/>
                    <a:pt x="158" y="171"/>
                  </a:cubicBezTo>
                  <a:cubicBezTo>
                    <a:pt x="156" y="171"/>
                    <a:pt x="156" y="171"/>
                    <a:pt x="156" y="171"/>
                  </a:cubicBezTo>
                  <a:cubicBezTo>
                    <a:pt x="157" y="171"/>
                    <a:pt x="157" y="171"/>
                    <a:pt x="158" y="171"/>
                  </a:cubicBezTo>
                  <a:cubicBezTo>
                    <a:pt x="158" y="171"/>
                    <a:pt x="158" y="171"/>
                    <a:pt x="158" y="171"/>
                  </a:cubicBezTo>
                  <a:cubicBezTo>
                    <a:pt x="160" y="171"/>
                    <a:pt x="161" y="170"/>
                    <a:pt x="159" y="170"/>
                  </a:cubicBezTo>
                  <a:cubicBezTo>
                    <a:pt x="158" y="170"/>
                    <a:pt x="159" y="170"/>
                    <a:pt x="160" y="170"/>
                  </a:cubicBezTo>
                  <a:cubicBezTo>
                    <a:pt x="160" y="170"/>
                    <a:pt x="160" y="170"/>
                    <a:pt x="161" y="170"/>
                  </a:cubicBezTo>
                  <a:cubicBezTo>
                    <a:pt x="161" y="170"/>
                    <a:pt x="161" y="170"/>
                    <a:pt x="161" y="170"/>
                  </a:cubicBezTo>
                  <a:cubicBezTo>
                    <a:pt x="162" y="170"/>
                    <a:pt x="163" y="169"/>
                    <a:pt x="162" y="169"/>
                  </a:cubicBezTo>
                  <a:cubicBezTo>
                    <a:pt x="162" y="169"/>
                    <a:pt x="162" y="169"/>
                    <a:pt x="163" y="169"/>
                  </a:cubicBezTo>
                  <a:cubicBezTo>
                    <a:pt x="165" y="168"/>
                    <a:pt x="164" y="168"/>
                    <a:pt x="163" y="168"/>
                  </a:cubicBezTo>
                  <a:cubicBezTo>
                    <a:pt x="162" y="168"/>
                    <a:pt x="171" y="168"/>
                    <a:pt x="170" y="166"/>
                  </a:cubicBezTo>
                  <a:cubicBezTo>
                    <a:pt x="169" y="165"/>
                    <a:pt x="166" y="164"/>
                    <a:pt x="167" y="164"/>
                  </a:cubicBezTo>
                  <a:cubicBezTo>
                    <a:pt x="167" y="164"/>
                    <a:pt x="167" y="164"/>
                    <a:pt x="168" y="164"/>
                  </a:cubicBezTo>
                  <a:cubicBezTo>
                    <a:pt x="168" y="164"/>
                    <a:pt x="169" y="164"/>
                    <a:pt x="169" y="164"/>
                  </a:cubicBezTo>
                  <a:cubicBezTo>
                    <a:pt x="170" y="164"/>
                    <a:pt x="170" y="164"/>
                    <a:pt x="168" y="164"/>
                  </a:cubicBezTo>
                  <a:cubicBezTo>
                    <a:pt x="165" y="163"/>
                    <a:pt x="165" y="163"/>
                    <a:pt x="167" y="162"/>
                  </a:cubicBezTo>
                  <a:cubicBezTo>
                    <a:pt x="169" y="162"/>
                    <a:pt x="171" y="162"/>
                    <a:pt x="174" y="162"/>
                  </a:cubicBezTo>
                  <a:cubicBezTo>
                    <a:pt x="174" y="162"/>
                    <a:pt x="175" y="162"/>
                    <a:pt x="175" y="162"/>
                  </a:cubicBezTo>
                  <a:cubicBezTo>
                    <a:pt x="179" y="162"/>
                    <a:pt x="179" y="162"/>
                    <a:pt x="177" y="161"/>
                  </a:cubicBezTo>
                  <a:cubicBezTo>
                    <a:pt x="176" y="161"/>
                    <a:pt x="176" y="160"/>
                    <a:pt x="177" y="160"/>
                  </a:cubicBezTo>
                  <a:cubicBezTo>
                    <a:pt x="177" y="160"/>
                    <a:pt x="178" y="160"/>
                    <a:pt x="178" y="160"/>
                  </a:cubicBezTo>
                  <a:cubicBezTo>
                    <a:pt x="179" y="160"/>
                    <a:pt x="179" y="160"/>
                    <a:pt x="179" y="160"/>
                  </a:cubicBezTo>
                  <a:cubicBezTo>
                    <a:pt x="180" y="160"/>
                    <a:pt x="180" y="160"/>
                    <a:pt x="179" y="160"/>
                  </a:cubicBezTo>
                  <a:cubicBezTo>
                    <a:pt x="177" y="160"/>
                    <a:pt x="178" y="160"/>
                    <a:pt x="178" y="160"/>
                  </a:cubicBezTo>
                  <a:cubicBezTo>
                    <a:pt x="179" y="160"/>
                    <a:pt x="179" y="160"/>
                    <a:pt x="180" y="160"/>
                  </a:cubicBezTo>
                  <a:cubicBezTo>
                    <a:pt x="181" y="160"/>
                    <a:pt x="181" y="160"/>
                    <a:pt x="181" y="160"/>
                  </a:cubicBezTo>
                  <a:cubicBezTo>
                    <a:pt x="182" y="160"/>
                    <a:pt x="182" y="160"/>
                    <a:pt x="181" y="159"/>
                  </a:cubicBezTo>
                  <a:cubicBezTo>
                    <a:pt x="180" y="159"/>
                    <a:pt x="180" y="158"/>
                    <a:pt x="180" y="158"/>
                  </a:cubicBezTo>
                  <a:cubicBezTo>
                    <a:pt x="180" y="158"/>
                    <a:pt x="181" y="158"/>
                    <a:pt x="181" y="158"/>
                  </a:cubicBezTo>
                  <a:cubicBezTo>
                    <a:pt x="182" y="158"/>
                    <a:pt x="182" y="158"/>
                    <a:pt x="183" y="158"/>
                  </a:cubicBezTo>
                  <a:cubicBezTo>
                    <a:pt x="184" y="158"/>
                    <a:pt x="185" y="158"/>
                    <a:pt x="186" y="158"/>
                  </a:cubicBezTo>
                  <a:cubicBezTo>
                    <a:pt x="186" y="158"/>
                    <a:pt x="186" y="158"/>
                    <a:pt x="187" y="158"/>
                  </a:cubicBezTo>
                  <a:cubicBezTo>
                    <a:pt x="190" y="158"/>
                    <a:pt x="190" y="158"/>
                    <a:pt x="188" y="157"/>
                  </a:cubicBezTo>
                  <a:cubicBezTo>
                    <a:pt x="185" y="157"/>
                    <a:pt x="183" y="157"/>
                    <a:pt x="183" y="157"/>
                  </a:cubicBezTo>
                  <a:cubicBezTo>
                    <a:pt x="183" y="157"/>
                    <a:pt x="184" y="157"/>
                    <a:pt x="184" y="157"/>
                  </a:cubicBezTo>
                  <a:cubicBezTo>
                    <a:pt x="185" y="157"/>
                    <a:pt x="187" y="157"/>
                    <a:pt x="189" y="157"/>
                  </a:cubicBezTo>
                  <a:cubicBezTo>
                    <a:pt x="189" y="157"/>
                    <a:pt x="190" y="157"/>
                    <a:pt x="191" y="157"/>
                  </a:cubicBezTo>
                  <a:cubicBezTo>
                    <a:pt x="192" y="157"/>
                    <a:pt x="194" y="157"/>
                    <a:pt x="194" y="156"/>
                  </a:cubicBezTo>
                  <a:cubicBezTo>
                    <a:pt x="195" y="156"/>
                    <a:pt x="193" y="155"/>
                    <a:pt x="191" y="154"/>
                  </a:cubicBezTo>
                  <a:cubicBezTo>
                    <a:pt x="188" y="154"/>
                    <a:pt x="188" y="154"/>
                    <a:pt x="191" y="154"/>
                  </a:cubicBezTo>
                  <a:cubicBezTo>
                    <a:pt x="194" y="154"/>
                    <a:pt x="196" y="153"/>
                    <a:pt x="196" y="151"/>
                  </a:cubicBezTo>
                  <a:cubicBezTo>
                    <a:pt x="195" y="150"/>
                    <a:pt x="201" y="150"/>
                    <a:pt x="206" y="149"/>
                  </a:cubicBezTo>
                  <a:cubicBezTo>
                    <a:pt x="210" y="147"/>
                    <a:pt x="220" y="148"/>
                    <a:pt x="224" y="147"/>
                  </a:cubicBezTo>
                  <a:cubicBezTo>
                    <a:pt x="229" y="146"/>
                    <a:pt x="227" y="144"/>
                    <a:pt x="229" y="144"/>
                  </a:cubicBezTo>
                  <a:cubicBezTo>
                    <a:pt x="231" y="143"/>
                    <a:pt x="232" y="143"/>
                    <a:pt x="233" y="143"/>
                  </a:cubicBezTo>
                  <a:cubicBezTo>
                    <a:pt x="234" y="143"/>
                    <a:pt x="234" y="143"/>
                    <a:pt x="234" y="143"/>
                  </a:cubicBezTo>
                  <a:cubicBezTo>
                    <a:pt x="236" y="143"/>
                    <a:pt x="236" y="144"/>
                    <a:pt x="236" y="145"/>
                  </a:cubicBezTo>
                  <a:cubicBezTo>
                    <a:pt x="236" y="145"/>
                    <a:pt x="237" y="146"/>
                    <a:pt x="237" y="146"/>
                  </a:cubicBezTo>
                  <a:cubicBezTo>
                    <a:pt x="238" y="146"/>
                    <a:pt x="238" y="146"/>
                    <a:pt x="238" y="145"/>
                  </a:cubicBezTo>
                  <a:cubicBezTo>
                    <a:pt x="239" y="145"/>
                    <a:pt x="239" y="145"/>
                    <a:pt x="239" y="145"/>
                  </a:cubicBezTo>
                  <a:cubicBezTo>
                    <a:pt x="240" y="145"/>
                    <a:pt x="241" y="145"/>
                    <a:pt x="242" y="146"/>
                  </a:cubicBezTo>
                  <a:cubicBezTo>
                    <a:pt x="242" y="146"/>
                    <a:pt x="243" y="146"/>
                    <a:pt x="244" y="146"/>
                  </a:cubicBezTo>
                  <a:cubicBezTo>
                    <a:pt x="247" y="146"/>
                    <a:pt x="251" y="146"/>
                    <a:pt x="253" y="145"/>
                  </a:cubicBezTo>
                  <a:cubicBezTo>
                    <a:pt x="256" y="144"/>
                    <a:pt x="259" y="144"/>
                    <a:pt x="263" y="143"/>
                  </a:cubicBezTo>
                  <a:cubicBezTo>
                    <a:pt x="267" y="143"/>
                    <a:pt x="273" y="141"/>
                    <a:pt x="276" y="140"/>
                  </a:cubicBezTo>
                  <a:cubicBezTo>
                    <a:pt x="280" y="139"/>
                    <a:pt x="290" y="137"/>
                    <a:pt x="296" y="135"/>
                  </a:cubicBezTo>
                  <a:cubicBezTo>
                    <a:pt x="299" y="133"/>
                    <a:pt x="302" y="133"/>
                    <a:pt x="306" y="133"/>
                  </a:cubicBezTo>
                  <a:cubicBezTo>
                    <a:pt x="308" y="133"/>
                    <a:pt x="310" y="133"/>
                    <a:pt x="312" y="133"/>
                  </a:cubicBezTo>
                  <a:cubicBezTo>
                    <a:pt x="315" y="133"/>
                    <a:pt x="317" y="133"/>
                    <a:pt x="321" y="133"/>
                  </a:cubicBezTo>
                  <a:cubicBezTo>
                    <a:pt x="322" y="133"/>
                    <a:pt x="322" y="133"/>
                    <a:pt x="323" y="133"/>
                  </a:cubicBezTo>
                  <a:cubicBezTo>
                    <a:pt x="341" y="133"/>
                    <a:pt x="363" y="131"/>
                    <a:pt x="369" y="128"/>
                  </a:cubicBezTo>
                  <a:cubicBezTo>
                    <a:pt x="369" y="128"/>
                    <a:pt x="369" y="128"/>
                    <a:pt x="369" y="128"/>
                  </a:cubicBezTo>
                  <a:cubicBezTo>
                    <a:pt x="370" y="128"/>
                    <a:pt x="372" y="129"/>
                    <a:pt x="373" y="129"/>
                  </a:cubicBezTo>
                  <a:cubicBezTo>
                    <a:pt x="373" y="129"/>
                    <a:pt x="373" y="129"/>
                    <a:pt x="373" y="129"/>
                  </a:cubicBezTo>
                  <a:cubicBezTo>
                    <a:pt x="374" y="129"/>
                    <a:pt x="375" y="129"/>
                    <a:pt x="375" y="128"/>
                  </a:cubicBezTo>
                  <a:cubicBezTo>
                    <a:pt x="375" y="128"/>
                    <a:pt x="375" y="128"/>
                    <a:pt x="375" y="128"/>
                  </a:cubicBezTo>
                  <a:cubicBezTo>
                    <a:pt x="375" y="128"/>
                    <a:pt x="375" y="128"/>
                    <a:pt x="375" y="128"/>
                  </a:cubicBezTo>
                  <a:cubicBezTo>
                    <a:pt x="375" y="128"/>
                    <a:pt x="376" y="128"/>
                    <a:pt x="376" y="128"/>
                  </a:cubicBezTo>
                  <a:cubicBezTo>
                    <a:pt x="377" y="128"/>
                    <a:pt x="378" y="128"/>
                    <a:pt x="378" y="127"/>
                  </a:cubicBezTo>
                  <a:cubicBezTo>
                    <a:pt x="378" y="127"/>
                    <a:pt x="383" y="127"/>
                    <a:pt x="388" y="126"/>
                  </a:cubicBezTo>
                  <a:cubicBezTo>
                    <a:pt x="392" y="125"/>
                    <a:pt x="399" y="124"/>
                    <a:pt x="401" y="123"/>
                  </a:cubicBezTo>
                  <a:cubicBezTo>
                    <a:pt x="403" y="123"/>
                    <a:pt x="398" y="123"/>
                    <a:pt x="390" y="122"/>
                  </a:cubicBezTo>
                  <a:cubicBezTo>
                    <a:pt x="385" y="122"/>
                    <a:pt x="380" y="122"/>
                    <a:pt x="374" y="122"/>
                  </a:cubicBezTo>
                  <a:cubicBezTo>
                    <a:pt x="369" y="122"/>
                    <a:pt x="365" y="122"/>
                    <a:pt x="361" y="122"/>
                  </a:cubicBezTo>
                  <a:cubicBezTo>
                    <a:pt x="359" y="122"/>
                    <a:pt x="357" y="122"/>
                    <a:pt x="355" y="122"/>
                  </a:cubicBezTo>
                  <a:cubicBezTo>
                    <a:pt x="351" y="122"/>
                    <a:pt x="351" y="122"/>
                    <a:pt x="355" y="121"/>
                  </a:cubicBezTo>
                  <a:cubicBezTo>
                    <a:pt x="361" y="121"/>
                    <a:pt x="359" y="120"/>
                    <a:pt x="350" y="120"/>
                  </a:cubicBezTo>
                  <a:cubicBezTo>
                    <a:pt x="342" y="120"/>
                    <a:pt x="340" y="120"/>
                    <a:pt x="345" y="119"/>
                  </a:cubicBezTo>
                  <a:cubicBezTo>
                    <a:pt x="350" y="118"/>
                    <a:pt x="350" y="116"/>
                    <a:pt x="352" y="116"/>
                  </a:cubicBezTo>
                  <a:cubicBezTo>
                    <a:pt x="352" y="116"/>
                    <a:pt x="352" y="116"/>
                    <a:pt x="352" y="116"/>
                  </a:cubicBezTo>
                  <a:cubicBezTo>
                    <a:pt x="353" y="116"/>
                    <a:pt x="354" y="116"/>
                    <a:pt x="356" y="116"/>
                  </a:cubicBezTo>
                  <a:cubicBezTo>
                    <a:pt x="358" y="116"/>
                    <a:pt x="360" y="116"/>
                    <a:pt x="362" y="116"/>
                  </a:cubicBezTo>
                  <a:cubicBezTo>
                    <a:pt x="366" y="116"/>
                    <a:pt x="370" y="116"/>
                    <a:pt x="370" y="114"/>
                  </a:cubicBezTo>
                  <a:cubicBezTo>
                    <a:pt x="370" y="112"/>
                    <a:pt x="362" y="112"/>
                    <a:pt x="358" y="112"/>
                  </a:cubicBezTo>
                  <a:cubicBezTo>
                    <a:pt x="357" y="112"/>
                    <a:pt x="356" y="112"/>
                    <a:pt x="355" y="112"/>
                  </a:cubicBezTo>
                  <a:cubicBezTo>
                    <a:pt x="355" y="112"/>
                    <a:pt x="354" y="112"/>
                    <a:pt x="354" y="112"/>
                  </a:cubicBezTo>
                  <a:cubicBezTo>
                    <a:pt x="354" y="112"/>
                    <a:pt x="354" y="112"/>
                    <a:pt x="354" y="112"/>
                  </a:cubicBezTo>
                  <a:cubicBezTo>
                    <a:pt x="357" y="112"/>
                    <a:pt x="357" y="111"/>
                    <a:pt x="355" y="111"/>
                  </a:cubicBezTo>
                  <a:cubicBezTo>
                    <a:pt x="353" y="110"/>
                    <a:pt x="353" y="110"/>
                    <a:pt x="355" y="110"/>
                  </a:cubicBezTo>
                  <a:cubicBezTo>
                    <a:pt x="355" y="110"/>
                    <a:pt x="355" y="110"/>
                    <a:pt x="355" y="110"/>
                  </a:cubicBezTo>
                  <a:cubicBezTo>
                    <a:pt x="357" y="110"/>
                    <a:pt x="360" y="111"/>
                    <a:pt x="368" y="112"/>
                  </a:cubicBezTo>
                  <a:cubicBezTo>
                    <a:pt x="376" y="113"/>
                    <a:pt x="384" y="117"/>
                    <a:pt x="391" y="119"/>
                  </a:cubicBezTo>
                  <a:cubicBezTo>
                    <a:pt x="393" y="120"/>
                    <a:pt x="395" y="120"/>
                    <a:pt x="397" y="120"/>
                  </a:cubicBezTo>
                  <a:cubicBezTo>
                    <a:pt x="398" y="120"/>
                    <a:pt x="400" y="120"/>
                    <a:pt x="401" y="119"/>
                  </a:cubicBezTo>
                  <a:cubicBezTo>
                    <a:pt x="402" y="119"/>
                    <a:pt x="403" y="119"/>
                    <a:pt x="403" y="119"/>
                  </a:cubicBezTo>
                  <a:cubicBezTo>
                    <a:pt x="403" y="119"/>
                    <a:pt x="404" y="119"/>
                    <a:pt x="404" y="119"/>
                  </a:cubicBezTo>
                  <a:cubicBezTo>
                    <a:pt x="404" y="119"/>
                    <a:pt x="407" y="120"/>
                    <a:pt x="410" y="120"/>
                  </a:cubicBezTo>
                  <a:cubicBezTo>
                    <a:pt x="411" y="120"/>
                    <a:pt x="412" y="120"/>
                    <a:pt x="412" y="119"/>
                  </a:cubicBezTo>
                  <a:cubicBezTo>
                    <a:pt x="413" y="118"/>
                    <a:pt x="411" y="116"/>
                    <a:pt x="411" y="115"/>
                  </a:cubicBezTo>
                  <a:cubicBezTo>
                    <a:pt x="412" y="114"/>
                    <a:pt x="412" y="114"/>
                    <a:pt x="411" y="114"/>
                  </a:cubicBezTo>
                  <a:cubicBezTo>
                    <a:pt x="411" y="114"/>
                    <a:pt x="410" y="114"/>
                    <a:pt x="410" y="114"/>
                  </a:cubicBezTo>
                  <a:cubicBezTo>
                    <a:pt x="409" y="114"/>
                    <a:pt x="409" y="114"/>
                    <a:pt x="409" y="114"/>
                  </a:cubicBezTo>
                  <a:cubicBezTo>
                    <a:pt x="408" y="114"/>
                    <a:pt x="408" y="114"/>
                    <a:pt x="409" y="113"/>
                  </a:cubicBezTo>
                  <a:cubicBezTo>
                    <a:pt x="410" y="112"/>
                    <a:pt x="410" y="112"/>
                    <a:pt x="409" y="112"/>
                  </a:cubicBezTo>
                  <a:cubicBezTo>
                    <a:pt x="409" y="112"/>
                    <a:pt x="409" y="112"/>
                    <a:pt x="409" y="112"/>
                  </a:cubicBezTo>
                  <a:cubicBezTo>
                    <a:pt x="408" y="112"/>
                    <a:pt x="408" y="112"/>
                    <a:pt x="408" y="112"/>
                  </a:cubicBezTo>
                  <a:cubicBezTo>
                    <a:pt x="408" y="112"/>
                    <a:pt x="408" y="112"/>
                    <a:pt x="408" y="112"/>
                  </a:cubicBezTo>
                  <a:cubicBezTo>
                    <a:pt x="408" y="112"/>
                    <a:pt x="408" y="112"/>
                    <a:pt x="407" y="112"/>
                  </a:cubicBezTo>
                  <a:cubicBezTo>
                    <a:pt x="407" y="112"/>
                    <a:pt x="407" y="112"/>
                    <a:pt x="408" y="112"/>
                  </a:cubicBezTo>
                  <a:cubicBezTo>
                    <a:pt x="408" y="111"/>
                    <a:pt x="407" y="111"/>
                    <a:pt x="407" y="111"/>
                  </a:cubicBezTo>
                  <a:cubicBezTo>
                    <a:pt x="407" y="111"/>
                    <a:pt x="406" y="112"/>
                    <a:pt x="405" y="112"/>
                  </a:cubicBezTo>
                  <a:cubicBezTo>
                    <a:pt x="405" y="112"/>
                    <a:pt x="405" y="112"/>
                    <a:pt x="405" y="112"/>
                  </a:cubicBezTo>
                  <a:cubicBezTo>
                    <a:pt x="404" y="112"/>
                    <a:pt x="406" y="110"/>
                    <a:pt x="399" y="108"/>
                  </a:cubicBezTo>
                  <a:cubicBezTo>
                    <a:pt x="391" y="106"/>
                    <a:pt x="380" y="107"/>
                    <a:pt x="378" y="106"/>
                  </a:cubicBezTo>
                  <a:cubicBezTo>
                    <a:pt x="375" y="106"/>
                    <a:pt x="391" y="106"/>
                    <a:pt x="384" y="104"/>
                  </a:cubicBezTo>
                  <a:cubicBezTo>
                    <a:pt x="379" y="103"/>
                    <a:pt x="375" y="103"/>
                    <a:pt x="372" y="103"/>
                  </a:cubicBezTo>
                  <a:cubicBezTo>
                    <a:pt x="371" y="103"/>
                    <a:pt x="371" y="103"/>
                    <a:pt x="370" y="103"/>
                  </a:cubicBezTo>
                  <a:cubicBezTo>
                    <a:pt x="370" y="103"/>
                    <a:pt x="369" y="103"/>
                    <a:pt x="369" y="103"/>
                  </a:cubicBezTo>
                  <a:cubicBezTo>
                    <a:pt x="369" y="103"/>
                    <a:pt x="369" y="103"/>
                    <a:pt x="369" y="103"/>
                  </a:cubicBezTo>
                  <a:cubicBezTo>
                    <a:pt x="371" y="103"/>
                    <a:pt x="371" y="103"/>
                    <a:pt x="370" y="103"/>
                  </a:cubicBezTo>
                  <a:cubicBezTo>
                    <a:pt x="369" y="103"/>
                    <a:pt x="369" y="103"/>
                    <a:pt x="369" y="103"/>
                  </a:cubicBezTo>
                  <a:cubicBezTo>
                    <a:pt x="369" y="103"/>
                    <a:pt x="369" y="103"/>
                    <a:pt x="369" y="103"/>
                  </a:cubicBezTo>
                  <a:cubicBezTo>
                    <a:pt x="369" y="103"/>
                    <a:pt x="370" y="103"/>
                    <a:pt x="370" y="103"/>
                  </a:cubicBezTo>
                  <a:cubicBezTo>
                    <a:pt x="371" y="103"/>
                    <a:pt x="374" y="103"/>
                    <a:pt x="377" y="103"/>
                  </a:cubicBezTo>
                  <a:cubicBezTo>
                    <a:pt x="381" y="103"/>
                    <a:pt x="384" y="103"/>
                    <a:pt x="383" y="101"/>
                  </a:cubicBezTo>
                  <a:cubicBezTo>
                    <a:pt x="382" y="100"/>
                    <a:pt x="379" y="100"/>
                    <a:pt x="376" y="100"/>
                  </a:cubicBezTo>
                  <a:cubicBezTo>
                    <a:pt x="373" y="100"/>
                    <a:pt x="370" y="100"/>
                    <a:pt x="368" y="100"/>
                  </a:cubicBezTo>
                  <a:cubicBezTo>
                    <a:pt x="366" y="101"/>
                    <a:pt x="364" y="101"/>
                    <a:pt x="363" y="101"/>
                  </a:cubicBezTo>
                  <a:cubicBezTo>
                    <a:pt x="363" y="101"/>
                    <a:pt x="363" y="101"/>
                    <a:pt x="363" y="101"/>
                  </a:cubicBezTo>
                  <a:cubicBezTo>
                    <a:pt x="362" y="101"/>
                    <a:pt x="364" y="100"/>
                    <a:pt x="367" y="100"/>
                  </a:cubicBezTo>
                  <a:cubicBezTo>
                    <a:pt x="370" y="100"/>
                    <a:pt x="371" y="99"/>
                    <a:pt x="370" y="99"/>
                  </a:cubicBezTo>
                  <a:cubicBezTo>
                    <a:pt x="369" y="98"/>
                    <a:pt x="369" y="98"/>
                    <a:pt x="369" y="98"/>
                  </a:cubicBezTo>
                  <a:cubicBezTo>
                    <a:pt x="370" y="98"/>
                    <a:pt x="370" y="99"/>
                    <a:pt x="372" y="99"/>
                  </a:cubicBezTo>
                  <a:cubicBezTo>
                    <a:pt x="373" y="99"/>
                    <a:pt x="375" y="99"/>
                    <a:pt x="378" y="99"/>
                  </a:cubicBezTo>
                  <a:cubicBezTo>
                    <a:pt x="380" y="99"/>
                    <a:pt x="382" y="99"/>
                    <a:pt x="384" y="99"/>
                  </a:cubicBezTo>
                  <a:cubicBezTo>
                    <a:pt x="392" y="98"/>
                    <a:pt x="388" y="96"/>
                    <a:pt x="388" y="96"/>
                  </a:cubicBezTo>
                  <a:cubicBezTo>
                    <a:pt x="388" y="96"/>
                    <a:pt x="388" y="96"/>
                    <a:pt x="388" y="97"/>
                  </a:cubicBezTo>
                  <a:cubicBezTo>
                    <a:pt x="390" y="97"/>
                    <a:pt x="392" y="97"/>
                    <a:pt x="393" y="97"/>
                  </a:cubicBezTo>
                  <a:cubicBezTo>
                    <a:pt x="394" y="97"/>
                    <a:pt x="394" y="97"/>
                    <a:pt x="395" y="97"/>
                  </a:cubicBezTo>
                  <a:cubicBezTo>
                    <a:pt x="395" y="97"/>
                    <a:pt x="397" y="96"/>
                    <a:pt x="399" y="96"/>
                  </a:cubicBezTo>
                  <a:cubicBezTo>
                    <a:pt x="401" y="96"/>
                    <a:pt x="402" y="96"/>
                    <a:pt x="404" y="97"/>
                  </a:cubicBezTo>
                  <a:cubicBezTo>
                    <a:pt x="408" y="97"/>
                    <a:pt x="409" y="97"/>
                    <a:pt x="407" y="97"/>
                  </a:cubicBezTo>
                  <a:cubicBezTo>
                    <a:pt x="406" y="97"/>
                    <a:pt x="406" y="97"/>
                    <a:pt x="405" y="97"/>
                  </a:cubicBezTo>
                  <a:cubicBezTo>
                    <a:pt x="405" y="97"/>
                    <a:pt x="405" y="97"/>
                    <a:pt x="405" y="97"/>
                  </a:cubicBezTo>
                  <a:cubicBezTo>
                    <a:pt x="403" y="97"/>
                    <a:pt x="403" y="98"/>
                    <a:pt x="404" y="99"/>
                  </a:cubicBezTo>
                  <a:cubicBezTo>
                    <a:pt x="406" y="99"/>
                    <a:pt x="409" y="100"/>
                    <a:pt x="415" y="100"/>
                  </a:cubicBezTo>
                  <a:cubicBezTo>
                    <a:pt x="416" y="100"/>
                    <a:pt x="417" y="100"/>
                    <a:pt x="418" y="100"/>
                  </a:cubicBezTo>
                  <a:cubicBezTo>
                    <a:pt x="431" y="99"/>
                    <a:pt x="431" y="95"/>
                    <a:pt x="427" y="95"/>
                  </a:cubicBezTo>
                  <a:cubicBezTo>
                    <a:pt x="426" y="95"/>
                    <a:pt x="425" y="95"/>
                    <a:pt x="424" y="95"/>
                  </a:cubicBezTo>
                  <a:cubicBezTo>
                    <a:pt x="422" y="95"/>
                    <a:pt x="420" y="95"/>
                    <a:pt x="420" y="96"/>
                  </a:cubicBezTo>
                  <a:cubicBezTo>
                    <a:pt x="420" y="96"/>
                    <a:pt x="419" y="96"/>
                    <a:pt x="419" y="96"/>
                  </a:cubicBezTo>
                  <a:cubicBezTo>
                    <a:pt x="418" y="96"/>
                    <a:pt x="417" y="96"/>
                    <a:pt x="417" y="95"/>
                  </a:cubicBezTo>
                  <a:cubicBezTo>
                    <a:pt x="416" y="93"/>
                    <a:pt x="417" y="92"/>
                    <a:pt x="418" y="91"/>
                  </a:cubicBezTo>
                  <a:cubicBezTo>
                    <a:pt x="419" y="91"/>
                    <a:pt x="420" y="91"/>
                    <a:pt x="421" y="91"/>
                  </a:cubicBezTo>
                  <a:cubicBezTo>
                    <a:pt x="424" y="91"/>
                    <a:pt x="430" y="92"/>
                    <a:pt x="436" y="92"/>
                  </a:cubicBezTo>
                  <a:cubicBezTo>
                    <a:pt x="437" y="93"/>
                    <a:pt x="438" y="93"/>
                    <a:pt x="439" y="93"/>
                  </a:cubicBezTo>
                  <a:cubicBezTo>
                    <a:pt x="443" y="93"/>
                    <a:pt x="441" y="90"/>
                    <a:pt x="438" y="90"/>
                  </a:cubicBezTo>
                  <a:cubicBezTo>
                    <a:pt x="434" y="90"/>
                    <a:pt x="434" y="88"/>
                    <a:pt x="430" y="87"/>
                  </a:cubicBezTo>
                  <a:cubicBezTo>
                    <a:pt x="429" y="87"/>
                    <a:pt x="428" y="87"/>
                    <a:pt x="427" y="86"/>
                  </a:cubicBezTo>
                  <a:cubicBezTo>
                    <a:pt x="426" y="86"/>
                    <a:pt x="425" y="86"/>
                    <a:pt x="426" y="86"/>
                  </a:cubicBezTo>
                  <a:cubicBezTo>
                    <a:pt x="426" y="86"/>
                    <a:pt x="427" y="86"/>
                    <a:pt x="427" y="86"/>
                  </a:cubicBezTo>
                  <a:cubicBezTo>
                    <a:pt x="427" y="86"/>
                    <a:pt x="428" y="86"/>
                    <a:pt x="428" y="86"/>
                  </a:cubicBezTo>
                  <a:cubicBezTo>
                    <a:pt x="432" y="86"/>
                    <a:pt x="432" y="86"/>
                    <a:pt x="427" y="84"/>
                  </a:cubicBezTo>
                  <a:cubicBezTo>
                    <a:pt x="424" y="83"/>
                    <a:pt x="421" y="83"/>
                    <a:pt x="421" y="83"/>
                  </a:cubicBezTo>
                  <a:cubicBezTo>
                    <a:pt x="421" y="83"/>
                    <a:pt x="421" y="83"/>
                    <a:pt x="421" y="83"/>
                  </a:cubicBezTo>
                  <a:cubicBezTo>
                    <a:pt x="422" y="83"/>
                    <a:pt x="423" y="83"/>
                    <a:pt x="423" y="83"/>
                  </a:cubicBezTo>
                  <a:cubicBezTo>
                    <a:pt x="424" y="83"/>
                    <a:pt x="425" y="83"/>
                    <a:pt x="424" y="83"/>
                  </a:cubicBezTo>
                  <a:cubicBezTo>
                    <a:pt x="424" y="83"/>
                    <a:pt x="424" y="83"/>
                    <a:pt x="424" y="83"/>
                  </a:cubicBezTo>
                  <a:cubicBezTo>
                    <a:pt x="425" y="83"/>
                    <a:pt x="429" y="83"/>
                    <a:pt x="433" y="84"/>
                  </a:cubicBezTo>
                  <a:cubicBezTo>
                    <a:pt x="435" y="85"/>
                    <a:pt x="438" y="86"/>
                    <a:pt x="441" y="86"/>
                  </a:cubicBezTo>
                  <a:cubicBezTo>
                    <a:pt x="443" y="86"/>
                    <a:pt x="444" y="85"/>
                    <a:pt x="445" y="85"/>
                  </a:cubicBezTo>
                  <a:cubicBezTo>
                    <a:pt x="447" y="84"/>
                    <a:pt x="445" y="82"/>
                    <a:pt x="439" y="81"/>
                  </a:cubicBezTo>
                  <a:cubicBezTo>
                    <a:pt x="434" y="80"/>
                    <a:pt x="433" y="80"/>
                    <a:pt x="439" y="80"/>
                  </a:cubicBezTo>
                  <a:cubicBezTo>
                    <a:pt x="444" y="79"/>
                    <a:pt x="440" y="78"/>
                    <a:pt x="434" y="78"/>
                  </a:cubicBezTo>
                  <a:cubicBezTo>
                    <a:pt x="428" y="78"/>
                    <a:pt x="425" y="76"/>
                    <a:pt x="427" y="75"/>
                  </a:cubicBezTo>
                  <a:cubicBezTo>
                    <a:pt x="428" y="74"/>
                    <a:pt x="432" y="74"/>
                    <a:pt x="434" y="73"/>
                  </a:cubicBezTo>
                  <a:cubicBezTo>
                    <a:pt x="437" y="73"/>
                    <a:pt x="438" y="73"/>
                    <a:pt x="437" y="73"/>
                  </a:cubicBezTo>
                  <a:cubicBezTo>
                    <a:pt x="436" y="73"/>
                    <a:pt x="438" y="72"/>
                    <a:pt x="442" y="72"/>
                  </a:cubicBezTo>
                  <a:cubicBezTo>
                    <a:pt x="444" y="72"/>
                    <a:pt x="446" y="72"/>
                    <a:pt x="448" y="73"/>
                  </a:cubicBezTo>
                  <a:cubicBezTo>
                    <a:pt x="451" y="73"/>
                    <a:pt x="454" y="73"/>
                    <a:pt x="457" y="73"/>
                  </a:cubicBezTo>
                  <a:cubicBezTo>
                    <a:pt x="461" y="73"/>
                    <a:pt x="463" y="73"/>
                    <a:pt x="464" y="72"/>
                  </a:cubicBezTo>
                  <a:cubicBezTo>
                    <a:pt x="464" y="70"/>
                    <a:pt x="459" y="69"/>
                    <a:pt x="456" y="69"/>
                  </a:cubicBezTo>
                  <a:cubicBezTo>
                    <a:pt x="456" y="69"/>
                    <a:pt x="456" y="69"/>
                    <a:pt x="455" y="69"/>
                  </a:cubicBezTo>
                  <a:cubicBezTo>
                    <a:pt x="455" y="69"/>
                    <a:pt x="454" y="69"/>
                    <a:pt x="454" y="69"/>
                  </a:cubicBezTo>
                  <a:cubicBezTo>
                    <a:pt x="452" y="69"/>
                    <a:pt x="448" y="69"/>
                    <a:pt x="447" y="68"/>
                  </a:cubicBezTo>
                  <a:cubicBezTo>
                    <a:pt x="446" y="67"/>
                    <a:pt x="448" y="67"/>
                    <a:pt x="451" y="67"/>
                  </a:cubicBezTo>
                  <a:cubicBezTo>
                    <a:pt x="451" y="67"/>
                    <a:pt x="452" y="67"/>
                    <a:pt x="452" y="67"/>
                  </a:cubicBezTo>
                  <a:cubicBezTo>
                    <a:pt x="453" y="67"/>
                    <a:pt x="453" y="67"/>
                    <a:pt x="453" y="67"/>
                  </a:cubicBezTo>
                  <a:cubicBezTo>
                    <a:pt x="454" y="67"/>
                    <a:pt x="451" y="66"/>
                    <a:pt x="447" y="64"/>
                  </a:cubicBezTo>
                  <a:cubicBezTo>
                    <a:pt x="443" y="61"/>
                    <a:pt x="459" y="60"/>
                    <a:pt x="463" y="56"/>
                  </a:cubicBezTo>
                  <a:cubicBezTo>
                    <a:pt x="466" y="54"/>
                    <a:pt x="468" y="51"/>
                    <a:pt x="472" y="49"/>
                  </a:cubicBezTo>
                  <a:cubicBezTo>
                    <a:pt x="477" y="45"/>
                    <a:pt x="480" y="44"/>
                    <a:pt x="478" y="44"/>
                  </a:cubicBezTo>
                  <a:cubicBezTo>
                    <a:pt x="475" y="44"/>
                    <a:pt x="473" y="44"/>
                    <a:pt x="471" y="44"/>
                  </a:cubicBezTo>
                  <a:cubicBezTo>
                    <a:pt x="468" y="44"/>
                    <a:pt x="465" y="44"/>
                    <a:pt x="462" y="44"/>
                  </a:cubicBezTo>
                  <a:cubicBezTo>
                    <a:pt x="460" y="44"/>
                    <a:pt x="458" y="44"/>
                    <a:pt x="457" y="44"/>
                  </a:cubicBezTo>
                  <a:cubicBezTo>
                    <a:pt x="457" y="44"/>
                    <a:pt x="457" y="44"/>
                    <a:pt x="457" y="44"/>
                  </a:cubicBezTo>
                  <a:cubicBezTo>
                    <a:pt x="456" y="44"/>
                    <a:pt x="459" y="43"/>
                    <a:pt x="465" y="42"/>
                  </a:cubicBezTo>
                  <a:cubicBezTo>
                    <a:pt x="464" y="42"/>
                    <a:pt x="464" y="42"/>
                    <a:pt x="464" y="42"/>
                  </a:cubicBezTo>
                  <a:cubicBezTo>
                    <a:pt x="464" y="42"/>
                    <a:pt x="464" y="42"/>
                    <a:pt x="465" y="42"/>
                  </a:cubicBezTo>
                  <a:cubicBezTo>
                    <a:pt x="465" y="42"/>
                    <a:pt x="466" y="42"/>
                    <a:pt x="467" y="42"/>
                  </a:cubicBezTo>
                  <a:cubicBezTo>
                    <a:pt x="467" y="42"/>
                    <a:pt x="467" y="42"/>
                    <a:pt x="468" y="42"/>
                  </a:cubicBezTo>
                  <a:cubicBezTo>
                    <a:pt x="468" y="42"/>
                    <a:pt x="468" y="42"/>
                    <a:pt x="468" y="42"/>
                  </a:cubicBezTo>
                  <a:cubicBezTo>
                    <a:pt x="469" y="42"/>
                    <a:pt x="470" y="42"/>
                    <a:pt x="471" y="42"/>
                  </a:cubicBezTo>
                  <a:cubicBezTo>
                    <a:pt x="472" y="42"/>
                    <a:pt x="473" y="42"/>
                    <a:pt x="474" y="42"/>
                  </a:cubicBezTo>
                  <a:cubicBezTo>
                    <a:pt x="477" y="42"/>
                    <a:pt x="480" y="43"/>
                    <a:pt x="483" y="43"/>
                  </a:cubicBezTo>
                  <a:cubicBezTo>
                    <a:pt x="487" y="43"/>
                    <a:pt x="490" y="42"/>
                    <a:pt x="493" y="41"/>
                  </a:cubicBezTo>
                  <a:cubicBezTo>
                    <a:pt x="498" y="40"/>
                    <a:pt x="490" y="39"/>
                    <a:pt x="481" y="39"/>
                  </a:cubicBezTo>
                  <a:cubicBezTo>
                    <a:pt x="471" y="39"/>
                    <a:pt x="470" y="39"/>
                    <a:pt x="479" y="39"/>
                  </a:cubicBezTo>
                  <a:cubicBezTo>
                    <a:pt x="485" y="39"/>
                    <a:pt x="492" y="39"/>
                    <a:pt x="495" y="38"/>
                  </a:cubicBezTo>
                  <a:cubicBezTo>
                    <a:pt x="496" y="38"/>
                    <a:pt x="499" y="38"/>
                    <a:pt x="502" y="38"/>
                  </a:cubicBezTo>
                  <a:cubicBezTo>
                    <a:pt x="506" y="37"/>
                    <a:pt x="509" y="36"/>
                    <a:pt x="513" y="36"/>
                  </a:cubicBezTo>
                  <a:cubicBezTo>
                    <a:pt x="516" y="35"/>
                    <a:pt x="530" y="33"/>
                    <a:pt x="527" y="29"/>
                  </a:cubicBezTo>
                  <a:cubicBezTo>
                    <a:pt x="526" y="28"/>
                    <a:pt x="521" y="27"/>
                    <a:pt x="510" y="26"/>
                  </a:cubicBezTo>
                  <a:cubicBezTo>
                    <a:pt x="506" y="26"/>
                    <a:pt x="503" y="26"/>
                    <a:pt x="501" y="26"/>
                  </a:cubicBezTo>
                  <a:cubicBezTo>
                    <a:pt x="497" y="26"/>
                    <a:pt x="495" y="26"/>
                    <a:pt x="492" y="26"/>
                  </a:cubicBezTo>
                  <a:cubicBezTo>
                    <a:pt x="484" y="28"/>
                    <a:pt x="477" y="29"/>
                    <a:pt x="476" y="30"/>
                  </a:cubicBezTo>
                  <a:cubicBezTo>
                    <a:pt x="476" y="30"/>
                    <a:pt x="476" y="30"/>
                    <a:pt x="475" y="30"/>
                  </a:cubicBezTo>
                  <a:cubicBezTo>
                    <a:pt x="475" y="30"/>
                    <a:pt x="474" y="30"/>
                    <a:pt x="474" y="29"/>
                  </a:cubicBezTo>
                  <a:cubicBezTo>
                    <a:pt x="474" y="29"/>
                    <a:pt x="473" y="29"/>
                    <a:pt x="473" y="29"/>
                  </a:cubicBezTo>
                  <a:cubicBezTo>
                    <a:pt x="471" y="29"/>
                    <a:pt x="463" y="31"/>
                    <a:pt x="449" y="33"/>
                  </a:cubicBezTo>
                  <a:cubicBezTo>
                    <a:pt x="446" y="34"/>
                    <a:pt x="442" y="34"/>
                    <a:pt x="438" y="35"/>
                  </a:cubicBezTo>
                  <a:cubicBezTo>
                    <a:pt x="432" y="35"/>
                    <a:pt x="427" y="36"/>
                    <a:pt x="425" y="36"/>
                  </a:cubicBezTo>
                  <a:cubicBezTo>
                    <a:pt x="421" y="36"/>
                    <a:pt x="423" y="35"/>
                    <a:pt x="432" y="33"/>
                  </a:cubicBezTo>
                  <a:cubicBezTo>
                    <a:pt x="442" y="32"/>
                    <a:pt x="452" y="30"/>
                    <a:pt x="457" y="28"/>
                  </a:cubicBezTo>
                  <a:cubicBezTo>
                    <a:pt x="461" y="26"/>
                    <a:pt x="462" y="25"/>
                    <a:pt x="460" y="24"/>
                  </a:cubicBezTo>
                  <a:cubicBezTo>
                    <a:pt x="459" y="24"/>
                    <a:pt x="458" y="23"/>
                    <a:pt x="456" y="23"/>
                  </a:cubicBezTo>
                  <a:cubicBezTo>
                    <a:pt x="451" y="23"/>
                    <a:pt x="443" y="25"/>
                    <a:pt x="441" y="26"/>
                  </a:cubicBezTo>
                  <a:cubicBezTo>
                    <a:pt x="438" y="26"/>
                    <a:pt x="436" y="27"/>
                    <a:pt x="434" y="27"/>
                  </a:cubicBezTo>
                  <a:cubicBezTo>
                    <a:pt x="432" y="27"/>
                    <a:pt x="428" y="27"/>
                    <a:pt x="425" y="27"/>
                  </a:cubicBezTo>
                  <a:cubicBezTo>
                    <a:pt x="419" y="27"/>
                    <a:pt x="418" y="26"/>
                    <a:pt x="424" y="25"/>
                  </a:cubicBezTo>
                  <a:cubicBezTo>
                    <a:pt x="429" y="24"/>
                    <a:pt x="433" y="23"/>
                    <a:pt x="429" y="22"/>
                  </a:cubicBezTo>
                  <a:cubicBezTo>
                    <a:pt x="427" y="21"/>
                    <a:pt x="421" y="21"/>
                    <a:pt x="415" y="21"/>
                  </a:cubicBezTo>
                  <a:cubicBezTo>
                    <a:pt x="413" y="21"/>
                    <a:pt x="412" y="21"/>
                    <a:pt x="410" y="21"/>
                  </a:cubicBezTo>
                  <a:cubicBezTo>
                    <a:pt x="399" y="21"/>
                    <a:pt x="384" y="22"/>
                    <a:pt x="377" y="23"/>
                  </a:cubicBezTo>
                  <a:cubicBezTo>
                    <a:pt x="376" y="23"/>
                    <a:pt x="374" y="24"/>
                    <a:pt x="373" y="24"/>
                  </a:cubicBezTo>
                  <a:cubicBezTo>
                    <a:pt x="368" y="24"/>
                    <a:pt x="365" y="22"/>
                    <a:pt x="372" y="22"/>
                  </a:cubicBezTo>
                  <a:cubicBezTo>
                    <a:pt x="381" y="21"/>
                    <a:pt x="387" y="20"/>
                    <a:pt x="386" y="20"/>
                  </a:cubicBezTo>
                  <a:cubicBezTo>
                    <a:pt x="386" y="20"/>
                    <a:pt x="386" y="20"/>
                    <a:pt x="386" y="20"/>
                  </a:cubicBezTo>
                  <a:cubicBezTo>
                    <a:pt x="389" y="20"/>
                    <a:pt x="401" y="20"/>
                    <a:pt x="416" y="20"/>
                  </a:cubicBezTo>
                  <a:cubicBezTo>
                    <a:pt x="416" y="20"/>
                    <a:pt x="417" y="20"/>
                    <a:pt x="417" y="20"/>
                  </a:cubicBezTo>
                  <a:cubicBezTo>
                    <a:pt x="420" y="20"/>
                    <a:pt x="423" y="20"/>
                    <a:pt x="425" y="20"/>
                  </a:cubicBezTo>
                  <a:cubicBezTo>
                    <a:pt x="442" y="20"/>
                    <a:pt x="461" y="20"/>
                    <a:pt x="468" y="18"/>
                  </a:cubicBezTo>
                  <a:cubicBezTo>
                    <a:pt x="472" y="17"/>
                    <a:pt x="473" y="16"/>
                    <a:pt x="466" y="14"/>
                  </a:cubicBezTo>
                  <a:cubicBezTo>
                    <a:pt x="461" y="13"/>
                    <a:pt x="457" y="12"/>
                    <a:pt x="452" y="12"/>
                  </a:cubicBezTo>
                  <a:cubicBezTo>
                    <a:pt x="451" y="12"/>
                    <a:pt x="450" y="12"/>
                    <a:pt x="448" y="12"/>
                  </a:cubicBezTo>
                  <a:cubicBezTo>
                    <a:pt x="447" y="12"/>
                    <a:pt x="446" y="12"/>
                    <a:pt x="444" y="12"/>
                  </a:cubicBezTo>
                  <a:cubicBezTo>
                    <a:pt x="439" y="12"/>
                    <a:pt x="435" y="12"/>
                    <a:pt x="433" y="12"/>
                  </a:cubicBezTo>
                  <a:cubicBezTo>
                    <a:pt x="433" y="12"/>
                    <a:pt x="433" y="12"/>
                    <a:pt x="433" y="12"/>
                  </a:cubicBezTo>
                  <a:cubicBezTo>
                    <a:pt x="433" y="12"/>
                    <a:pt x="432" y="12"/>
                    <a:pt x="432" y="12"/>
                  </a:cubicBezTo>
                  <a:cubicBezTo>
                    <a:pt x="432" y="12"/>
                    <a:pt x="432" y="12"/>
                    <a:pt x="432" y="12"/>
                  </a:cubicBezTo>
                  <a:cubicBezTo>
                    <a:pt x="432" y="12"/>
                    <a:pt x="432" y="12"/>
                    <a:pt x="433" y="12"/>
                  </a:cubicBezTo>
                  <a:cubicBezTo>
                    <a:pt x="434" y="12"/>
                    <a:pt x="434" y="12"/>
                    <a:pt x="434" y="11"/>
                  </a:cubicBezTo>
                  <a:cubicBezTo>
                    <a:pt x="432" y="11"/>
                    <a:pt x="437" y="11"/>
                    <a:pt x="442" y="11"/>
                  </a:cubicBezTo>
                  <a:cubicBezTo>
                    <a:pt x="446" y="11"/>
                    <a:pt x="448" y="10"/>
                    <a:pt x="444" y="9"/>
                  </a:cubicBezTo>
                  <a:cubicBezTo>
                    <a:pt x="442" y="8"/>
                    <a:pt x="441" y="8"/>
                    <a:pt x="439" y="8"/>
                  </a:cubicBezTo>
                  <a:cubicBezTo>
                    <a:pt x="438" y="8"/>
                    <a:pt x="437" y="8"/>
                    <a:pt x="436" y="9"/>
                  </a:cubicBezTo>
                  <a:cubicBezTo>
                    <a:pt x="435" y="9"/>
                    <a:pt x="433" y="9"/>
                    <a:pt x="431" y="9"/>
                  </a:cubicBezTo>
                  <a:cubicBezTo>
                    <a:pt x="430" y="9"/>
                    <a:pt x="429" y="9"/>
                    <a:pt x="428" y="9"/>
                  </a:cubicBezTo>
                  <a:cubicBezTo>
                    <a:pt x="422" y="9"/>
                    <a:pt x="413" y="8"/>
                    <a:pt x="405" y="8"/>
                  </a:cubicBezTo>
                  <a:cubicBezTo>
                    <a:pt x="402" y="8"/>
                    <a:pt x="399" y="8"/>
                    <a:pt x="395" y="8"/>
                  </a:cubicBezTo>
                  <a:cubicBezTo>
                    <a:pt x="386" y="8"/>
                    <a:pt x="378" y="8"/>
                    <a:pt x="372" y="8"/>
                  </a:cubicBezTo>
                  <a:cubicBezTo>
                    <a:pt x="366" y="9"/>
                    <a:pt x="364" y="10"/>
                    <a:pt x="363" y="10"/>
                  </a:cubicBezTo>
                  <a:cubicBezTo>
                    <a:pt x="363" y="10"/>
                    <a:pt x="363" y="10"/>
                    <a:pt x="363" y="10"/>
                  </a:cubicBezTo>
                  <a:cubicBezTo>
                    <a:pt x="363" y="10"/>
                    <a:pt x="363" y="10"/>
                    <a:pt x="363" y="10"/>
                  </a:cubicBezTo>
                  <a:cubicBezTo>
                    <a:pt x="362" y="10"/>
                    <a:pt x="361" y="10"/>
                    <a:pt x="360" y="10"/>
                  </a:cubicBezTo>
                  <a:cubicBezTo>
                    <a:pt x="360" y="10"/>
                    <a:pt x="359" y="10"/>
                    <a:pt x="359" y="10"/>
                  </a:cubicBezTo>
                  <a:cubicBezTo>
                    <a:pt x="357" y="10"/>
                    <a:pt x="357" y="8"/>
                    <a:pt x="365" y="8"/>
                  </a:cubicBezTo>
                  <a:cubicBezTo>
                    <a:pt x="374" y="7"/>
                    <a:pt x="380" y="6"/>
                    <a:pt x="382" y="6"/>
                  </a:cubicBezTo>
                  <a:cubicBezTo>
                    <a:pt x="382" y="6"/>
                    <a:pt x="382" y="6"/>
                    <a:pt x="383" y="6"/>
                  </a:cubicBezTo>
                  <a:cubicBezTo>
                    <a:pt x="386" y="6"/>
                    <a:pt x="397" y="7"/>
                    <a:pt x="410" y="7"/>
                  </a:cubicBezTo>
                  <a:cubicBezTo>
                    <a:pt x="411" y="7"/>
                    <a:pt x="411" y="7"/>
                    <a:pt x="411" y="7"/>
                  </a:cubicBezTo>
                  <a:cubicBezTo>
                    <a:pt x="426" y="7"/>
                    <a:pt x="425" y="3"/>
                    <a:pt x="408" y="2"/>
                  </a:cubicBezTo>
                  <a:cubicBezTo>
                    <a:pt x="403" y="1"/>
                    <a:pt x="398" y="1"/>
                    <a:pt x="393" y="1"/>
                  </a:cubicBezTo>
                  <a:cubicBezTo>
                    <a:pt x="385" y="0"/>
                    <a:pt x="376" y="0"/>
                    <a:pt x="36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73" name="Freeform 165"/>
            <p:cNvSpPr>
              <a:spLocks/>
            </p:cNvSpPr>
            <p:nvPr/>
          </p:nvSpPr>
          <p:spPr bwMode="auto">
            <a:xfrm>
              <a:off x="4237038" y="5329238"/>
              <a:ext cx="15875" cy="1587"/>
            </a:xfrm>
            <a:custGeom>
              <a:avLst/>
              <a:gdLst>
                <a:gd name="T0" fmla="*/ 6 w 6"/>
                <a:gd name="T1" fmla="*/ 0 h 1"/>
                <a:gd name="T2" fmla="*/ 1 w 6"/>
                <a:gd name="T3" fmla="*/ 1 h 1"/>
                <a:gd name="T4" fmla="*/ 1 w 6"/>
                <a:gd name="T5" fmla="*/ 1 h 1"/>
                <a:gd name="T6" fmla="*/ 3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cubicBezTo>
                    <a:pt x="5" y="0"/>
                    <a:pt x="3" y="1"/>
                    <a:pt x="1" y="1"/>
                  </a:cubicBezTo>
                  <a:cubicBezTo>
                    <a:pt x="0" y="1"/>
                    <a:pt x="0" y="1"/>
                    <a:pt x="1" y="1"/>
                  </a:cubicBezTo>
                  <a:cubicBezTo>
                    <a:pt x="1" y="1"/>
                    <a:pt x="2" y="1"/>
                    <a:pt x="3" y="1"/>
                  </a:cubicBezTo>
                  <a:cubicBezTo>
                    <a:pt x="4" y="1"/>
                    <a:pt x="5"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74" name="Freeform 166"/>
            <p:cNvSpPr>
              <a:spLocks/>
            </p:cNvSpPr>
            <p:nvPr/>
          </p:nvSpPr>
          <p:spPr bwMode="auto">
            <a:xfrm>
              <a:off x="2686050" y="5067300"/>
              <a:ext cx="7938" cy="7937"/>
            </a:xfrm>
            <a:custGeom>
              <a:avLst/>
              <a:gdLst>
                <a:gd name="T0" fmla="*/ 3 w 3"/>
                <a:gd name="T1" fmla="*/ 0 h 3"/>
                <a:gd name="T2" fmla="*/ 1 w 3"/>
                <a:gd name="T3" fmla="*/ 2 h 3"/>
                <a:gd name="T4" fmla="*/ 1 w 3"/>
                <a:gd name="T5" fmla="*/ 3 h 3"/>
                <a:gd name="T6" fmla="*/ 1 w 3"/>
                <a:gd name="T7" fmla="*/ 2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cubicBezTo>
                    <a:pt x="2" y="1"/>
                    <a:pt x="1" y="2"/>
                    <a:pt x="1" y="2"/>
                  </a:cubicBezTo>
                  <a:cubicBezTo>
                    <a:pt x="0" y="3"/>
                    <a:pt x="0" y="3"/>
                    <a:pt x="1" y="3"/>
                  </a:cubicBezTo>
                  <a:cubicBezTo>
                    <a:pt x="1" y="3"/>
                    <a:pt x="1" y="3"/>
                    <a:pt x="1" y="2"/>
                  </a:cubicBezTo>
                  <a:cubicBezTo>
                    <a:pt x="2" y="2"/>
                    <a:pt x="2" y="1"/>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75" name="Freeform 167"/>
            <p:cNvSpPr>
              <a:spLocks/>
            </p:cNvSpPr>
            <p:nvPr/>
          </p:nvSpPr>
          <p:spPr bwMode="auto">
            <a:xfrm>
              <a:off x="4265613" y="5322888"/>
              <a:ext cx="9525" cy="3175"/>
            </a:xfrm>
            <a:custGeom>
              <a:avLst/>
              <a:gdLst>
                <a:gd name="T0" fmla="*/ 2 w 3"/>
                <a:gd name="T1" fmla="*/ 0 h 1"/>
                <a:gd name="T2" fmla="*/ 0 w 3"/>
                <a:gd name="T3" fmla="*/ 0 h 1"/>
                <a:gd name="T4" fmla="*/ 0 w 3"/>
                <a:gd name="T5" fmla="*/ 1 h 1"/>
                <a:gd name="T6" fmla="*/ 0 w 3"/>
                <a:gd name="T7" fmla="*/ 1 h 1"/>
                <a:gd name="T8" fmla="*/ 2 w 3"/>
                <a:gd name="T9" fmla="*/ 0 h 1"/>
                <a:gd name="T10" fmla="*/ 2 w 3"/>
                <a:gd name="T11" fmla="*/ 0 h 1"/>
              </a:gdLst>
              <a:ahLst/>
              <a:cxnLst>
                <a:cxn ang="0">
                  <a:pos x="T0" y="T1"/>
                </a:cxn>
                <a:cxn ang="0">
                  <a:pos x="T2" y="T3"/>
                </a:cxn>
                <a:cxn ang="0">
                  <a:pos x="T4" y="T5"/>
                </a:cxn>
                <a:cxn ang="0">
                  <a:pos x="T6" y="T7"/>
                </a:cxn>
                <a:cxn ang="0">
                  <a:pos x="T8" y="T9"/>
                </a:cxn>
                <a:cxn ang="0">
                  <a:pos x="T10" y="T11"/>
                </a:cxn>
              </a:cxnLst>
              <a:rect l="0" t="0" r="r" b="b"/>
              <a:pathLst>
                <a:path w="3" h="1">
                  <a:moveTo>
                    <a:pt x="2" y="0"/>
                  </a:moveTo>
                  <a:cubicBezTo>
                    <a:pt x="2" y="0"/>
                    <a:pt x="1" y="0"/>
                    <a:pt x="0" y="0"/>
                  </a:cubicBezTo>
                  <a:cubicBezTo>
                    <a:pt x="0" y="0"/>
                    <a:pt x="0" y="1"/>
                    <a:pt x="0" y="1"/>
                  </a:cubicBezTo>
                  <a:cubicBezTo>
                    <a:pt x="0" y="1"/>
                    <a:pt x="0" y="1"/>
                    <a:pt x="0" y="1"/>
                  </a:cubicBezTo>
                  <a:cubicBezTo>
                    <a:pt x="1" y="0"/>
                    <a:pt x="1" y="0"/>
                    <a:pt x="2" y="0"/>
                  </a:cubicBezTo>
                  <a:cubicBezTo>
                    <a:pt x="3"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76" name="Freeform 168"/>
            <p:cNvSpPr>
              <a:spLocks/>
            </p:cNvSpPr>
            <p:nvPr/>
          </p:nvSpPr>
          <p:spPr bwMode="auto">
            <a:xfrm>
              <a:off x="4291013" y="4354513"/>
              <a:ext cx="15875" cy="0"/>
            </a:xfrm>
            <a:custGeom>
              <a:avLst/>
              <a:gdLst>
                <a:gd name="T0" fmla="*/ 3 w 6"/>
                <a:gd name="T1" fmla="*/ 1 w 6"/>
                <a:gd name="T2" fmla="*/ 2 w 6"/>
                <a:gd name="T3" fmla="*/ 2 w 6"/>
                <a:gd name="T4" fmla="*/ 3 w 6"/>
                <a:gd name="T5" fmla="*/ 5 w 6"/>
                <a:gd name="T6" fmla="*/ 6 w 6"/>
                <a:gd name="T7" fmla="*/ 4 w 6"/>
                <a:gd name="T8" fmla="*/ 3 w 6"/>
              </a:gdLst>
              <a:ahLst/>
              <a:cxnLst>
                <a:cxn ang="0">
                  <a:pos x="T0" y="0"/>
                </a:cxn>
                <a:cxn ang="0">
                  <a:pos x="T1" y="0"/>
                </a:cxn>
                <a:cxn ang="0">
                  <a:pos x="T2" y="0"/>
                </a:cxn>
                <a:cxn ang="0">
                  <a:pos x="T3" y="0"/>
                </a:cxn>
                <a:cxn ang="0">
                  <a:pos x="T4" y="0"/>
                </a:cxn>
                <a:cxn ang="0">
                  <a:pos x="T5" y="0"/>
                </a:cxn>
                <a:cxn ang="0">
                  <a:pos x="T6" y="0"/>
                </a:cxn>
                <a:cxn ang="0">
                  <a:pos x="T7" y="0"/>
                </a:cxn>
                <a:cxn ang="0">
                  <a:pos x="T8" y="0"/>
                </a:cxn>
              </a:cxnLst>
              <a:rect l="0" t="0" r="r" b="b"/>
              <a:pathLst>
                <a:path w="6">
                  <a:moveTo>
                    <a:pt x="3" y="0"/>
                  </a:moveTo>
                  <a:cubicBezTo>
                    <a:pt x="1" y="0"/>
                    <a:pt x="0" y="0"/>
                    <a:pt x="1" y="0"/>
                  </a:cubicBezTo>
                  <a:cubicBezTo>
                    <a:pt x="1" y="0"/>
                    <a:pt x="2" y="0"/>
                    <a:pt x="2" y="0"/>
                  </a:cubicBezTo>
                  <a:cubicBezTo>
                    <a:pt x="2" y="0"/>
                    <a:pt x="2" y="0"/>
                    <a:pt x="2" y="0"/>
                  </a:cubicBezTo>
                  <a:cubicBezTo>
                    <a:pt x="2" y="0"/>
                    <a:pt x="3" y="0"/>
                    <a:pt x="3" y="0"/>
                  </a:cubicBezTo>
                  <a:cubicBezTo>
                    <a:pt x="3" y="0"/>
                    <a:pt x="4" y="0"/>
                    <a:pt x="5" y="0"/>
                  </a:cubicBezTo>
                  <a:cubicBezTo>
                    <a:pt x="5" y="0"/>
                    <a:pt x="5" y="0"/>
                    <a:pt x="6" y="0"/>
                  </a:cubicBezTo>
                  <a:cubicBezTo>
                    <a:pt x="6" y="0"/>
                    <a:pt x="6" y="0"/>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77" name="Freeform 169"/>
            <p:cNvSpPr>
              <a:spLocks/>
            </p:cNvSpPr>
            <p:nvPr/>
          </p:nvSpPr>
          <p:spPr bwMode="auto">
            <a:xfrm>
              <a:off x="3119438" y="5111750"/>
              <a:ext cx="325438" cy="31750"/>
            </a:xfrm>
            <a:custGeom>
              <a:avLst/>
              <a:gdLst>
                <a:gd name="T0" fmla="*/ 32 w 120"/>
                <a:gd name="T1" fmla="*/ 0 h 12"/>
                <a:gd name="T2" fmla="*/ 17 w 120"/>
                <a:gd name="T3" fmla="*/ 1 h 12"/>
                <a:gd name="T4" fmla="*/ 4 w 120"/>
                <a:gd name="T5" fmla="*/ 3 h 12"/>
                <a:gd name="T6" fmla="*/ 10 w 120"/>
                <a:gd name="T7" fmla="*/ 3 h 12"/>
                <a:gd name="T8" fmla="*/ 23 w 120"/>
                <a:gd name="T9" fmla="*/ 2 h 12"/>
                <a:gd name="T10" fmla="*/ 29 w 120"/>
                <a:gd name="T11" fmla="*/ 3 h 12"/>
                <a:gd name="T12" fmla="*/ 42 w 120"/>
                <a:gd name="T13" fmla="*/ 4 h 12"/>
                <a:gd name="T14" fmla="*/ 58 w 120"/>
                <a:gd name="T15" fmla="*/ 5 h 12"/>
                <a:gd name="T16" fmla="*/ 73 w 120"/>
                <a:gd name="T17" fmla="*/ 8 h 12"/>
                <a:gd name="T18" fmla="*/ 85 w 120"/>
                <a:gd name="T19" fmla="*/ 11 h 12"/>
                <a:gd name="T20" fmla="*/ 93 w 120"/>
                <a:gd name="T21" fmla="*/ 12 h 12"/>
                <a:gd name="T22" fmla="*/ 104 w 120"/>
                <a:gd name="T23" fmla="*/ 12 h 12"/>
                <a:gd name="T24" fmla="*/ 105 w 120"/>
                <a:gd name="T25" fmla="*/ 12 h 12"/>
                <a:gd name="T26" fmla="*/ 115 w 120"/>
                <a:gd name="T27" fmla="*/ 12 h 12"/>
                <a:gd name="T28" fmla="*/ 115 w 120"/>
                <a:gd name="T29" fmla="*/ 9 h 12"/>
                <a:gd name="T30" fmla="*/ 107 w 120"/>
                <a:gd name="T31" fmla="*/ 8 h 12"/>
                <a:gd name="T32" fmla="*/ 80 w 120"/>
                <a:gd name="T33" fmla="*/ 5 h 12"/>
                <a:gd name="T34" fmla="*/ 54 w 120"/>
                <a:gd name="T35" fmla="*/ 1 h 12"/>
                <a:gd name="T36" fmla="*/ 32 w 120"/>
                <a:gd name="T3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 h="12">
                  <a:moveTo>
                    <a:pt x="32" y="0"/>
                  </a:moveTo>
                  <a:cubicBezTo>
                    <a:pt x="27" y="0"/>
                    <a:pt x="22" y="1"/>
                    <a:pt x="17" y="1"/>
                  </a:cubicBezTo>
                  <a:cubicBezTo>
                    <a:pt x="4" y="2"/>
                    <a:pt x="0" y="3"/>
                    <a:pt x="4" y="3"/>
                  </a:cubicBezTo>
                  <a:cubicBezTo>
                    <a:pt x="6" y="3"/>
                    <a:pt x="8" y="3"/>
                    <a:pt x="10" y="3"/>
                  </a:cubicBezTo>
                  <a:cubicBezTo>
                    <a:pt x="15" y="3"/>
                    <a:pt x="19" y="2"/>
                    <a:pt x="23" y="2"/>
                  </a:cubicBezTo>
                  <a:cubicBezTo>
                    <a:pt x="27" y="2"/>
                    <a:pt x="30" y="3"/>
                    <a:pt x="29" y="3"/>
                  </a:cubicBezTo>
                  <a:cubicBezTo>
                    <a:pt x="27" y="3"/>
                    <a:pt x="33" y="3"/>
                    <a:pt x="42" y="4"/>
                  </a:cubicBezTo>
                  <a:cubicBezTo>
                    <a:pt x="48" y="4"/>
                    <a:pt x="53" y="5"/>
                    <a:pt x="58" y="5"/>
                  </a:cubicBezTo>
                  <a:cubicBezTo>
                    <a:pt x="63" y="6"/>
                    <a:pt x="68" y="7"/>
                    <a:pt x="73" y="8"/>
                  </a:cubicBezTo>
                  <a:cubicBezTo>
                    <a:pt x="81" y="9"/>
                    <a:pt x="87" y="10"/>
                    <a:pt x="85" y="11"/>
                  </a:cubicBezTo>
                  <a:cubicBezTo>
                    <a:pt x="83" y="12"/>
                    <a:pt x="86" y="12"/>
                    <a:pt x="93" y="12"/>
                  </a:cubicBezTo>
                  <a:cubicBezTo>
                    <a:pt x="97" y="12"/>
                    <a:pt x="100" y="12"/>
                    <a:pt x="104" y="12"/>
                  </a:cubicBezTo>
                  <a:cubicBezTo>
                    <a:pt x="104" y="12"/>
                    <a:pt x="104" y="12"/>
                    <a:pt x="105" y="12"/>
                  </a:cubicBezTo>
                  <a:cubicBezTo>
                    <a:pt x="108" y="12"/>
                    <a:pt x="112" y="12"/>
                    <a:pt x="115" y="12"/>
                  </a:cubicBezTo>
                  <a:cubicBezTo>
                    <a:pt x="120" y="11"/>
                    <a:pt x="120" y="10"/>
                    <a:pt x="115" y="9"/>
                  </a:cubicBezTo>
                  <a:cubicBezTo>
                    <a:pt x="110" y="9"/>
                    <a:pt x="107" y="8"/>
                    <a:pt x="107" y="8"/>
                  </a:cubicBezTo>
                  <a:cubicBezTo>
                    <a:pt x="108" y="8"/>
                    <a:pt x="95" y="7"/>
                    <a:pt x="80" y="5"/>
                  </a:cubicBezTo>
                  <a:cubicBezTo>
                    <a:pt x="73" y="4"/>
                    <a:pt x="65" y="2"/>
                    <a:pt x="54" y="1"/>
                  </a:cubicBezTo>
                  <a:cubicBezTo>
                    <a:pt x="46" y="1"/>
                    <a:pt x="39" y="0"/>
                    <a:pt x="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78" name="Freeform 170"/>
            <p:cNvSpPr>
              <a:spLocks/>
            </p:cNvSpPr>
            <p:nvPr/>
          </p:nvSpPr>
          <p:spPr bwMode="auto">
            <a:xfrm>
              <a:off x="3560763" y="4568825"/>
              <a:ext cx="9525" cy="6350"/>
            </a:xfrm>
            <a:custGeom>
              <a:avLst/>
              <a:gdLst>
                <a:gd name="T0" fmla="*/ 3 w 3"/>
                <a:gd name="T1" fmla="*/ 0 h 2"/>
                <a:gd name="T2" fmla="*/ 1 w 3"/>
                <a:gd name="T3" fmla="*/ 1 h 2"/>
                <a:gd name="T4" fmla="*/ 1 w 3"/>
                <a:gd name="T5" fmla="*/ 2 h 2"/>
                <a:gd name="T6" fmla="*/ 2 w 3"/>
                <a:gd name="T7" fmla="*/ 1 h 2"/>
                <a:gd name="T8" fmla="*/ 3 w 3"/>
                <a:gd name="T9" fmla="*/ 0 h 2"/>
              </a:gdLst>
              <a:ahLst/>
              <a:cxnLst>
                <a:cxn ang="0">
                  <a:pos x="T0" y="T1"/>
                </a:cxn>
                <a:cxn ang="0">
                  <a:pos x="T2" y="T3"/>
                </a:cxn>
                <a:cxn ang="0">
                  <a:pos x="T4" y="T5"/>
                </a:cxn>
                <a:cxn ang="0">
                  <a:pos x="T6" y="T7"/>
                </a:cxn>
                <a:cxn ang="0">
                  <a:pos x="T8" y="T9"/>
                </a:cxn>
              </a:cxnLst>
              <a:rect l="0" t="0" r="r" b="b"/>
              <a:pathLst>
                <a:path w="3" h="2">
                  <a:moveTo>
                    <a:pt x="3" y="0"/>
                  </a:moveTo>
                  <a:cubicBezTo>
                    <a:pt x="2" y="0"/>
                    <a:pt x="1" y="1"/>
                    <a:pt x="1" y="1"/>
                  </a:cubicBezTo>
                  <a:cubicBezTo>
                    <a:pt x="0" y="2"/>
                    <a:pt x="1" y="2"/>
                    <a:pt x="1" y="2"/>
                  </a:cubicBezTo>
                  <a:cubicBezTo>
                    <a:pt x="2" y="2"/>
                    <a:pt x="2" y="2"/>
                    <a:pt x="2" y="1"/>
                  </a:cubicBezTo>
                  <a:cubicBezTo>
                    <a:pt x="3" y="1"/>
                    <a:pt x="2"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79" name="Freeform 171"/>
            <p:cNvSpPr>
              <a:spLocks/>
            </p:cNvSpPr>
            <p:nvPr/>
          </p:nvSpPr>
          <p:spPr bwMode="auto">
            <a:xfrm>
              <a:off x="1162050" y="4487863"/>
              <a:ext cx="15875" cy="3175"/>
            </a:xfrm>
            <a:custGeom>
              <a:avLst/>
              <a:gdLst>
                <a:gd name="T0" fmla="*/ 6 w 6"/>
                <a:gd name="T1" fmla="*/ 0 h 1"/>
                <a:gd name="T2" fmla="*/ 0 w 6"/>
                <a:gd name="T3" fmla="*/ 1 h 1"/>
                <a:gd name="T4" fmla="*/ 1 w 6"/>
                <a:gd name="T5" fmla="*/ 1 h 1"/>
                <a:gd name="T6" fmla="*/ 2 w 6"/>
                <a:gd name="T7" fmla="*/ 1 h 1"/>
                <a:gd name="T8" fmla="*/ 6 w 6"/>
                <a:gd name="T9" fmla="*/ 0 h 1"/>
                <a:gd name="T10" fmla="*/ 6 w 6"/>
                <a:gd name="T11" fmla="*/ 0 h 1"/>
              </a:gdLst>
              <a:ahLst/>
              <a:cxnLst>
                <a:cxn ang="0">
                  <a:pos x="T0" y="T1"/>
                </a:cxn>
                <a:cxn ang="0">
                  <a:pos x="T2" y="T3"/>
                </a:cxn>
                <a:cxn ang="0">
                  <a:pos x="T4" y="T5"/>
                </a:cxn>
                <a:cxn ang="0">
                  <a:pos x="T6" y="T7"/>
                </a:cxn>
                <a:cxn ang="0">
                  <a:pos x="T8" y="T9"/>
                </a:cxn>
                <a:cxn ang="0">
                  <a:pos x="T10" y="T11"/>
                </a:cxn>
              </a:cxnLst>
              <a:rect l="0" t="0" r="r" b="b"/>
              <a:pathLst>
                <a:path w="6" h="1">
                  <a:moveTo>
                    <a:pt x="6" y="0"/>
                  </a:moveTo>
                  <a:cubicBezTo>
                    <a:pt x="5" y="0"/>
                    <a:pt x="2" y="0"/>
                    <a:pt x="0" y="1"/>
                  </a:cubicBezTo>
                  <a:cubicBezTo>
                    <a:pt x="1" y="1"/>
                    <a:pt x="1" y="1"/>
                    <a:pt x="1" y="1"/>
                  </a:cubicBezTo>
                  <a:cubicBezTo>
                    <a:pt x="1" y="1"/>
                    <a:pt x="2" y="1"/>
                    <a:pt x="2" y="1"/>
                  </a:cubicBezTo>
                  <a:cubicBezTo>
                    <a:pt x="3" y="1"/>
                    <a:pt x="5" y="1"/>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80" name="Freeform 172"/>
            <p:cNvSpPr>
              <a:spLocks/>
            </p:cNvSpPr>
            <p:nvPr/>
          </p:nvSpPr>
          <p:spPr bwMode="auto">
            <a:xfrm>
              <a:off x="3694113" y="4618038"/>
              <a:ext cx="26988" cy="6350"/>
            </a:xfrm>
            <a:custGeom>
              <a:avLst/>
              <a:gdLst>
                <a:gd name="T0" fmla="*/ 4 w 10"/>
                <a:gd name="T1" fmla="*/ 0 h 2"/>
                <a:gd name="T2" fmla="*/ 3 w 10"/>
                <a:gd name="T3" fmla="*/ 2 h 2"/>
                <a:gd name="T4" fmla="*/ 4 w 10"/>
                <a:gd name="T5" fmla="*/ 2 h 2"/>
                <a:gd name="T6" fmla="*/ 10 w 10"/>
                <a:gd name="T7" fmla="*/ 1 h 2"/>
                <a:gd name="T8" fmla="*/ 5 w 10"/>
                <a:gd name="T9" fmla="*/ 0 h 2"/>
                <a:gd name="T10" fmla="*/ 4 w 10"/>
                <a:gd name="T11" fmla="*/ 0 h 2"/>
              </a:gdLst>
              <a:ahLst/>
              <a:cxnLst>
                <a:cxn ang="0">
                  <a:pos x="T0" y="T1"/>
                </a:cxn>
                <a:cxn ang="0">
                  <a:pos x="T2" y="T3"/>
                </a:cxn>
                <a:cxn ang="0">
                  <a:pos x="T4" y="T5"/>
                </a:cxn>
                <a:cxn ang="0">
                  <a:pos x="T6" y="T7"/>
                </a:cxn>
                <a:cxn ang="0">
                  <a:pos x="T8" y="T9"/>
                </a:cxn>
                <a:cxn ang="0">
                  <a:pos x="T10" y="T11"/>
                </a:cxn>
              </a:cxnLst>
              <a:rect l="0" t="0" r="r" b="b"/>
              <a:pathLst>
                <a:path w="10" h="2">
                  <a:moveTo>
                    <a:pt x="4" y="0"/>
                  </a:moveTo>
                  <a:cubicBezTo>
                    <a:pt x="1" y="0"/>
                    <a:pt x="0" y="1"/>
                    <a:pt x="3" y="2"/>
                  </a:cubicBezTo>
                  <a:cubicBezTo>
                    <a:pt x="4" y="2"/>
                    <a:pt x="4" y="2"/>
                    <a:pt x="4" y="2"/>
                  </a:cubicBezTo>
                  <a:cubicBezTo>
                    <a:pt x="6" y="2"/>
                    <a:pt x="7" y="2"/>
                    <a:pt x="10" y="1"/>
                  </a:cubicBezTo>
                  <a:cubicBezTo>
                    <a:pt x="8" y="1"/>
                    <a:pt x="6" y="0"/>
                    <a:pt x="5" y="0"/>
                  </a:cubicBezTo>
                  <a:cubicBezTo>
                    <a:pt x="5"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81" name="Freeform 173"/>
            <p:cNvSpPr>
              <a:spLocks/>
            </p:cNvSpPr>
            <p:nvPr/>
          </p:nvSpPr>
          <p:spPr bwMode="auto">
            <a:xfrm>
              <a:off x="1230313" y="4479925"/>
              <a:ext cx="12700" cy="3175"/>
            </a:xfrm>
            <a:custGeom>
              <a:avLst/>
              <a:gdLst>
                <a:gd name="T0" fmla="*/ 3 w 5"/>
                <a:gd name="T1" fmla="*/ 0 h 1"/>
                <a:gd name="T2" fmla="*/ 1 w 5"/>
                <a:gd name="T3" fmla="*/ 1 h 1"/>
                <a:gd name="T4" fmla="*/ 4 w 5"/>
                <a:gd name="T5" fmla="*/ 1 h 1"/>
                <a:gd name="T6" fmla="*/ 4 w 5"/>
                <a:gd name="T7" fmla="*/ 0 h 1"/>
                <a:gd name="T8" fmla="*/ 3 w 5"/>
                <a:gd name="T9" fmla="*/ 0 h 1"/>
              </a:gdLst>
              <a:ahLst/>
              <a:cxnLst>
                <a:cxn ang="0">
                  <a:pos x="T0" y="T1"/>
                </a:cxn>
                <a:cxn ang="0">
                  <a:pos x="T2" y="T3"/>
                </a:cxn>
                <a:cxn ang="0">
                  <a:pos x="T4" y="T5"/>
                </a:cxn>
                <a:cxn ang="0">
                  <a:pos x="T6" y="T7"/>
                </a:cxn>
                <a:cxn ang="0">
                  <a:pos x="T8" y="T9"/>
                </a:cxn>
              </a:cxnLst>
              <a:rect l="0" t="0" r="r" b="b"/>
              <a:pathLst>
                <a:path w="5" h="1">
                  <a:moveTo>
                    <a:pt x="3" y="0"/>
                  </a:moveTo>
                  <a:cubicBezTo>
                    <a:pt x="2" y="0"/>
                    <a:pt x="0" y="1"/>
                    <a:pt x="1" y="1"/>
                  </a:cubicBezTo>
                  <a:cubicBezTo>
                    <a:pt x="2" y="1"/>
                    <a:pt x="4" y="1"/>
                    <a:pt x="4" y="1"/>
                  </a:cubicBezTo>
                  <a:cubicBezTo>
                    <a:pt x="3" y="1"/>
                    <a:pt x="5" y="1"/>
                    <a:pt x="4"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82" name="Freeform 174"/>
            <p:cNvSpPr>
              <a:spLocks noEditPoints="1"/>
            </p:cNvSpPr>
            <p:nvPr/>
          </p:nvSpPr>
          <p:spPr bwMode="auto">
            <a:xfrm>
              <a:off x="3567113" y="4922838"/>
              <a:ext cx="58738" cy="3175"/>
            </a:xfrm>
            <a:custGeom>
              <a:avLst/>
              <a:gdLst>
                <a:gd name="T0" fmla="*/ 19 w 22"/>
                <a:gd name="T1" fmla="*/ 0 h 1"/>
                <a:gd name="T2" fmla="*/ 8 w 22"/>
                <a:gd name="T3" fmla="*/ 0 h 1"/>
                <a:gd name="T4" fmla="*/ 2 w 22"/>
                <a:gd name="T5" fmla="*/ 1 h 1"/>
                <a:gd name="T6" fmla="*/ 1 w 22"/>
                <a:gd name="T7" fmla="*/ 1 h 1"/>
                <a:gd name="T8" fmla="*/ 0 w 22"/>
                <a:gd name="T9" fmla="*/ 1 h 1"/>
                <a:gd name="T10" fmla="*/ 1 w 22"/>
                <a:gd name="T11" fmla="*/ 1 h 1"/>
                <a:gd name="T12" fmla="*/ 11 w 22"/>
                <a:gd name="T13" fmla="*/ 1 h 1"/>
                <a:gd name="T14" fmla="*/ 20 w 22"/>
                <a:gd name="T15" fmla="*/ 0 h 1"/>
                <a:gd name="T16" fmla="*/ 19 w 22"/>
                <a:gd name="T17" fmla="*/ 0 h 1"/>
                <a:gd name="T18" fmla="*/ 19 w 22"/>
                <a:gd name="T19" fmla="*/ 0 h 1"/>
                <a:gd name="T20" fmla="*/ 19 w 22"/>
                <a:gd name="T21" fmla="*/ 0 h 1"/>
                <a:gd name="T22" fmla="*/ 19 w 22"/>
                <a:gd name="T23" fmla="*/ 0 h 1"/>
                <a:gd name="T24" fmla="*/ 19 w 22"/>
                <a:gd name="T25"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1">
                  <a:moveTo>
                    <a:pt x="19" y="0"/>
                  </a:moveTo>
                  <a:cubicBezTo>
                    <a:pt x="16" y="0"/>
                    <a:pt x="12" y="0"/>
                    <a:pt x="8" y="0"/>
                  </a:cubicBezTo>
                  <a:cubicBezTo>
                    <a:pt x="6" y="0"/>
                    <a:pt x="4" y="0"/>
                    <a:pt x="2" y="1"/>
                  </a:cubicBezTo>
                  <a:cubicBezTo>
                    <a:pt x="2" y="1"/>
                    <a:pt x="2" y="1"/>
                    <a:pt x="1" y="1"/>
                  </a:cubicBezTo>
                  <a:cubicBezTo>
                    <a:pt x="1" y="1"/>
                    <a:pt x="1" y="1"/>
                    <a:pt x="0" y="1"/>
                  </a:cubicBezTo>
                  <a:cubicBezTo>
                    <a:pt x="0" y="1"/>
                    <a:pt x="1" y="1"/>
                    <a:pt x="1" y="1"/>
                  </a:cubicBezTo>
                  <a:cubicBezTo>
                    <a:pt x="2" y="1"/>
                    <a:pt x="6" y="1"/>
                    <a:pt x="11" y="1"/>
                  </a:cubicBezTo>
                  <a:cubicBezTo>
                    <a:pt x="18" y="0"/>
                    <a:pt x="22" y="0"/>
                    <a:pt x="20" y="0"/>
                  </a:cubicBezTo>
                  <a:cubicBezTo>
                    <a:pt x="18" y="0"/>
                    <a:pt x="19" y="0"/>
                    <a:pt x="19" y="0"/>
                  </a:cubicBezTo>
                  <a:moveTo>
                    <a:pt x="19" y="0"/>
                  </a:moveTo>
                  <a:cubicBezTo>
                    <a:pt x="19" y="0"/>
                    <a:pt x="19" y="0"/>
                    <a:pt x="19" y="0"/>
                  </a:cubicBezTo>
                  <a:cubicBezTo>
                    <a:pt x="19" y="0"/>
                    <a:pt x="19" y="0"/>
                    <a:pt x="19" y="0"/>
                  </a:cubicBezTo>
                  <a:cubicBezTo>
                    <a:pt x="19" y="0"/>
                    <a:pt x="19" y="0"/>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83" name="Freeform 175"/>
            <p:cNvSpPr>
              <a:spLocks/>
            </p:cNvSpPr>
            <p:nvPr/>
          </p:nvSpPr>
          <p:spPr bwMode="auto">
            <a:xfrm>
              <a:off x="3222625" y="5353050"/>
              <a:ext cx="11113" cy="4762"/>
            </a:xfrm>
            <a:custGeom>
              <a:avLst/>
              <a:gdLst>
                <a:gd name="T0" fmla="*/ 4 w 4"/>
                <a:gd name="T1" fmla="*/ 0 h 2"/>
                <a:gd name="T2" fmla="*/ 1 w 4"/>
                <a:gd name="T3" fmla="*/ 1 h 2"/>
                <a:gd name="T4" fmla="*/ 2 w 4"/>
                <a:gd name="T5" fmla="*/ 2 h 2"/>
                <a:gd name="T6" fmla="*/ 3 w 4"/>
                <a:gd name="T7" fmla="*/ 1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cubicBezTo>
                    <a:pt x="3" y="1"/>
                    <a:pt x="2" y="1"/>
                    <a:pt x="1" y="1"/>
                  </a:cubicBezTo>
                  <a:cubicBezTo>
                    <a:pt x="0" y="1"/>
                    <a:pt x="1" y="2"/>
                    <a:pt x="2" y="2"/>
                  </a:cubicBezTo>
                  <a:cubicBezTo>
                    <a:pt x="3" y="2"/>
                    <a:pt x="3" y="2"/>
                    <a:pt x="3" y="1"/>
                  </a:cubicBezTo>
                  <a:cubicBezTo>
                    <a:pt x="3" y="1"/>
                    <a:pt x="3" y="1"/>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84" name="Freeform 176"/>
            <p:cNvSpPr>
              <a:spLocks noEditPoints="1"/>
            </p:cNvSpPr>
            <p:nvPr/>
          </p:nvSpPr>
          <p:spPr bwMode="auto">
            <a:xfrm>
              <a:off x="901700" y="4332288"/>
              <a:ext cx="3898900" cy="1554162"/>
            </a:xfrm>
            <a:custGeom>
              <a:avLst/>
              <a:gdLst>
                <a:gd name="T0" fmla="*/ 667 w 1438"/>
                <a:gd name="T1" fmla="*/ 267 h 571"/>
                <a:gd name="T2" fmla="*/ 228 w 1438"/>
                <a:gd name="T3" fmla="*/ 81 h 571"/>
                <a:gd name="T4" fmla="*/ 286 w 1438"/>
                <a:gd name="T5" fmla="*/ 5 h 571"/>
                <a:gd name="T6" fmla="*/ 184 w 1438"/>
                <a:gd name="T7" fmla="*/ 33 h 571"/>
                <a:gd name="T8" fmla="*/ 107 w 1438"/>
                <a:gd name="T9" fmla="*/ 40 h 571"/>
                <a:gd name="T10" fmla="*/ 54 w 1438"/>
                <a:gd name="T11" fmla="*/ 71 h 571"/>
                <a:gd name="T12" fmla="*/ 108 w 1438"/>
                <a:gd name="T13" fmla="*/ 94 h 571"/>
                <a:gd name="T14" fmla="*/ 47 w 1438"/>
                <a:gd name="T15" fmla="*/ 112 h 571"/>
                <a:gd name="T16" fmla="*/ 227 w 1438"/>
                <a:gd name="T17" fmla="*/ 81 h 571"/>
                <a:gd name="T18" fmla="*/ 245 w 1438"/>
                <a:gd name="T19" fmla="*/ 85 h 571"/>
                <a:gd name="T20" fmla="*/ 289 w 1438"/>
                <a:gd name="T21" fmla="*/ 95 h 571"/>
                <a:gd name="T22" fmla="*/ 353 w 1438"/>
                <a:gd name="T23" fmla="*/ 111 h 571"/>
                <a:gd name="T24" fmla="*/ 375 w 1438"/>
                <a:gd name="T25" fmla="*/ 131 h 571"/>
                <a:gd name="T26" fmla="*/ 388 w 1438"/>
                <a:gd name="T27" fmla="*/ 143 h 571"/>
                <a:gd name="T28" fmla="*/ 390 w 1438"/>
                <a:gd name="T29" fmla="*/ 153 h 571"/>
                <a:gd name="T30" fmla="*/ 410 w 1438"/>
                <a:gd name="T31" fmla="*/ 161 h 571"/>
                <a:gd name="T32" fmla="*/ 361 w 1438"/>
                <a:gd name="T33" fmla="*/ 216 h 571"/>
                <a:gd name="T34" fmla="*/ 469 w 1438"/>
                <a:gd name="T35" fmla="*/ 276 h 571"/>
                <a:gd name="T36" fmla="*/ 656 w 1438"/>
                <a:gd name="T37" fmla="*/ 312 h 571"/>
                <a:gd name="T38" fmla="*/ 810 w 1438"/>
                <a:gd name="T39" fmla="*/ 334 h 571"/>
                <a:gd name="T40" fmla="*/ 845 w 1438"/>
                <a:gd name="T41" fmla="*/ 384 h 571"/>
                <a:gd name="T42" fmla="*/ 995 w 1438"/>
                <a:gd name="T43" fmla="*/ 537 h 571"/>
                <a:gd name="T44" fmla="*/ 1018 w 1438"/>
                <a:gd name="T45" fmla="*/ 559 h 571"/>
                <a:gd name="T46" fmla="*/ 1034 w 1438"/>
                <a:gd name="T47" fmla="*/ 564 h 571"/>
                <a:gd name="T48" fmla="*/ 1050 w 1438"/>
                <a:gd name="T49" fmla="*/ 570 h 571"/>
                <a:gd name="T50" fmla="*/ 1174 w 1438"/>
                <a:gd name="T51" fmla="*/ 502 h 571"/>
                <a:gd name="T52" fmla="*/ 1363 w 1438"/>
                <a:gd name="T53" fmla="*/ 440 h 571"/>
                <a:gd name="T54" fmla="*/ 1315 w 1438"/>
                <a:gd name="T55" fmla="*/ 376 h 571"/>
                <a:gd name="T56" fmla="*/ 1225 w 1438"/>
                <a:gd name="T57" fmla="*/ 369 h 571"/>
                <a:gd name="T58" fmla="*/ 1123 w 1438"/>
                <a:gd name="T59" fmla="*/ 338 h 571"/>
                <a:gd name="T60" fmla="*/ 933 w 1438"/>
                <a:gd name="T61" fmla="*/ 329 h 571"/>
                <a:gd name="T62" fmla="*/ 818 w 1438"/>
                <a:gd name="T63" fmla="*/ 324 h 571"/>
                <a:gd name="T64" fmla="*/ 770 w 1438"/>
                <a:gd name="T65" fmla="*/ 292 h 571"/>
                <a:gd name="T66" fmla="*/ 657 w 1438"/>
                <a:gd name="T67" fmla="*/ 277 h 571"/>
                <a:gd name="T68" fmla="*/ 755 w 1438"/>
                <a:gd name="T69" fmla="*/ 263 h 571"/>
                <a:gd name="T70" fmla="*/ 813 w 1438"/>
                <a:gd name="T71" fmla="*/ 261 h 571"/>
                <a:gd name="T72" fmla="*/ 933 w 1438"/>
                <a:gd name="T73" fmla="*/ 242 h 571"/>
                <a:gd name="T74" fmla="*/ 942 w 1438"/>
                <a:gd name="T75" fmla="*/ 231 h 571"/>
                <a:gd name="T76" fmla="*/ 983 w 1438"/>
                <a:gd name="T77" fmla="*/ 218 h 571"/>
                <a:gd name="T78" fmla="*/ 1099 w 1438"/>
                <a:gd name="T79" fmla="*/ 199 h 571"/>
                <a:gd name="T80" fmla="*/ 1107 w 1438"/>
                <a:gd name="T81" fmla="*/ 187 h 571"/>
                <a:gd name="T82" fmla="*/ 1227 w 1438"/>
                <a:gd name="T83" fmla="*/ 168 h 571"/>
                <a:gd name="T84" fmla="*/ 1180 w 1438"/>
                <a:gd name="T85" fmla="*/ 162 h 571"/>
                <a:gd name="T86" fmla="*/ 1196 w 1438"/>
                <a:gd name="T87" fmla="*/ 156 h 571"/>
                <a:gd name="T88" fmla="*/ 1181 w 1438"/>
                <a:gd name="T89" fmla="*/ 147 h 571"/>
                <a:gd name="T90" fmla="*/ 1168 w 1438"/>
                <a:gd name="T91" fmla="*/ 135 h 571"/>
                <a:gd name="T92" fmla="*/ 1103 w 1438"/>
                <a:gd name="T93" fmla="*/ 133 h 571"/>
                <a:gd name="T94" fmla="*/ 1055 w 1438"/>
                <a:gd name="T95" fmla="*/ 113 h 571"/>
                <a:gd name="T96" fmla="*/ 987 w 1438"/>
                <a:gd name="T97" fmla="*/ 150 h 571"/>
                <a:gd name="T98" fmla="*/ 821 w 1438"/>
                <a:gd name="T99" fmla="*/ 129 h 571"/>
                <a:gd name="T100" fmla="*/ 873 w 1438"/>
                <a:gd name="T101" fmla="*/ 106 h 571"/>
                <a:gd name="T102" fmla="*/ 903 w 1438"/>
                <a:gd name="T103" fmla="*/ 100 h 571"/>
                <a:gd name="T104" fmla="*/ 977 w 1438"/>
                <a:gd name="T105" fmla="*/ 83 h 571"/>
                <a:gd name="T106" fmla="*/ 1033 w 1438"/>
                <a:gd name="T107" fmla="*/ 73 h 571"/>
                <a:gd name="T108" fmla="*/ 957 w 1438"/>
                <a:gd name="T109" fmla="*/ 68 h 571"/>
                <a:gd name="T110" fmla="*/ 925 w 1438"/>
                <a:gd name="T111" fmla="*/ 59 h 571"/>
                <a:gd name="T112" fmla="*/ 885 w 1438"/>
                <a:gd name="T113" fmla="*/ 74 h 571"/>
                <a:gd name="T114" fmla="*/ 868 w 1438"/>
                <a:gd name="T115" fmla="*/ 69 h 571"/>
                <a:gd name="T116" fmla="*/ 782 w 1438"/>
                <a:gd name="T117" fmla="*/ 60 h 571"/>
                <a:gd name="T118" fmla="*/ 694 w 1438"/>
                <a:gd name="T119" fmla="*/ 51 h 571"/>
                <a:gd name="T120" fmla="*/ 580 w 1438"/>
                <a:gd name="T121" fmla="*/ 34 h 571"/>
                <a:gd name="T122" fmla="*/ 509 w 1438"/>
                <a:gd name="T123" fmla="*/ 39 h 571"/>
                <a:gd name="T124" fmla="*/ 339 w 1438"/>
                <a:gd name="T125" fmla="*/ 5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38" h="571">
                  <a:moveTo>
                    <a:pt x="104" y="35"/>
                  </a:moveTo>
                  <a:cubicBezTo>
                    <a:pt x="104" y="35"/>
                    <a:pt x="104" y="35"/>
                    <a:pt x="104" y="35"/>
                  </a:cubicBezTo>
                  <a:cubicBezTo>
                    <a:pt x="104" y="35"/>
                    <a:pt x="104" y="35"/>
                    <a:pt x="104" y="35"/>
                  </a:cubicBezTo>
                  <a:cubicBezTo>
                    <a:pt x="104" y="35"/>
                    <a:pt x="104" y="35"/>
                    <a:pt x="104" y="35"/>
                  </a:cubicBezTo>
                  <a:cubicBezTo>
                    <a:pt x="104" y="35"/>
                    <a:pt x="104" y="35"/>
                    <a:pt x="104" y="35"/>
                  </a:cubicBezTo>
                  <a:moveTo>
                    <a:pt x="738" y="305"/>
                  </a:moveTo>
                  <a:cubicBezTo>
                    <a:pt x="742" y="305"/>
                    <a:pt x="745" y="305"/>
                    <a:pt x="749" y="305"/>
                  </a:cubicBezTo>
                  <a:cubicBezTo>
                    <a:pt x="745" y="305"/>
                    <a:pt x="742" y="305"/>
                    <a:pt x="738" y="305"/>
                  </a:cubicBezTo>
                  <a:moveTo>
                    <a:pt x="733" y="305"/>
                  </a:moveTo>
                  <a:cubicBezTo>
                    <a:pt x="733" y="305"/>
                    <a:pt x="735" y="305"/>
                    <a:pt x="738" y="305"/>
                  </a:cubicBezTo>
                  <a:cubicBezTo>
                    <a:pt x="735" y="305"/>
                    <a:pt x="733" y="305"/>
                    <a:pt x="733" y="305"/>
                  </a:cubicBezTo>
                  <a:moveTo>
                    <a:pt x="667" y="267"/>
                  </a:moveTo>
                  <a:cubicBezTo>
                    <a:pt x="667" y="267"/>
                    <a:pt x="668" y="267"/>
                    <a:pt x="668" y="267"/>
                  </a:cubicBezTo>
                  <a:cubicBezTo>
                    <a:pt x="668" y="267"/>
                    <a:pt x="668" y="267"/>
                    <a:pt x="668" y="267"/>
                  </a:cubicBezTo>
                  <a:cubicBezTo>
                    <a:pt x="668" y="267"/>
                    <a:pt x="668" y="267"/>
                    <a:pt x="668" y="267"/>
                  </a:cubicBezTo>
                  <a:cubicBezTo>
                    <a:pt x="668" y="267"/>
                    <a:pt x="668" y="267"/>
                    <a:pt x="668" y="267"/>
                  </a:cubicBezTo>
                  <a:cubicBezTo>
                    <a:pt x="667" y="267"/>
                    <a:pt x="667" y="267"/>
                    <a:pt x="667" y="267"/>
                  </a:cubicBezTo>
                  <a:cubicBezTo>
                    <a:pt x="666" y="268"/>
                    <a:pt x="665" y="268"/>
                    <a:pt x="664" y="268"/>
                  </a:cubicBezTo>
                  <a:cubicBezTo>
                    <a:pt x="665" y="268"/>
                    <a:pt x="666" y="268"/>
                    <a:pt x="666" y="267"/>
                  </a:cubicBezTo>
                  <a:cubicBezTo>
                    <a:pt x="667" y="267"/>
                    <a:pt x="667" y="267"/>
                    <a:pt x="667" y="267"/>
                  </a:cubicBezTo>
                  <a:cubicBezTo>
                    <a:pt x="667" y="267"/>
                    <a:pt x="667" y="267"/>
                    <a:pt x="667" y="267"/>
                  </a:cubicBezTo>
                  <a:moveTo>
                    <a:pt x="802" y="259"/>
                  </a:moveTo>
                  <a:cubicBezTo>
                    <a:pt x="802" y="259"/>
                    <a:pt x="802" y="259"/>
                    <a:pt x="802" y="259"/>
                  </a:cubicBezTo>
                  <a:cubicBezTo>
                    <a:pt x="802" y="259"/>
                    <a:pt x="802" y="259"/>
                    <a:pt x="802" y="259"/>
                  </a:cubicBezTo>
                  <a:cubicBezTo>
                    <a:pt x="802" y="259"/>
                    <a:pt x="802" y="259"/>
                    <a:pt x="802" y="259"/>
                  </a:cubicBezTo>
                  <a:cubicBezTo>
                    <a:pt x="802" y="259"/>
                    <a:pt x="802" y="259"/>
                    <a:pt x="802" y="259"/>
                  </a:cubicBezTo>
                  <a:cubicBezTo>
                    <a:pt x="802" y="259"/>
                    <a:pt x="802" y="259"/>
                    <a:pt x="802" y="259"/>
                  </a:cubicBezTo>
                  <a:cubicBezTo>
                    <a:pt x="802" y="259"/>
                    <a:pt x="802" y="259"/>
                    <a:pt x="802" y="259"/>
                  </a:cubicBezTo>
                  <a:moveTo>
                    <a:pt x="414" y="177"/>
                  </a:moveTo>
                  <a:cubicBezTo>
                    <a:pt x="414" y="177"/>
                    <a:pt x="414" y="177"/>
                    <a:pt x="415" y="177"/>
                  </a:cubicBezTo>
                  <a:cubicBezTo>
                    <a:pt x="414" y="177"/>
                    <a:pt x="414" y="177"/>
                    <a:pt x="414" y="177"/>
                  </a:cubicBezTo>
                  <a:cubicBezTo>
                    <a:pt x="414" y="177"/>
                    <a:pt x="414" y="177"/>
                    <a:pt x="414" y="177"/>
                  </a:cubicBezTo>
                  <a:moveTo>
                    <a:pt x="413" y="165"/>
                  </a:moveTo>
                  <a:cubicBezTo>
                    <a:pt x="413" y="165"/>
                    <a:pt x="414" y="165"/>
                    <a:pt x="414" y="165"/>
                  </a:cubicBezTo>
                  <a:cubicBezTo>
                    <a:pt x="414" y="165"/>
                    <a:pt x="414" y="165"/>
                    <a:pt x="415" y="165"/>
                  </a:cubicBezTo>
                  <a:cubicBezTo>
                    <a:pt x="415" y="165"/>
                    <a:pt x="415" y="165"/>
                    <a:pt x="415" y="165"/>
                  </a:cubicBezTo>
                  <a:cubicBezTo>
                    <a:pt x="414" y="165"/>
                    <a:pt x="414" y="165"/>
                    <a:pt x="413" y="165"/>
                  </a:cubicBezTo>
                  <a:moveTo>
                    <a:pt x="190" y="92"/>
                  </a:moveTo>
                  <a:cubicBezTo>
                    <a:pt x="190" y="92"/>
                    <a:pt x="190" y="92"/>
                    <a:pt x="190" y="92"/>
                  </a:cubicBezTo>
                  <a:cubicBezTo>
                    <a:pt x="190" y="92"/>
                    <a:pt x="190" y="92"/>
                    <a:pt x="190" y="92"/>
                  </a:cubicBezTo>
                  <a:cubicBezTo>
                    <a:pt x="190" y="92"/>
                    <a:pt x="190" y="92"/>
                    <a:pt x="190" y="92"/>
                  </a:cubicBezTo>
                  <a:moveTo>
                    <a:pt x="228" y="81"/>
                  </a:moveTo>
                  <a:cubicBezTo>
                    <a:pt x="229" y="81"/>
                    <a:pt x="230" y="81"/>
                    <a:pt x="230" y="81"/>
                  </a:cubicBezTo>
                  <a:cubicBezTo>
                    <a:pt x="231" y="81"/>
                    <a:pt x="230" y="81"/>
                    <a:pt x="228" y="81"/>
                  </a:cubicBezTo>
                  <a:moveTo>
                    <a:pt x="60" y="73"/>
                  </a:moveTo>
                  <a:cubicBezTo>
                    <a:pt x="60" y="73"/>
                    <a:pt x="61" y="73"/>
                    <a:pt x="61" y="73"/>
                  </a:cubicBezTo>
                  <a:cubicBezTo>
                    <a:pt x="62" y="73"/>
                    <a:pt x="64" y="73"/>
                    <a:pt x="65" y="73"/>
                  </a:cubicBezTo>
                  <a:cubicBezTo>
                    <a:pt x="64" y="73"/>
                    <a:pt x="64" y="73"/>
                    <a:pt x="63" y="73"/>
                  </a:cubicBezTo>
                  <a:cubicBezTo>
                    <a:pt x="62" y="73"/>
                    <a:pt x="61" y="73"/>
                    <a:pt x="60" y="73"/>
                  </a:cubicBezTo>
                  <a:moveTo>
                    <a:pt x="65" y="73"/>
                  </a:moveTo>
                  <a:cubicBezTo>
                    <a:pt x="66" y="73"/>
                    <a:pt x="66" y="73"/>
                    <a:pt x="67" y="73"/>
                  </a:cubicBezTo>
                  <a:cubicBezTo>
                    <a:pt x="71" y="73"/>
                    <a:pt x="74" y="72"/>
                    <a:pt x="74" y="72"/>
                  </a:cubicBezTo>
                  <a:cubicBezTo>
                    <a:pt x="75" y="72"/>
                    <a:pt x="74" y="73"/>
                    <a:pt x="73" y="73"/>
                  </a:cubicBezTo>
                  <a:cubicBezTo>
                    <a:pt x="73" y="73"/>
                    <a:pt x="72" y="73"/>
                    <a:pt x="71" y="73"/>
                  </a:cubicBezTo>
                  <a:cubicBezTo>
                    <a:pt x="69" y="73"/>
                    <a:pt x="67" y="73"/>
                    <a:pt x="65" y="73"/>
                  </a:cubicBezTo>
                  <a:moveTo>
                    <a:pt x="333" y="0"/>
                  </a:moveTo>
                  <a:cubicBezTo>
                    <a:pt x="331" y="0"/>
                    <a:pt x="328" y="0"/>
                    <a:pt x="326" y="0"/>
                  </a:cubicBezTo>
                  <a:cubicBezTo>
                    <a:pt x="320" y="1"/>
                    <a:pt x="314" y="1"/>
                    <a:pt x="310" y="1"/>
                  </a:cubicBezTo>
                  <a:cubicBezTo>
                    <a:pt x="306" y="1"/>
                    <a:pt x="304" y="1"/>
                    <a:pt x="305" y="1"/>
                  </a:cubicBezTo>
                  <a:cubicBezTo>
                    <a:pt x="305" y="0"/>
                    <a:pt x="305" y="0"/>
                    <a:pt x="304" y="0"/>
                  </a:cubicBezTo>
                  <a:cubicBezTo>
                    <a:pt x="303" y="0"/>
                    <a:pt x="301" y="0"/>
                    <a:pt x="299" y="1"/>
                  </a:cubicBezTo>
                  <a:cubicBezTo>
                    <a:pt x="295" y="1"/>
                    <a:pt x="294" y="3"/>
                    <a:pt x="290" y="4"/>
                  </a:cubicBezTo>
                  <a:cubicBezTo>
                    <a:pt x="288" y="5"/>
                    <a:pt x="287" y="5"/>
                    <a:pt x="286" y="5"/>
                  </a:cubicBezTo>
                  <a:cubicBezTo>
                    <a:pt x="285" y="5"/>
                    <a:pt x="285" y="5"/>
                    <a:pt x="286" y="5"/>
                  </a:cubicBezTo>
                  <a:cubicBezTo>
                    <a:pt x="287" y="4"/>
                    <a:pt x="284" y="3"/>
                    <a:pt x="278" y="3"/>
                  </a:cubicBezTo>
                  <a:cubicBezTo>
                    <a:pt x="277" y="3"/>
                    <a:pt x="277" y="3"/>
                    <a:pt x="276" y="3"/>
                  </a:cubicBezTo>
                  <a:cubicBezTo>
                    <a:pt x="272" y="3"/>
                    <a:pt x="271" y="3"/>
                    <a:pt x="272" y="3"/>
                  </a:cubicBezTo>
                  <a:cubicBezTo>
                    <a:pt x="273" y="4"/>
                    <a:pt x="259" y="4"/>
                    <a:pt x="246" y="7"/>
                  </a:cubicBezTo>
                  <a:cubicBezTo>
                    <a:pt x="238" y="9"/>
                    <a:pt x="230" y="11"/>
                    <a:pt x="219" y="11"/>
                  </a:cubicBezTo>
                  <a:cubicBezTo>
                    <a:pt x="218" y="11"/>
                    <a:pt x="217" y="12"/>
                    <a:pt x="216" y="12"/>
                  </a:cubicBezTo>
                  <a:cubicBezTo>
                    <a:pt x="212" y="12"/>
                    <a:pt x="208" y="11"/>
                    <a:pt x="205" y="11"/>
                  </a:cubicBezTo>
                  <a:cubicBezTo>
                    <a:pt x="201" y="11"/>
                    <a:pt x="197" y="10"/>
                    <a:pt x="195" y="10"/>
                  </a:cubicBezTo>
                  <a:cubicBezTo>
                    <a:pt x="194" y="10"/>
                    <a:pt x="193" y="10"/>
                    <a:pt x="193" y="10"/>
                  </a:cubicBezTo>
                  <a:cubicBezTo>
                    <a:pt x="189" y="11"/>
                    <a:pt x="186" y="11"/>
                    <a:pt x="183" y="12"/>
                  </a:cubicBezTo>
                  <a:cubicBezTo>
                    <a:pt x="178" y="14"/>
                    <a:pt x="177" y="18"/>
                    <a:pt x="178" y="22"/>
                  </a:cubicBezTo>
                  <a:cubicBezTo>
                    <a:pt x="179" y="26"/>
                    <a:pt x="186" y="29"/>
                    <a:pt x="187" y="29"/>
                  </a:cubicBezTo>
                  <a:cubicBezTo>
                    <a:pt x="187" y="29"/>
                    <a:pt x="188" y="29"/>
                    <a:pt x="188" y="29"/>
                  </a:cubicBezTo>
                  <a:cubicBezTo>
                    <a:pt x="188" y="29"/>
                    <a:pt x="188" y="29"/>
                    <a:pt x="188" y="29"/>
                  </a:cubicBezTo>
                  <a:cubicBezTo>
                    <a:pt x="189" y="29"/>
                    <a:pt x="191" y="29"/>
                    <a:pt x="192" y="30"/>
                  </a:cubicBezTo>
                  <a:cubicBezTo>
                    <a:pt x="193" y="30"/>
                    <a:pt x="186" y="33"/>
                    <a:pt x="194" y="34"/>
                  </a:cubicBezTo>
                  <a:cubicBezTo>
                    <a:pt x="200" y="34"/>
                    <a:pt x="200" y="36"/>
                    <a:pt x="197" y="36"/>
                  </a:cubicBezTo>
                  <a:cubicBezTo>
                    <a:pt x="196" y="36"/>
                    <a:pt x="194" y="36"/>
                    <a:pt x="192" y="35"/>
                  </a:cubicBezTo>
                  <a:cubicBezTo>
                    <a:pt x="185" y="34"/>
                    <a:pt x="185" y="32"/>
                    <a:pt x="185" y="32"/>
                  </a:cubicBezTo>
                  <a:cubicBezTo>
                    <a:pt x="185" y="32"/>
                    <a:pt x="185" y="32"/>
                    <a:pt x="184" y="33"/>
                  </a:cubicBezTo>
                  <a:cubicBezTo>
                    <a:pt x="182" y="34"/>
                    <a:pt x="190" y="35"/>
                    <a:pt x="189" y="36"/>
                  </a:cubicBezTo>
                  <a:cubicBezTo>
                    <a:pt x="187" y="37"/>
                    <a:pt x="186" y="37"/>
                    <a:pt x="186" y="37"/>
                  </a:cubicBezTo>
                  <a:cubicBezTo>
                    <a:pt x="186" y="37"/>
                    <a:pt x="186" y="37"/>
                    <a:pt x="186" y="37"/>
                  </a:cubicBezTo>
                  <a:cubicBezTo>
                    <a:pt x="187" y="37"/>
                    <a:pt x="186" y="36"/>
                    <a:pt x="185" y="36"/>
                  </a:cubicBezTo>
                  <a:cubicBezTo>
                    <a:pt x="185" y="36"/>
                    <a:pt x="185" y="36"/>
                    <a:pt x="185" y="36"/>
                  </a:cubicBezTo>
                  <a:cubicBezTo>
                    <a:pt x="185" y="36"/>
                    <a:pt x="184" y="36"/>
                    <a:pt x="182" y="37"/>
                  </a:cubicBezTo>
                  <a:cubicBezTo>
                    <a:pt x="180" y="37"/>
                    <a:pt x="177" y="38"/>
                    <a:pt x="174" y="38"/>
                  </a:cubicBezTo>
                  <a:cubicBezTo>
                    <a:pt x="172" y="38"/>
                    <a:pt x="171" y="37"/>
                    <a:pt x="169" y="37"/>
                  </a:cubicBezTo>
                  <a:cubicBezTo>
                    <a:pt x="160" y="36"/>
                    <a:pt x="161" y="34"/>
                    <a:pt x="162" y="32"/>
                  </a:cubicBezTo>
                  <a:cubicBezTo>
                    <a:pt x="163" y="31"/>
                    <a:pt x="162" y="31"/>
                    <a:pt x="159" y="31"/>
                  </a:cubicBezTo>
                  <a:cubicBezTo>
                    <a:pt x="158" y="31"/>
                    <a:pt x="156" y="31"/>
                    <a:pt x="154" y="31"/>
                  </a:cubicBezTo>
                  <a:cubicBezTo>
                    <a:pt x="151" y="32"/>
                    <a:pt x="149" y="32"/>
                    <a:pt x="146" y="32"/>
                  </a:cubicBezTo>
                  <a:cubicBezTo>
                    <a:pt x="145" y="32"/>
                    <a:pt x="144" y="32"/>
                    <a:pt x="143" y="32"/>
                  </a:cubicBezTo>
                  <a:cubicBezTo>
                    <a:pt x="143" y="32"/>
                    <a:pt x="143" y="32"/>
                    <a:pt x="143" y="32"/>
                  </a:cubicBezTo>
                  <a:cubicBezTo>
                    <a:pt x="137" y="32"/>
                    <a:pt x="131" y="32"/>
                    <a:pt x="121" y="33"/>
                  </a:cubicBezTo>
                  <a:cubicBezTo>
                    <a:pt x="111" y="34"/>
                    <a:pt x="105" y="35"/>
                    <a:pt x="104" y="35"/>
                  </a:cubicBezTo>
                  <a:cubicBezTo>
                    <a:pt x="104" y="35"/>
                    <a:pt x="103" y="37"/>
                    <a:pt x="109" y="39"/>
                  </a:cubicBezTo>
                  <a:cubicBezTo>
                    <a:pt x="115" y="40"/>
                    <a:pt x="118" y="41"/>
                    <a:pt x="115" y="41"/>
                  </a:cubicBezTo>
                  <a:cubicBezTo>
                    <a:pt x="115" y="41"/>
                    <a:pt x="115" y="41"/>
                    <a:pt x="115" y="41"/>
                  </a:cubicBezTo>
                  <a:cubicBezTo>
                    <a:pt x="110" y="41"/>
                    <a:pt x="107" y="41"/>
                    <a:pt x="107" y="40"/>
                  </a:cubicBezTo>
                  <a:cubicBezTo>
                    <a:pt x="107" y="40"/>
                    <a:pt x="107" y="40"/>
                    <a:pt x="107" y="40"/>
                  </a:cubicBezTo>
                  <a:cubicBezTo>
                    <a:pt x="106" y="40"/>
                    <a:pt x="93" y="44"/>
                    <a:pt x="106" y="46"/>
                  </a:cubicBezTo>
                  <a:cubicBezTo>
                    <a:pt x="118" y="47"/>
                    <a:pt x="128" y="48"/>
                    <a:pt x="132" y="48"/>
                  </a:cubicBezTo>
                  <a:cubicBezTo>
                    <a:pt x="132" y="48"/>
                    <a:pt x="133" y="48"/>
                    <a:pt x="133" y="48"/>
                  </a:cubicBezTo>
                  <a:cubicBezTo>
                    <a:pt x="133" y="48"/>
                    <a:pt x="133" y="48"/>
                    <a:pt x="134" y="48"/>
                  </a:cubicBezTo>
                  <a:cubicBezTo>
                    <a:pt x="134" y="48"/>
                    <a:pt x="135" y="48"/>
                    <a:pt x="135" y="49"/>
                  </a:cubicBezTo>
                  <a:cubicBezTo>
                    <a:pt x="135" y="49"/>
                    <a:pt x="136" y="49"/>
                    <a:pt x="136" y="49"/>
                  </a:cubicBezTo>
                  <a:cubicBezTo>
                    <a:pt x="138" y="49"/>
                    <a:pt x="142" y="48"/>
                    <a:pt x="149" y="47"/>
                  </a:cubicBezTo>
                  <a:cubicBezTo>
                    <a:pt x="152" y="47"/>
                    <a:pt x="155" y="47"/>
                    <a:pt x="157" y="47"/>
                  </a:cubicBezTo>
                  <a:cubicBezTo>
                    <a:pt x="161" y="47"/>
                    <a:pt x="163" y="47"/>
                    <a:pt x="160" y="48"/>
                  </a:cubicBezTo>
                  <a:cubicBezTo>
                    <a:pt x="156" y="49"/>
                    <a:pt x="158" y="54"/>
                    <a:pt x="142" y="56"/>
                  </a:cubicBezTo>
                  <a:cubicBezTo>
                    <a:pt x="134" y="56"/>
                    <a:pt x="125" y="57"/>
                    <a:pt x="117" y="57"/>
                  </a:cubicBezTo>
                  <a:cubicBezTo>
                    <a:pt x="100" y="59"/>
                    <a:pt x="90" y="61"/>
                    <a:pt x="87" y="61"/>
                  </a:cubicBezTo>
                  <a:cubicBezTo>
                    <a:pt x="87" y="61"/>
                    <a:pt x="87" y="61"/>
                    <a:pt x="87" y="61"/>
                  </a:cubicBezTo>
                  <a:cubicBezTo>
                    <a:pt x="86" y="61"/>
                    <a:pt x="85" y="61"/>
                    <a:pt x="85" y="61"/>
                  </a:cubicBezTo>
                  <a:cubicBezTo>
                    <a:pt x="84" y="61"/>
                    <a:pt x="83" y="61"/>
                    <a:pt x="84" y="62"/>
                  </a:cubicBezTo>
                  <a:cubicBezTo>
                    <a:pt x="85" y="62"/>
                    <a:pt x="76" y="62"/>
                    <a:pt x="69" y="63"/>
                  </a:cubicBezTo>
                  <a:cubicBezTo>
                    <a:pt x="63" y="65"/>
                    <a:pt x="58" y="66"/>
                    <a:pt x="58" y="66"/>
                  </a:cubicBezTo>
                  <a:cubicBezTo>
                    <a:pt x="58" y="66"/>
                    <a:pt x="52" y="67"/>
                    <a:pt x="51" y="69"/>
                  </a:cubicBezTo>
                  <a:cubicBezTo>
                    <a:pt x="50" y="70"/>
                    <a:pt x="52" y="71"/>
                    <a:pt x="54" y="71"/>
                  </a:cubicBezTo>
                  <a:cubicBezTo>
                    <a:pt x="54" y="71"/>
                    <a:pt x="54" y="71"/>
                    <a:pt x="54" y="71"/>
                  </a:cubicBezTo>
                  <a:cubicBezTo>
                    <a:pt x="54" y="71"/>
                    <a:pt x="54" y="71"/>
                    <a:pt x="54" y="71"/>
                  </a:cubicBezTo>
                  <a:cubicBezTo>
                    <a:pt x="55" y="71"/>
                    <a:pt x="55" y="72"/>
                    <a:pt x="54" y="72"/>
                  </a:cubicBezTo>
                  <a:cubicBezTo>
                    <a:pt x="54" y="72"/>
                    <a:pt x="56" y="73"/>
                    <a:pt x="60" y="73"/>
                  </a:cubicBezTo>
                  <a:cubicBezTo>
                    <a:pt x="57" y="73"/>
                    <a:pt x="53" y="74"/>
                    <a:pt x="52" y="75"/>
                  </a:cubicBezTo>
                  <a:cubicBezTo>
                    <a:pt x="49" y="77"/>
                    <a:pt x="57" y="81"/>
                    <a:pt x="65" y="81"/>
                  </a:cubicBezTo>
                  <a:cubicBezTo>
                    <a:pt x="67" y="81"/>
                    <a:pt x="68" y="81"/>
                    <a:pt x="70" y="80"/>
                  </a:cubicBezTo>
                  <a:cubicBezTo>
                    <a:pt x="73" y="79"/>
                    <a:pt x="75" y="79"/>
                    <a:pt x="76" y="79"/>
                  </a:cubicBezTo>
                  <a:cubicBezTo>
                    <a:pt x="77" y="79"/>
                    <a:pt x="76" y="80"/>
                    <a:pt x="72" y="82"/>
                  </a:cubicBezTo>
                  <a:cubicBezTo>
                    <a:pt x="67" y="85"/>
                    <a:pt x="69" y="89"/>
                    <a:pt x="65" y="89"/>
                  </a:cubicBezTo>
                  <a:cubicBezTo>
                    <a:pt x="63" y="90"/>
                    <a:pt x="63" y="90"/>
                    <a:pt x="66" y="90"/>
                  </a:cubicBezTo>
                  <a:cubicBezTo>
                    <a:pt x="67" y="90"/>
                    <a:pt x="69" y="90"/>
                    <a:pt x="70" y="90"/>
                  </a:cubicBezTo>
                  <a:cubicBezTo>
                    <a:pt x="74" y="90"/>
                    <a:pt x="76" y="90"/>
                    <a:pt x="78" y="90"/>
                  </a:cubicBezTo>
                  <a:cubicBezTo>
                    <a:pt x="80" y="90"/>
                    <a:pt x="81" y="90"/>
                    <a:pt x="81" y="90"/>
                  </a:cubicBezTo>
                  <a:cubicBezTo>
                    <a:pt x="82" y="91"/>
                    <a:pt x="87" y="91"/>
                    <a:pt x="88" y="92"/>
                  </a:cubicBezTo>
                  <a:cubicBezTo>
                    <a:pt x="89" y="93"/>
                    <a:pt x="89" y="93"/>
                    <a:pt x="90" y="93"/>
                  </a:cubicBezTo>
                  <a:cubicBezTo>
                    <a:pt x="91" y="93"/>
                    <a:pt x="93" y="93"/>
                    <a:pt x="95" y="92"/>
                  </a:cubicBezTo>
                  <a:cubicBezTo>
                    <a:pt x="96" y="92"/>
                    <a:pt x="97" y="92"/>
                    <a:pt x="97" y="92"/>
                  </a:cubicBezTo>
                  <a:cubicBezTo>
                    <a:pt x="98" y="92"/>
                    <a:pt x="98" y="92"/>
                    <a:pt x="99" y="92"/>
                  </a:cubicBezTo>
                  <a:cubicBezTo>
                    <a:pt x="100" y="93"/>
                    <a:pt x="101" y="93"/>
                    <a:pt x="104" y="93"/>
                  </a:cubicBezTo>
                  <a:cubicBezTo>
                    <a:pt x="105" y="93"/>
                    <a:pt x="105" y="93"/>
                    <a:pt x="106" y="93"/>
                  </a:cubicBezTo>
                  <a:cubicBezTo>
                    <a:pt x="109" y="93"/>
                    <a:pt x="111" y="93"/>
                    <a:pt x="112" y="93"/>
                  </a:cubicBezTo>
                  <a:cubicBezTo>
                    <a:pt x="113" y="93"/>
                    <a:pt x="112" y="93"/>
                    <a:pt x="108" y="94"/>
                  </a:cubicBezTo>
                  <a:cubicBezTo>
                    <a:pt x="103" y="95"/>
                    <a:pt x="100" y="98"/>
                    <a:pt x="96" y="99"/>
                  </a:cubicBezTo>
                  <a:cubicBezTo>
                    <a:pt x="93" y="100"/>
                    <a:pt x="86" y="102"/>
                    <a:pt x="81" y="103"/>
                  </a:cubicBezTo>
                  <a:cubicBezTo>
                    <a:pt x="75" y="104"/>
                    <a:pt x="62" y="105"/>
                    <a:pt x="52" y="107"/>
                  </a:cubicBezTo>
                  <a:cubicBezTo>
                    <a:pt x="42" y="108"/>
                    <a:pt x="38" y="110"/>
                    <a:pt x="37" y="111"/>
                  </a:cubicBezTo>
                  <a:cubicBezTo>
                    <a:pt x="37" y="111"/>
                    <a:pt x="37" y="111"/>
                    <a:pt x="36" y="111"/>
                  </a:cubicBezTo>
                  <a:cubicBezTo>
                    <a:pt x="36" y="111"/>
                    <a:pt x="34" y="110"/>
                    <a:pt x="33" y="110"/>
                  </a:cubicBezTo>
                  <a:cubicBezTo>
                    <a:pt x="31" y="110"/>
                    <a:pt x="29" y="110"/>
                    <a:pt x="27" y="110"/>
                  </a:cubicBezTo>
                  <a:cubicBezTo>
                    <a:pt x="24" y="110"/>
                    <a:pt x="20" y="110"/>
                    <a:pt x="15" y="111"/>
                  </a:cubicBezTo>
                  <a:cubicBezTo>
                    <a:pt x="8" y="113"/>
                    <a:pt x="3" y="114"/>
                    <a:pt x="0" y="115"/>
                  </a:cubicBezTo>
                  <a:cubicBezTo>
                    <a:pt x="1" y="115"/>
                    <a:pt x="1" y="114"/>
                    <a:pt x="1" y="114"/>
                  </a:cubicBezTo>
                  <a:cubicBezTo>
                    <a:pt x="1" y="114"/>
                    <a:pt x="2" y="115"/>
                    <a:pt x="2" y="115"/>
                  </a:cubicBezTo>
                  <a:cubicBezTo>
                    <a:pt x="2" y="115"/>
                    <a:pt x="2" y="115"/>
                    <a:pt x="3" y="115"/>
                  </a:cubicBezTo>
                  <a:cubicBezTo>
                    <a:pt x="3" y="115"/>
                    <a:pt x="4" y="115"/>
                    <a:pt x="5" y="115"/>
                  </a:cubicBezTo>
                  <a:cubicBezTo>
                    <a:pt x="6" y="114"/>
                    <a:pt x="13" y="115"/>
                    <a:pt x="18" y="114"/>
                  </a:cubicBezTo>
                  <a:cubicBezTo>
                    <a:pt x="22" y="113"/>
                    <a:pt x="26" y="113"/>
                    <a:pt x="27" y="113"/>
                  </a:cubicBezTo>
                  <a:cubicBezTo>
                    <a:pt x="27" y="113"/>
                    <a:pt x="27" y="113"/>
                    <a:pt x="26" y="113"/>
                  </a:cubicBezTo>
                  <a:cubicBezTo>
                    <a:pt x="25" y="113"/>
                    <a:pt x="26" y="113"/>
                    <a:pt x="28" y="113"/>
                  </a:cubicBezTo>
                  <a:cubicBezTo>
                    <a:pt x="28" y="113"/>
                    <a:pt x="28" y="113"/>
                    <a:pt x="29" y="113"/>
                  </a:cubicBezTo>
                  <a:cubicBezTo>
                    <a:pt x="31" y="113"/>
                    <a:pt x="36" y="113"/>
                    <a:pt x="41" y="112"/>
                  </a:cubicBezTo>
                  <a:cubicBezTo>
                    <a:pt x="43" y="112"/>
                    <a:pt x="45" y="112"/>
                    <a:pt x="46" y="112"/>
                  </a:cubicBezTo>
                  <a:cubicBezTo>
                    <a:pt x="47" y="112"/>
                    <a:pt x="47" y="112"/>
                    <a:pt x="47" y="112"/>
                  </a:cubicBezTo>
                  <a:cubicBezTo>
                    <a:pt x="46" y="112"/>
                    <a:pt x="46" y="113"/>
                    <a:pt x="47" y="113"/>
                  </a:cubicBezTo>
                  <a:cubicBezTo>
                    <a:pt x="47" y="113"/>
                    <a:pt x="48" y="112"/>
                    <a:pt x="48" y="112"/>
                  </a:cubicBezTo>
                  <a:cubicBezTo>
                    <a:pt x="50" y="112"/>
                    <a:pt x="54" y="111"/>
                    <a:pt x="57" y="110"/>
                  </a:cubicBezTo>
                  <a:cubicBezTo>
                    <a:pt x="60" y="110"/>
                    <a:pt x="62" y="110"/>
                    <a:pt x="63" y="110"/>
                  </a:cubicBezTo>
                  <a:cubicBezTo>
                    <a:pt x="64" y="110"/>
                    <a:pt x="64" y="110"/>
                    <a:pt x="64" y="110"/>
                  </a:cubicBezTo>
                  <a:cubicBezTo>
                    <a:pt x="64" y="110"/>
                    <a:pt x="64" y="110"/>
                    <a:pt x="65" y="110"/>
                  </a:cubicBezTo>
                  <a:cubicBezTo>
                    <a:pt x="65" y="110"/>
                    <a:pt x="66" y="110"/>
                    <a:pt x="66" y="110"/>
                  </a:cubicBezTo>
                  <a:cubicBezTo>
                    <a:pt x="68" y="110"/>
                    <a:pt x="67" y="109"/>
                    <a:pt x="66" y="109"/>
                  </a:cubicBezTo>
                  <a:cubicBezTo>
                    <a:pt x="65" y="109"/>
                    <a:pt x="69" y="109"/>
                    <a:pt x="76" y="108"/>
                  </a:cubicBezTo>
                  <a:cubicBezTo>
                    <a:pt x="84" y="107"/>
                    <a:pt x="91" y="106"/>
                    <a:pt x="96" y="106"/>
                  </a:cubicBezTo>
                  <a:cubicBezTo>
                    <a:pt x="100" y="105"/>
                    <a:pt x="108" y="102"/>
                    <a:pt x="120" y="101"/>
                  </a:cubicBezTo>
                  <a:cubicBezTo>
                    <a:pt x="131" y="100"/>
                    <a:pt x="139" y="99"/>
                    <a:pt x="139" y="99"/>
                  </a:cubicBezTo>
                  <a:cubicBezTo>
                    <a:pt x="139" y="99"/>
                    <a:pt x="139" y="99"/>
                    <a:pt x="139" y="99"/>
                  </a:cubicBezTo>
                  <a:cubicBezTo>
                    <a:pt x="139" y="99"/>
                    <a:pt x="139" y="99"/>
                    <a:pt x="138" y="99"/>
                  </a:cubicBezTo>
                  <a:cubicBezTo>
                    <a:pt x="138" y="99"/>
                    <a:pt x="139" y="98"/>
                    <a:pt x="140" y="98"/>
                  </a:cubicBezTo>
                  <a:cubicBezTo>
                    <a:pt x="142" y="98"/>
                    <a:pt x="144" y="98"/>
                    <a:pt x="143" y="97"/>
                  </a:cubicBezTo>
                  <a:cubicBezTo>
                    <a:pt x="142" y="97"/>
                    <a:pt x="148" y="97"/>
                    <a:pt x="154" y="96"/>
                  </a:cubicBezTo>
                  <a:cubicBezTo>
                    <a:pt x="160" y="94"/>
                    <a:pt x="153" y="91"/>
                    <a:pt x="160" y="91"/>
                  </a:cubicBezTo>
                  <a:cubicBezTo>
                    <a:pt x="168" y="90"/>
                    <a:pt x="174" y="89"/>
                    <a:pt x="178" y="88"/>
                  </a:cubicBezTo>
                  <a:cubicBezTo>
                    <a:pt x="182" y="87"/>
                    <a:pt x="185" y="86"/>
                    <a:pt x="199" y="84"/>
                  </a:cubicBezTo>
                  <a:cubicBezTo>
                    <a:pt x="212" y="82"/>
                    <a:pt x="222" y="82"/>
                    <a:pt x="227" y="81"/>
                  </a:cubicBezTo>
                  <a:cubicBezTo>
                    <a:pt x="228" y="81"/>
                    <a:pt x="228" y="81"/>
                    <a:pt x="228" y="81"/>
                  </a:cubicBezTo>
                  <a:cubicBezTo>
                    <a:pt x="228" y="81"/>
                    <a:pt x="227" y="81"/>
                    <a:pt x="226" y="82"/>
                  </a:cubicBezTo>
                  <a:cubicBezTo>
                    <a:pt x="223" y="83"/>
                    <a:pt x="212" y="83"/>
                    <a:pt x="199" y="86"/>
                  </a:cubicBezTo>
                  <a:cubicBezTo>
                    <a:pt x="187" y="88"/>
                    <a:pt x="188" y="91"/>
                    <a:pt x="190" y="92"/>
                  </a:cubicBezTo>
                  <a:cubicBezTo>
                    <a:pt x="188" y="92"/>
                    <a:pt x="181" y="92"/>
                    <a:pt x="181" y="95"/>
                  </a:cubicBezTo>
                  <a:cubicBezTo>
                    <a:pt x="181" y="95"/>
                    <a:pt x="182" y="96"/>
                    <a:pt x="184" y="96"/>
                  </a:cubicBezTo>
                  <a:cubicBezTo>
                    <a:pt x="189" y="96"/>
                    <a:pt x="200" y="93"/>
                    <a:pt x="204" y="93"/>
                  </a:cubicBezTo>
                  <a:cubicBezTo>
                    <a:pt x="208" y="92"/>
                    <a:pt x="210" y="92"/>
                    <a:pt x="210" y="92"/>
                  </a:cubicBezTo>
                  <a:cubicBezTo>
                    <a:pt x="211" y="92"/>
                    <a:pt x="210" y="92"/>
                    <a:pt x="210" y="92"/>
                  </a:cubicBezTo>
                  <a:cubicBezTo>
                    <a:pt x="210" y="92"/>
                    <a:pt x="210" y="92"/>
                    <a:pt x="210" y="92"/>
                  </a:cubicBezTo>
                  <a:cubicBezTo>
                    <a:pt x="210" y="92"/>
                    <a:pt x="211" y="92"/>
                    <a:pt x="213" y="91"/>
                  </a:cubicBezTo>
                  <a:cubicBezTo>
                    <a:pt x="214" y="91"/>
                    <a:pt x="215" y="91"/>
                    <a:pt x="215" y="91"/>
                  </a:cubicBezTo>
                  <a:cubicBezTo>
                    <a:pt x="216" y="91"/>
                    <a:pt x="216" y="91"/>
                    <a:pt x="215" y="91"/>
                  </a:cubicBezTo>
                  <a:cubicBezTo>
                    <a:pt x="215" y="91"/>
                    <a:pt x="217" y="91"/>
                    <a:pt x="220" y="91"/>
                  </a:cubicBezTo>
                  <a:cubicBezTo>
                    <a:pt x="223" y="91"/>
                    <a:pt x="225" y="91"/>
                    <a:pt x="228" y="91"/>
                  </a:cubicBezTo>
                  <a:cubicBezTo>
                    <a:pt x="234" y="90"/>
                    <a:pt x="235" y="88"/>
                    <a:pt x="233" y="88"/>
                  </a:cubicBezTo>
                  <a:cubicBezTo>
                    <a:pt x="231" y="88"/>
                    <a:pt x="231" y="87"/>
                    <a:pt x="233" y="87"/>
                  </a:cubicBezTo>
                  <a:cubicBezTo>
                    <a:pt x="236" y="87"/>
                    <a:pt x="234" y="86"/>
                    <a:pt x="232" y="86"/>
                  </a:cubicBezTo>
                  <a:cubicBezTo>
                    <a:pt x="231" y="86"/>
                    <a:pt x="234" y="85"/>
                    <a:pt x="239" y="84"/>
                  </a:cubicBezTo>
                  <a:cubicBezTo>
                    <a:pt x="240" y="84"/>
                    <a:pt x="240" y="84"/>
                    <a:pt x="241" y="84"/>
                  </a:cubicBezTo>
                  <a:cubicBezTo>
                    <a:pt x="244" y="84"/>
                    <a:pt x="246" y="85"/>
                    <a:pt x="245" y="85"/>
                  </a:cubicBezTo>
                  <a:cubicBezTo>
                    <a:pt x="244" y="86"/>
                    <a:pt x="244" y="86"/>
                    <a:pt x="245" y="86"/>
                  </a:cubicBezTo>
                  <a:cubicBezTo>
                    <a:pt x="246" y="86"/>
                    <a:pt x="246" y="86"/>
                    <a:pt x="247" y="86"/>
                  </a:cubicBezTo>
                  <a:cubicBezTo>
                    <a:pt x="248" y="86"/>
                    <a:pt x="248" y="86"/>
                    <a:pt x="248" y="86"/>
                  </a:cubicBezTo>
                  <a:cubicBezTo>
                    <a:pt x="249" y="86"/>
                    <a:pt x="249" y="86"/>
                    <a:pt x="248" y="86"/>
                  </a:cubicBezTo>
                  <a:cubicBezTo>
                    <a:pt x="248" y="86"/>
                    <a:pt x="248" y="86"/>
                    <a:pt x="249" y="86"/>
                  </a:cubicBezTo>
                  <a:cubicBezTo>
                    <a:pt x="250" y="86"/>
                    <a:pt x="253" y="86"/>
                    <a:pt x="256" y="86"/>
                  </a:cubicBezTo>
                  <a:cubicBezTo>
                    <a:pt x="258" y="85"/>
                    <a:pt x="259" y="85"/>
                    <a:pt x="260" y="85"/>
                  </a:cubicBezTo>
                  <a:cubicBezTo>
                    <a:pt x="262" y="85"/>
                    <a:pt x="262" y="85"/>
                    <a:pt x="260" y="86"/>
                  </a:cubicBezTo>
                  <a:cubicBezTo>
                    <a:pt x="258" y="86"/>
                    <a:pt x="257" y="87"/>
                    <a:pt x="260" y="87"/>
                  </a:cubicBezTo>
                  <a:cubicBezTo>
                    <a:pt x="262" y="87"/>
                    <a:pt x="261" y="88"/>
                    <a:pt x="259" y="88"/>
                  </a:cubicBezTo>
                  <a:cubicBezTo>
                    <a:pt x="259" y="88"/>
                    <a:pt x="259" y="88"/>
                    <a:pt x="259" y="88"/>
                  </a:cubicBezTo>
                  <a:cubicBezTo>
                    <a:pt x="258" y="88"/>
                    <a:pt x="258" y="88"/>
                    <a:pt x="257" y="88"/>
                  </a:cubicBezTo>
                  <a:cubicBezTo>
                    <a:pt x="256" y="88"/>
                    <a:pt x="256" y="88"/>
                    <a:pt x="257" y="88"/>
                  </a:cubicBezTo>
                  <a:cubicBezTo>
                    <a:pt x="259" y="88"/>
                    <a:pt x="256" y="88"/>
                    <a:pt x="258" y="89"/>
                  </a:cubicBezTo>
                  <a:cubicBezTo>
                    <a:pt x="260" y="89"/>
                    <a:pt x="260" y="89"/>
                    <a:pt x="259" y="90"/>
                  </a:cubicBezTo>
                  <a:cubicBezTo>
                    <a:pt x="258" y="90"/>
                    <a:pt x="262" y="90"/>
                    <a:pt x="268" y="91"/>
                  </a:cubicBezTo>
                  <a:cubicBezTo>
                    <a:pt x="272" y="91"/>
                    <a:pt x="275" y="92"/>
                    <a:pt x="276" y="92"/>
                  </a:cubicBezTo>
                  <a:cubicBezTo>
                    <a:pt x="276" y="92"/>
                    <a:pt x="276" y="92"/>
                    <a:pt x="276" y="92"/>
                  </a:cubicBezTo>
                  <a:cubicBezTo>
                    <a:pt x="277" y="92"/>
                    <a:pt x="277" y="91"/>
                    <a:pt x="277" y="91"/>
                  </a:cubicBezTo>
                  <a:cubicBezTo>
                    <a:pt x="277" y="91"/>
                    <a:pt x="277" y="92"/>
                    <a:pt x="275" y="92"/>
                  </a:cubicBezTo>
                  <a:cubicBezTo>
                    <a:pt x="274" y="93"/>
                    <a:pt x="280" y="94"/>
                    <a:pt x="289" y="95"/>
                  </a:cubicBezTo>
                  <a:cubicBezTo>
                    <a:pt x="299" y="95"/>
                    <a:pt x="306" y="96"/>
                    <a:pt x="304" y="96"/>
                  </a:cubicBezTo>
                  <a:cubicBezTo>
                    <a:pt x="303" y="96"/>
                    <a:pt x="306" y="98"/>
                    <a:pt x="313" y="98"/>
                  </a:cubicBezTo>
                  <a:cubicBezTo>
                    <a:pt x="314" y="98"/>
                    <a:pt x="315" y="98"/>
                    <a:pt x="316" y="98"/>
                  </a:cubicBezTo>
                  <a:cubicBezTo>
                    <a:pt x="317" y="98"/>
                    <a:pt x="318" y="98"/>
                    <a:pt x="319" y="98"/>
                  </a:cubicBezTo>
                  <a:cubicBezTo>
                    <a:pt x="320" y="98"/>
                    <a:pt x="321" y="98"/>
                    <a:pt x="321" y="98"/>
                  </a:cubicBezTo>
                  <a:cubicBezTo>
                    <a:pt x="322" y="98"/>
                    <a:pt x="321" y="98"/>
                    <a:pt x="320" y="99"/>
                  </a:cubicBezTo>
                  <a:cubicBezTo>
                    <a:pt x="318" y="99"/>
                    <a:pt x="316" y="100"/>
                    <a:pt x="318" y="101"/>
                  </a:cubicBezTo>
                  <a:cubicBezTo>
                    <a:pt x="320" y="101"/>
                    <a:pt x="323" y="103"/>
                    <a:pt x="326" y="103"/>
                  </a:cubicBezTo>
                  <a:cubicBezTo>
                    <a:pt x="326" y="103"/>
                    <a:pt x="327" y="103"/>
                    <a:pt x="327" y="103"/>
                  </a:cubicBezTo>
                  <a:cubicBezTo>
                    <a:pt x="328" y="102"/>
                    <a:pt x="328" y="102"/>
                    <a:pt x="329" y="102"/>
                  </a:cubicBezTo>
                  <a:cubicBezTo>
                    <a:pt x="330" y="102"/>
                    <a:pt x="328" y="104"/>
                    <a:pt x="330" y="106"/>
                  </a:cubicBezTo>
                  <a:cubicBezTo>
                    <a:pt x="331" y="108"/>
                    <a:pt x="334" y="108"/>
                    <a:pt x="337" y="108"/>
                  </a:cubicBezTo>
                  <a:cubicBezTo>
                    <a:pt x="340" y="108"/>
                    <a:pt x="342" y="108"/>
                    <a:pt x="342" y="107"/>
                  </a:cubicBezTo>
                  <a:cubicBezTo>
                    <a:pt x="342" y="106"/>
                    <a:pt x="343" y="106"/>
                    <a:pt x="344" y="106"/>
                  </a:cubicBezTo>
                  <a:cubicBezTo>
                    <a:pt x="344" y="106"/>
                    <a:pt x="344" y="106"/>
                    <a:pt x="344" y="106"/>
                  </a:cubicBezTo>
                  <a:cubicBezTo>
                    <a:pt x="345" y="107"/>
                    <a:pt x="347" y="107"/>
                    <a:pt x="348" y="107"/>
                  </a:cubicBezTo>
                  <a:cubicBezTo>
                    <a:pt x="348" y="107"/>
                    <a:pt x="348" y="107"/>
                    <a:pt x="348" y="107"/>
                  </a:cubicBezTo>
                  <a:cubicBezTo>
                    <a:pt x="348" y="107"/>
                    <a:pt x="349" y="107"/>
                    <a:pt x="349" y="107"/>
                  </a:cubicBezTo>
                  <a:cubicBezTo>
                    <a:pt x="349" y="107"/>
                    <a:pt x="349" y="108"/>
                    <a:pt x="349" y="109"/>
                  </a:cubicBezTo>
                  <a:cubicBezTo>
                    <a:pt x="348" y="109"/>
                    <a:pt x="353" y="110"/>
                    <a:pt x="353" y="110"/>
                  </a:cubicBezTo>
                  <a:cubicBezTo>
                    <a:pt x="353" y="111"/>
                    <a:pt x="353" y="111"/>
                    <a:pt x="353" y="111"/>
                  </a:cubicBezTo>
                  <a:cubicBezTo>
                    <a:pt x="354" y="111"/>
                    <a:pt x="358" y="109"/>
                    <a:pt x="359" y="107"/>
                  </a:cubicBezTo>
                  <a:cubicBezTo>
                    <a:pt x="360" y="105"/>
                    <a:pt x="360" y="103"/>
                    <a:pt x="361" y="103"/>
                  </a:cubicBezTo>
                  <a:cubicBezTo>
                    <a:pt x="361" y="103"/>
                    <a:pt x="361" y="103"/>
                    <a:pt x="361" y="103"/>
                  </a:cubicBezTo>
                  <a:cubicBezTo>
                    <a:pt x="361" y="104"/>
                    <a:pt x="362" y="104"/>
                    <a:pt x="362" y="104"/>
                  </a:cubicBezTo>
                  <a:cubicBezTo>
                    <a:pt x="363" y="104"/>
                    <a:pt x="363" y="103"/>
                    <a:pt x="364" y="103"/>
                  </a:cubicBezTo>
                  <a:cubicBezTo>
                    <a:pt x="364" y="103"/>
                    <a:pt x="364" y="103"/>
                    <a:pt x="364" y="103"/>
                  </a:cubicBezTo>
                  <a:cubicBezTo>
                    <a:pt x="365" y="103"/>
                    <a:pt x="362" y="106"/>
                    <a:pt x="362" y="109"/>
                  </a:cubicBezTo>
                  <a:cubicBezTo>
                    <a:pt x="361" y="112"/>
                    <a:pt x="373" y="113"/>
                    <a:pt x="373" y="114"/>
                  </a:cubicBezTo>
                  <a:cubicBezTo>
                    <a:pt x="372" y="115"/>
                    <a:pt x="371" y="116"/>
                    <a:pt x="370" y="116"/>
                  </a:cubicBezTo>
                  <a:cubicBezTo>
                    <a:pt x="369" y="116"/>
                    <a:pt x="369" y="116"/>
                    <a:pt x="369" y="116"/>
                  </a:cubicBezTo>
                  <a:cubicBezTo>
                    <a:pt x="369" y="116"/>
                    <a:pt x="369" y="116"/>
                    <a:pt x="368" y="116"/>
                  </a:cubicBezTo>
                  <a:cubicBezTo>
                    <a:pt x="368" y="116"/>
                    <a:pt x="367" y="116"/>
                    <a:pt x="366" y="117"/>
                  </a:cubicBezTo>
                  <a:cubicBezTo>
                    <a:pt x="365" y="118"/>
                    <a:pt x="366" y="119"/>
                    <a:pt x="368" y="119"/>
                  </a:cubicBezTo>
                  <a:cubicBezTo>
                    <a:pt x="370" y="120"/>
                    <a:pt x="371" y="121"/>
                    <a:pt x="373" y="121"/>
                  </a:cubicBezTo>
                  <a:cubicBezTo>
                    <a:pt x="374" y="122"/>
                    <a:pt x="372" y="123"/>
                    <a:pt x="374" y="124"/>
                  </a:cubicBezTo>
                  <a:cubicBezTo>
                    <a:pt x="377" y="125"/>
                    <a:pt x="374" y="125"/>
                    <a:pt x="370" y="126"/>
                  </a:cubicBezTo>
                  <a:cubicBezTo>
                    <a:pt x="368" y="127"/>
                    <a:pt x="367" y="128"/>
                    <a:pt x="368" y="128"/>
                  </a:cubicBezTo>
                  <a:cubicBezTo>
                    <a:pt x="369" y="128"/>
                    <a:pt x="370" y="128"/>
                    <a:pt x="371" y="127"/>
                  </a:cubicBezTo>
                  <a:cubicBezTo>
                    <a:pt x="373" y="127"/>
                    <a:pt x="374" y="127"/>
                    <a:pt x="375" y="127"/>
                  </a:cubicBezTo>
                  <a:cubicBezTo>
                    <a:pt x="378" y="127"/>
                    <a:pt x="380" y="128"/>
                    <a:pt x="380" y="129"/>
                  </a:cubicBezTo>
                  <a:cubicBezTo>
                    <a:pt x="379" y="130"/>
                    <a:pt x="377" y="131"/>
                    <a:pt x="375" y="131"/>
                  </a:cubicBezTo>
                  <a:cubicBezTo>
                    <a:pt x="373" y="131"/>
                    <a:pt x="373" y="132"/>
                    <a:pt x="375" y="132"/>
                  </a:cubicBezTo>
                  <a:cubicBezTo>
                    <a:pt x="377" y="132"/>
                    <a:pt x="376" y="132"/>
                    <a:pt x="373" y="133"/>
                  </a:cubicBezTo>
                  <a:cubicBezTo>
                    <a:pt x="373" y="133"/>
                    <a:pt x="373" y="133"/>
                    <a:pt x="374" y="133"/>
                  </a:cubicBezTo>
                  <a:cubicBezTo>
                    <a:pt x="376" y="133"/>
                    <a:pt x="380" y="133"/>
                    <a:pt x="383" y="132"/>
                  </a:cubicBezTo>
                  <a:cubicBezTo>
                    <a:pt x="387" y="130"/>
                    <a:pt x="389" y="128"/>
                    <a:pt x="389" y="128"/>
                  </a:cubicBezTo>
                  <a:cubicBezTo>
                    <a:pt x="389" y="128"/>
                    <a:pt x="389" y="128"/>
                    <a:pt x="389" y="128"/>
                  </a:cubicBezTo>
                  <a:cubicBezTo>
                    <a:pt x="390" y="128"/>
                    <a:pt x="388" y="129"/>
                    <a:pt x="386" y="131"/>
                  </a:cubicBezTo>
                  <a:cubicBezTo>
                    <a:pt x="384" y="132"/>
                    <a:pt x="384" y="132"/>
                    <a:pt x="385" y="132"/>
                  </a:cubicBezTo>
                  <a:cubicBezTo>
                    <a:pt x="385" y="132"/>
                    <a:pt x="386" y="132"/>
                    <a:pt x="386" y="132"/>
                  </a:cubicBezTo>
                  <a:cubicBezTo>
                    <a:pt x="388" y="131"/>
                    <a:pt x="390" y="131"/>
                    <a:pt x="391" y="131"/>
                  </a:cubicBezTo>
                  <a:cubicBezTo>
                    <a:pt x="391" y="131"/>
                    <a:pt x="391" y="131"/>
                    <a:pt x="391" y="131"/>
                  </a:cubicBezTo>
                  <a:cubicBezTo>
                    <a:pt x="392" y="131"/>
                    <a:pt x="391" y="131"/>
                    <a:pt x="389" y="132"/>
                  </a:cubicBezTo>
                  <a:cubicBezTo>
                    <a:pt x="387" y="133"/>
                    <a:pt x="382" y="134"/>
                    <a:pt x="379" y="135"/>
                  </a:cubicBezTo>
                  <a:cubicBezTo>
                    <a:pt x="375" y="135"/>
                    <a:pt x="372" y="137"/>
                    <a:pt x="374" y="139"/>
                  </a:cubicBezTo>
                  <a:cubicBezTo>
                    <a:pt x="375" y="140"/>
                    <a:pt x="378" y="141"/>
                    <a:pt x="381" y="141"/>
                  </a:cubicBezTo>
                  <a:cubicBezTo>
                    <a:pt x="382" y="141"/>
                    <a:pt x="383" y="141"/>
                    <a:pt x="384" y="141"/>
                  </a:cubicBezTo>
                  <a:cubicBezTo>
                    <a:pt x="385" y="141"/>
                    <a:pt x="385" y="140"/>
                    <a:pt x="386" y="140"/>
                  </a:cubicBezTo>
                  <a:cubicBezTo>
                    <a:pt x="387" y="140"/>
                    <a:pt x="388" y="141"/>
                    <a:pt x="389" y="142"/>
                  </a:cubicBezTo>
                  <a:cubicBezTo>
                    <a:pt x="391" y="143"/>
                    <a:pt x="392" y="143"/>
                    <a:pt x="390" y="143"/>
                  </a:cubicBezTo>
                  <a:cubicBezTo>
                    <a:pt x="390" y="143"/>
                    <a:pt x="389" y="143"/>
                    <a:pt x="389" y="143"/>
                  </a:cubicBezTo>
                  <a:cubicBezTo>
                    <a:pt x="389" y="143"/>
                    <a:pt x="388" y="143"/>
                    <a:pt x="388" y="143"/>
                  </a:cubicBezTo>
                  <a:cubicBezTo>
                    <a:pt x="385" y="143"/>
                    <a:pt x="384" y="144"/>
                    <a:pt x="385" y="144"/>
                  </a:cubicBezTo>
                  <a:cubicBezTo>
                    <a:pt x="386" y="145"/>
                    <a:pt x="388" y="147"/>
                    <a:pt x="386" y="147"/>
                  </a:cubicBezTo>
                  <a:cubicBezTo>
                    <a:pt x="384" y="148"/>
                    <a:pt x="382" y="148"/>
                    <a:pt x="383" y="148"/>
                  </a:cubicBezTo>
                  <a:cubicBezTo>
                    <a:pt x="383" y="148"/>
                    <a:pt x="383" y="148"/>
                    <a:pt x="384" y="148"/>
                  </a:cubicBezTo>
                  <a:cubicBezTo>
                    <a:pt x="384" y="148"/>
                    <a:pt x="384" y="148"/>
                    <a:pt x="385" y="148"/>
                  </a:cubicBezTo>
                  <a:cubicBezTo>
                    <a:pt x="385" y="148"/>
                    <a:pt x="385" y="149"/>
                    <a:pt x="385" y="149"/>
                  </a:cubicBezTo>
                  <a:cubicBezTo>
                    <a:pt x="385" y="149"/>
                    <a:pt x="385" y="149"/>
                    <a:pt x="386" y="149"/>
                  </a:cubicBezTo>
                  <a:cubicBezTo>
                    <a:pt x="387" y="149"/>
                    <a:pt x="391" y="149"/>
                    <a:pt x="394" y="148"/>
                  </a:cubicBezTo>
                  <a:cubicBezTo>
                    <a:pt x="397" y="148"/>
                    <a:pt x="399" y="147"/>
                    <a:pt x="399" y="147"/>
                  </a:cubicBezTo>
                  <a:cubicBezTo>
                    <a:pt x="400" y="147"/>
                    <a:pt x="400" y="147"/>
                    <a:pt x="399" y="148"/>
                  </a:cubicBezTo>
                  <a:cubicBezTo>
                    <a:pt x="397" y="148"/>
                    <a:pt x="397" y="149"/>
                    <a:pt x="399" y="149"/>
                  </a:cubicBezTo>
                  <a:cubicBezTo>
                    <a:pt x="399" y="149"/>
                    <a:pt x="399" y="149"/>
                    <a:pt x="399" y="149"/>
                  </a:cubicBezTo>
                  <a:cubicBezTo>
                    <a:pt x="399" y="149"/>
                    <a:pt x="399" y="149"/>
                    <a:pt x="399" y="149"/>
                  </a:cubicBezTo>
                  <a:cubicBezTo>
                    <a:pt x="401" y="149"/>
                    <a:pt x="401" y="150"/>
                    <a:pt x="399" y="150"/>
                  </a:cubicBezTo>
                  <a:cubicBezTo>
                    <a:pt x="397" y="150"/>
                    <a:pt x="397" y="151"/>
                    <a:pt x="397" y="151"/>
                  </a:cubicBezTo>
                  <a:cubicBezTo>
                    <a:pt x="397" y="151"/>
                    <a:pt x="397" y="151"/>
                    <a:pt x="397" y="151"/>
                  </a:cubicBezTo>
                  <a:cubicBezTo>
                    <a:pt x="397" y="150"/>
                    <a:pt x="396" y="150"/>
                    <a:pt x="395" y="150"/>
                  </a:cubicBezTo>
                  <a:cubicBezTo>
                    <a:pt x="393" y="150"/>
                    <a:pt x="390" y="151"/>
                    <a:pt x="387" y="151"/>
                  </a:cubicBezTo>
                  <a:cubicBezTo>
                    <a:pt x="384" y="152"/>
                    <a:pt x="385" y="153"/>
                    <a:pt x="388" y="153"/>
                  </a:cubicBezTo>
                  <a:cubicBezTo>
                    <a:pt x="388" y="153"/>
                    <a:pt x="389" y="153"/>
                    <a:pt x="389" y="153"/>
                  </a:cubicBezTo>
                  <a:cubicBezTo>
                    <a:pt x="389" y="153"/>
                    <a:pt x="390" y="153"/>
                    <a:pt x="390" y="153"/>
                  </a:cubicBezTo>
                  <a:cubicBezTo>
                    <a:pt x="392" y="153"/>
                    <a:pt x="390" y="153"/>
                    <a:pt x="387" y="154"/>
                  </a:cubicBezTo>
                  <a:cubicBezTo>
                    <a:pt x="384" y="154"/>
                    <a:pt x="382" y="155"/>
                    <a:pt x="384" y="155"/>
                  </a:cubicBezTo>
                  <a:cubicBezTo>
                    <a:pt x="386" y="155"/>
                    <a:pt x="386" y="155"/>
                    <a:pt x="384" y="155"/>
                  </a:cubicBezTo>
                  <a:cubicBezTo>
                    <a:pt x="381" y="155"/>
                    <a:pt x="382" y="156"/>
                    <a:pt x="385" y="156"/>
                  </a:cubicBezTo>
                  <a:cubicBezTo>
                    <a:pt x="388" y="156"/>
                    <a:pt x="389" y="156"/>
                    <a:pt x="388" y="156"/>
                  </a:cubicBezTo>
                  <a:cubicBezTo>
                    <a:pt x="386" y="156"/>
                    <a:pt x="386" y="156"/>
                    <a:pt x="387" y="156"/>
                  </a:cubicBezTo>
                  <a:cubicBezTo>
                    <a:pt x="389" y="157"/>
                    <a:pt x="388" y="157"/>
                    <a:pt x="387" y="157"/>
                  </a:cubicBezTo>
                  <a:cubicBezTo>
                    <a:pt x="386" y="157"/>
                    <a:pt x="386" y="157"/>
                    <a:pt x="386" y="157"/>
                  </a:cubicBezTo>
                  <a:cubicBezTo>
                    <a:pt x="386" y="157"/>
                    <a:pt x="386" y="157"/>
                    <a:pt x="385" y="157"/>
                  </a:cubicBezTo>
                  <a:cubicBezTo>
                    <a:pt x="384" y="157"/>
                    <a:pt x="385" y="157"/>
                    <a:pt x="388" y="157"/>
                  </a:cubicBezTo>
                  <a:cubicBezTo>
                    <a:pt x="391" y="158"/>
                    <a:pt x="395" y="158"/>
                    <a:pt x="398" y="158"/>
                  </a:cubicBezTo>
                  <a:cubicBezTo>
                    <a:pt x="399" y="158"/>
                    <a:pt x="399" y="158"/>
                    <a:pt x="400" y="158"/>
                  </a:cubicBezTo>
                  <a:cubicBezTo>
                    <a:pt x="401" y="158"/>
                    <a:pt x="401" y="158"/>
                    <a:pt x="401" y="158"/>
                  </a:cubicBezTo>
                  <a:cubicBezTo>
                    <a:pt x="401" y="158"/>
                    <a:pt x="400" y="158"/>
                    <a:pt x="399" y="158"/>
                  </a:cubicBezTo>
                  <a:cubicBezTo>
                    <a:pt x="396" y="159"/>
                    <a:pt x="396" y="160"/>
                    <a:pt x="397" y="160"/>
                  </a:cubicBezTo>
                  <a:cubicBezTo>
                    <a:pt x="397" y="160"/>
                    <a:pt x="398" y="160"/>
                    <a:pt x="398" y="160"/>
                  </a:cubicBezTo>
                  <a:cubicBezTo>
                    <a:pt x="400" y="160"/>
                    <a:pt x="406" y="160"/>
                    <a:pt x="408" y="159"/>
                  </a:cubicBezTo>
                  <a:cubicBezTo>
                    <a:pt x="409" y="159"/>
                    <a:pt x="410" y="159"/>
                    <a:pt x="410" y="159"/>
                  </a:cubicBezTo>
                  <a:cubicBezTo>
                    <a:pt x="411" y="159"/>
                    <a:pt x="410" y="159"/>
                    <a:pt x="410" y="159"/>
                  </a:cubicBezTo>
                  <a:cubicBezTo>
                    <a:pt x="408" y="160"/>
                    <a:pt x="408" y="161"/>
                    <a:pt x="409" y="161"/>
                  </a:cubicBezTo>
                  <a:cubicBezTo>
                    <a:pt x="409" y="161"/>
                    <a:pt x="409" y="161"/>
                    <a:pt x="410" y="161"/>
                  </a:cubicBezTo>
                  <a:cubicBezTo>
                    <a:pt x="410" y="161"/>
                    <a:pt x="410" y="161"/>
                    <a:pt x="410" y="161"/>
                  </a:cubicBezTo>
                  <a:cubicBezTo>
                    <a:pt x="411" y="161"/>
                    <a:pt x="408" y="162"/>
                    <a:pt x="409" y="164"/>
                  </a:cubicBezTo>
                  <a:cubicBezTo>
                    <a:pt x="410" y="164"/>
                    <a:pt x="412" y="165"/>
                    <a:pt x="413" y="165"/>
                  </a:cubicBezTo>
                  <a:cubicBezTo>
                    <a:pt x="413" y="165"/>
                    <a:pt x="413" y="165"/>
                    <a:pt x="413" y="166"/>
                  </a:cubicBezTo>
                  <a:cubicBezTo>
                    <a:pt x="414" y="166"/>
                    <a:pt x="415" y="166"/>
                    <a:pt x="416" y="166"/>
                  </a:cubicBezTo>
                  <a:cubicBezTo>
                    <a:pt x="417" y="166"/>
                    <a:pt x="418" y="166"/>
                    <a:pt x="419" y="166"/>
                  </a:cubicBezTo>
                  <a:cubicBezTo>
                    <a:pt x="419" y="166"/>
                    <a:pt x="419" y="166"/>
                    <a:pt x="419" y="166"/>
                  </a:cubicBezTo>
                  <a:cubicBezTo>
                    <a:pt x="421" y="166"/>
                    <a:pt x="424" y="169"/>
                    <a:pt x="424" y="172"/>
                  </a:cubicBezTo>
                  <a:cubicBezTo>
                    <a:pt x="425" y="175"/>
                    <a:pt x="417" y="177"/>
                    <a:pt x="415" y="177"/>
                  </a:cubicBezTo>
                  <a:cubicBezTo>
                    <a:pt x="416" y="177"/>
                    <a:pt x="416" y="177"/>
                    <a:pt x="417" y="176"/>
                  </a:cubicBezTo>
                  <a:cubicBezTo>
                    <a:pt x="418" y="176"/>
                    <a:pt x="418" y="175"/>
                    <a:pt x="418" y="175"/>
                  </a:cubicBezTo>
                  <a:cubicBezTo>
                    <a:pt x="418" y="175"/>
                    <a:pt x="417" y="175"/>
                    <a:pt x="417" y="175"/>
                  </a:cubicBezTo>
                  <a:cubicBezTo>
                    <a:pt x="416" y="175"/>
                    <a:pt x="416" y="176"/>
                    <a:pt x="415" y="176"/>
                  </a:cubicBezTo>
                  <a:cubicBezTo>
                    <a:pt x="415" y="176"/>
                    <a:pt x="415" y="175"/>
                    <a:pt x="416" y="175"/>
                  </a:cubicBezTo>
                  <a:cubicBezTo>
                    <a:pt x="417" y="174"/>
                    <a:pt x="414" y="174"/>
                    <a:pt x="408" y="173"/>
                  </a:cubicBezTo>
                  <a:cubicBezTo>
                    <a:pt x="407" y="173"/>
                    <a:pt x="406" y="172"/>
                    <a:pt x="405" y="172"/>
                  </a:cubicBezTo>
                  <a:cubicBezTo>
                    <a:pt x="400" y="172"/>
                    <a:pt x="395" y="174"/>
                    <a:pt x="395" y="177"/>
                  </a:cubicBezTo>
                  <a:cubicBezTo>
                    <a:pt x="395" y="180"/>
                    <a:pt x="396" y="183"/>
                    <a:pt x="400" y="184"/>
                  </a:cubicBezTo>
                  <a:cubicBezTo>
                    <a:pt x="403" y="184"/>
                    <a:pt x="391" y="184"/>
                    <a:pt x="384" y="188"/>
                  </a:cubicBezTo>
                  <a:cubicBezTo>
                    <a:pt x="375" y="193"/>
                    <a:pt x="369" y="200"/>
                    <a:pt x="366" y="203"/>
                  </a:cubicBezTo>
                  <a:cubicBezTo>
                    <a:pt x="364" y="206"/>
                    <a:pt x="360" y="211"/>
                    <a:pt x="361" y="216"/>
                  </a:cubicBezTo>
                  <a:cubicBezTo>
                    <a:pt x="363" y="220"/>
                    <a:pt x="372" y="223"/>
                    <a:pt x="373" y="223"/>
                  </a:cubicBezTo>
                  <a:cubicBezTo>
                    <a:pt x="373" y="223"/>
                    <a:pt x="373" y="223"/>
                    <a:pt x="373" y="223"/>
                  </a:cubicBezTo>
                  <a:cubicBezTo>
                    <a:pt x="373" y="222"/>
                    <a:pt x="373" y="222"/>
                    <a:pt x="374" y="222"/>
                  </a:cubicBezTo>
                  <a:cubicBezTo>
                    <a:pt x="375" y="222"/>
                    <a:pt x="376" y="222"/>
                    <a:pt x="377" y="222"/>
                  </a:cubicBezTo>
                  <a:cubicBezTo>
                    <a:pt x="379" y="223"/>
                    <a:pt x="380" y="223"/>
                    <a:pt x="379" y="223"/>
                  </a:cubicBezTo>
                  <a:cubicBezTo>
                    <a:pt x="379" y="223"/>
                    <a:pt x="378" y="223"/>
                    <a:pt x="378" y="223"/>
                  </a:cubicBezTo>
                  <a:cubicBezTo>
                    <a:pt x="378" y="223"/>
                    <a:pt x="378" y="223"/>
                    <a:pt x="378" y="223"/>
                  </a:cubicBezTo>
                  <a:cubicBezTo>
                    <a:pt x="376" y="223"/>
                    <a:pt x="375" y="223"/>
                    <a:pt x="376" y="224"/>
                  </a:cubicBezTo>
                  <a:cubicBezTo>
                    <a:pt x="377" y="224"/>
                    <a:pt x="377" y="225"/>
                    <a:pt x="376" y="225"/>
                  </a:cubicBezTo>
                  <a:cubicBezTo>
                    <a:pt x="376" y="225"/>
                    <a:pt x="376" y="225"/>
                    <a:pt x="376" y="224"/>
                  </a:cubicBezTo>
                  <a:cubicBezTo>
                    <a:pt x="375" y="224"/>
                    <a:pt x="375" y="224"/>
                    <a:pt x="375" y="224"/>
                  </a:cubicBezTo>
                  <a:cubicBezTo>
                    <a:pt x="374" y="224"/>
                    <a:pt x="373" y="227"/>
                    <a:pt x="375" y="230"/>
                  </a:cubicBezTo>
                  <a:cubicBezTo>
                    <a:pt x="376" y="231"/>
                    <a:pt x="378" y="233"/>
                    <a:pt x="382" y="235"/>
                  </a:cubicBezTo>
                  <a:cubicBezTo>
                    <a:pt x="389" y="239"/>
                    <a:pt x="384" y="237"/>
                    <a:pt x="394" y="239"/>
                  </a:cubicBezTo>
                  <a:cubicBezTo>
                    <a:pt x="399" y="240"/>
                    <a:pt x="411" y="241"/>
                    <a:pt x="414" y="242"/>
                  </a:cubicBezTo>
                  <a:cubicBezTo>
                    <a:pt x="421" y="244"/>
                    <a:pt x="433" y="253"/>
                    <a:pt x="441" y="259"/>
                  </a:cubicBezTo>
                  <a:cubicBezTo>
                    <a:pt x="446" y="263"/>
                    <a:pt x="446" y="267"/>
                    <a:pt x="443" y="267"/>
                  </a:cubicBezTo>
                  <a:cubicBezTo>
                    <a:pt x="443" y="267"/>
                    <a:pt x="443" y="267"/>
                    <a:pt x="443" y="267"/>
                  </a:cubicBezTo>
                  <a:cubicBezTo>
                    <a:pt x="443" y="267"/>
                    <a:pt x="443" y="267"/>
                    <a:pt x="443" y="267"/>
                  </a:cubicBezTo>
                  <a:cubicBezTo>
                    <a:pt x="440" y="267"/>
                    <a:pt x="440" y="268"/>
                    <a:pt x="446" y="270"/>
                  </a:cubicBezTo>
                  <a:cubicBezTo>
                    <a:pt x="452" y="271"/>
                    <a:pt x="464" y="273"/>
                    <a:pt x="469" y="276"/>
                  </a:cubicBezTo>
                  <a:cubicBezTo>
                    <a:pt x="472" y="278"/>
                    <a:pt x="475" y="280"/>
                    <a:pt x="483" y="282"/>
                  </a:cubicBezTo>
                  <a:cubicBezTo>
                    <a:pt x="490" y="284"/>
                    <a:pt x="494" y="285"/>
                    <a:pt x="496" y="285"/>
                  </a:cubicBezTo>
                  <a:cubicBezTo>
                    <a:pt x="496" y="285"/>
                    <a:pt x="496" y="285"/>
                    <a:pt x="496" y="285"/>
                  </a:cubicBezTo>
                  <a:cubicBezTo>
                    <a:pt x="506" y="285"/>
                    <a:pt x="485" y="279"/>
                    <a:pt x="483" y="276"/>
                  </a:cubicBezTo>
                  <a:cubicBezTo>
                    <a:pt x="481" y="273"/>
                    <a:pt x="478" y="271"/>
                    <a:pt x="477" y="271"/>
                  </a:cubicBezTo>
                  <a:cubicBezTo>
                    <a:pt x="477" y="271"/>
                    <a:pt x="477" y="271"/>
                    <a:pt x="477" y="271"/>
                  </a:cubicBezTo>
                  <a:cubicBezTo>
                    <a:pt x="477" y="271"/>
                    <a:pt x="477" y="271"/>
                    <a:pt x="477" y="271"/>
                  </a:cubicBezTo>
                  <a:cubicBezTo>
                    <a:pt x="476" y="271"/>
                    <a:pt x="470" y="268"/>
                    <a:pt x="463" y="264"/>
                  </a:cubicBezTo>
                  <a:cubicBezTo>
                    <a:pt x="459" y="262"/>
                    <a:pt x="456" y="260"/>
                    <a:pt x="453" y="258"/>
                  </a:cubicBezTo>
                  <a:cubicBezTo>
                    <a:pt x="449" y="255"/>
                    <a:pt x="452" y="252"/>
                    <a:pt x="456" y="252"/>
                  </a:cubicBezTo>
                  <a:cubicBezTo>
                    <a:pt x="457" y="252"/>
                    <a:pt x="458" y="252"/>
                    <a:pt x="460" y="253"/>
                  </a:cubicBezTo>
                  <a:cubicBezTo>
                    <a:pt x="463" y="253"/>
                    <a:pt x="465" y="254"/>
                    <a:pt x="468" y="256"/>
                  </a:cubicBezTo>
                  <a:cubicBezTo>
                    <a:pt x="473" y="258"/>
                    <a:pt x="473" y="260"/>
                    <a:pt x="477" y="263"/>
                  </a:cubicBezTo>
                  <a:cubicBezTo>
                    <a:pt x="482" y="265"/>
                    <a:pt x="487" y="267"/>
                    <a:pt x="492" y="268"/>
                  </a:cubicBezTo>
                  <a:cubicBezTo>
                    <a:pt x="502" y="271"/>
                    <a:pt x="505" y="275"/>
                    <a:pt x="513" y="277"/>
                  </a:cubicBezTo>
                  <a:cubicBezTo>
                    <a:pt x="517" y="279"/>
                    <a:pt x="524" y="280"/>
                    <a:pt x="526" y="281"/>
                  </a:cubicBezTo>
                  <a:cubicBezTo>
                    <a:pt x="533" y="283"/>
                    <a:pt x="539" y="285"/>
                    <a:pt x="543" y="288"/>
                  </a:cubicBezTo>
                  <a:cubicBezTo>
                    <a:pt x="550" y="291"/>
                    <a:pt x="545" y="299"/>
                    <a:pt x="560" y="301"/>
                  </a:cubicBezTo>
                  <a:cubicBezTo>
                    <a:pt x="571" y="303"/>
                    <a:pt x="584" y="304"/>
                    <a:pt x="588" y="305"/>
                  </a:cubicBezTo>
                  <a:cubicBezTo>
                    <a:pt x="607" y="307"/>
                    <a:pt x="625" y="311"/>
                    <a:pt x="646" y="312"/>
                  </a:cubicBezTo>
                  <a:cubicBezTo>
                    <a:pt x="649" y="312"/>
                    <a:pt x="653" y="312"/>
                    <a:pt x="656" y="312"/>
                  </a:cubicBezTo>
                  <a:cubicBezTo>
                    <a:pt x="668" y="312"/>
                    <a:pt x="676" y="311"/>
                    <a:pt x="675" y="311"/>
                  </a:cubicBezTo>
                  <a:cubicBezTo>
                    <a:pt x="674" y="311"/>
                    <a:pt x="675" y="311"/>
                    <a:pt x="677" y="311"/>
                  </a:cubicBezTo>
                  <a:cubicBezTo>
                    <a:pt x="677" y="311"/>
                    <a:pt x="677" y="311"/>
                    <a:pt x="677" y="311"/>
                  </a:cubicBezTo>
                  <a:cubicBezTo>
                    <a:pt x="679" y="311"/>
                    <a:pt x="682" y="311"/>
                    <a:pt x="684" y="311"/>
                  </a:cubicBezTo>
                  <a:cubicBezTo>
                    <a:pt x="686" y="312"/>
                    <a:pt x="686" y="312"/>
                    <a:pt x="687" y="312"/>
                  </a:cubicBezTo>
                  <a:cubicBezTo>
                    <a:pt x="687" y="312"/>
                    <a:pt x="687" y="312"/>
                    <a:pt x="686" y="312"/>
                  </a:cubicBezTo>
                  <a:cubicBezTo>
                    <a:pt x="686" y="312"/>
                    <a:pt x="686" y="312"/>
                    <a:pt x="685" y="312"/>
                  </a:cubicBezTo>
                  <a:cubicBezTo>
                    <a:pt x="685" y="311"/>
                    <a:pt x="685" y="311"/>
                    <a:pt x="685" y="311"/>
                  </a:cubicBezTo>
                  <a:cubicBezTo>
                    <a:pt x="685" y="311"/>
                    <a:pt x="685" y="311"/>
                    <a:pt x="685" y="312"/>
                  </a:cubicBezTo>
                  <a:cubicBezTo>
                    <a:pt x="686" y="312"/>
                    <a:pt x="686" y="312"/>
                    <a:pt x="686" y="312"/>
                  </a:cubicBezTo>
                  <a:cubicBezTo>
                    <a:pt x="689" y="312"/>
                    <a:pt x="692" y="313"/>
                    <a:pt x="697" y="315"/>
                  </a:cubicBezTo>
                  <a:cubicBezTo>
                    <a:pt x="703" y="316"/>
                    <a:pt x="708" y="317"/>
                    <a:pt x="714" y="318"/>
                  </a:cubicBezTo>
                  <a:cubicBezTo>
                    <a:pt x="720" y="319"/>
                    <a:pt x="727" y="319"/>
                    <a:pt x="733" y="320"/>
                  </a:cubicBezTo>
                  <a:cubicBezTo>
                    <a:pt x="743" y="320"/>
                    <a:pt x="755" y="321"/>
                    <a:pt x="761" y="321"/>
                  </a:cubicBezTo>
                  <a:cubicBezTo>
                    <a:pt x="762" y="321"/>
                    <a:pt x="763" y="321"/>
                    <a:pt x="763" y="321"/>
                  </a:cubicBezTo>
                  <a:cubicBezTo>
                    <a:pt x="763" y="321"/>
                    <a:pt x="763" y="321"/>
                    <a:pt x="764" y="321"/>
                  </a:cubicBezTo>
                  <a:cubicBezTo>
                    <a:pt x="769" y="321"/>
                    <a:pt x="775" y="325"/>
                    <a:pt x="782" y="328"/>
                  </a:cubicBezTo>
                  <a:cubicBezTo>
                    <a:pt x="789" y="331"/>
                    <a:pt x="796" y="333"/>
                    <a:pt x="798" y="333"/>
                  </a:cubicBezTo>
                  <a:cubicBezTo>
                    <a:pt x="798" y="333"/>
                    <a:pt x="798" y="332"/>
                    <a:pt x="798" y="332"/>
                  </a:cubicBezTo>
                  <a:cubicBezTo>
                    <a:pt x="798" y="332"/>
                    <a:pt x="798" y="332"/>
                    <a:pt x="799" y="332"/>
                  </a:cubicBezTo>
                  <a:cubicBezTo>
                    <a:pt x="801" y="332"/>
                    <a:pt x="805" y="333"/>
                    <a:pt x="810" y="334"/>
                  </a:cubicBezTo>
                  <a:cubicBezTo>
                    <a:pt x="814" y="336"/>
                    <a:pt x="817" y="337"/>
                    <a:pt x="821" y="338"/>
                  </a:cubicBezTo>
                  <a:cubicBezTo>
                    <a:pt x="821" y="338"/>
                    <a:pt x="821" y="338"/>
                    <a:pt x="821" y="338"/>
                  </a:cubicBezTo>
                  <a:cubicBezTo>
                    <a:pt x="821" y="338"/>
                    <a:pt x="820" y="337"/>
                    <a:pt x="819" y="337"/>
                  </a:cubicBezTo>
                  <a:cubicBezTo>
                    <a:pt x="819" y="337"/>
                    <a:pt x="819" y="337"/>
                    <a:pt x="820" y="337"/>
                  </a:cubicBezTo>
                  <a:cubicBezTo>
                    <a:pt x="820" y="337"/>
                    <a:pt x="826" y="338"/>
                    <a:pt x="833" y="338"/>
                  </a:cubicBezTo>
                  <a:cubicBezTo>
                    <a:pt x="842" y="339"/>
                    <a:pt x="851" y="340"/>
                    <a:pt x="851" y="340"/>
                  </a:cubicBezTo>
                  <a:cubicBezTo>
                    <a:pt x="851" y="341"/>
                    <a:pt x="852" y="341"/>
                    <a:pt x="854" y="341"/>
                  </a:cubicBezTo>
                  <a:cubicBezTo>
                    <a:pt x="855" y="341"/>
                    <a:pt x="855" y="341"/>
                    <a:pt x="856" y="341"/>
                  </a:cubicBezTo>
                  <a:cubicBezTo>
                    <a:pt x="859" y="341"/>
                    <a:pt x="856" y="337"/>
                    <a:pt x="867" y="336"/>
                  </a:cubicBezTo>
                  <a:cubicBezTo>
                    <a:pt x="868" y="336"/>
                    <a:pt x="869" y="336"/>
                    <a:pt x="870" y="336"/>
                  </a:cubicBezTo>
                  <a:cubicBezTo>
                    <a:pt x="879" y="336"/>
                    <a:pt x="886" y="340"/>
                    <a:pt x="889" y="343"/>
                  </a:cubicBezTo>
                  <a:cubicBezTo>
                    <a:pt x="892" y="346"/>
                    <a:pt x="895" y="348"/>
                    <a:pt x="895" y="350"/>
                  </a:cubicBezTo>
                  <a:cubicBezTo>
                    <a:pt x="895" y="352"/>
                    <a:pt x="891" y="356"/>
                    <a:pt x="883" y="359"/>
                  </a:cubicBezTo>
                  <a:cubicBezTo>
                    <a:pt x="873" y="363"/>
                    <a:pt x="855" y="367"/>
                    <a:pt x="852" y="371"/>
                  </a:cubicBezTo>
                  <a:cubicBezTo>
                    <a:pt x="849" y="375"/>
                    <a:pt x="861" y="374"/>
                    <a:pt x="861" y="374"/>
                  </a:cubicBezTo>
                  <a:cubicBezTo>
                    <a:pt x="861" y="375"/>
                    <a:pt x="861" y="375"/>
                    <a:pt x="862" y="375"/>
                  </a:cubicBezTo>
                  <a:cubicBezTo>
                    <a:pt x="862" y="375"/>
                    <a:pt x="862" y="375"/>
                    <a:pt x="862" y="375"/>
                  </a:cubicBezTo>
                  <a:cubicBezTo>
                    <a:pt x="862" y="375"/>
                    <a:pt x="862" y="375"/>
                    <a:pt x="862" y="375"/>
                  </a:cubicBezTo>
                  <a:cubicBezTo>
                    <a:pt x="862" y="375"/>
                    <a:pt x="865" y="377"/>
                    <a:pt x="858" y="378"/>
                  </a:cubicBezTo>
                  <a:cubicBezTo>
                    <a:pt x="853" y="378"/>
                    <a:pt x="848" y="379"/>
                    <a:pt x="845" y="380"/>
                  </a:cubicBezTo>
                  <a:cubicBezTo>
                    <a:pt x="843" y="382"/>
                    <a:pt x="844" y="383"/>
                    <a:pt x="845" y="384"/>
                  </a:cubicBezTo>
                  <a:cubicBezTo>
                    <a:pt x="847" y="385"/>
                    <a:pt x="857" y="389"/>
                    <a:pt x="867" y="392"/>
                  </a:cubicBezTo>
                  <a:cubicBezTo>
                    <a:pt x="884" y="399"/>
                    <a:pt x="896" y="408"/>
                    <a:pt x="911" y="414"/>
                  </a:cubicBezTo>
                  <a:cubicBezTo>
                    <a:pt x="921" y="417"/>
                    <a:pt x="945" y="421"/>
                    <a:pt x="961" y="423"/>
                  </a:cubicBezTo>
                  <a:cubicBezTo>
                    <a:pt x="972" y="425"/>
                    <a:pt x="982" y="426"/>
                    <a:pt x="988" y="429"/>
                  </a:cubicBezTo>
                  <a:cubicBezTo>
                    <a:pt x="993" y="431"/>
                    <a:pt x="993" y="435"/>
                    <a:pt x="993" y="439"/>
                  </a:cubicBezTo>
                  <a:cubicBezTo>
                    <a:pt x="992" y="444"/>
                    <a:pt x="994" y="451"/>
                    <a:pt x="993" y="456"/>
                  </a:cubicBezTo>
                  <a:cubicBezTo>
                    <a:pt x="992" y="467"/>
                    <a:pt x="998" y="478"/>
                    <a:pt x="992" y="489"/>
                  </a:cubicBezTo>
                  <a:cubicBezTo>
                    <a:pt x="990" y="492"/>
                    <a:pt x="985" y="494"/>
                    <a:pt x="984" y="497"/>
                  </a:cubicBezTo>
                  <a:cubicBezTo>
                    <a:pt x="981" y="501"/>
                    <a:pt x="983" y="501"/>
                    <a:pt x="987" y="506"/>
                  </a:cubicBezTo>
                  <a:cubicBezTo>
                    <a:pt x="988" y="508"/>
                    <a:pt x="986" y="511"/>
                    <a:pt x="986" y="514"/>
                  </a:cubicBezTo>
                  <a:cubicBezTo>
                    <a:pt x="987" y="519"/>
                    <a:pt x="1006" y="518"/>
                    <a:pt x="1006" y="519"/>
                  </a:cubicBezTo>
                  <a:cubicBezTo>
                    <a:pt x="1006" y="520"/>
                    <a:pt x="1006" y="521"/>
                    <a:pt x="1005" y="521"/>
                  </a:cubicBezTo>
                  <a:cubicBezTo>
                    <a:pt x="1005" y="521"/>
                    <a:pt x="1005" y="521"/>
                    <a:pt x="1005" y="521"/>
                  </a:cubicBezTo>
                  <a:cubicBezTo>
                    <a:pt x="1005" y="521"/>
                    <a:pt x="1005" y="521"/>
                    <a:pt x="1004" y="521"/>
                  </a:cubicBezTo>
                  <a:cubicBezTo>
                    <a:pt x="1004" y="521"/>
                    <a:pt x="1003" y="524"/>
                    <a:pt x="1004" y="529"/>
                  </a:cubicBezTo>
                  <a:cubicBezTo>
                    <a:pt x="1005" y="529"/>
                    <a:pt x="1005" y="530"/>
                    <a:pt x="1005" y="531"/>
                  </a:cubicBezTo>
                  <a:cubicBezTo>
                    <a:pt x="1004" y="535"/>
                    <a:pt x="1000" y="538"/>
                    <a:pt x="999" y="538"/>
                  </a:cubicBezTo>
                  <a:cubicBezTo>
                    <a:pt x="999" y="538"/>
                    <a:pt x="999" y="538"/>
                    <a:pt x="999" y="538"/>
                  </a:cubicBezTo>
                  <a:cubicBezTo>
                    <a:pt x="1000" y="538"/>
                    <a:pt x="999" y="537"/>
                    <a:pt x="997" y="537"/>
                  </a:cubicBezTo>
                  <a:cubicBezTo>
                    <a:pt x="997" y="537"/>
                    <a:pt x="996" y="537"/>
                    <a:pt x="996" y="537"/>
                  </a:cubicBezTo>
                  <a:cubicBezTo>
                    <a:pt x="996" y="537"/>
                    <a:pt x="995" y="537"/>
                    <a:pt x="995" y="537"/>
                  </a:cubicBezTo>
                  <a:cubicBezTo>
                    <a:pt x="994" y="537"/>
                    <a:pt x="993" y="537"/>
                    <a:pt x="994" y="537"/>
                  </a:cubicBezTo>
                  <a:cubicBezTo>
                    <a:pt x="995" y="536"/>
                    <a:pt x="994" y="536"/>
                    <a:pt x="991" y="536"/>
                  </a:cubicBezTo>
                  <a:cubicBezTo>
                    <a:pt x="991" y="536"/>
                    <a:pt x="990" y="536"/>
                    <a:pt x="990" y="536"/>
                  </a:cubicBezTo>
                  <a:cubicBezTo>
                    <a:pt x="987" y="536"/>
                    <a:pt x="983" y="537"/>
                    <a:pt x="983" y="538"/>
                  </a:cubicBezTo>
                  <a:cubicBezTo>
                    <a:pt x="982" y="540"/>
                    <a:pt x="982" y="540"/>
                    <a:pt x="983" y="540"/>
                  </a:cubicBezTo>
                  <a:cubicBezTo>
                    <a:pt x="983" y="540"/>
                    <a:pt x="984" y="540"/>
                    <a:pt x="984" y="540"/>
                  </a:cubicBezTo>
                  <a:cubicBezTo>
                    <a:pt x="985" y="540"/>
                    <a:pt x="987" y="540"/>
                    <a:pt x="989" y="540"/>
                  </a:cubicBezTo>
                  <a:cubicBezTo>
                    <a:pt x="991" y="540"/>
                    <a:pt x="993" y="540"/>
                    <a:pt x="995" y="540"/>
                  </a:cubicBezTo>
                  <a:cubicBezTo>
                    <a:pt x="999" y="541"/>
                    <a:pt x="1000" y="542"/>
                    <a:pt x="1000" y="542"/>
                  </a:cubicBezTo>
                  <a:cubicBezTo>
                    <a:pt x="1001" y="543"/>
                    <a:pt x="1000" y="543"/>
                    <a:pt x="999" y="543"/>
                  </a:cubicBezTo>
                  <a:cubicBezTo>
                    <a:pt x="999" y="543"/>
                    <a:pt x="999" y="543"/>
                    <a:pt x="999" y="543"/>
                  </a:cubicBezTo>
                  <a:cubicBezTo>
                    <a:pt x="1000" y="544"/>
                    <a:pt x="1001" y="544"/>
                    <a:pt x="1003" y="544"/>
                  </a:cubicBezTo>
                  <a:cubicBezTo>
                    <a:pt x="1007" y="544"/>
                    <a:pt x="1010" y="544"/>
                    <a:pt x="1010" y="545"/>
                  </a:cubicBezTo>
                  <a:cubicBezTo>
                    <a:pt x="1010" y="545"/>
                    <a:pt x="1006" y="545"/>
                    <a:pt x="1002" y="545"/>
                  </a:cubicBezTo>
                  <a:cubicBezTo>
                    <a:pt x="999" y="546"/>
                    <a:pt x="1004" y="548"/>
                    <a:pt x="1004" y="550"/>
                  </a:cubicBezTo>
                  <a:cubicBezTo>
                    <a:pt x="1005" y="551"/>
                    <a:pt x="1008" y="552"/>
                    <a:pt x="1009" y="552"/>
                  </a:cubicBezTo>
                  <a:cubicBezTo>
                    <a:pt x="1010" y="552"/>
                    <a:pt x="1011" y="552"/>
                    <a:pt x="1011" y="552"/>
                  </a:cubicBezTo>
                  <a:cubicBezTo>
                    <a:pt x="1012" y="551"/>
                    <a:pt x="1012" y="551"/>
                    <a:pt x="1012" y="551"/>
                  </a:cubicBezTo>
                  <a:cubicBezTo>
                    <a:pt x="1013" y="551"/>
                    <a:pt x="1013" y="551"/>
                    <a:pt x="1013" y="551"/>
                  </a:cubicBezTo>
                  <a:cubicBezTo>
                    <a:pt x="1014" y="552"/>
                    <a:pt x="1006" y="554"/>
                    <a:pt x="1008" y="556"/>
                  </a:cubicBezTo>
                  <a:cubicBezTo>
                    <a:pt x="1011" y="558"/>
                    <a:pt x="1019" y="559"/>
                    <a:pt x="1018" y="559"/>
                  </a:cubicBezTo>
                  <a:cubicBezTo>
                    <a:pt x="1016" y="559"/>
                    <a:pt x="1016" y="560"/>
                    <a:pt x="1018" y="560"/>
                  </a:cubicBezTo>
                  <a:cubicBezTo>
                    <a:pt x="1021" y="560"/>
                    <a:pt x="1022" y="561"/>
                    <a:pt x="1022" y="561"/>
                  </a:cubicBezTo>
                  <a:cubicBezTo>
                    <a:pt x="1022" y="562"/>
                    <a:pt x="1022" y="562"/>
                    <a:pt x="1021" y="562"/>
                  </a:cubicBezTo>
                  <a:cubicBezTo>
                    <a:pt x="1019" y="562"/>
                    <a:pt x="1021" y="563"/>
                    <a:pt x="1023" y="563"/>
                  </a:cubicBezTo>
                  <a:cubicBezTo>
                    <a:pt x="1025" y="564"/>
                    <a:pt x="1026" y="564"/>
                    <a:pt x="1027" y="564"/>
                  </a:cubicBezTo>
                  <a:cubicBezTo>
                    <a:pt x="1027" y="564"/>
                    <a:pt x="1027" y="564"/>
                    <a:pt x="1027" y="563"/>
                  </a:cubicBezTo>
                  <a:cubicBezTo>
                    <a:pt x="1027" y="563"/>
                    <a:pt x="1027" y="563"/>
                    <a:pt x="1027" y="563"/>
                  </a:cubicBezTo>
                  <a:cubicBezTo>
                    <a:pt x="1028" y="563"/>
                    <a:pt x="1028" y="563"/>
                    <a:pt x="1029" y="563"/>
                  </a:cubicBezTo>
                  <a:cubicBezTo>
                    <a:pt x="1029" y="563"/>
                    <a:pt x="1030" y="564"/>
                    <a:pt x="1030" y="564"/>
                  </a:cubicBezTo>
                  <a:cubicBezTo>
                    <a:pt x="1031" y="564"/>
                    <a:pt x="1031" y="563"/>
                    <a:pt x="1032" y="563"/>
                  </a:cubicBezTo>
                  <a:cubicBezTo>
                    <a:pt x="1032" y="563"/>
                    <a:pt x="1032" y="563"/>
                    <a:pt x="1030" y="562"/>
                  </a:cubicBezTo>
                  <a:cubicBezTo>
                    <a:pt x="1030" y="562"/>
                    <a:pt x="1030" y="562"/>
                    <a:pt x="1031" y="562"/>
                  </a:cubicBezTo>
                  <a:cubicBezTo>
                    <a:pt x="1031" y="562"/>
                    <a:pt x="1032" y="562"/>
                    <a:pt x="1033" y="562"/>
                  </a:cubicBezTo>
                  <a:cubicBezTo>
                    <a:pt x="1033" y="562"/>
                    <a:pt x="1034" y="562"/>
                    <a:pt x="1034" y="562"/>
                  </a:cubicBezTo>
                  <a:cubicBezTo>
                    <a:pt x="1035" y="562"/>
                    <a:pt x="1036" y="562"/>
                    <a:pt x="1034" y="562"/>
                  </a:cubicBezTo>
                  <a:cubicBezTo>
                    <a:pt x="1033" y="562"/>
                    <a:pt x="1033" y="562"/>
                    <a:pt x="1033" y="562"/>
                  </a:cubicBezTo>
                  <a:cubicBezTo>
                    <a:pt x="1034" y="562"/>
                    <a:pt x="1036" y="562"/>
                    <a:pt x="1038" y="563"/>
                  </a:cubicBezTo>
                  <a:cubicBezTo>
                    <a:pt x="1039" y="564"/>
                    <a:pt x="1039" y="565"/>
                    <a:pt x="1038" y="565"/>
                  </a:cubicBezTo>
                  <a:cubicBezTo>
                    <a:pt x="1038" y="565"/>
                    <a:pt x="1037" y="565"/>
                    <a:pt x="1037" y="564"/>
                  </a:cubicBezTo>
                  <a:cubicBezTo>
                    <a:pt x="1037" y="564"/>
                    <a:pt x="1036" y="564"/>
                    <a:pt x="1035" y="564"/>
                  </a:cubicBezTo>
                  <a:cubicBezTo>
                    <a:pt x="1034" y="564"/>
                    <a:pt x="1034" y="564"/>
                    <a:pt x="1034" y="564"/>
                  </a:cubicBezTo>
                  <a:cubicBezTo>
                    <a:pt x="1035" y="565"/>
                    <a:pt x="1033" y="565"/>
                    <a:pt x="1032" y="565"/>
                  </a:cubicBezTo>
                  <a:cubicBezTo>
                    <a:pt x="1031" y="565"/>
                    <a:pt x="1030" y="565"/>
                    <a:pt x="1029" y="565"/>
                  </a:cubicBezTo>
                  <a:cubicBezTo>
                    <a:pt x="1029" y="565"/>
                    <a:pt x="1029" y="565"/>
                    <a:pt x="1028" y="565"/>
                  </a:cubicBezTo>
                  <a:cubicBezTo>
                    <a:pt x="1026" y="565"/>
                    <a:pt x="1025" y="566"/>
                    <a:pt x="1026" y="566"/>
                  </a:cubicBezTo>
                  <a:cubicBezTo>
                    <a:pt x="1027" y="567"/>
                    <a:pt x="1029" y="568"/>
                    <a:pt x="1030" y="568"/>
                  </a:cubicBezTo>
                  <a:cubicBezTo>
                    <a:pt x="1030" y="568"/>
                    <a:pt x="1030" y="568"/>
                    <a:pt x="1030" y="568"/>
                  </a:cubicBezTo>
                  <a:cubicBezTo>
                    <a:pt x="1030" y="568"/>
                    <a:pt x="1030" y="568"/>
                    <a:pt x="1031" y="568"/>
                  </a:cubicBezTo>
                  <a:cubicBezTo>
                    <a:pt x="1032" y="568"/>
                    <a:pt x="1033" y="568"/>
                    <a:pt x="1031" y="568"/>
                  </a:cubicBezTo>
                  <a:cubicBezTo>
                    <a:pt x="1030" y="568"/>
                    <a:pt x="1033" y="569"/>
                    <a:pt x="1036" y="569"/>
                  </a:cubicBezTo>
                  <a:cubicBezTo>
                    <a:pt x="1037" y="569"/>
                    <a:pt x="1037" y="569"/>
                    <a:pt x="1037" y="569"/>
                  </a:cubicBezTo>
                  <a:cubicBezTo>
                    <a:pt x="1040" y="569"/>
                    <a:pt x="1039" y="566"/>
                    <a:pt x="1044" y="566"/>
                  </a:cubicBezTo>
                  <a:cubicBezTo>
                    <a:pt x="1045" y="566"/>
                    <a:pt x="1045" y="566"/>
                    <a:pt x="1046" y="566"/>
                  </a:cubicBezTo>
                  <a:cubicBezTo>
                    <a:pt x="1049" y="566"/>
                    <a:pt x="1045" y="567"/>
                    <a:pt x="1041" y="568"/>
                  </a:cubicBezTo>
                  <a:cubicBezTo>
                    <a:pt x="1038" y="569"/>
                    <a:pt x="1040" y="570"/>
                    <a:pt x="1042" y="570"/>
                  </a:cubicBezTo>
                  <a:cubicBezTo>
                    <a:pt x="1045" y="570"/>
                    <a:pt x="1048" y="569"/>
                    <a:pt x="1050" y="569"/>
                  </a:cubicBezTo>
                  <a:cubicBezTo>
                    <a:pt x="1051" y="568"/>
                    <a:pt x="1053" y="568"/>
                    <a:pt x="1054" y="568"/>
                  </a:cubicBezTo>
                  <a:cubicBezTo>
                    <a:pt x="1056" y="568"/>
                    <a:pt x="1058" y="569"/>
                    <a:pt x="1056" y="570"/>
                  </a:cubicBezTo>
                  <a:cubicBezTo>
                    <a:pt x="1054" y="570"/>
                    <a:pt x="1053" y="571"/>
                    <a:pt x="1053" y="571"/>
                  </a:cubicBezTo>
                  <a:cubicBezTo>
                    <a:pt x="1052" y="571"/>
                    <a:pt x="1052" y="571"/>
                    <a:pt x="1053" y="571"/>
                  </a:cubicBezTo>
                  <a:cubicBezTo>
                    <a:pt x="1053" y="570"/>
                    <a:pt x="1052" y="570"/>
                    <a:pt x="1052" y="570"/>
                  </a:cubicBezTo>
                  <a:cubicBezTo>
                    <a:pt x="1051" y="570"/>
                    <a:pt x="1051" y="570"/>
                    <a:pt x="1050" y="570"/>
                  </a:cubicBezTo>
                  <a:cubicBezTo>
                    <a:pt x="1049" y="571"/>
                    <a:pt x="1052" y="571"/>
                    <a:pt x="1055" y="571"/>
                  </a:cubicBezTo>
                  <a:cubicBezTo>
                    <a:pt x="1059" y="571"/>
                    <a:pt x="1063" y="571"/>
                    <a:pt x="1066" y="568"/>
                  </a:cubicBezTo>
                  <a:cubicBezTo>
                    <a:pt x="1072" y="564"/>
                    <a:pt x="1079" y="563"/>
                    <a:pt x="1076" y="559"/>
                  </a:cubicBezTo>
                  <a:cubicBezTo>
                    <a:pt x="1072" y="556"/>
                    <a:pt x="1081" y="554"/>
                    <a:pt x="1084" y="553"/>
                  </a:cubicBezTo>
                  <a:cubicBezTo>
                    <a:pt x="1088" y="552"/>
                    <a:pt x="1089" y="549"/>
                    <a:pt x="1097" y="546"/>
                  </a:cubicBezTo>
                  <a:cubicBezTo>
                    <a:pt x="1102" y="544"/>
                    <a:pt x="1104" y="543"/>
                    <a:pt x="1098" y="540"/>
                  </a:cubicBezTo>
                  <a:cubicBezTo>
                    <a:pt x="1095" y="539"/>
                    <a:pt x="1076" y="539"/>
                    <a:pt x="1075" y="536"/>
                  </a:cubicBezTo>
                  <a:cubicBezTo>
                    <a:pt x="1075" y="534"/>
                    <a:pt x="1078" y="533"/>
                    <a:pt x="1082" y="532"/>
                  </a:cubicBezTo>
                  <a:cubicBezTo>
                    <a:pt x="1090" y="531"/>
                    <a:pt x="1096" y="529"/>
                    <a:pt x="1096" y="526"/>
                  </a:cubicBezTo>
                  <a:cubicBezTo>
                    <a:pt x="1097" y="523"/>
                    <a:pt x="1103" y="522"/>
                    <a:pt x="1101" y="522"/>
                  </a:cubicBezTo>
                  <a:cubicBezTo>
                    <a:pt x="1099" y="521"/>
                    <a:pt x="1105" y="522"/>
                    <a:pt x="1111" y="520"/>
                  </a:cubicBezTo>
                  <a:cubicBezTo>
                    <a:pt x="1116" y="519"/>
                    <a:pt x="1107" y="519"/>
                    <a:pt x="1106" y="519"/>
                  </a:cubicBezTo>
                  <a:cubicBezTo>
                    <a:pt x="1106" y="519"/>
                    <a:pt x="1106" y="519"/>
                    <a:pt x="1106" y="519"/>
                  </a:cubicBezTo>
                  <a:cubicBezTo>
                    <a:pt x="1107" y="519"/>
                    <a:pt x="1105" y="519"/>
                    <a:pt x="1104" y="519"/>
                  </a:cubicBezTo>
                  <a:cubicBezTo>
                    <a:pt x="1103" y="519"/>
                    <a:pt x="1103" y="519"/>
                    <a:pt x="1103" y="519"/>
                  </a:cubicBezTo>
                  <a:cubicBezTo>
                    <a:pt x="1102" y="519"/>
                    <a:pt x="1101" y="519"/>
                    <a:pt x="1102" y="519"/>
                  </a:cubicBezTo>
                  <a:cubicBezTo>
                    <a:pt x="1102" y="519"/>
                    <a:pt x="1096" y="518"/>
                    <a:pt x="1093" y="516"/>
                  </a:cubicBezTo>
                  <a:cubicBezTo>
                    <a:pt x="1090" y="514"/>
                    <a:pt x="1114" y="517"/>
                    <a:pt x="1122" y="512"/>
                  </a:cubicBezTo>
                  <a:cubicBezTo>
                    <a:pt x="1122" y="512"/>
                    <a:pt x="1122" y="512"/>
                    <a:pt x="1123" y="512"/>
                  </a:cubicBezTo>
                  <a:cubicBezTo>
                    <a:pt x="1129" y="508"/>
                    <a:pt x="1137" y="506"/>
                    <a:pt x="1155" y="505"/>
                  </a:cubicBezTo>
                  <a:cubicBezTo>
                    <a:pt x="1162" y="504"/>
                    <a:pt x="1169" y="503"/>
                    <a:pt x="1174" y="502"/>
                  </a:cubicBezTo>
                  <a:cubicBezTo>
                    <a:pt x="1187" y="499"/>
                    <a:pt x="1176" y="495"/>
                    <a:pt x="1178" y="493"/>
                  </a:cubicBezTo>
                  <a:cubicBezTo>
                    <a:pt x="1179" y="493"/>
                    <a:pt x="1182" y="491"/>
                    <a:pt x="1179" y="490"/>
                  </a:cubicBezTo>
                  <a:cubicBezTo>
                    <a:pt x="1172" y="488"/>
                    <a:pt x="1162" y="488"/>
                    <a:pt x="1159" y="485"/>
                  </a:cubicBezTo>
                  <a:cubicBezTo>
                    <a:pt x="1156" y="483"/>
                    <a:pt x="1159" y="475"/>
                    <a:pt x="1162" y="473"/>
                  </a:cubicBezTo>
                  <a:cubicBezTo>
                    <a:pt x="1165" y="472"/>
                    <a:pt x="1169" y="471"/>
                    <a:pt x="1175" y="471"/>
                  </a:cubicBezTo>
                  <a:cubicBezTo>
                    <a:pt x="1185" y="471"/>
                    <a:pt x="1197" y="473"/>
                    <a:pt x="1207" y="476"/>
                  </a:cubicBezTo>
                  <a:cubicBezTo>
                    <a:pt x="1214" y="478"/>
                    <a:pt x="1220" y="479"/>
                    <a:pt x="1226" y="479"/>
                  </a:cubicBezTo>
                  <a:cubicBezTo>
                    <a:pt x="1231" y="479"/>
                    <a:pt x="1235" y="479"/>
                    <a:pt x="1238" y="477"/>
                  </a:cubicBezTo>
                  <a:cubicBezTo>
                    <a:pt x="1242" y="474"/>
                    <a:pt x="1248" y="472"/>
                    <a:pt x="1250" y="472"/>
                  </a:cubicBezTo>
                  <a:cubicBezTo>
                    <a:pt x="1251" y="472"/>
                    <a:pt x="1251" y="472"/>
                    <a:pt x="1249" y="473"/>
                  </a:cubicBezTo>
                  <a:cubicBezTo>
                    <a:pt x="1247" y="474"/>
                    <a:pt x="1246" y="475"/>
                    <a:pt x="1248" y="475"/>
                  </a:cubicBezTo>
                  <a:cubicBezTo>
                    <a:pt x="1250" y="475"/>
                    <a:pt x="1254" y="474"/>
                    <a:pt x="1260" y="472"/>
                  </a:cubicBezTo>
                  <a:cubicBezTo>
                    <a:pt x="1267" y="469"/>
                    <a:pt x="1270" y="465"/>
                    <a:pt x="1272" y="461"/>
                  </a:cubicBezTo>
                  <a:cubicBezTo>
                    <a:pt x="1274" y="457"/>
                    <a:pt x="1284" y="451"/>
                    <a:pt x="1298" y="449"/>
                  </a:cubicBezTo>
                  <a:cubicBezTo>
                    <a:pt x="1311" y="447"/>
                    <a:pt x="1322" y="444"/>
                    <a:pt x="1320" y="444"/>
                  </a:cubicBezTo>
                  <a:cubicBezTo>
                    <a:pt x="1319" y="444"/>
                    <a:pt x="1321" y="443"/>
                    <a:pt x="1325" y="443"/>
                  </a:cubicBezTo>
                  <a:cubicBezTo>
                    <a:pt x="1326" y="443"/>
                    <a:pt x="1327" y="443"/>
                    <a:pt x="1328" y="443"/>
                  </a:cubicBezTo>
                  <a:cubicBezTo>
                    <a:pt x="1329" y="443"/>
                    <a:pt x="1329" y="443"/>
                    <a:pt x="1328" y="443"/>
                  </a:cubicBezTo>
                  <a:cubicBezTo>
                    <a:pt x="1327" y="443"/>
                    <a:pt x="1327" y="443"/>
                    <a:pt x="1327" y="443"/>
                  </a:cubicBezTo>
                  <a:cubicBezTo>
                    <a:pt x="1328" y="443"/>
                    <a:pt x="1329" y="443"/>
                    <a:pt x="1331" y="443"/>
                  </a:cubicBezTo>
                  <a:cubicBezTo>
                    <a:pt x="1335" y="443"/>
                    <a:pt x="1355" y="444"/>
                    <a:pt x="1363" y="440"/>
                  </a:cubicBezTo>
                  <a:cubicBezTo>
                    <a:pt x="1375" y="434"/>
                    <a:pt x="1382" y="424"/>
                    <a:pt x="1384" y="416"/>
                  </a:cubicBezTo>
                  <a:cubicBezTo>
                    <a:pt x="1386" y="412"/>
                    <a:pt x="1384" y="408"/>
                    <a:pt x="1384" y="408"/>
                  </a:cubicBezTo>
                  <a:cubicBezTo>
                    <a:pt x="1384" y="408"/>
                    <a:pt x="1385" y="408"/>
                    <a:pt x="1385" y="408"/>
                  </a:cubicBezTo>
                  <a:cubicBezTo>
                    <a:pt x="1385" y="408"/>
                    <a:pt x="1385" y="408"/>
                    <a:pt x="1386" y="408"/>
                  </a:cubicBezTo>
                  <a:cubicBezTo>
                    <a:pt x="1386" y="408"/>
                    <a:pt x="1387" y="408"/>
                    <a:pt x="1387" y="408"/>
                  </a:cubicBezTo>
                  <a:cubicBezTo>
                    <a:pt x="1388" y="408"/>
                    <a:pt x="1388" y="408"/>
                    <a:pt x="1388" y="408"/>
                  </a:cubicBezTo>
                  <a:cubicBezTo>
                    <a:pt x="1389" y="408"/>
                    <a:pt x="1390" y="408"/>
                    <a:pt x="1391" y="408"/>
                  </a:cubicBezTo>
                  <a:cubicBezTo>
                    <a:pt x="1392" y="408"/>
                    <a:pt x="1392" y="408"/>
                    <a:pt x="1392" y="408"/>
                  </a:cubicBezTo>
                  <a:cubicBezTo>
                    <a:pt x="1393" y="408"/>
                    <a:pt x="1393" y="409"/>
                    <a:pt x="1392" y="409"/>
                  </a:cubicBezTo>
                  <a:cubicBezTo>
                    <a:pt x="1392" y="409"/>
                    <a:pt x="1392" y="409"/>
                    <a:pt x="1392" y="409"/>
                  </a:cubicBezTo>
                  <a:cubicBezTo>
                    <a:pt x="1392" y="409"/>
                    <a:pt x="1403" y="407"/>
                    <a:pt x="1413" y="404"/>
                  </a:cubicBezTo>
                  <a:cubicBezTo>
                    <a:pt x="1426" y="399"/>
                    <a:pt x="1438" y="394"/>
                    <a:pt x="1438" y="391"/>
                  </a:cubicBezTo>
                  <a:cubicBezTo>
                    <a:pt x="1429" y="382"/>
                    <a:pt x="1417" y="385"/>
                    <a:pt x="1397" y="380"/>
                  </a:cubicBezTo>
                  <a:cubicBezTo>
                    <a:pt x="1390" y="378"/>
                    <a:pt x="1382" y="377"/>
                    <a:pt x="1375" y="376"/>
                  </a:cubicBezTo>
                  <a:cubicBezTo>
                    <a:pt x="1360" y="375"/>
                    <a:pt x="1341" y="374"/>
                    <a:pt x="1332" y="374"/>
                  </a:cubicBezTo>
                  <a:cubicBezTo>
                    <a:pt x="1331" y="374"/>
                    <a:pt x="1331" y="374"/>
                    <a:pt x="1331" y="374"/>
                  </a:cubicBezTo>
                  <a:cubicBezTo>
                    <a:pt x="1327" y="374"/>
                    <a:pt x="1324" y="374"/>
                    <a:pt x="1322" y="375"/>
                  </a:cubicBezTo>
                  <a:cubicBezTo>
                    <a:pt x="1320" y="375"/>
                    <a:pt x="1318" y="375"/>
                    <a:pt x="1318" y="375"/>
                  </a:cubicBezTo>
                  <a:cubicBezTo>
                    <a:pt x="1318" y="375"/>
                    <a:pt x="1318" y="375"/>
                    <a:pt x="1318" y="375"/>
                  </a:cubicBezTo>
                  <a:cubicBezTo>
                    <a:pt x="1318" y="375"/>
                    <a:pt x="1317" y="375"/>
                    <a:pt x="1317" y="375"/>
                  </a:cubicBezTo>
                  <a:cubicBezTo>
                    <a:pt x="1317" y="375"/>
                    <a:pt x="1316" y="376"/>
                    <a:pt x="1315" y="376"/>
                  </a:cubicBezTo>
                  <a:cubicBezTo>
                    <a:pt x="1315" y="376"/>
                    <a:pt x="1315" y="376"/>
                    <a:pt x="1315" y="376"/>
                  </a:cubicBezTo>
                  <a:cubicBezTo>
                    <a:pt x="1314" y="376"/>
                    <a:pt x="1315" y="373"/>
                    <a:pt x="1301" y="370"/>
                  </a:cubicBezTo>
                  <a:cubicBezTo>
                    <a:pt x="1295" y="369"/>
                    <a:pt x="1288" y="369"/>
                    <a:pt x="1281" y="369"/>
                  </a:cubicBezTo>
                  <a:cubicBezTo>
                    <a:pt x="1274" y="369"/>
                    <a:pt x="1267" y="369"/>
                    <a:pt x="1262" y="370"/>
                  </a:cubicBezTo>
                  <a:cubicBezTo>
                    <a:pt x="1253" y="372"/>
                    <a:pt x="1250" y="374"/>
                    <a:pt x="1250" y="375"/>
                  </a:cubicBezTo>
                  <a:cubicBezTo>
                    <a:pt x="1250" y="375"/>
                    <a:pt x="1250" y="375"/>
                    <a:pt x="1250" y="375"/>
                  </a:cubicBezTo>
                  <a:cubicBezTo>
                    <a:pt x="1250" y="375"/>
                    <a:pt x="1250" y="375"/>
                    <a:pt x="1250" y="375"/>
                  </a:cubicBezTo>
                  <a:cubicBezTo>
                    <a:pt x="1250" y="375"/>
                    <a:pt x="1250" y="375"/>
                    <a:pt x="1250" y="375"/>
                  </a:cubicBezTo>
                  <a:cubicBezTo>
                    <a:pt x="1250" y="375"/>
                    <a:pt x="1249" y="375"/>
                    <a:pt x="1249" y="375"/>
                  </a:cubicBezTo>
                  <a:cubicBezTo>
                    <a:pt x="1249" y="375"/>
                    <a:pt x="1250" y="375"/>
                    <a:pt x="1250" y="375"/>
                  </a:cubicBezTo>
                  <a:cubicBezTo>
                    <a:pt x="1250" y="375"/>
                    <a:pt x="1250" y="375"/>
                    <a:pt x="1250" y="375"/>
                  </a:cubicBezTo>
                  <a:cubicBezTo>
                    <a:pt x="1249" y="373"/>
                    <a:pt x="1247" y="372"/>
                    <a:pt x="1243" y="372"/>
                  </a:cubicBezTo>
                  <a:cubicBezTo>
                    <a:pt x="1239" y="372"/>
                    <a:pt x="1244" y="372"/>
                    <a:pt x="1253" y="371"/>
                  </a:cubicBezTo>
                  <a:cubicBezTo>
                    <a:pt x="1259" y="371"/>
                    <a:pt x="1264" y="370"/>
                    <a:pt x="1263" y="368"/>
                  </a:cubicBezTo>
                  <a:cubicBezTo>
                    <a:pt x="1263" y="367"/>
                    <a:pt x="1257" y="366"/>
                    <a:pt x="1251" y="366"/>
                  </a:cubicBezTo>
                  <a:cubicBezTo>
                    <a:pt x="1251" y="366"/>
                    <a:pt x="1251" y="366"/>
                    <a:pt x="1251" y="366"/>
                  </a:cubicBezTo>
                  <a:cubicBezTo>
                    <a:pt x="1242" y="367"/>
                    <a:pt x="1237" y="368"/>
                    <a:pt x="1236" y="368"/>
                  </a:cubicBezTo>
                  <a:cubicBezTo>
                    <a:pt x="1234" y="369"/>
                    <a:pt x="1232" y="369"/>
                    <a:pt x="1229" y="370"/>
                  </a:cubicBezTo>
                  <a:cubicBezTo>
                    <a:pt x="1228" y="370"/>
                    <a:pt x="1227" y="370"/>
                    <a:pt x="1226" y="370"/>
                  </a:cubicBezTo>
                  <a:cubicBezTo>
                    <a:pt x="1225" y="370"/>
                    <a:pt x="1224" y="370"/>
                    <a:pt x="1225" y="370"/>
                  </a:cubicBezTo>
                  <a:cubicBezTo>
                    <a:pt x="1225" y="369"/>
                    <a:pt x="1226" y="369"/>
                    <a:pt x="1225" y="369"/>
                  </a:cubicBezTo>
                  <a:cubicBezTo>
                    <a:pt x="1225" y="369"/>
                    <a:pt x="1224" y="369"/>
                    <a:pt x="1223" y="370"/>
                  </a:cubicBezTo>
                  <a:cubicBezTo>
                    <a:pt x="1222" y="370"/>
                    <a:pt x="1222" y="370"/>
                    <a:pt x="1222" y="370"/>
                  </a:cubicBezTo>
                  <a:cubicBezTo>
                    <a:pt x="1221" y="370"/>
                    <a:pt x="1224" y="368"/>
                    <a:pt x="1232" y="366"/>
                  </a:cubicBezTo>
                  <a:cubicBezTo>
                    <a:pt x="1238" y="364"/>
                    <a:pt x="1244" y="363"/>
                    <a:pt x="1244" y="361"/>
                  </a:cubicBezTo>
                  <a:cubicBezTo>
                    <a:pt x="1244" y="361"/>
                    <a:pt x="1243" y="360"/>
                    <a:pt x="1241" y="359"/>
                  </a:cubicBezTo>
                  <a:cubicBezTo>
                    <a:pt x="1240" y="359"/>
                    <a:pt x="1240" y="359"/>
                    <a:pt x="1240" y="359"/>
                  </a:cubicBezTo>
                  <a:cubicBezTo>
                    <a:pt x="1240" y="359"/>
                    <a:pt x="1240" y="359"/>
                    <a:pt x="1240" y="359"/>
                  </a:cubicBezTo>
                  <a:cubicBezTo>
                    <a:pt x="1239" y="359"/>
                    <a:pt x="1239" y="359"/>
                    <a:pt x="1239" y="359"/>
                  </a:cubicBezTo>
                  <a:cubicBezTo>
                    <a:pt x="1239" y="359"/>
                    <a:pt x="1239" y="359"/>
                    <a:pt x="1239" y="359"/>
                  </a:cubicBezTo>
                  <a:cubicBezTo>
                    <a:pt x="1239" y="358"/>
                    <a:pt x="1239" y="358"/>
                    <a:pt x="1238" y="358"/>
                  </a:cubicBezTo>
                  <a:cubicBezTo>
                    <a:pt x="1238" y="358"/>
                    <a:pt x="1239" y="358"/>
                    <a:pt x="1239" y="358"/>
                  </a:cubicBezTo>
                  <a:cubicBezTo>
                    <a:pt x="1238" y="357"/>
                    <a:pt x="1236" y="357"/>
                    <a:pt x="1235" y="356"/>
                  </a:cubicBezTo>
                  <a:cubicBezTo>
                    <a:pt x="1230" y="354"/>
                    <a:pt x="1226" y="352"/>
                    <a:pt x="1224" y="352"/>
                  </a:cubicBezTo>
                  <a:cubicBezTo>
                    <a:pt x="1224" y="352"/>
                    <a:pt x="1224" y="352"/>
                    <a:pt x="1224" y="352"/>
                  </a:cubicBezTo>
                  <a:cubicBezTo>
                    <a:pt x="1224" y="352"/>
                    <a:pt x="1224" y="352"/>
                    <a:pt x="1224" y="352"/>
                  </a:cubicBezTo>
                  <a:cubicBezTo>
                    <a:pt x="1222" y="352"/>
                    <a:pt x="1220" y="350"/>
                    <a:pt x="1211" y="348"/>
                  </a:cubicBezTo>
                  <a:cubicBezTo>
                    <a:pt x="1201" y="347"/>
                    <a:pt x="1186" y="345"/>
                    <a:pt x="1175" y="345"/>
                  </a:cubicBezTo>
                  <a:cubicBezTo>
                    <a:pt x="1175" y="345"/>
                    <a:pt x="1175" y="345"/>
                    <a:pt x="1174" y="345"/>
                  </a:cubicBezTo>
                  <a:cubicBezTo>
                    <a:pt x="1174" y="345"/>
                    <a:pt x="1173" y="345"/>
                    <a:pt x="1173" y="345"/>
                  </a:cubicBezTo>
                  <a:cubicBezTo>
                    <a:pt x="1162" y="345"/>
                    <a:pt x="1154" y="345"/>
                    <a:pt x="1148" y="344"/>
                  </a:cubicBezTo>
                  <a:cubicBezTo>
                    <a:pt x="1141" y="343"/>
                    <a:pt x="1137" y="340"/>
                    <a:pt x="1123" y="338"/>
                  </a:cubicBezTo>
                  <a:cubicBezTo>
                    <a:pt x="1109" y="336"/>
                    <a:pt x="1108" y="335"/>
                    <a:pt x="1101" y="334"/>
                  </a:cubicBezTo>
                  <a:cubicBezTo>
                    <a:pt x="1094" y="332"/>
                    <a:pt x="1084" y="332"/>
                    <a:pt x="1083" y="332"/>
                  </a:cubicBezTo>
                  <a:cubicBezTo>
                    <a:pt x="1081" y="331"/>
                    <a:pt x="1082" y="330"/>
                    <a:pt x="1086" y="330"/>
                  </a:cubicBezTo>
                  <a:cubicBezTo>
                    <a:pt x="1088" y="330"/>
                    <a:pt x="1087" y="330"/>
                    <a:pt x="1084" y="330"/>
                  </a:cubicBezTo>
                  <a:cubicBezTo>
                    <a:pt x="1081" y="330"/>
                    <a:pt x="1078" y="330"/>
                    <a:pt x="1075" y="330"/>
                  </a:cubicBezTo>
                  <a:cubicBezTo>
                    <a:pt x="1069" y="330"/>
                    <a:pt x="1063" y="331"/>
                    <a:pt x="1057" y="331"/>
                  </a:cubicBezTo>
                  <a:cubicBezTo>
                    <a:pt x="1055" y="331"/>
                    <a:pt x="1054" y="331"/>
                    <a:pt x="1052" y="331"/>
                  </a:cubicBezTo>
                  <a:cubicBezTo>
                    <a:pt x="1047" y="331"/>
                    <a:pt x="1043" y="331"/>
                    <a:pt x="1038" y="331"/>
                  </a:cubicBezTo>
                  <a:cubicBezTo>
                    <a:pt x="1028" y="331"/>
                    <a:pt x="1011" y="329"/>
                    <a:pt x="999" y="327"/>
                  </a:cubicBezTo>
                  <a:cubicBezTo>
                    <a:pt x="996" y="327"/>
                    <a:pt x="993" y="326"/>
                    <a:pt x="992" y="326"/>
                  </a:cubicBezTo>
                  <a:cubicBezTo>
                    <a:pt x="989" y="326"/>
                    <a:pt x="989" y="327"/>
                    <a:pt x="986" y="327"/>
                  </a:cubicBezTo>
                  <a:cubicBezTo>
                    <a:pt x="982" y="328"/>
                    <a:pt x="978" y="329"/>
                    <a:pt x="976" y="331"/>
                  </a:cubicBezTo>
                  <a:cubicBezTo>
                    <a:pt x="975" y="332"/>
                    <a:pt x="970" y="334"/>
                    <a:pt x="967" y="334"/>
                  </a:cubicBezTo>
                  <a:cubicBezTo>
                    <a:pt x="966" y="334"/>
                    <a:pt x="965" y="333"/>
                    <a:pt x="966" y="333"/>
                  </a:cubicBezTo>
                  <a:cubicBezTo>
                    <a:pt x="966" y="331"/>
                    <a:pt x="968" y="329"/>
                    <a:pt x="969" y="328"/>
                  </a:cubicBezTo>
                  <a:cubicBezTo>
                    <a:pt x="970" y="326"/>
                    <a:pt x="980" y="324"/>
                    <a:pt x="971" y="324"/>
                  </a:cubicBezTo>
                  <a:cubicBezTo>
                    <a:pt x="970" y="324"/>
                    <a:pt x="968" y="324"/>
                    <a:pt x="966" y="325"/>
                  </a:cubicBezTo>
                  <a:cubicBezTo>
                    <a:pt x="962" y="325"/>
                    <a:pt x="955" y="325"/>
                    <a:pt x="949" y="327"/>
                  </a:cubicBezTo>
                  <a:cubicBezTo>
                    <a:pt x="941" y="328"/>
                    <a:pt x="936" y="329"/>
                    <a:pt x="935" y="329"/>
                  </a:cubicBezTo>
                  <a:cubicBezTo>
                    <a:pt x="934" y="329"/>
                    <a:pt x="934" y="329"/>
                    <a:pt x="934" y="329"/>
                  </a:cubicBezTo>
                  <a:cubicBezTo>
                    <a:pt x="934" y="329"/>
                    <a:pt x="934" y="329"/>
                    <a:pt x="933" y="329"/>
                  </a:cubicBezTo>
                  <a:cubicBezTo>
                    <a:pt x="929" y="329"/>
                    <a:pt x="923" y="329"/>
                    <a:pt x="917" y="332"/>
                  </a:cubicBezTo>
                  <a:cubicBezTo>
                    <a:pt x="910" y="335"/>
                    <a:pt x="902" y="337"/>
                    <a:pt x="902" y="338"/>
                  </a:cubicBezTo>
                  <a:cubicBezTo>
                    <a:pt x="902" y="338"/>
                    <a:pt x="902" y="338"/>
                    <a:pt x="902" y="338"/>
                  </a:cubicBezTo>
                  <a:cubicBezTo>
                    <a:pt x="901" y="338"/>
                    <a:pt x="898" y="337"/>
                    <a:pt x="891" y="336"/>
                  </a:cubicBezTo>
                  <a:cubicBezTo>
                    <a:pt x="887" y="335"/>
                    <a:pt x="882" y="334"/>
                    <a:pt x="875" y="334"/>
                  </a:cubicBezTo>
                  <a:cubicBezTo>
                    <a:pt x="875" y="334"/>
                    <a:pt x="874" y="334"/>
                    <a:pt x="873" y="334"/>
                  </a:cubicBezTo>
                  <a:cubicBezTo>
                    <a:pt x="867" y="334"/>
                    <a:pt x="862" y="335"/>
                    <a:pt x="857" y="335"/>
                  </a:cubicBezTo>
                  <a:cubicBezTo>
                    <a:pt x="854" y="335"/>
                    <a:pt x="851" y="335"/>
                    <a:pt x="848" y="335"/>
                  </a:cubicBezTo>
                  <a:cubicBezTo>
                    <a:pt x="846" y="335"/>
                    <a:pt x="843" y="335"/>
                    <a:pt x="842" y="335"/>
                  </a:cubicBezTo>
                  <a:cubicBezTo>
                    <a:pt x="840" y="335"/>
                    <a:pt x="839" y="335"/>
                    <a:pt x="839" y="335"/>
                  </a:cubicBezTo>
                  <a:cubicBezTo>
                    <a:pt x="838" y="335"/>
                    <a:pt x="838" y="335"/>
                    <a:pt x="838" y="335"/>
                  </a:cubicBezTo>
                  <a:cubicBezTo>
                    <a:pt x="838" y="335"/>
                    <a:pt x="838" y="335"/>
                    <a:pt x="838" y="335"/>
                  </a:cubicBezTo>
                  <a:cubicBezTo>
                    <a:pt x="838" y="335"/>
                    <a:pt x="833" y="334"/>
                    <a:pt x="827" y="333"/>
                  </a:cubicBezTo>
                  <a:cubicBezTo>
                    <a:pt x="821" y="331"/>
                    <a:pt x="815" y="329"/>
                    <a:pt x="815" y="328"/>
                  </a:cubicBezTo>
                  <a:cubicBezTo>
                    <a:pt x="816" y="327"/>
                    <a:pt x="816" y="326"/>
                    <a:pt x="816" y="326"/>
                  </a:cubicBezTo>
                  <a:cubicBezTo>
                    <a:pt x="816" y="326"/>
                    <a:pt x="816" y="326"/>
                    <a:pt x="816" y="326"/>
                  </a:cubicBezTo>
                  <a:cubicBezTo>
                    <a:pt x="816" y="326"/>
                    <a:pt x="816" y="326"/>
                    <a:pt x="816" y="326"/>
                  </a:cubicBezTo>
                  <a:cubicBezTo>
                    <a:pt x="815" y="326"/>
                    <a:pt x="815" y="326"/>
                    <a:pt x="816" y="325"/>
                  </a:cubicBezTo>
                  <a:cubicBezTo>
                    <a:pt x="816" y="324"/>
                    <a:pt x="817" y="324"/>
                    <a:pt x="817" y="324"/>
                  </a:cubicBezTo>
                  <a:cubicBezTo>
                    <a:pt x="818" y="324"/>
                    <a:pt x="818" y="324"/>
                    <a:pt x="818" y="324"/>
                  </a:cubicBezTo>
                  <a:cubicBezTo>
                    <a:pt x="818" y="324"/>
                    <a:pt x="818" y="324"/>
                    <a:pt x="818" y="324"/>
                  </a:cubicBezTo>
                  <a:cubicBezTo>
                    <a:pt x="818" y="324"/>
                    <a:pt x="820" y="322"/>
                    <a:pt x="823" y="319"/>
                  </a:cubicBezTo>
                  <a:cubicBezTo>
                    <a:pt x="827" y="316"/>
                    <a:pt x="818" y="314"/>
                    <a:pt x="815" y="314"/>
                  </a:cubicBezTo>
                  <a:cubicBezTo>
                    <a:pt x="815" y="314"/>
                    <a:pt x="815" y="314"/>
                    <a:pt x="815" y="314"/>
                  </a:cubicBezTo>
                  <a:cubicBezTo>
                    <a:pt x="814" y="314"/>
                    <a:pt x="814" y="314"/>
                    <a:pt x="813" y="314"/>
                  </a:cubicBezTo>
                  <a:cubicBezTo>
                    <a:pt x="812" y="314"/>
                    <a:pt x="812" y="313"/>
                    <a:pt x="814" y="313"/>
                  </a:cubicBezTo>
                  <a:cubicBezTo>
                    <a:pt x="816" y="313"/>
                    <a:pt x="811" y="313"/>
                    <a:pt x="803" y="312"/>
                  </a:cubicBezTo>
                  <a:cubicBezTo>
                    <a:pt x="800" y="312"/>
                    <a:pt x="796" y="312"/>
                    <a:pt x="792" y="312"/>
                  </a:cubicBezTo>
                  <a:cubicBezTo>
                    <a:pt x="785" y="312"/>
                    <a:pt x="777" y="312"/>
                    <a:pt x="771" y="312"/>
                  </a:cubicBezTo>
                  <a:cubicBezTo>
                    <a:pt x="771" y="312"/>
                    <a:pt x="770" y="312"/>
                    <a:pt x="770" y="312"/>
                  </a:cubicBezTo>
                  <a:cubicBezTo>
                    <a:pt x="761" y="312"/>
                    <a:pt x="760" y="310"/>
                    <a:pt x="762" y="308"/>
                  </a:cubicBezTo>
                  <a:cubicBezTo>
                    <a:pt x="764" y="305"/>
                    <a:pt x="761" y="303"/>
                    <a:pt x="763" y="303"/>
                  </a:cubicBezTo>
                  <a:cubicBezTo>
                    <a:pt x="764" y="302"/>
                    <a:pt x="764" y="302"/>
                    <a:pt x="765" y="302"/>
                  </a:cubicBezTo>
                  <a:cubicBezTo>
                    <a:pt x="765" y="302"/>
                    <a:pt x="766" y="303"/>
                    <a:pt x="766" y="303"/>
                  </a:cubicBezTo>
                  <a:cubicBezTo>
                    <a:pt x="767" y="303"/>
                    <a:pt x="767" y="303"/>
                    <a:pt x="768" y="303"/>
                  </a:cubicBezTo>
                  <a:cubicBezTo>
                    <a:pt x="769" y="303"/>
                    <a:pt x="771" y="303"/>
                    <a:pt x="772" y="302"/>
                  </a:cubicBezTo>
                  <a:cubicBezTo>
                    <a:pt x="774" y="301"/>
                    <a:pt x="774" y="300"/>
                    <a:pt x="773" y="300"/>
                  </a:cubicBezTo>
                  <a:cubicBezTo>
                    <a:pt x="773" y="300"/>
                    <a:pt x="773" y="300"/>
                    <a:pt x="773" y="300"/>
                  </a:cubicBezTo>
                  <a:cubicBezTo>
                    <a:pt x="773" y="301"/>
                    <a:pt x="773" y="301"/>
                    <a:pt x="773" y="301"/>
                  </a:cubicBezTo>
                  <a:cubicBezTo>
                    <a:pt x="772" y="301"/>
                    <a:pt x="776" y="298"/>
                    <a:pt x="781" y="295"/>
                  </a:cubicBezTo>
                  <a:cubicBezTo>
                    <a:pt x="785" y="293"/>
                    <a:pt x="786" y="292"/>
                    <a:pt x="772" y="292"/>
                  </a:cubicBezTo>
                  <a:cubicBezTo>
                    <a:pt x="772" y="292"/>
                    <a:pt x="771" y="292"/>
                    <a:pt x="770" y="292"/>
                  </a:cubicBezTo>
                  <a:cubicBezTo>
                    <a:pt x="761" y="292"/>
                    <a:pt x="743" y="293"/>
                    <a:pt x="739" y="294"/>
                  </a:cubicBezTo>
                  <a:cubicBezTo>
                    <a:pt x="735" y="296"/>
                    <a:pt x="735" y="297"/>
                    <a:pt x="733" y="298"/>
                  </a:cubicBezTo>
                  <a:cubicBezTo>
                    <a:pt x="731" y="300"/>
                    <a:pt x="725" y="301"/>
                    <a:pt x="724" y="302"/>
                  </a:cubicBezTo>
                  <a:cubicBezTo>
                    <a:pt x="724" y="302"/>
                    <a:pt x="724" y="302"/>
                    <a:pt x="724" y="302"/>
                  </a:cubicBezTo>
                  <a:cubicBezTo>
                    <a:pt x="725" y="302"/>
                    <a:pt x="724" y="302"/>
                    <a:pt x="723" y="303"/>
                  </a:cubicBezTo>
                  <a:cubicBezTo>
                    <a:pt x="721" y="303"/>
                    <a:pt x="720" y="303"/>
                    <a:pt x="719" y="303"/>
                  </a:cubicBezTo>
                  <a:cubicBezTo>
                    <a:pt x="719" y="303"/>
                    <a:pt x="718" y="303"/>
                    <a:pt x="718" y="303"/>
                  </a:cubicBezTo>
                  <a:cubicBezTo>
                    <a:pt x="717" y="303"/>
                    <a:pt x="716" y="303"/>
                    <a:pt x="717" y="303"/>
                  </a:cubicBezTo>
                  <a:cubicBezTo>
                    <a:pt x="717" y="303"/>
                    <a:pt x="716" y="302"/>
                    <a:pt x="713" y="302"/>
                  </a:cubicBezTo>
                  <a:cubicBezTo>
                    <a:pt x="709" y="302"/>
                    <a:pt x="703" y="303"/>
                    <a:pt x="696" y="303"/>
                  </a:cubicBezTo>
                  <a:cubicBezTo>
                    <a:pt x="694" y="303"/>
                    <a:pt x="692" y="303"/>
                    <a:pt x="689" y="303"/>
                  </a:cubicBezTo>
                  <a:cubicBezTo>
                    <a:pt x="685" y="303"/>
                    <a:pt x="681" y="303"/>
                    <a:pt x="675" y="302"/>
                  </a:cubicBezTo>
                  <a:cubicBezTo>
                    <a:pt x="668" y="301"/>
                    <a:pt x="661" y="299"/>
                    <a:pt x="656" y="297"/>
                  </a:cubicBezTo>
                  <a:cubicBezTo>
                    <a:pt x="649" y="294"/>
                    <a:pt x="647" y="291"/>
                    <a:pt x="648" y="291"/>
                  </a:cubicBezTo>
                  <a:cubicBezTo>
                    <a:pt x="648" y="291"/>
                    <a:pt x="648" y="291"/>
                    <a:pt x="648" y="292"/>
                  </a:cubicBezTo>
                  <a:cubicBezTo>
                    <a:pt x="648" y="292"/>
                    <a:pt x="648" y="292"/>
                    <a:pt x="648" y="292"/>
                  </a:cubicBezTo>
                  <a:cubicBezTo>
                    <a:pt x="649" y="292"/>
                    <a:pt x="646" y="289"/>
                    <a:pt x="648" y="285"/>
                  </a:cubicBezTo>
                  <a:cubicBezTo>
                    <a:pt x="649" y="281"/>
                    <a:pt x="653" y="278"/>
                    <a:pt x="654" y="278"/>
                  </a:cubicBezTo>
                  <a:cubicBezTo>
                    <a:pt x="654" y="278"/>
                    <a:pt x="654" y="278"/>
                    <a:pt x="654" y="278"/>
                  </a:cubicBezTo>
                  <a:cubicBezTo>
                    <a:pt x="654" y="278"/>
                    <a:pt x="654" y="278"/>
                    <a:pt x="654" y="278"/>
                  </a:cubicBezTo>
                  <a:cubicBezTo>
                    <a:pt x="655" y="278"/>
                    <a:pt x="656" y="277"/>
                    <a:pt x="657" y="277"/>
                  </a:cubicBezTo>
                  <a:cubicBezTo>
                    <a:pt x="658" y="276"/>
                    <a:pt x="658" y="275"/>
                    <a:pt x="658" y="275"/>
                  </a:cubicBezTo>
                  <a:cubicBezTo>
                    <a:pt x="658" y="275"/>
                    <a:pt x="658" y="276"/>
                    <a:pt x="658" y="276"/>
                  </a:cubicBezTo>
                  <a:cubicBezTo>
                    <a:pt x="657" y="276"/>
                    <a:pt x="657" y="276"/>
                    <a:pt x="657" y="276"/>
                  </a:cubicBezTo>
                  <a:cubicBezTo>
                    <a:pt x="656" y="276"/>
                    <a:pt x="657" y="273"/>
                    <a:pt x="661" y="270"/>
                  </a:cubicBezTo>
                  <a:cubicBezTo>
                    <a:pt x="666" y="266"/>
                    <a:pt x="682" y="266"/>
                    <a:pt x="688" y="264"/>
                  </a:cubicBezTo>
                  <a:cubicBezTo>
                    <a:pt x="694" y="263"/>
                    <a:pt x="693" y="261"/>
                    <a:pt x="695" y="261"/>
                  </a:cubicBezTo>
                  <a:cubicBezTo>
                    <a:pt x="696" y="261"/>
                    <a:pt x="696" y="261"/>
                    <a:pt x="696" y="261"/>
                  </a:cubicBezTo>
                  <a:cubicBezTo>
                    <a:pt x="697" y="261"/>
                    <a:pt x="697" y="261"/>
                    <a:pt x="696" y="261"/>
                  </a:cubicBezTo>
                  <a:cubicBezTo>
                    <a:pt x="696" y="262"/>
                    <a:pt x="697" y="262"/>
                    <a:pt x="698" y="262"/>
                  </a:cubicBezTo>
                  <a:cubicBezTo>
                    <a:pt x="699" y="262"/>
                    <a:pt x="701" y="262"/>
                    <a:pt x="704" y="262"/>
                  </a:cubicBezTo>
                  <a:cubicBezTo>
                    <a:pt x="706" y="261"/>
                    <a:pt x="709" y="261"/>
                    <a:pt x="712" y="261"/>
                  </a:cubicBezTo>
                  <a:cubicBezTo>
                    <a:pt x="712" y="261"/>
                    <a:pt x="712" y="261"/>
                    <a:pt x="713" y="261"/>
                  </a:cubicBezTo>
                  <a:cubicBezTo>
                    <a:pt x="718" y="261"/>
                    <a:pt x="724" y="262"/>
                    <a:pt x="729" y="262"/>
                  </a:cubicBezTo>
                  <a:cubicBezTo>
                    <a:pt x="730" y="262"/>
                    <a:pt x="730" y="262"/>
                    <a:pt x="730" y="262"/>
                  </a:cubicBezTo>
                  <a:cubicBezTo>
                    <a:pt x="731" y="262"/>
                    <a:pt x="731" y="262"/>
                    <a:pt x="732" y="262"/>
                  </a:cubicBezTo>
                  <a:cubicBezTo>
                    <a:pt x="733" y="262"/>
                    <a:pt x="734" y="262"/>
                    <a:pt x="734" y="262"/>
                  </a:cubicBezTo>
                  <a:cubicBezTo>
                    <a:pt x="735" y="262"/>
                    <a:pt x="735" y="262"/>
                    <a:pt x="736" y="262"/>
                  </a:cubicBezTo>
                  <a:cubicBezTo>
                    <a:pt x="739" y="262"/>
                    <a:pt x="741" y="264"/>
                    <a:pt x="745" y="264"/>
                  </a:cubicBezTo>
                  <a:cubicBezTo>
                    <a:pt x="746" y="264"/>
                    <a:pt x="747" y="264"/>
                    <a:pt x="747" y="264"/>
                  </a:cubicBezTo>
                  <a:cubicBezTo>
                    <a:pt x="751" y="264"/>
                    <a:pt x="753" y="264"/>
                    <a:pt x="753" y="263"/>
                  </a:cubicBezTo>
                  <a:cubicBezTo>
                    <a:pt x="753" y="263"/>
                    <a:pt x="754" y="263"/>
                    <a:pt x="755" y="263"/>
                  </a:cubicBezTo>
                  <a:cubicBezTo>
                    <a:pt x="756" y="263"/>
                    <a:pt x="757" y="263"/>
                    <a:pt x="759" y="263"/>
                  </a:cubicBezTo>
                  <a:cubicBezTo>
                    <a:pt x="761" y="264"/>
                    <a:pt x="763" y="264"/>
                    <a:pt x="764" y="264"/>
                  </a:cubicBezTo>
                  <a:cubicBezTo>
                    <a:pt x="764" y="264"/>
                    <a:pt x="764" y="264"/>
                    <a:pt x="764" y="264"/>
                  </a:cubicBezTo>
                  <a:cubicBezTo>
                    <a:pt x="765" y="264"/>
                    <a:pt x="765" y="263"/>
                    <a:pt x="763" y="263"/>
                  </a:cubicBezTo>
                  <a:cubicBezTo>
                    <a:pt x="762" y="262"/>
                    <a:pt x="762" y="261"/>
                    <a:pt x="760" y="261"/>
                  </a:cubicBezTo>
                  <a:cubicBezTo>
                    <a:pt x="760" y="261"/>
                    <a:pt x="760" y="261"/>
                    <a:pt x="760" y="261"/>
                  </a:cubicBezTo>
                  <a:cubicBezTo>
                    <a:pt x="760" y="261"/>
                    <a:pt x="759" y="261"/>
                    <a:pt x="759" y="261"/>
                  </a:cubicBezTo>
                  <a:cubicBezTo>
                    <a:pt x="758" y="261"/>
                    <a:pt x="761" y="260"/>
                    <a:pt x="769" y="259"/>
                  </a:cubicBezTo>
                  <a:cubicBezTo>
                    <a:pt x="772" y="259"/>
                    <a:pt x="775" y="259"/>
                    <a:pt x="779" y="259"/>
                  </a:cubicBezTo>
                  <a:cubicBezTo>
                    <a:pt x="784" y="259"/>
                    <a:pt x="789" y="259"/>
                    <a:pt x="793" y="259"/>
                  </a:cubicBezTo>
                  <a:cubicBezTo>
                    <a:pt x="794" y="259"/>
                    <a:pt x="795" y="259"/>
                    <a:pt x="797" y="259"/>
                  </a:cubicBezTo>
                  <a:cubicBezTo>
                    <a:pt x="799" y="259"/>
                    <a:pt x="801" y="259"/>
                    <a:pt x="802" y="259"/>
                  </a:cubicBezTo>
                  <a:cubicBezTo>
                    <a:pt x="802" y="259"/>
                    <a:pt x="803" y="259"/>
                    <a:pt x="805" y="259"/>
                  </a:cubicBezTo>
                  <a:cubicBezTo>
                    <a:pt x="808" y="259"/>
                    <a:pt x="809" y="260"/>
                    <a:pt x="809" y="260"/>
                  </a:cubicBezTo>
                  <a:cubicBezTo>
                    <a:pt x="809" y="260"/>
                    <a:pt x="809" y="260"/>
                    <a:pt x="809" y="260"/>
                  </a:cubicBezTo>
                  <a:cubicBezTo>
                    <a:pt x="809" y="259"/>
                    <a:pt x="809" y="259"/>
                    <a:pt x="810" y="259"/>
                  </a:cubicBezTo>
                  <a:cubicBezTo>
                    <a:pt x="810" y="259"/>
                    <a:pt x="811" y="259"/>
                    <a:pt x="811" y="260"/>
                  </a:cubicBezTo>
                  <a:cubicBezTo>
                    <a:pt x="812" y="260"/>
                    <a:pt x="813" y="260"/>
                    <a:pt x="812" y="260"/>
                  </a:cubicBezTo>
                  <a:cubicBezTo>
                    <a:pt x="812" y="260"/>
                    <a:pt x="812" y="260"/>
                    <a:pt x="812" y="260"/>
                  </a:cubicBezTo>
                  <a:cubicBezTo>
                    <a:pt x="812" y="260"/>
                    <a:pt x="812" y="260"/>
                    <a:pt x="812" y="260"/>
                  </a:cubicBezTo>
                  <a:cubicBezTo>
                    <a:pt x="811" y="260"/>
                    <a:pt x="812" y="260"/>
                    <a:pt x="813" y="261"/>
                  </a:cubicBezTo>
                  <a:cubicBezTo>
                    <a:pt x="815" y="261"/>
                    <a:pt x="814" y="261"/>
                    <a:pt x="815" y="261"/>
                  </a:cubicBezTo>
                  <a:cubicBezTo>
                    <a:pt x="815" y="261"/>
                    <a:pt x="815" y="261"/>
                    <a:pt x="815" y="261"/>
                  </a:cubicBezTo>
                  <a:cubicBezTo>
                    <a:pt x="815" y="261"/>
                    <a:pt x="817" y="261"/>
                    <a:pt x="819" y="261"/>
                  </a:cubicBezTo>
                  <a:cubicBezTo>
                    <a:pt x="821" y="261"/>
                    <a:pt x="824" y="261"/>
                    <a:pt x="827" y="261"/>
                  </a:cubicBezTo>
                  <a:cubicBezTo>
                    <a:pt x="831" y="261"/>
                    <a:pt x="836" y="261"/>
                    <a:pt x="839" y="262"/>
                  </a:cubicBezTo>
                  <a:cubicBezTo>
                    <a:pt x="848" y="266"/>
                    <a:pt x="844" y="269"/>
                    <a:pt x="845" y="269"/>
                  </a:cubicBezTo>
                  <a:cubicBezTo>
                    <a:pt x="845" y="269"/>
                    <a:pt x="845" y="269"/>
                    <a:pt x="845" y="269"/>
                  </a:cubicBezTo>
                  <a:cubicBezTo>
                    <a:pt x="845" y="269"/>
                    <a:pt x="845" y="269"/>
                    <a:pt x="845" y="269"/>
                  </a:cubicBezTo>
                  <a:cubicBezTo>
                    <a:pt x="846" y="269"/>
                    <a:pt x="847" y="270"/>
                    <a:pt x="847" y="271"/>
                  </a:cubicBezTo>
                  <a:cubicBezTo>
                    <a:pt x="848" y="272"/>
                    <a:pt x="850" y="272"/>
                    <a:pt x="851" y="272"/>
                  </a:cubicBezTo>
                  <a:cubicBezTo>
                    <a:pt x="851" y="272"/>
                    <a:pt x="851" y="272"/>
                    <a:pt x="851" y="272"/>
                  </a:cubicBezTo>
                  <a:cubicBezTo>
                    <a:pt x="851" y="272"/>
                    <a:pt x="851" y="272"/>
                    <a:pt x="851" y="272"/>
                  </a:cubicBezTo>
                  <a:cubicBezTo>
                    <a:pt x="852" y="272"/>
                    <a:pt x="849" y="276"/>
                    <a:pt x="859" y="278"/>
                  </a:cubicBezTo>
                  <a:cubicBezTo>
                    <a:pt x="861" y="278"/>
                    <a:pt x="863" y="278"/>
                    <a:pt x="864" y="278"/>
                  </a:cubicBezTo>
                  <a:cubicBezTo>
                    <a:pt x="868" y="278"/>
                    <a:pt x="872" y="277"/>
                    <a:pt x="875" y="275"/>
                  </a:cubicBezTo>
                  <a:cubicBezTo>
                    <a:pt x="880" y="270"/>
                    <a:pt x="866" y="265"/>
                    <a:pt x="866" y="260"/>
                  </a:cubicBezTo>
                  <a:cubicBezTo>
                    <a:pt x="867" y="254"/>
                    <a:pt x="887" y="249"/>
                    <a:pt x="909" y="245"/>
                  </a:cubicBezTo>
                  <a:cubicBezTo>
                    <a:pt x="924" y="243"/>
                    <a:pt x="938" y="242"/>
                    <a:pt x="938" y="242"/>
                  </a:cubicBezTo>
                  <a:cubicBezTo>
                    <a:pt x="937" y="242"/>
                    <a:pt x="936" y="242"/>
                    <a:pt x="934" y="242"/>
                  </a:cubicBezTo>
                  <a:cubicBezTo>
                    <a:pt x="933" y="242"/>
                    <a:pt x="933" y="242"/>
                    <a:pt x="933" y="242"/>
                  </a:cubicBezTo>
                  <a:cubicBezTo>
                    <a:pt x="931" y="242"/>
                    <a:pt x="931" y="242"/>
                    <a:pt x="933" y="242"/>
                  </a:cubicBezTo>
                  <a:cubicBezTo>
                    <a:pt x="935" y="241"/>
                    <a:pt x="935" y="241"/>
                    <a:pt x="933" y="241"/>
                  </a:cubicBezTo>
                  <a:cubicBezTo>
                    <a:pt x="933" y="241"/>
                    <a:pt x="933" y="240"/>
                    <a:pt x="933" y="240"/>
                  </a:cubicBezTo>
                  <a:cubicBezTo>
                    <a:pt x="933" y="240"/>
                    <a:pt x="933" y="241"/>
                    <a:pt x="934" y="241"/>
                  </a:cubicBezTo>
                  <a:cubicBezTo>
                    <a:pt x="934" y="241"/>
                    <a:pt x="934" y="241"/>
                    <a:pt x="935" y="241"/>
                  </a:cubicBezTo>
                  <a:cubicBezTo>
                    <a:pt x="936" y="241"/>
                    <a:pt x="938" y="240"/>
                    <a:pt x="940" y="240"/>
                  </a:cubicBezTo>
                  <a:cubicBezTo>
                    <a:pt x="945" y="239"/>
                    <a:pt x="945" y="238"/>
                    <a:pt x="945" y="238"/>
                  </a:cubicBezTo>
                  <a:cubicBezTo>
                    <a:pt x="944" y="238"/>
                    <a:pt x="944" y="238"/>
                    <a:pt x="944" y="238"/>
                  </a:cubicBezTo>
                  <a:cubicBezTo>
                    <a:pt x="944" y="239"/>
                    <a:pt x="944" y="239"/>
                    <a:pt x="944" y="239"/>
                  </a:cubicBezTo>
                  <a:cubicBezTo>
                    <a:pt x="943" y="239"/>
                    <a:pt x="942" y="238"/>
                    <a:pt x="939" y="238"/>
                  </a:cubicBezTo>
                  <a:cubicBezTo>
                    <a:pt x="936" y="238"/>
                    <a:pt x="934" y="238"/>
                    <a:pt x="934" y="238"/>
                  </a:cubicBezTo>
                  <a:cubicBezTo>
                    <a:pt x="934" y="237"/>
                    <a:pt x="947" y="237"/>
                    <a:pt x="945" y="235"/>
                  </a:cubicBezTo>
                  <a:cubicBezTo>
                    <a:pt x="944" y="234"/>
                    <a:pt x="941" y="233"/>
                    <a:pt x="939" y="233"/>
                  </a:cubicBezTo>
                  <a:cubicBezTo>
                    <a:pt x="939" y="233"/>
                    <a:pt x="939" y="233"/>
                    <a:pt x="938" y="233"/>
                  </a:cubicBezTo>
                  <a:cubicBezTo>
                    <a:pt x="938" y="233"/>
                    <a:pt x="938" y="233"/>
                    <a:pt x="938" y="233"/>
                  </a:cubicBezTo>
                  <a:cubicBezTo>
                    <a:pt x="938" y="233"/>
                    <a:pt x="938" y="233"/>
                    <a:pt x="938" y="233"/>
                  </a:cubicBezTo>
                  <a:cubicBezTo>
                    <a:pt x="938" y="233"/>
                    <a:pt x="938" y="233"/>
                    <a:pt x="938" y="233"/>
                  </a:cubicBezTo>
                  <a:cubicBezTo>
                    <a:pt x="938" y="233"/>
                    <a:pt x="938" y="233"/>
                    <a:pt x="938" y="233"/>
                  </a:cubicBezTo>
                  <a:cubicBezTo>
                    <a:pt x="938" y="233"/>
                    <a:pt x="939" y="233"/>
                    <a:pt x="939" y="233"/>
                  </a:cubicBezTo>
                  <a:cubicBezTo>
                    <a:pt x="940" y="233"/>
                    <a:pt x="940" y="233"/>
                    <a:pt x="941" y="233"/>
                  </a:cubicBezTo>
                  <a:cubicBezTo>
                    <a:pt x="942" y="233"/>
                    <a:pt x="943" y="233"/>
                    <a:pt x="942" y="233"/>
                  </a:cubicBezTo>
                  <a:cubicBezTo>
                    <a:pt x="942" y="232"/>
                    <a:pt x="944" y="232"/>
                    <a:pt x="942" y="231"/>
                  </a:cubicBezTo>
                  <a:cubicBezTo>
                    <a:pt x="941" y="231"/>
                    <a:pt x="940" y="230"/>
                    <a:pt x="941" y="230"/>
                  </a:cubicBezTo>
                  <a:cubicBezTo>
                    <a:pt x="941" y="230"/>
                    <a:pt x="941" y="230"/>
                    <a:pt x="941" y="231"/>
                  </a:cubicBezTo>
                  <a:cubicBezTo>
                    <a:pt x="941" y="231"/>
                    <a:pt x="941" y="231"/>
                    <a:pt x="941" y="231"/>
                  </a:cubicBezTo>
                  <a:cubicBezTo>
                    <a:pt x="942" y="231"/>
                    <a:pt x="941" y="230"/>
                    <a:pt x="939" y="228"/>
                  </a:cubicBezTo>
                  <a:cubicBezTo>
                    <a:pt x="937" y="228"/>
                    <a:pt x="936" y="227"/>
                    <a:pt x="936" y="227"/>
                  </a:cubicBezTo>
                  <a:cubicBezTo>
                    <a:pt x="936" y="227"/>
                    <a:pt x="937" y="227"/>
                    <a:pt x="938" y="228"/>
                  </a:cubicBezTo>
                  <a:cubicBezTo>
                    <a:pt x="938" y="228"/>
                    <a:pt x="939" y="228"/>
                    <a:pt x="939" y="228"/>
                  </a:cubicBezTo>
                  <a:cubicBezTo>
                    <a:pt x="941" y="228"/>
                    <a:pt x="942" y="227"/>
                    <a:pt x="943" y="226"/>
                  </a:cubicBezTo>
                  <a:cubicBezTo>
                    <a:pt x="943" y="225"/>
                    <a:pt x="944" y="224"/>
                    <a:pt x="944" y="224"/>
                  </a:cubicBezTo>
                  <a:cubicBezTo>
                    <a:pt x="945" y="224"/>
                    <a:pt x="946" y="225"/>
                    <a:pt x="946" y="226"/>
                  </a:cubicBezTo>
                  <a:cubicBezTo>
                    <a:pt x="946" y="228"/>
                    <a:pt x="951" y="230"/>
                    <a:pt x="950" y="231"/>
                  </a:cubicBezTo>
                  <a:cubicBezTo>
                    <a:pt x="949" y="232"/>
                    <a:pt x="949" y="232"/>
                    <a:pt x="949" y="232"/>
                  </a:cubicBezTo>
                  <a:cubicBezTo>
                    <a:pt x="949" y="232"/>
                    <a:pt x="950" y="232"/>
                    <a:pt x="950" y="232"/>
                  </a:cubicBezTo>
                  <a:cubicBezTo>
                    <a:pt x="951" y="232"/>
                    <a:pt x="958" y="230"/>
                    <a:pt x="958" y="227"/>
                  </a:cubicBezTo>
                  <a:cubicBezTo>
                    <a:pt x="958" y="224"/>
                    <a:pt x="959" y="223"/>
                    <a:pt x="960" y="223"/>
                  </a:cubicBezTo>
                  <a:cubicBezTo>
                    <a:pt x="960" y="223"/>
                    <a:pt x="960" y="223"/>
                    <a:pt x="961" y="224"/>
                  </a:cubicBezTo>
                  <a:cubicBezTo>
                    <a:pt x="961" y="225"/>
                    <a:pt x="963" y="225"/>
                    <a:pt x="964" y="225"/>
                  </a:cubicBezTo>
                  <a:cubicBezTo>
                    <a:pt x="964" y="225"/>
                    <a:pt x="964" y="225"/>
                    <a:pt x="964" y="225"/>
                  </a:cubicBezTo>
                  <a:cubicBezTo>
                    <a:pt x="965" y="225"/>
                    <a:pt x="973" y="222"/>
                    <a:pt x="983" y="218"/>
                  </a:cubicBezTo>
                  <a:cubicBezTo>
                    <a:pt x="983" y="218"/>
                    <a:pt x="983" y="218"/>
                    <a:pt x="983" y="218"/>
                  </a:cubicBezTo>
                  <a:cubicBezTo>
                    <a:pt x="983" y="218"/>
                    <a:pt x="983" y="218"/>
                    <a:pt x="983" y="218"/>
                  </a:cubicBezTo>
                  <a:cubicBezTo>
                    <a:pt x="983" y="218"/>
                    <a:pt x="983" y="218"/>
                    <a:pt x="983" y="218"/>
                  </a:cubicBezTo>
                  <a:cubicBezTo>
                    <a:pt x="982" y="218"/>
                    <a:pt x="983" y="218"/>
                    <a:pt x="985" y="218"/>
                  </a:cubicBezTo>
                  <a:cubicBezTo>
                    <a:pt x="997" y="214"/>
                    <a:pt x="1014" y="215"/>
                    <a:pt x="1014" y="215"/>
                  </a:cubicBezTo>
                  <a:cubicBezTo>
                    <a:pt x="1014" y="214"/>
                    <a:pt x="1014" y="214"/>
                    <a:pt x="1015" y="214"/>
                  </a:cubicBezTo>
                  <a:cubicBezTo>
                    <a:pt x="1015" y="214"/>
                    <a:pt x="1016" y="214"/>
                    <a:pt x="1016" y="214"/>
                  </a:cubicBezTo>
                  <a:cubicBezTo>
                    <a:pt x="1017" y="215"/>
                    <a:pt x="1018" y="215"/>
                    <a:pt x="1018" y="215"/>
                  </a:cubicBezTo>
                  <a:cubicBezTo>
                    <a:pt x="1019" y="215"/>
                    <a:pt x="1019" y="215"/>
                    <a:pt x="1020" y="215"/>
                  </a:cubicBezTo>
                  <a:cubicBezTo>
                    <a:pt x="1021" y="214"/>
                    <a:pt x="1026" y="215"/>
                    <a:pt x="1028" y="214"/>
                  </a:cubicBezTo>
                  <a:cubicBezTo>
                    <a:pt x="1030" y="213"/>
                    <a:pt x="1030" y="213"/>
                    <a:pt x="1030" y="213"/>
                  </a:cubicBezTo>
                  <a:cubicBezTo>
                    <a:pt x="1030" y="213"/>
                    <a:pt x="1030" y="213"/>
                    <a:pt x="1029" y="213"/>
                  </a:cubicBezTo>
                  <a:cubicBezTo>
                    <a:pt x="1029" y="213"/>
                    <a:pt x="1029" y="213"/>
                    <a:pt x="1029" y="213"/>
                  </a:cubicBezTo>
                  <a:cubicBezTo>
                    <a:pt x="1027" y="213"/>
                    <a:pt x="1021" y="211"/>
                    <a:pt x="1027" y="208"/>
                  </a:cubicBezTo>
                  <a:cubicBezTo>
                    <a:pt x="1030" y="206"/>
                    <a:pt x="1037" y="205"/>
                    <a:pt x="1042" y="204"/>
                  </a:cubicBezTo>
                  <a:cubicBezTo>
                    <a:pt x="1044" y="204"/>
                    <a:pt x="1046" y="204"/>
                    <a:pt x="1049" y="203"/>
                  </a:cubicBezTo>
                  <a:cubicBezTo>
                    <a:pt x="1051" y="203"/>
                    <a:pt x="1052" y="202"/>
                    <a:pt x="1053" y="202"/>
                  </a:cubicBezTo>
                  <a:cubicBezTo>
                    <a:pt x="1053" y="202"/>
                    <a:pt x="1053" y="202"/>
                    <a:pt x="1053" y="203"/>
                  </a:cubicBezTo>
                  <a:cubicBezTo>
                    <a:pt x="1053" y="203"/>
                    <a:pt x="1055" y="203"/>
                    <a:pt x="1059" y="203"/>
                  </a:cubicBezTo>
                  <a:cubicBezTo>
                    <a:pt x="1061" y="203"/>
                    <a:pt x="1064" y="203"/>
                    <a:pt x="1068" y="203"/>
                  </a:cubicBezTo>
                  <a:cubicBezTo>
                    <a:pt x="1075" y="202"/>
                    <a:pt x="1079" y="201"/>
                    <a:pt x="1076" y="200"/>
                  </a:cubicBezTo>
                  <a:cubicBezTo>
                    <a:pt x="1074" y="200"/>
                    <a:pt x="1076" y="200"/>
                    <a:pt x="1081" y="200"/>
                  </a:cubicBezTo>
                  <a:cubicBezTo>
                    <a:pt x="1086" y="199"/>
                    <a:pt x="1094" y="200"/>
                    <a:pt x="1099" y="199"/>
                  </a:cubicBezTo>
                  <a:cubicBezTo>
                    <a:pt x="1104" y="198"/>
                    <a:pt x="1107" y="197"/>
                    <a:pt x="1108" y="197"/>
                  </a:cubicBezTo>
                  <a:cubicBezTo>
                    <a:pt x="1109" y="197"/>
                    <a:pt x="1107" y="198"/>
                    <a:pt x="1105" y="198"/>
                  </a:cubicBezTo>
                  <a:cubicBezTo>
                    <a:pt x="1103" y="199"/>
                    <a:pt x="1105" y="199"/>
                    <a:pt x="1110" y="199"/>
                  </a:cubicBezTo>
                  <a:cubicBezTo>
                    <a:pt x="1115" y="199"/>
                    <a:pt x="1117" y="199"/>
                    <a:pt x="1115" y="200"/>
                  </a:cubicBezTo>
                  <a:cubicBezTo>
                    <a:pt x="1112" y="200"/>
                    <a:pt x="1098" y="199"/>
                    <a:pt x="1088" y="202"/>
                  </a:cubicBezTo>
                  <a:cubicBezTo>
                    <a:pt x="1082" y="204"/>
                    <a:pt x="1081" y="206"/>
                    <a:pt x="1093" y="206"/>
                  </a:cubicBezTo>
                  <a:cubicBezTo>
                    <a:pt x="1094" y="206"/>
                    <a:pt x="1095" y="206"/>
                    <a:pt x="1095" y="206"/>
                  </a:cubicBezTo>
                  <a:cubicBezTo>
                    <a:pt x="1097" y="206"/>
                    <a:pt x="1102" y="205"/>
                    <a:pt x="1107" y="204"/>
                  </a:cubicBezTo>
                  <a:cubicBezTo>
                    <a:pt x="1112" y="203"/>
                    <a:pt x="1124" y="202"/>
                    <a:pt x="1133" y="201"/>
                  </a:cubicBezTo>
                  <a:cubicBezTo>
                    <a:pt x="1141" y="200"/>
                    <a:pt x="1148" y="200"/>
                    <a:pt x="1146" y="200"/>
                  </a:cubicBezTo>
                  <a:cubicBezTo>
                    <a:pt x="1144" y="200"/>
                    <a:pt x="1144" y="199"/>
                    <a:pt x="1145" y="199"/>
                  </a:cubicBezTo>
                  <a:cubicBezTo>
                    <a:pt x="1146" y="199"/>
                    <a:pt x="1144" y="199"/>
                    <a:pt x="1142" y="198"/>
                  </a:cubicBezTo>
                  <a:cubicBezTo>
                    <a:pt x="1141" y="198"/>
                    <a:pt x="1139" y="198"/>
                    <a:pt x="1136" y="198"/>
                  </a:cubicBezTo>
                  <a:cubicBezTo>
                    <a:pt x="1136" y="198"/>
                    <a:pt x="1135" y="198"/>
                    <a:pt x="1134" y="198"/>
                  </a:cubicBezTo>
                  <a:cubicBezTo>
                    <a:pt x="1134" y="198"/>
                    <a:pt x="1133" y="198"/>
                    <a:pt x="1133" y="198"/>
                  </a:cubicBezTo>
                  <a:cubicBezTo>
                    <a:pt x="1131" y="198"/>
                    <a:pt x="1128" y="198"/>
                    <a:pt x="1126" y="198"/>
                  </a:cubicBezTo>
                  <a:cubicBezTo>
                    <a:pt x="1119" y="198"/>
                    <a:pt x="1116" y="197"/>
                    <a:pt x="1117" y="197"/>
                  </a:cubicBezTo>
                  <a:cubicBezTo>
                    <a:pt x="1118" y="196"/>
                    <a:pt x="1113" y="196"/>
                    <a:pt x="1109" y="194"/>
                  </a:cubicBezTo>
                  <a:cubicBezTo>
                    <a:pt x="1105" y="193"/>
                    <a:pt x="1105" y="191"/>
                    <a:pt x="1107" y="190"/>
                  </a:cubicBezTo>
                  <a:cubicBezTo>
                    <a:pt x="1109" y="189"/>
                    <a:pt x="1106" y="189"/>
                    <a:pt x="1099" y="189"/>
                  </a:cubicBezTo>
                  <a:cubicBezTo>
                    <a:pt x="1093" y="188"/>
                    <a:pt x="1096" y="188"/>
                    <a:pt x="1107" y="187"/>
                  </a:cubicBezTo>
                  <a:cubicBezTo>
                    <a:pt x="1118" y="186"/>
                    <a:pt x="1113" y="184"/>
                    <a:pt x="1113" y="184"/>
                  </a:cubicBezTo>
                  <a:cubicBezTo>
                    <a:pt x="1113" y="184"/>
                    <a:pt x="1114" y="184"/>
                    <a:pt x="1114" y="184"/>
                  </a:cubicBezTo>
                  <a:cubicBezTo>
                    <a:pt x="1114" y="184"/>
                    <a:pt x="1115" y="184"/>
                    <a:pt x="1115" y="184"/>
                  </a:cubicBezTo>
                  <a:cubicBezTo>
                    <a:pt x="1115" y="184"/>
                    <a:pt x="1115" y="184"/>
                    <a:pt x="1115" y="184"/>
                  </a:cubicBezTo>
                  <a:cubicBezTo>
                    <a:pt x="1115" y="184"/>
                    <a:pt x="1114" y="184"/>
                    <a:pt x="1110" y="183"/>
                  </a:cubicBezTo>
                  <a:cubicBezTo>
                    <a:pt x="1107" y="183"/>
                    <a:pt x="1103" y="182"/>
                    <a:pt x="1097" y="182"/>
                  </a:cubicBezTo>
                  <a:cubicBezTo>
                    <a:pt x="1094" y="182"/>
                    <a:pt x="1090" y="182"/>
                    <a:pt x="1087" y="183"/>
                  </a:cubicBezTo>
                  <a:cubicBezTo>
                    <a:pt x="1075" y="184"/>
                    <a:pt x="1063" y="187"/>
                    <a:pt x="1052" y="189"/>
                  </a:cubicBezTo>
                  <a:cubicBezTo>
                    <a:pt x="1046" y="190"/>
                    <a:pt x="1042" y="191"/>
                    <a:pt x="1041" y="191"/>
                  </a:cubicBezTo>
                  <a:cubicBezTo>
                    <a:pt x="1039" y="191"/>
                    <a:pt x="1041" y="190"/>
                    <a:pt x="1048" y="188"/>
                  </a:cubicBezTo>
                  <a:cubicBezTo>
                    <a:pt x="1058" y="185"/>
                    <a:pt x="1067" y="182"/>
                    <a:pt x="1078" y="182"/>
                  </a:cubicBezTo>
                  <a:cubicBezTo>
                    <a:pt x="1090" y="182"/>
                    <a:pt x="1093" y="177"/>
                    <a:pt x="1100" y="177"/>
                  </a:cubicBezTo>
                  <a:cubicBezTo>
                    <a:pt x="1101" y="177"/>
                    <a:pt x="1103" y="177"/>
                    <a:pt x="1105" y="177"/>
                  </a:cubicBezTo>
                  <a:cubicBezTo>
                    <a:pt x="1113" y="177"/>
                    <a:pt x="1130" y="178"/>
                    <a:pt x="1136" y="178"/>
                  </a:cubicBezTo>
                  <a:cubicBezTo>
                    <a:pt x="1142" y="178"/>
                    <a:pt x="1153" y="179"/>
                    <a:pt x="1164" y="179"/>
                  </a:cubicBezTo>
                  <a:cubicBezTo>
                    <a:pt x="1175" y="179"/>
                    <a:pt x="1185" y="178"/>
                    <a:pt x="1189" y="176"/>
                  </a:cubicBezTo>
                  <a:cubicBezTo>
                    <a:pt x="1193" y="174"/>
                    <a:pt x="1202" y="174"/>
                    <a:pt x="1211" y="173"/>
                  </a:cubicBezTo>
                  <a:cubicBezTo>
                    <a:pt x="1225" y="172"/>
                    <a:pt x="1231" y="170"/>
                    <a:pt x="1229" y="170"/>
                  </a:cubicBezTo>
                  <a:cubicBezTo>
                    <a:pt x="1229" y="170"/>
                    <a:pt x="1229" y="170"/>
                    <a:pt x="1229" y="170"/>
                  </a:cubicBezTo>
                  <a:cubicBezTo>
                    <a:pt x="1227" y="170"/>
                    <a:pt x="1228" y="169"/>
                    <a:pt x="1229" y="169"/>
                  </a:cubicBezTo>
                  <a:cubicBezTo>
                    <a:pt x="1231" y="169"/>
                    <a:pt x="1230" y="169"/>
                    <a:pt x="1227" y="168"/>
                  </a:cubicBezTo>
                  <a:cubicBezTo>
                    <a:pt x="1225" y="168"/>
                    <a:pt x="1225" y="168"/>
                    <a:pt x="1228" y="167"/>
                  </a:cubicBezTo>
                  <a:cubicBezTo>
                    <a:pt x="1230" y="167"/>
                    <a:pt x="1229" y="166"/>
                    <a:pt x="1231" y="166"/>
                  </a:cubicBezTo>
                  <a:cubicBezTo>
                    <a:pt x="1233" y="166"/>
                    <a:pt x="1233" y="165"/>
                    <a:pt x="1232" y="165"/>
                  </a:cubicBezTo>
                  <a:cubicBezTo>
                    <a:pt x="1230" y="164"/>
                    <a:pt x="1230" y="164"/>
                    <a:pt x="1231" y="164"/>
                  </a:cubicBezTo>
                  <a:cubicBezTo>
                    <a:pt x="1231" y="164"/>
                    <a:pt x="1231" y="164"/>
                    <a:pt x="1231" y="164"/>
                  </a:cubicBezTo>
                  <a:cubicBezTo>
                    <a:pt x="1231" y="164"/>
                    <a:pt x="1231" y="164"/>
                    <a:pt x="1231" y="164"/>
                  </a:cubicBezTo>
                  <a:cubicBezTo>
                    <a:pt x="1232" y="164"/>
                    <a:pt x="1231" y="164"/>
                    <a:pt x="1229" y="164"/>
                  </a:cubicBezTo>
                  <a:cubicBezTo>
                    <a:pt x="1228" y="163"/>
                    <a:pt x="1227" y="163"/>
                    <a:pt x="1225" y="163"/>
                  </a:cubicBezTo>
                  <a:cubicBezTo>
                    <a:pt x="1224" y="163"/>
                    <a:pt x="1223" y="163"/>
                    <a:pt x="1222" y="163"/>
                  </a:cubicBezTo>
                  <a:cubicBezTo>
                    <a:pt x="1221" y="164"/>
                    <a:pt x="1220" y="164"/>
                    <a:pt x="1219" y="164"/>
                  </a:cubicBezTo>
                  <a:cubicBezTo>
                    <a:pt x="1218" y="164"/>
                    <a:pt x="1217" y="164"/>
                    <a:pt x="1216" y="164"/>
                  </a:cubicBezTo>
                  <a:cubicBezTo>
                    <a:pt x="1215" y="163"/>
                    <a:pt x="1223" y="162"/>
                    <a:pt x="1218" y="161"/>
                  </a:cubicBezTo>
                  <a:cubicBezTo>
                    <a:pt x="1216" y="161"/>
                    <a:pt x="1214" y="161"/>
                    <a:pt x="1212" y="161"/>
                  </a:cubicBezTo>
                  <a:cubicBezTo>
                    <a:pt x="1210" y="161"/>
                    <a:pt x="1208" y="161"/>
                    <a:pt x="1209" y="161"/>
                  </a:cubicBezTo>
                  <a:cubicBezTo>
                    <a:pt x="1211" y="161"/>
                    <a:pt x="1204" y="161"/>
                    <a:pt x="1195" y="163"/>
                  </a:cubicBezTo>
                  <a:cubicBezTo>
                    <a:pt x="1188" y="164"/>
                    <a:pt x="1181" y="164"/>
                    <a:pt x="1181" y="164"/>
                  </a:cubicBezTo>
                  <a:cubicBezTo>
                    <a:pt x="1181" y="164"/>
                    <a:pt x="1181" y="164"/>
                    <a:pt x="1181" y="164"/>
                  </a:cubicBezTo>
                  <a:cubicBezTo>
                    <a:pt x="1183" y="164"/>
                    <a:pt x="1182" y="163"/>
                    <a:pt x="1180" y="163"/>
                  </a:cubicBezTo>
                  <a:cubicBezTo>
                    <a:pt x="1178" y="163"/>
                    <a:pt x="1177" y="162"/>
                    <a:pt x="1177" y="162"/>
                  </a:cubicBezTo>
                  <a:cubicBezTo>
                    <a:pt x="1177" y="162"/>
                    <a:pt x="1177" y="162"/>
                    <a:pt x="1177" y="162"/>
                  </a:cubicBezTo>
                  <a:cubicBezTo>
                    <a:pt x="1178" y="162"/>
                    <a:pt x="1179" y="162"/>
                    <a:pt x="1180" y="162"/>
                  </a:cubicBezTo>
                  <a:cubicBezTo>
                    <a:pt x="1181" y="163"/>
                    <a:pt x="1182" y="163"/>
                    <a:pt x="1184" y="163"/>
                  </a:cubicBezTo>
                  <a:cubicBezTo>
                    <a:pt x="1186" y="163"/>
                    <a:pt x="1190" y="162"/>
                    <a:pt x="1194" y="162"/>
                  </a:cubicBezTo>
                  <a:cubicBezTo>
                    <a:pt x="1199" y="161"/>
                    <a:pt x="1201" y="161"/>
                    <a:pt x="1198" y="161"/>
                  </a:cubicBezTo>
                  <a:cubicBezTo>
                    <a:pt x="1198" y="161"/>
                    <a:pt x="1198" y="161"/>
                    <a:pt x="1198" y="161"/>
                  </a:cubicBezTo>
                  <a:cubicBezTo>
                    <a:pt x="1198" y="161"/>
                    <a:pt x="1197" y="161"/>
                    <a:pt x="1197" y="161"/>
                  </a:cubicBezTo>
                  <a:cubicBezTo>
                    <a:pt x="1195" y="161"/>
                    <a:pt x="1198" y="161"/>
                    <a:pt x="1206" y="160"/>
                  </a:cubicBezTo>
                  <a:cubicBezTo>
                    <a:pt x="1213" y="159"/>
                    <a:pt x="1218" y="159"/>
                    <a:pt x="1216" y="158"/>
                  </a:cubicBezTo>
                  <a:cubicBezTo>
                    <a:pt x="1213" y="158"/>
                    <a:pt x="1213" y="158"/>
                    <a:pt x="1214" y="158"/>
                  </a:cubicBezTo>
                  <a:cubicBezTo>
                    <a:pt x="1215" y="157"/>
                    <a:pt x="1212" y="157"/>
                    <a:pt x="1209" y="157"/>
                  </a:cubicBezTo>
                  <a:cubicBezTo>
                    <a:pt x="1209" y="157"/>
                    <a:pt x="1209" y="157"/>
                    <a:pt x="1209" y="157"/>
                  </a:cubicBezTo>
                  <a:cubicBezTo>
                    <a:pt x="1208" y="157"/>
                    <a:pt x="1208" y="157"/>
                    <a:pt x="1208" y="157"/>
                  </a:cubicBezTo>
                  <a:cubicBezTo>
                    <a:pt x="1205" y="157"/>
                    <a:pt x="1203" y="157"/>
                    <a:pt x="1203" y="156"/>
                  </a:cubicBezTo>
                  <a:cubicBezTo>
                    <a:pt x="1204" y="156"/>
                    <a:pt x="1203" y="156"/>
                    <a:pt x="1202" y="156"/>
                  </a:cubicBezTo>
                  <a:cubicBezTo>
                    <a:pt x="1202" y="156"/>
                    <a:pt x="1202" y="156"/>
                    <a:pt x="1202" y="156"/>
                  </a:cubicBezTo>
                  <a:cubicBezTo>
                    <a:pt x="1202" y="156"/>
                    <a:pt x="1201" y="156"/>
                    <a:pt x="1201" y="156"/>
                  </a:cubicBezTo>
                  <a:cubicBezTo>
                    <a:pt x="1201" y="156"/>
                    <a:pt x="1200" y="156"/>
                    <a:pt x="1201" y="156"/>
                  </a:cubicBezTo>
                  <a:cubicBezTo>
                    <a:pt x="1201" y="156"/>
                    <a:pt x="1201" y="156"/>
                    <a:pt x="1201" y="156"/>
                  </a:cubicBezTo>
                  <a:cubicBezTo>
                    <a:pt x="1200" y="156"/>
                    <a:pt x="1199" y="156"/>
                    <a:pt x="1197" y="156"/>
                  </a:cubicBezTo>
                  <a:cubicBezTo>
                    <a:pt x="1196" y="156"/>
                    <a:pt x="1195" y="156"/>
                    <a:pt x="1195" y="156"/>
                  </a:cubicBezTo>
                  <a:cubicBezTo>
                    <a:pt x="1194" y="156"/>
                    <a:pt x="1194" y="156"/>
                    <a:pt x="1195" y="156"/>
                  </a:cubicBezTo>
                  <a:cubicBezTo>
                    <a:pt x="1197" y="156"/>
                    <a:pt x="1197" y="156"/>
                    <a:pt x="1196" y="156"/>
                  </a:cubicBezTo>
                  <a:cubicBezTo>
                    <a:pt x="1196" y="156"/>
                    <a:pt x="1196" y="156"/>
                    <a:pt x="1195" y="156"/>
                  </a:cubicBezTo>
                  <a:cubicBezTo>
                    <a:pt x="1195" y="156"/>
                    <a:pt x="1195" y="156"/>
                    <a:pt x="1195" y="156"/>
                  </a:cubicBezTo>
                  <a:cubicBezTo>
                    <a:pt x="1194" y="156"/>
                    <a:pt x="1194" y="155"/>
                    <a:pt x="1194" y="155"/>
                  </a:cubicBezTo>
                  <a:cubicBezTo>
                    <a:pt x="1195" y="155"/>
                    <a:pt x="1195" y="155"/>
                    <a:pt x="1194" y="155"/>
                  </a:cubicBezTo>
                  <a:cubicBezTo>
                    <a:pt x="1194" y="155"/>
                    <a:pt x="1193" y="155"/>
                    <a:pt x="1191" y="155"/>
                  </a:cubicBezTo>
                  <a:cubicBezTo>
                    <a:pt x="1190" y="156"/>
                    <a:pt x="1189" y="156"/>
                    <a:pt x="1189" y="156"/>
                  </a:cubicBezTo>
                  <a:cubicBezTo>
                    <a:pt x="1188" y="156"/>
                    <a:pt x="1188" y="156"/>
                    <a:pt x="1189" y="156"/>
                  </a:cubicBezTo>
                  <a:cubicBezTo>
                    <a:pt x="1189" y="155"/>
                    <a:pt x="1189" y="155"/>
                    <a:pt x="1188" y="155"/>
                  </a:cubicBezTo>
                  <a:cubicBezTo>
                    <a:pt x="1188" y="155"/>
                    <a:pt x="1187" y="155"/>
                    <a:pt x="1185" y="156"/>
                  </a:cubicBezTo>
                  <a:cubicBezTo>
                    <a:pt x="1184" y="156"/>
                    <a:pt x="1184" y="156"/>
                    <a:pt x="1184" y="156"/>
                  </a:cubicBezTo>
                  <a:cubicBezTo>
                    <a:pt x="1182" y="156"/>
                    <a:pt x="1183" y="155"/>
                    <a:pt x="1185" y="154"/>
                  </a:cubicBezTo>
                  <a:cubicBezTo>
                    <a:pt x="1188" y="154"/>
                    <a:pt x="1188" y="153"/>
                    <a:pt x="1188" y="153"/>
                  </a:cubicBezTo>
                  <a:cubicBezTo>
                    <a:pt x="1188" y="153"/>
                    <a:pt x="1188" y="153"/>
                    <a:pt x="1188" y="153"/>
                  </a:cubicBezTo>
                  <a:cubicBezTo>
                    <a:pt x="1188" y="153"/>
                    <a:pt x="1188" y="153"/>
                    <a:pt x="1187" y="153"/>
                  </a:cubicBezTo>
                  <a:cubicBezTo>
                    <a:pt x="1187" y="153"/>
                    <a:pt x="1185" y="152"/>
                    <a:pt x="1180" y="151"/>
                  </a:cubicBezTo>
                  <a:cubicBezTo>
                    <a:pt x="1174" y="150"/>
                    <a:pt x="1170" y="150"/>
                    <a:pt x="1172" y="150"/>
                  </a:cubicBezTo>
                  <a:cubicBezTo>
                    <a:pt x="1174" y="150"/>
                    <a:pt x="1174" y="149"/>
                    <a:pt x="1172" y="149"/>
                  </a:cubicBezTo>
                  <a:cubicBezTo>
                    <a:pt x="1170" y="148"/>
                    <a:pt x="1171" y="148"/>
                    <a:pt x="1173" y="148"/>
                  </a:cubicBezTo>
                  <a:cubicBezTo>
                    <a:pt x="1173" y="148"/>
                    <a:pt x="1173" y="148"/>
                    <a:pt x="1174" y="148"/>
                  </a:cubicBezTo>
                  <a:cubicBezTo>
                    <a:pt x="1174" y="148"/>
                    <a:pt x="1174" y="148"/>
                    <a:pt x="1174" y="148"/>
                  </a:cubicBezTo>
                  <a:cubicBezTo>
                    <a:pt x="1177" y="148"/>
                    <a:pt x="1179" y="147"/>
                    <a:pt x="1181" y="147"/>
                  </a:cubicBezTo>
                  <a:cubicBezTo>
                    <a:pt x="1182" y="146"/>
                    <a:pt x="1183" y="145"/>
                    <a:pt x="1181" y="145"/>
                  </a:cubicBezTo>
                  <a:cubicBezTo>
                    <a:pt x="1180" y="145"/>
                    <a:pt x="1178" y="145"/>
                    <a:pt x="1178" y="145"/>
                  </a:cubicBezTo>
                  <a:cubicBezTo>
                    <a:pt x="1177" y="145"/>
                    <a:pt x="1178" y="144"/>
                    <a:pt x="1176" y="144"/>
                  </a:cubicBezTo>
                  <a:cubicBezTo>
                    <a:pt x="1174" y="143"/>
                    <a:pt x="1176" y="143"/>
                    <a:pt x="1178" y="142"/>
                  </a:cubicBezTo>
                  <a:cubicBezTo>
                    <a:pt x="1180" y="141"/>
                    <a:pt x="1172" y="141"/>
                    <a:pt x="1173" y="141"/>
                  </a:cubicBezTo>
                  <a:cubicBezTo>
                    <a:pt x="1175" y="140"/>
                    <a:pt x="1174" y="140"/>
                    <a:pt x="1172" y="140"/>
                  </a:cubicBezTo>
                  <a:cubicBezTo>
                    <a:pt x="1172" y="140"/>
                    <a:pt x="1171" y="140"/>
                    <a:pt x="1171" y="140"/>
                  </a:cubicBezTo>
                  <a:cubicBezTo>
                    <a:pt x="1170" y="140"/>
                    <a:pt x="1170" y="140"/>
                    <a:pt x="1170" y="140"/>
                  </a:cubicBezTo>
                  <a:cubicBezTo>
                    <a:pt x="1168" y="140"/>
                    <a:pt x="1168" y="140"/>
                    <a:pt x="1170" y="139"/>
                  </a:cubicBezTo>
                  <a:cubicBezTo>
                    <a:pt x="1172" y="139"/>
                    <a:pt x="1173" y="138"/>
                    <a:pt x="1171" y="138"/>
                  </a:cubicBezTo>
                  <a:cubicBezTo>
                    <a:pt x="1170" y="138"/>
                    <a:pt x="1170" y="138"/>
                    <a:pt x="1170" y="138"/>
                  </a:cubicBezTo>
                  <a:cubicBezTo>
                    <a:pt x="1168" y="138"/>
                    <a:pt x="1168" y="138"/>
                    <a:pt x="1167" y="138"/>
                  </a:cubicBezTo>
                  <a:cubicBezTo>
                    <a:pt x="1166" y="138"/>
                    <a:pt x="1165" y="138"/>
                    <a:pt x="1165" y="138"/>
                  </a:cubicBezTo>
                  <a:cubicBezTo>
                    <a:pt x="1165" y="138"/>
                    <a:pt x="1167" y="138"/>
                    <a:pt x="1169" y="137"/>
                  </a:cubicBezTo>
                  <a:cubicBezTo>
                    <a:pt x="1171" y="137"/>
                    <a:pt x="1173" y="136"/>
                    <a:pt x="1172" y="136"/>
                  </a:cubicBezTo>
                  <a:cubicBezTo>
                    <a:pt x="1172" y="136"/>
                    <a:pt x="1172" y="136"/>
                    <a:pt x="1172" y="136"/>
                  </a:cubicBezTo>
                  <a:cubicBezTo>
                    <a:pt x="1172" y="136"/>
                    <a:pt x="1171" y="136"/>
                    <a:pt x="1171" y="136"/>
                  </a:cubicBezTo>
                  <a:cubicBezTo>
                    <a:pt x="1170" y="136"/>
                    <a:pt x="1171" y="136"/>
                    <a:pt x="1171" y="136"/>
                  </a:cubicBezTo>
                  <a:cubicBezTo>
                    <a:pt x="1172" y="135"/>
                    <a:pt x="1170" y="135"/>
                    <a:pt x="1168" y="135"/>
                  </a:cubicBezTo>
                  <a:cubicBezTo>
                    <a:pt x="1168" y="135"/>
                    <a:pt x="1168" y="135"/>
                    <a:pt x="1168" y="135"/>
                  </a:cubicBezTo>
                  <a:cubicBezTo>
                    <a:pt x="1168" y="135"/>
                    <a:pt x="1168" y="135"/>
                    <a:pt x="1168" y="135"/>
                  </a:cubicBezTo>
                  <a:cubicBezTo>
                    <a:pt x="1165" y="135"/>
                    <a:pt x="1164" y="135"/>
                    <a:pt x="1167" y="134"/>
                  </a:cubicBezTo>
                  <a:cubicBezTo>
                    <a:pt x="1169" y="134"/>
                    <a:pt x="1170" y="134"/>
                    <a:pt x="1169" y="133"/>
                  </a:cubicBezTo>
                  <a:cubicBezTo>
                    <a:pt x="1168" y="133"/>
                    <a:pt x="1168" y="133"/>
                    <a:pt x="1166" y="133"/>
                  </a:cubicBezTo>
                  <a:cubicBezTo>
                    <a:pt x="1164" y="133"/>
                    <a:pt x="1166" y="131"/>
                    <a:pt x="1165" y="129"/>
                  </a:cubicBezTo>
                  <a:cubicBezTo>
                    <a:pt x="1165" y="128"/>
                    <a:pt x="1163" y="128"/>
                    <a:pt x="1161" y="128"/>
                  </a:cubicBezTo>
                  <a:cubicBezTo>
                    <a:pt x="1159" y="128"/>
                    <a:pt x="1157" y="128"/>
                    <a:pt x="1155" y="129"/>
                  </a:cubicBezTo>
                  <a:cubicBezTo>
                    <a:pt x="1150" y="131"/>
                    <a:pt x="1146" y="133"/>
                    <a:pt x="1143" y="134"/>
                  </a:cubicBezTo>
                  <a:cubicBezTo>
                    <a:pt x="1140" y="135"/>
                    <a:pt x="1138" y="136"/>
                    <a:pt x="1138" y="136"/>
                  </a:cubicBezTo>
                  <a:cubicBezTo>
                    <a:pt x="1138" y="136"/>
                    <a:pt x="1137" y="136"/>
                    <a:pt x="1137" y="136"/>
                  </a:cubicBezTo>
                  <a:cubicBezTo>
                    <a:pt x="1137" y="136"/>
                    <a:pt x="1137" y="136"/>
                    <a:pt x="1136" y="136"/>
                  </a:cubicBezTo>
                  <a:cubicBezTo>
                    <a:pt x="1134" y="136"/>
                    <a:pt x="1130" y="136"/>
                    <a:pt x="1125" y="137"/>
                  </a:cubicBezTo>
                  <a:cubicBezTo>
                    <a:pt x="1122" y="138"/>
                    <a:pt x="1119" y="138"/>
                    <a:pt x="1117" y="138"/>
                  </a:cubicBezTo>
                  <a:cubicBezTo>
                    <a:pt x="1116" y="138"/>
                    <a:pt x="1116" y="138"/>
                    <a:pt x="1116" y="138"/>
                  </a:cubicBezTo>
                  <a:cubicBezTo>
                    <a:pt x="1116" y="137"/>
                    <a:pt x="1115" y="137"/>
                    <a:pt x="1115" y="137"/>
                  </a:cubicBezTo>
                  <a:cubicBezTo>
                    <a:pt x="1114" y="137"/>
                    <a:pt x="1113" y="137"/>
                    <a:pt x="1112" y="138"/>
                  </a:cubicBezTo>
                  <a:cubicBezTo>
                    <a:pt x="1111" y="138"/>
                    <a:pt x="1110" y="138"/>
                    <a:pt x="1110" y="138"/>
                  </a:cubicBezTo>
                  <a:cubicBezTo>
                    <a:pt x="1110" y="138"/>
                    <a:pt x="1111" y="137"/>
                    <a:pt x="1111" y="136"/>
                  </a:cubicBezTo>
                  <a:cubicBezTo>
                    <a:pt x="1110" y="134"/>
                    <a:pt x="1105" y="133"/>
                    <a:pt x="1104" y="133"/>
                  </a:cubicBezTo>
                  <a:cubicBezTo>
                    <a:pt x="1103" y="133"/>
                    <a:pt x="1103" y="133"/>
                    <a:pt x="1103" y="133"/>
                  </a:cubicBezTo>
                  <a:cubicBezTo>
                    <a:pt x="1103" y="133"/>
                    <a:pt x="1103" y="133"/>
                    <a:pt x="1103" y="133"/>
                  </a:cubicBezTo>
                  <a:cubicBezTo>
                    <a:pt x="1103" y="133"/>
                    <a:pt x="1103" y="133"/>
                    <a:pt x="1103" y="133"/>
                  </a:cubicBezTo>
                  <a:cubicBezTo>
                    <a:pt x="1103" y="133"/>
                    <a:pt x="1103" y="133"/>
                    <a:pt x="1103" y="133"/>
                  </a:cubicBezTo>
                  <a:cubicBezTo>
                    <a:pt x="1103" y="133"/>
                    <a:pt x="1103" y="133"/>
                    <a:pt x="1104" y="133"/>
                  </a:cubicBezTo>
                  <a:cubicBezTo>
                    <a:pt x="1105" y="133"/>
                    <a:pt x="1106" y="132"/>
                    <a:pt x="1104" y="129"/>
                  </a:cubicBezTo>
                  <a:cubicBezTo>
                    <a:pt x="1102" y="128"/>
                    <a:pt x="1098" y="127"/>
                    <a:pt x="1098" y="127"/>
                  </a:cubicBezTo>
                  <a:cubicBezTo>
                    <a:pt x="1098" y="127"/>
                    <a:pt x="1098" y="127"/>
                    <a:pt x="1099" y="127"/>
                  </a:cubicBezTo>
                  <a:cubicBezTo>
                    <a:pt x="1099" y="127"/>
                    <a:pt x="1099" y="127"/>
                    <a:pt x="1099" y="127"/>
                  </a:cubicBezTo>
                  <a:cubicBezTo>
                    <a:pt x="1103" y="127"/>
                    <a:pt x="1108" y="126"/>
                    <a:pt x="1110" y="124"/>
                  </a:cubicBezTo>
                  <a:cubicBezTo>
                    <a:pt x="1112" y="123"/>
                    <a:pt x="1112" y="122"/>
                    <a:pt x="1111" y="122"/>
                  </a:cubicBezTo>
                  <a:cubicBezTo>
                    <a:pt x="1111" y="122"/>
                    <a:pt x="1111" y="122"/>
                    <a:pt x="1110" y="122"/>
                  </a:cubicBezTo>
                  <a:cubicBezTo>
                    <a:pt x="1110" y="122"/>
                    <a:pt x="1110" y="123"/>
                    <a:pt x="1109" y="123"/>
                  </a:cubicBezTo>
                  <a:cubicBezTo>
                    <a:pt x="1108" y="123"/>
                    <a:pt x="1105" y="122"/>
                    <a:pt x="1100" y="121"/>
                  </a:cubicBezTo>
                  <a:cubicBezTo>
                    <a:pt x="1095" y="120"/>
                    <a:pt x="1091" y="120"/>
                    <a:pt x="1089" y="120"/>
                  </a:cubicBezTo>
                  <a:cubicBezTo>
                    <a:pt x="1088" y="120"/>
                    <a:pt x="1088" y="119"/>
                    <a:pt x="1090" y="119"/>
                  </a:cubicBezTo>
                  <a:cubicBezTo>
                    <a:pt x="1091" y="119"/>
                    <a:pt x="1091" y="119"/>
                    <a:pt x="1089" y="119"/>
                  </a:cubicBezTo>
                  <a:cubicBezTo>
                    <a:pt x="1088" y="118"/>
                    <a:pt x="1087" y="117"/>
                    <a:pt x="1086" y="117"/>
                  </a:cubicBezTo>
                  <a:cubicBezTo>
                    <a:pt x="1084" y="117"/>
                    <a:pt x="1085" y="115"/>
                    <a:pt x="1078" y="113"/>
                  </a:cubicBezTo>
                  <a:cubicBezTo>
                    <a:pt x="1076" y="113"/>
                    <a:pt x="1074" y="113"/>
                    <a:pt x="1071" y="113"/>
                  </a:cubicBezTo>
                  <a:cubicBezTo>
                    <a:pt x="1069" y="113"/>
                    <a:pt x="1066" y="113"/>
                    <a:pt x="1064" y="113"/>
                  </a:cubicBezTo>
                  <a:cubicBezTo>
                    <a:pt x="1062" y="113"/>
                    <a:pt x="1060" y="113"/>
                    <a:pt x="1059" y="113"/>
                  </a:cubicBezTo>
                  <a:cubicBezTo>
                    <a:pt x="1058" y="113"/>
                    <a:pt x="1058" y="113"/>
                    <a:pt x="1058" y="113"/>
                  </a:cubicBezTo>
                  <a:cubicBezTo>
                    <a:pt x="1057" y="113"/>
                    <a:pt x="1056" y="113"/>
                    <a:pt x="1055" y="113"/>
                  </a:cubicBezTo>
                  <a:cubicBezTo>
                    <a:pt x="1055" y="113"/>
                    <a:pt x="1054" y="113"/>
                    <a:pt x="1054" y="113"/>
                  </a:cubicBezTo>
                  <a:cubicBezTo>
                    <a:pt x="1053" y="113"/>
                    <a:pt x="1053" y="113"/>
                    <a:pt x="1053" y="113"/>
                  </a:cubicBezTo>
                  <a:cubicBezTo>
                    <a:pt x="1053" y="113"/>
                    <a:pt x="1053" y="113"/>
                    <a:pt x="1053" y="113"/>
                  </a:cubicBezTo>
                  <a:cubicBezTo>
                    <a:pt x="1054" y="113"/>
                    <a:pt x="1045" y="111"/>
                    <a:pt x="1038" y="111"/>
                  </a:cubicBezTo>
                  <a:cubicBezTo>
                    <a:pt x="1034" y="111"/>
                    <a:pt x="1030" y="112"/>
                    <a:pt x="1028" y="113"/>
                  </a:cubicBezTo>
                  <a:cubicBezTo>
                    <a:pt x="1022" y="118"/>
                    <a:pt x="1018" y="121"/>
                    <a:pt x="1020" y="121"/>
                  </a:cubicBezTo>
                  <a:cubicBezTo>
                    <a:pt x="1020" y="121"/>
                    <a:pt x="1020" y="121"/>
                    <a:pt x="1020" y="121"/>
                  </a:cubicBezTo>
                  <a:cubicBezTo>
                    <a:pt x="1020" y="121"/>
                    <a:pt x="1020" y="121"/>
                    <a:pt x="1020" y="121"/>
                  </a:cubicBezTo>
                  <a:cubicBezTo>
                    <a:pt x="1022" y="121"/>
                    <a:pt x="1022" y="121"/>
                    <a:pt x="1021" y="122"/>
                  </a:cubicBezTo>
                  <a:cubicBezTo>
                    <a:pt x="1019" y="122"/>
                    <a:pt x="1022" y="124"/>
                    <a:pt x="1021" y="125"/>
                  </a:cubicBezTo>
                  <a:cubicBezTo>
                    <a:pt x="1020" y="127"/>
                    <a:pt x="1018" y="128"/>
                    <a:pt x="1016" y="128"/>
                  </a:cubicBezTo>
                  <a:cubicBezTo>
                    <a:pt x="1016" y="128"/>
                    <a:pt x="1016" y="128"/>
                    <a:pt x="1016" y="128"/>
                  </a:cubicBezTo>
                  <a:cubicBezTo>
                    <a:pt x="1016" y="128"/>
                    <a:pt x="1016" y="128"/>
                    <a:pt x="1016" y="128"/>
                  </a:cubicBezTo>
                  <a:cubicBezTo>
                    <a:pt x="1014" y="128"/>
                    <a:pt x="1010" y="129"/>
                    <a:pt x="1006" y="131"/>
                  </a:cubicBezTo>
                  <a:cubicBezTo>
                    <a:pt x="1004" y="132"/>
                    <a:pt x="1002" y="133"/>
                    <a:pt x="1002" y="134"/>
                  </a:cubicBezTo>
                  <a:cubicBezTo>
                    <a:pt x="1001" y="136"/>
                    <a:pt x="1005" y="138"/>
                    <a:pt x="1007" y="140"/>
                  </a:cubicBezTo>
                  <a:cubicBezTo>
                    <a:pt x="1011" y="143"/>
                    <a:pt x="1008" y="145"/>
                    <a:pt x="1008" y="145"/>
                  </a:cubicBezTo>
                  <a:cubicBezTo>
                    <a:pt x="1008" y="145"/>
                    <a:pt x="1008" y="145"/>
                    <a:pt x="1008" y="145"/>
                  </a:cubicBezTo>
                  <a:cubicBezTo>
                    <a:pt x="1008" y="145"/>
                    <a:pt x="1009" y="145"/>
                    <a:pt x="1009" y="145"/>
                  </a:cubicBezTo>
                  <a:cubicBezTo>
                    <a:pt x="1009" y="145"/>
                    <a:pt x="1009" y="145"/>
                    <a:pt x="1010" y="146"/>
                  </a:cubicBezTo>
                  <a:cubicBezTo>
                    <a:pt x="1010" y="146"/>
                    <a:pt x="1001" y="148"/>
                    <a:pt x="987" y="150"/>
                  </a:cubicBezTo>
                  <a:cubicBezTo>
                    <a:pt x="974" y="152"/>
                    <a:pt x="966" y="157"/>
                    <a:pt x="962" y="161"/>
                  </a:cubicBezTo>
                  <a:cubicBezTo>
                    <a:pt x="962" y="162"/>
                    <a:pt x="961" y="163"/>
                    <a:pt x="960" y="164"/>
                  </a:cubicBezTo>
                  <a:cubicBezTo>
                    <a:pt x="957" y="168"/>
                    <a:pt x="960" y="170"/>
                    <a:pt x="959" y="170"/>
                  </a:cubicBezTo>
                  <a:cubicBezTo>
                    <a:pt x="958" y="170"/>
                    <a:pt x="958" y="170"/>
                    <a:pt x="958" y="170"/>
                  </a:cubicBezTo>
                  <a:cubicBezTo>
                    <a:pt x="956" y="169"/>
                    <a:pt x="954" y="169"/>
                    <a:pt x="952" y="169"/>
                  </a:cubicBezTo>
                  <a:cubicBezTo>
                    <a:pt x="952" y="169"/>
                    <a:pt x="951" y="169"/>
                    <a:pt x="950" y="169"/>
                  </a:cubicBezTo>
                  <a:cubicBezTo>
                    <a:pt x="949" y="170"/>
                    <a:pt x="944" y="171"/>
                    <a:pt x="940" y="171"/>
                  </a:cubicBezTo>
                  <a:cubicBezTo>
                    <a:pt x="940" y="171"/>
                    <a:pt x="940" y="171"/>
                    <a:pt x="940" y="171"/>
                  </a:cubicBezTo>
                  <a:cubicBezTo>
                    <a:pt x="936" y="171"/>
                    <a:pt x="937" y="168"/>
                    <a:pt x="933" y="165"/>
                  </a:cubicBezTo>
                  <a:cubicBezTo>
                    <a:pt x="931" y="163"/>
                    <a:pt x="927" y="160"/>
                    <a:pt x="928" y="158"/>
                  </a:cubicBezTo>
                  <a:cubicBezTo>
                    <a:pt x="928" y="157"/>
                    <a:pt x="938" y="151"/>
                    <a:pt x="937" y="151"/>
                  </a:cubicBezTo>
                  <a:cubicBezTo>
                    <a:pt x="936" y="150"/>
                    <a:pt x="934" y="150"/>
                    <a:pt x="932" y="150"/>
                  </a:cubicBezTo>
                  <a:cubicBezTo>
                    <a:pt x="931" y="150"/>
                    <a:pt x="931" y="150"/>
                    <a:pt x="930" y="150"/>
                  </a:cubicBezTo>
                  <a:cubicBezTo>
                    <a:pt x="929" y="150"/>
                    <a:pt x="928" y="150"/>
                    <a:pt x="927" y="150"/>
                  </a:cubicBezTo>
                  <a:cubicBezTo>
                    <a:pt x="925" y="150"/>
                    <a:pt x="923" y="150"/>
                    <a:pt x="920" y="150"/>
                  </a:cubicBezTo>
                  <a:cubicBezTo>
                    <a:pt x="910" y="148"/>
                    <a:pt x="886" y="147"/>
                    <a:pt x="881" y="144"/>
                  </a:cubicBezTo>
                  <a:cubicBezTo>
                    <a:pt x="874" y="139"/>
                    <a:pt x="864" y="138"/>
                    <a:pt x="852" y="138"/>
                  </a:cubicBezTo>
                  <a:cubicBezTo>
                    <a:pt x="834" y="138"/>
                    <a:pt x="830" y="137"/>
                    <a:pt x="834" y="135"/>
                  </a:cubicBezTo>
                  <a:cubicBezTo>
                    <a:pt x="836" y="133"/>
                    <a:pt x="836" y="131"/>
                    <a:pt x="833" y="130"/>
                  </a:cubicBezTo>
                  <a:cubicBezTo>
                    <a:pt x="831" y="128"/>
                    <a:pt x="829" y="128"/>
                    <a:pt x="827" y="128"/>
                  </a:cubicBezTo>
                  <a:cubicBezTo>
                    <a:pt x="825" y="128"/>
                    <a:pt x="823" y="128"/>
                    <a:pt x="821" y="129"/>
                  </a:cubicBezTo>
                  <a:cubicBezTo>
                    <a:pt x="819" y="129"/>
                    <a:pt x="818" y="129"/>
                    <a:pt x="818" y="130"/>
                  </a:cubicBezTo>
                  <a:cubicBezTo>
                    <a:pt x="818" y="130"/>
                    <a:pt x="817" y="130"/>
                    <a:pt x="817" y="130"/>
                  </a:cubicBezTo>
                  <a:cubicBezTo>
                    <a:pt x="817" y="130"/>
                    <a:pt x="816" y="130"/>
                    <a:pt x="816" y="130"/>
                  </a:cubicBezTo>
                  <a:cubicBezTo>
                    <a:pt x="816" y="130"/>
                    <a:pt x="816" y="130"/>
                    <a:pt x="816" y="130"/>
                  </a:cubicBezTo>
                  <a:cubicBezTo>
                    <a:pt x="816" y="130"/>
                    <a:pt x="816" y="130"/>
                    <a:pt x="818" y="130"/>
                  </a:cubicBezTo>
                  <a:cubicBezTo>
                    <a:pt x="818" y="129"/>
                    <a:pt x="818" y="129"/>
                    <a:pt x="819" y="129"/>
                  </a:cubicBezTo>
                  <a:cubicBezTo>
                    <a:pt x="822" y="127"/>
                    <a:pt x="821" y="123"/>
                    <a:pt x="825" y="121"/>
                  </a:cubicBezTo>
                  <a:cubicBezTo>
                    <a:pt x="829" y="118"/>
                    <a:pt x="838" y="115"/>
                    <a:pt x="845" y="113"/>
                  </a:cubicBezTo>
                  <a:cubicBezTo>
                    <a:pt x="851" y="111"/>
                    <a:pt x="853" y="109"/>
                    <a:pt x="854" y="109"/>
                  </a:cubicBezTo>
                  <a:cubicBezTo>
                    <a:pt x="854" y="109"/>
                    <a:pt x="854" y="109"/>
                    <a:pt x="855" y="109"/>
                  </a:cubicBezTo>
                  <a:cubicBezTo>
                    <a:pt x="856" y="109"/>
                    <a:pt x="856" y="109"/>
                    <a:pt x="857" y="109"/>
                  </a:cubicBezTo>
                  <a:cubicBezTo>
                    <a:pt x="857" y="109"/>
                    <a:pt x="858" y="109"/>
                    <a:pt x="858" y="109"/>
                  </a:cubicBezTo>
                  <a:cubicBezTo>
                    <a:pt x="860" y="109"/>
                    <a:pt x="862" y="109"/>
                    <a:pt x="863" y="108"/>
                  </a:cubicBezTo>
                  <a:cubicBezTo>
                    <a:pt x="865" y="108"/>
                    <a:pt x="867" y="108"/>
                    <a:pt x="868" y="108"/>
                  </a:cubicBezTo>
                  <a:cubicBezTo>
                    <a:pt x="868" y="108"/>
                    <a:pt x="868" y="108"/>
                    <a:pt x="868" y="108"/>
                  </a:cubicBezTo>
                  <a:cubicBezTo>
                    <a:pt x="868" y="108"/>
                    <a:pt x="869" y="108"/>
                    <a:pt x="869" y="108"/>
                  </a:cubicBezTo>
                  <a:cubicBezTo>
                    <a:pt x="869" y="108"/>
                    <a:pt x="869" y="108"/>
                    <a:pt x="870" y="107"/>
                  </a:cubicBezTo>
                  <a:cubicBezTo>
                    <a:pt x="870" y="107"/>
                    <a:pt x="870" y="106"/>
                    <a:pt x="871" y="106"/>
                  </a:cubicBezTo>
                  <a:cubicBezTo>
                    <a:pt x="871" y="106"/>
                    <a:pt x="871" y="107"/>
                    <a:pt x="872" y="107"/>
                  </a:cubicBezTo>
                  <a:cubicBezTo>
                    <a:pt x="872" y="107"/>
                    <a:pt x="872" y="107"/>
                    <a:pt x="872" y="107"/>
                  </a:cubicBezTo>
                  <a:cubicBezTo>
                    <a:pt x="873" y="107"/>
                    <a:pt x="874" y="106"/>
                    <a:pt x="873" y="106"/>
                  </a:cubicBezTo>
                  <a:cubicBezTo>
                    <a:pt x="871" y="106"/>
                    <a:pt x="872" y="106"/>
                    <a:pt x="872" y="105"/>
                  </a:cubicBezTo>
                  <a:cubicBezTo>
                    <a:pt x="872" y="105"/>
                    <a:pt x="872" y="105"/>
                    <a:pt x="873" y="105"/>
                  </a:cubicBezTo>
                  <a:cubicBezTo>
                    <a:pt x="873" y="105"/>
                    <a:pt x="874" y="105"/>
                    <a:pt x="875" y="106"/>
                  </a:cubicBezTo>
                  <a:cubicBezTo>
                    <a:pt x="875" y="106"/>
                    <a:pt x="875" y="106"/>
                    <a:pt x="875" y="106"/>
                  </a:cubicBezTo>
                  <a:cubicBezTo>
                    <a:pt x="877" y="106"/>
                    <a:pt x="877" y="105"/>
                    <a:pt x="875" y="103"/>
                  </a:cubicBezTo>
                  <a:cubicBezTo>
                    <a:pt x="875" y="103"/>
                    <a:pt x="875" y="103"/>
                    <a:pt x="875" y="103"/>
                  </a:cubicBezTo>
                  <a:cubicBezTo>
                    <a:pt x="875" y="103"/>
                    <a:pt x="877" y="104"/>
                    <a:pt x="878" y="104"/>
                  </a:cubicBezTo>
                  <a:cubicBezTo>
                    <a:pt x="880" y="104"/>
                    <a:pt x="882" y="105"/>
                    <a:pt x="884" y="105"/>
                  </a:cubicBezTo>
                  <a:cubicBezTo>
                    <a:pt x="887" y="105"/>
                    <a:pt x="889" y="104"/>
                    <a:pt x="891" y="103"/>
                  </a:cubicBezTo>
                  <a:cubicBezTo>
                    <a:pt x="899" y="100"/>
                    <a:pt x="880" y="100"/>
                    <a:pt x="880" y="100"/>
                  </a:cubicBezTo>
                  <a:cubicBezTo>
                    <a:pt x="879" y="100"/>
                    <a:pt x="881" y="99"/>
                    <a:pt x="883" y="99"/>
                  </a:cubicBezTo>
                  <a:cubicBezTo>
                    <a:pt x="885" y="99"/>
                    <a:pt x="884" y="98"/>
                    <a:pt x="881" y="98"/>
                  </a:cubicBezTo>
                  <a:cubicBezTo>
                    <a:pt x="879" y="97"/>
                    <a:pt x="877" y="97"/>
                    <a:pt x="876" y="97"/>
                  </a:cubicBezTo>
                  <a:cubicBezTo>
                    <a:pt x="876" y="97"/>
                    <a:pt x="876" y="97"/>
                    <a:pt x="876" y="97"/>
                  </a:cubicBezTo>
                  <a:cubicBezTo>
                    <a:pt x="876" y="97"/>
                    <a:pt x="876" y="97"/>
                    <a:pt x="875" y="97"/>
                  </a:cubicBezTo>
                  <a:cubicBezTo>
                    <a:pt x="875" y="97"/>
                    <a:pt x="874" y="97"/>
                    <a:pt x="873" y="97"/>
                  </a:cubicBezTo>
                  <a:cubicBezTo>
                    <a:pt x="872" y="96"/>
                    <a:pt x="874" y="96"/>
                    <a:pt x="875" y="96"/>
                  </a:cubicBezTo>
                  <a:cubicBezTo>
                    <a:pt x="875" y="96"/>
                    <a:pt x="875" y="96"/>
                    <a:pt x="875" y="96"/>
                  </a:cubicBezTo>
                  <a:cubicBezTo>
                    <a:pt x="876" y="96"/>
                    <a:pt x="881" y="97"/>
                    <a:pt x="887" y="98"/>
                  </a:cubicBezTo>
                  <a:cubicBezTo>
                    <a:pt x="893" y="99"/>
                    <a:pt x="899" y="100"/>
                    <a:pt x="902" y="100"/>
                  </a:cubicBezTo>
                  <a:cubicBezTo>
                    <a:pt x="902" y="100"/>
                    <a:pt x="903" y="100"/>
                    <a:pt x="903" y="100"/>
                  </a:cubicBezTo>
                  <a:cubicBezTo>
                    <a:pt x="903" y="100"/>
                    <a:pt x="903" y="99"/>
                    <a:pt x="904" y="99"/>
                  </a:cubicBezTo>
                  <a:cubicBezTo>
                    <a:pt x="904" y="99"/>
                    <a:pt x="904" y="99"/>
                    <a:pt x="904" y="100"/>
                  </a:cubicBezTo>
                  <a:cubicBezTo>
                    <a:pt x="904" y="100"/>
                    <a:pt x="905" y="100"/>
                    <a:pt x="905" y="100"/>
                  </a:cubicBezTo>
                  <a:cubicBezTo>
                    <a:pt x="906" y="100"/>
                    <a:pt x="908" y="99"/>
                    <a:pt x="908" y="98"/>
                  </a:cubicBezTo>
                  <a:cubicBezTo>
                    <a:pt x="909" y="98"/>
                    <a:pt x="910" y="97"/>
                    <a:pt x="911" y="97"/>
                  </a:cubicBezTo>
                  <a:cubicBezTo>
                    <a:pt x="911" y="97"/>
                    <a:pt x="911" y="97"/>
                    <a:pt x="911" y="97"/>
                  </a:cubicBezTo>
                  <a:cubicBezTo>
                    <a:pt x="911" y="98"/>
                    <a:pt x="911" y="98"/>
                    <a:pt x="912" y="98"/>
                  </a:cubicBezTo>
                  <a:cubicBezTo>
                    <a:pt x="912" y="98"/>
                    <a:pt x="912" y="97"/>
                    <a:pt x="913" y="97"/>
                  </a:cubicBezTo>
                  <a:cubicBezTo>
                    <a:pt x="913" y="97"/>
                    <a:pt x="914" y="97"/>
                    <a:pt x="914" y="97"/>
                  </a:cubicBezTo>
                  <a:cubicBezTo>
                    <a:pt x="915" y="97"/>
                    <a:pt x="916" y="97"/>
                    <a:pt x="916" y="97"/>
                  </a:cubicBezTo>
                  <a:cubicBezTo>
                    <a:pt x="916" y="98"/>
                    <a:pt x="919" y="98"/>
                    <a:pt x="924" y="98"/>
                  </a:cubicBezTo>
                  <a:cubicBezTo>
                    <a:pt x="927" y="98"/>
                    <a:pt x="932" y="98"/>
                    <a:pt x="937" y="97"/>
                  </a:cubicBezTo>
                  <a:cubicBezTo>
                    <a:pt x="944" y="96"/>
                    <a:pt x="950" y="95"/>
                    <a:pt x="950" y="93"/>
                  </a:cubicBezTo>
                  <a:cubicBezTo>
                    <a:pt x="951" y="92"/>
                    <a:pt x="944" y="91"/>
                    <a:pt x="938" y="90"/>
                  </a:cubicBezTo>
                  <a:cubicBezTo>
                    <a:pt x="929" y="89"/>
                    <a:pt x="927" y="86"/>
                    <a:pt x="923" y="85"/>
                  </a:cubicBezTo>
                  <a:cubicBezTo>
                    <a:pt x="921" y="85"/>
                    <a:pt x="921" y="85"/>
                    <a:pt x="923" y="85"/>
                  </a:cubicBezTo>
                  <a:cubicBezTo>
                    <a:pt x="925" y="85"/>
                    <a:pt x="929" y="86"/>
                    <a:pt x="934" y="87"/>
                  </a:cubicBezTo>
                  <a:cubicBezTo>
                    <a:pt x="939" y="88"/>
                    <a:pt x="941" y="90"/>
                    <a:pt x="949" y="91"/>
                  </a:cubicBezTo>
                  <a:cubicBezTo>
                    <a:pt x="950" y="91"/>
                    <a:pt x="951" y="91"/>
                    <a:pt x="952" y="91"/>
                  </a:cubicBezTo>
                  <a:cubicBezTo>
                    <a:pt x="959" y="91"/>
                    <a:pt x="964" y="90"/>
                    <a:pt x="968" y="88"/>
                  </a:cubicBezTo>
                  <a:cubicBezTo>
                    <a:pt x="974" y="86"/>
                    <a:pt x="974" y="83"/>
                    <a:pt x="977" y="83"/>
                  </a:cubicBezTo>
                  <a:cubicBezTo>
                    <a:pt x="977" y="83"/>
                    <a:pt x="977" y="83"/>
                    <a:pt x="977" y="83"/>
                  </a:cubicBezTo>
                  <a:cubicBezTo>
                    <a:pt x="981" y="83"/>
                    <a:pt x="984" y="83"/>
                    <a:pt x="984" y="84"/>
                  </a:cubicBezTo>
                  <a:cubicBezTo>
                    <a:pt x="985" y="84"/>
                    <a:pt x="985" y="84"/>
                    <a:pt x="985" y="84"/>
                  </a:cubicBezTo>
                  <a:cubicBezTo>
                    <a:pt x="984" y="85"/>
                    <a:pt x="986" y="85"/>
                    <a:pt x="988" y="85"/>
                  </a:cubicBezTo>
                  <a:cubicBezTo>
                    <a:pt x="989" y="85"/>
                    <a:pt x="989" y="85"/>
                    <a:pt x="990" y="85"/>
                  </a:cubicBezTo>
                  <a:cubicBezTo>
                    <a:pt x="990" y="85"/>
                    <a:pt x="991" y="85"/>
                    <a:pt x="991" y="85"/>
                  </a:cubicBezTo>
                  <a:cubicBezTo>
                    <a:pt x="991" y="85"/>
                    <a:pt x="991" y="85"/>
                    <a:pt x="991" y="85"/>
                  </a:cubicBezTo>
                  <a:cubicBezTo>
                    <a:pt x="992" y="85"/>
                    <a:pt x="993" y="85"/>
                    <a:pt x="995" y="85"/>
                  </a:cubicBezTo>
                  <a:cubicBezTo>
                    <a:pt x="995" y="85"/>
                    <a:pt x="995" y="85"/>
                    <a:pt x="996" y="85"/>
                  </a:cubicBezTo>
                  <a:cubicBezTo>
                    <a:pt x="998" y="85"/>
                    <a:pt x="1000" y="85"/>
                    <a:pt x="998" y="83"/>
                  </a:cubicBezTo>
                  <a:cubicBezTo>
                    <a:pt x="996" y="82"/>
                    <a:pt x="994" y="81"/>
                    <a:pt x="995" y="81"/>
                  </a:cubicBezTo>
                  <a:cubicBezTo>
                    <a:pt x="995" y="81"/>
                    <a:pt x="995" y="81"/>
                    <a:pt x="995" y="81"/>
                  </a:cubicBezTo>
                  <a:cubicBezTo>
                    <a:pt x="998" y="82"/>
                    <a:pt x="1000" y="82"/>
                    <a:pt x="1001" y="82"/>
                  </a:cubicBezTo>
                  <a:cubicBezTo>
                    <a:pt x="1001" y="82"/>
                    <a:pt x="1001" y="82"/>
                    <a:pt x="1001" y="82"/>
                  </a:cubicBezTo>
                  <a:cubicBezTo>
                    <a:pt x="1001" y="82"/>
                    <a:pt x="1001" y="82"/>
                    <a:pt x="1001" y="82"/>
                  </a:cubicBezTo>
                  <a:cubicBezTo>
                    <a:pt x="1002" y="82"/>
                    <a:pt x="1001" y="83"/>
                    <a:pt x="1001" y="84"/>
                  </a:cubicBezTo>
                  <a:cubicBezTo>
                    <a:pt x="1001" y="85"/>
                    <a:pt x="1001" y="85"/>
                    <a:pt x="1005" y="85"/>
                  </a:cubicBezTo>
                  <a:cubicBezTo>
                    <a:pt x="1005" y="85"/>
                    <a:pt x="1006" y="85"/>
                    <a:pt x="1007" y="85"/>
                  </a:cubicBezTo>
                  <a:cubicBezTo>
                    <a:pt x="1011" y="85"/>
                    <a:pt x="1017" y="84"/>
                    <a:pt x="1022" y="83"/>
                  </a:cubicBezTo>
                  <a:cubicBezTo>
                    <a:pt x="1030" y="81"/>
                    <a:pt x="1032" y="80"/>
                    <a:pt x="1032" y="79"/>
                  </a:cubicBezTo>
                  <a:cubicBezTo>
                    <a:pt x="1033" y="76"/>
                    <a:pt x="1034" y="74"/>
                    <a:pt x="1033" y="73"/>
                  </a:cubicBezTo>
                  <a:cubicBezTo>
                    <a:pt x="1032" y="73"/>
                    <a:pt x="1031" y="72"/>
                    <a:pt x="1031" y="72"/>
                  </a:cubicBezTo>
                  <a:cubicBezTo>
                    <a:pt x="1031" y="72"/>
                    <a:pt x="1031" y="72"/>
                    <a:pt x="1032" y="72"/>
                  </a:cubicBezTo>
                  <a:cubicBezTo>
                    <a:pt x="1032" y="72"/>
                    <a:pt x="1033" y="72"/>
                    <a:pt x="1035" y="72"/>
                  </a:cubicBezTo>
                  <a:cubicBezTo>
                    <a:pt x="1036" y="72"/>
                    <a:pt x="1038" y="72"/>
                    <a:pt x="1040" y="72"/>
                  </a:cubicBezTo>
                  <a:cubicBezTo>
                    <a:pt x="1041" y="72"/>
                    <a:pt x="1042" y="72"/>
                    <a:pt x="1044" y="72"/>
                  </a:cubicBezTo>
                  <a:cubicBezTo>
                    <a:pt x="1051" y="72"/>
                    <a:pt x="1049" y="70"/>
                    <a:pt x="1051" y="68"/>
                  </a:cubicBezTo>
                  <a:cubicBezTo>
                    <a:pt x="1053" y="67"/>
                    <a:pt x="1044" y="66"/>
                    <a:pt x="1043" y="66"/>
                  </a:cubicBezTo>
                  <a:cubicBezTo>
                    <a:pt x="1041" y="65"/>
                    <a:pt x="1041" y="65"/>
                    <a:pt x="1041" y="65"/>
                  </a:cubicBezTo>
                  <a:cubicBezTo>
                    <a:pt x="1041" y="65"/>
                    <a:pt x="1041" y="65"/>
                    <a:pt x="1042" y="65"/>
                  </a:cubicBezTo>
                  <a:cubicBezTo>
                    <a:pt x="1042" y="65"/>
                    <a:pt x="1042" y="65"/>
                    <a:pt x="1042" y="65"/>
                  </a:cubicBezTo>
                  <a:cubicBezTo>
                    <a:pt x="1042" y="65"/>
                    <a:pt x="1038" y="64"/>
                    <a:pt x="1031" y="63"/>
                  </a:cubicBezTo>
                  <a:cubicBezTo>
                    <a:pt x="1029" y="62"/>
                    <a:pt x="1026" y="62"/>
                    <a:pt x="1024" y="62"/>
                  </a:cubicBezTo>
                  <a:cubicBezTo>
                    <a:pt x="1018" y="62"/>
                    <a:pt x="1014" y="63"/>
                    <a:pt x="1013" y="65"/>
                  </a:cubicBezTo>
                  <a:cubicBezTo>
                    <a:pt x="1013" y="66"/>
                    <a:pt x="1014" y="68"/>
                    <a:pt x="1012" y="68"/>
                  </a:cubicBezTo>
                  <a:cubicBezTo>
                    <a:pt x="1009" y="68"/>
                    <a:pt x="1008" y="68"/>
                    <a:pt x="1009" y="69"/>
                  </a:cubicBezTo>
                  <a:cubicBezTo>
                    <a:pt x="1011" y="69"/>
                    <a:pt x="999" y="70"/>
                    <a:pt x="990" y="73"/>
                  </a:cubicBezTo>
                  <a:cubicBezTo>
                    <a:pt x="986" y="74"/>
                    <a:pt x="982" y="75"/>
                    <a:pt x="978" y="75"/>
                  </a:cubicBezTo>
                  <a:cubicBezTo>
                    <a:pt x="972" y="75"/>
                    <a:pt x="968" y="74"/>
                    <a:pt x="971" y="71"/>
                  </a:cubicBezTo>
                  <a:cubicBezTo>
                    <a:pt x="976" y="68"/>
                    <a:pt x="971" y="66"/>
                    <a:pt x="967" y="66"/>
                  </a:cubicBezTo>
                  <a:cubicBezTo>
                    <a:pt x="965" y="66"/>
                    <a:pt x="963" y="66"/>
                    <a:pt x="962" y="67"/>
                  </a:cubicBezTo>
                  <a:cubicBezTo>
                    <a:pt x="960" y="68"/>
                    <a:pt x="958" y="68"/>
                    <a:pt x="957" y="68"/>
                  </a:cubicBezTo>
                  <a:cubicBezTo>
                    <a:pt x="955" y="68"/>
                    <a:pt x="954" y="67"/>
                    <a:pt x="954" y="66"/>
                  </a:cubicBezTo>
                  <a:cubicBezTo>
                    <a:pt x="955" y="64"/>
                    <a:pt x="954" y="62"/>
                    <a:pt x="957" y="62"/>
                  </a:cubicBezTo>
                  <a:cubicBezTo>
                    <a:pt x="959" y="61"/>
                    <a:pt x="960" y="61"/>
                    <a:pt x="958" y="61"/>
                  </a:cubicBezTo>
                  <a:cubicBezTo>
                    <a:pt x="956" y="61"/>
                    <a:pt x="951" y="60"/>
                    <a:pt x="948" y="60"/>
                  </a:cubicBezTo>
                  <a:cubicBezTo>
                    <a:pt x="944" y="60"/>
                    <a:pt x="943" y="59"/>
                    <a:pt x="946" y="58"/>
                  </a:cubicBezTo>
                  <a:cubicBezTo>
                    <a:pt x="949" y="57"/>
                    <a:pt x="952" y="56"/>
                    <a:pt x="950" y="56"/>
                  </a:cubicBezTo>
                  <a:cubicBezTo>
                    <a:pt x="949" y="56"/>
                    <a:pt x="949" y="56"/>
                    <a:pt x="951" y="56"/>
                  </a:cubicBezTo>
                  <a:cubicBezTo>
                    <a:pt x="952" y="55"/>
                    <a:pt x="952" y="55"/>
                    <a:pt x="953" y="55"/>
                  </a:cubicBezTo>
                  <a:cubicBezTo>
                    <a:pt x="954" y="55"/>
                    <a:pt x="955" y="55"/>
                    <a:pt x="956" y="56"/>
                  </a:cubicBezTo>
                  <a:cubicBezTo>
                    <a:pt x="956" y="56"/>
                    <a:pt x="956" y="56"/>
                    <a:pt x="956" y="56"/>
                  </a:cubicBezTo>
                  <a:cubicBezTo>
                    <a:pt x="957" y="56"/>
                    <a:pt x="959" y="52"/>
                    <a:pt x="958" y="47"/>
                  </a:cubicBezTo>
                  <a:cubicBezTo>
                    <a:pt x="957" y="46"/>
                    <a:pt x="957" y="45"/>
                    <a:pt x="956" y="44"/>
                  </a:cubicBezTo>
                  <a:cubicBezTo>
                    <a:pt x="955" y="42"/>
                    <a:pt x="951" y="42"/>
                    <a:pt x="948" y="42"/>
                  </a:cubicBezTo>
                  <a:cubicBezTo>
                    <a:pt x="942" y="42"/>
                    <a:pt x="936" y="43"/>
                    <a:pt x="937" y="43"/>
                  </a:cubicBezTo>
                  <a:cubicBezTo>
                    <a:pt x="939" y="43"/>
                    <a:pt x="939" y="44"/>
                    <a:pt x="937" y="44"/>
                  </a:cubicBezTo>
                  <a:cubicBezTo>
                    <a:pt x="936" y="45"/>
                    <a:pt x="935" y="45"/>
                    <a:pt x="935" y="45"/>
                  </a:cubicBezTo>
                  <a:cubicBezTo>
                    <a:pt x="934" y="45"/>
                    <a:pt x="934" y="45"/>
                    <a:pt x="934" y="45"/>
                  </a:cubicBezTo>
                  <a:cubicBezTo>
                    <a:pt x="934" y="44"/>
                    <a:pt x="933" y="44"/>
                    <a:pt x="932" y="44"/>
                  </a:cubicBezTo>
                  <a:cubicBezTo>
                    <a:pt x="930" y="44"/>
                    <a:pt x="925" y="45"/>
                    <a:pt x="921" y="46"/>
                  </a:cubicBezTo>
                  <a:cubicBezTo>
                    <a:pt x="917" y="48"/>
                    <a:pt x="913" y="51"/>
                    <a:pt x="910" y="54"/>
                  </a:cubicBezTo>
                  <a:cubicBezTo>
                    <a:pt x="908" y="57"/>
                    <a:pt x="923" y="58"/>
                    <a:pt x="925" y="59"/>
                  </a:cubicBezTo>
                  <a:cubicBezTo>
                    <a:pt x="928" y="60"/>
                    <a:pt x="931" y="60"/>
                    <a:pt x="929" y="61"/>
                  </a:cubicBezTo>
                  <a:cubicBezTo>
                    <a:pt x="928" y="61"/>
                    <a:pt x="927" y="61"/>
                    <a:pt x="927" y="61"/>
                  </a:cubicBezTo>
                  <a:cubicBezTo>
                    <a:pt x="926" y="61"/>
                    <a:pt x="926" y="61"/>
                    <a:pt x="926" y="61"/>
                  </a:cubicBezTo>
                  <a:cubicBezTo>
                    <a:pt x="927" y="61"/>
                    <a:pt x="926" y="61"/>
                    <a:pt x="926" y="61"/>
                  </a:cubicBezTo>
                  <a:cubicBezTo>
                    <a:pt x="925" y="61"/>
                    <a:pt x="923" y="61"/>
                    <a:pt x="920" y="62"/>
                  </a:cubicBezTo>
                  <a:cubicBezTo>
                    <a:pt x="916" y="63"/>
                    <a:pt x="916" y="64"/>
                    <a:pt x="918" y="64"/>
                  </a:cubicBezTo>
                  <a:cubicBezTo>
                    <a:pt x="919" y="64"/>
                    <a:pt x="919" y="63"/>
                    <a:pt x="919" y="63"/>
                  </a:cubicBezTo>
                  <a:cubicBezTo>
                    <a:pt x="919" y="63"/>
                    <a:pt x="919" y="63"/>
                    <a:pt x="919" y="63"/>
                  </a:cubicBezTo>
                  <a:cubicBezTo>
                    <a:pt x="922" y="63"/>
                    <a:pt x="921" y="67"/>
                    <a:pt x="906" y="69"/>
                  </a:cubicBezTo>
                  <a:cubicBezTo>
                    <a:pt x="892" y="71"/>
                    <a:pt x="890" y="75"/>
                    <a:pt x="892" y="75"/>
                  </a:cubicBezTo>
                  <a:cubicBezTo>
                    <a:pt x="893" y="75"/>
                    <a:pt x="893" y="75"/>
                    <a:pt x="893" y="75"/>
                  </a:cubicBezTo>
                  <a:cubicBezTo>
                    <a:pt x="893" y="75"/>
                    <a:pt x="893" y="75"/>
                    <a:pt x="893" y="75"/>
                  </a:cubicBezTo>
                  <a:cubicBezTo>
                    <a:pt x="894" y="75"/>
                    <a:pt x="893" y="75"/>
                    <a:pt x="889" y="76"/>
                  </a:cubicBezTo>
                  <a:cubicBezTo>
                    <a:pt x="884" y="76"/>
                    <a:pt x="878" y="77"/>
                    <a:pt x="877" y="77"/>
                  </a:cubicBezTo>
                  <a:cubicBezTo>
                    <a:pt x="877" y="78"/>
                    <a:pt x="876" y="78"/>
                    <a:pt x="876" y="78"/>
                  </a:cubicBezTo>
                  <a:cubicBezTo>
                    <a:pt x="875" y="78"/>
                    <a:pt x="875" y="77"/>
                    <a:pt x="875" y="77"/>
                  </a:cubicBezTo>
                  <a:cubicBezTo>
                    <a:pt x="875" y="76"/>
                    <a:pt x="877" y="76"/>
                    <a:pt x="881" y="76"/>
                  </a:cubicBezTo>
                  <a:cubicBezTo>
                    <a:pt x="885" y="75"/>
                    <a:pt x="886" y="75"/>
                    <a:pt x="885" y="75"/>
                  </a:cubicBezTo>
                  <a:cubicBezTo>
                    <a:pt x="885" y="75"/>
                    <a:pt x="885" y="75"/>
                    <a:pt x="885" y="75"/>
                  </a:cubicBezTo>
                  <a:cubicBezTo>
                    <a:pt x="885" y="75"/>
                    <a:pt x="885" y="75"/>
                    <a:pt x="885" y="75"/>
                  </a:cubicBezTo>
                  <a:cubicBezTo>
                    <a:pt x="884" y="75"/>
                    <a:pt x="884" y="74"/>
                    <a:pt x="885" y="74"/>
                  </a:cubicBezTo>
                  <a:cubicBezTo>
                    <a:pt x="886" y="74"/>
                    <a:pt x="886" y="74"/>
                    <a:pt x="885" y="74"/>
                  </a:cubicBezTo>
                  <a:cubicBezTo>
                    <a:pt x="884" y="74"/>
                    <a:pt x="884" y="74"/>
                    <a:pt x="883" y="74"/>
                  </a:cubicBezTo>
                  <a:cubicBezTo>
                    <a:pt x="883" y="74"/>
                    <a:pt x="882" y="74"/>
                    <a:pt x="882" y="74"/>
                  </a:cubicBezTo>
                  <a:cubicBezTo>
                    <a:pt x="881" y="74"/>
                    <a:pt x="880" y="74"/>
                    <a:pt x="881" y="73"/>
                  </a:cubicBezTo>
                  <a:cubicBezTo>
                    <a:pt x="883" y="73"/>
                    <a:pt x="881" y="71"/>
                    <a:pt x="886" y="70"/>
                  </a:cubicBezTo>
                  <a:cubicBezTo>
                    <a:pt x="890" y="69"/>
                    <a:pt x="891" y="68"/>
                    <a:pt x="889" y="68"/>
                  </a:cubicBezTo>
                  <a:cubicBezTo>
                    <a:pt x="889" y="68"/>
                    <a:pt x="889" y="68"/>
                    <a:pt x="888" y="68"/>
                  </a:cubicBezTo>
                  <a:cubicBezTo>
                    <a:pt x="887" y="68"/>
                    <a:pt x="885" y="68"/>
                    <a:pt x="885" y="68"/>
                  </a:cubicBezTo>
                  <a:cubicBezTo>
                    <a:pt x="884" y="68"/>
                    <a:pt x="884" y="68"/>
                    <a:pt x="885" y="68"/>
                  </a:cubicBezTo>
                  <a:cubicBezTo>
                    <a:pt x="886" y="68"/>
                    <a:pt x="885" y="67"/>
                    <a:pt x="883" y="66"/>
                  </a:cubicBezTo>
                  <a:cubicBezTo>
                    <a:pt x="880" y="66"/>
                    <a:pt x="879" y="65"/>
                    <a:pt x="879" y="65"/>
                  </a:cubicBezTo>
                  <a:cubicBezTo>
                    <a:pt x="879" y="65"/>
                    <a:pt x="878" y="65"/>
                    <a:pt x="877" y="65"/>
                  </a:cubicBezTo>
                  <a:cubicBezTo>
                    <a:pt x="876" y="65"/>
                    <a:pt x="876" y="65"/>
                    <a:pt x="875" y="65"/>
                  </a:cubicBezTo>
                  <a:cubicBezTo>
                    <a:pt x="874" y="65"/>
                    <a:pt x="873" y="65"/>
                    <a:pt x="872" y="65"/>
                  </a:cubicBezTo>
                  <a:cubicBezTo>
                    <a:pt x="871" y="65"/>
                    <a:pt x="871" y="65"/>
                    <a:pt x="870" y="65"/>
                  </a:cubicBezTo>
                  <a:cubicBezTo>
                    <a:pt x="870" y="65"/>
                    <a:pt x="870" y="65"/>
                    <a:pt x="870" y="65"/>
                  </a:cubicBezTo>
                  <a:cubicBezTo>
                    <a:pt x="869" y="65"/>
                    <a:pt x="867" y="65"/>
                    <a:pt x="867" y="66"/>
                  </a:cubicBezTo>
                  <a:cubicBezTo>
                    <a:pt x="867" y="66"/>
                    <a:pt x="867" y="67"/>
                    <a:pt x="867" y="67"/>
                  </a:cubicBezTo>
                  <a:cubicBezTo>
                    <a:pt x="866" y="67"/>
                    <a:pt x="866" y="67"/>
                    <a:pt x="866" y="67"/>
                  </a:cubicBezTo>
                  <a:cubicBezTo>
                    <a:pt x="866" y="67"/>
                    <a:pt x="866" y="67"/>
                    <a:pt x="866" y="67"/>
                  </a:cubicBezTo>
                  <a:cubicBezTo>
                    <a:pt x="866" y="67"/>
                    <a:pt x="867" y="67"/>
                    <a:pt x="868" y="69"/>
                  </a:cubicBezTo>
                  <a:cubicBezTo>
                    <a:pt x="869" y="69"/>
                    <a:pt x="869" y="70"/>
                    <a:pt x="868" y="70"/>
                  </a:cubicBezTo>
                  <a:cubicBezTo>
                    <a:pt x="868" y="70"/>
                    <a:pt x="867" y="70"/>
                    <a:pt x="866" y="69"/>
                  </a:cubicBezTo>
                  <a:cubicBezTo>
                    <a:pt x="864" y="68"/>
                    <a:pt x="863" y="68"/>
                    <a:pt x="863" y="68"/>
                  </a:cubicBezTo>
                  <a:cubicBezTo>
                    <a:pt x="862" y="68"/>
                    <a:pt x="862" y="68"/>
                    <a:pt x="862" y="68"/>
                  </a:cubicBezTo>
                  <a:cubicBezTo>
                    <a:pt x="863" y="69"/>
                    <a:pt x="857" y="69"/>
                    <a:pt x="849" y="69"/>
                  </a:cubicBezTo>
                  <a:cubicBezTo>
                    <a:pt x="848" y="69"/>
                    <a:pt x="846" y="69"/>
                    <a:pt x="844" y="69"/>
                  </a:cubicBezTo>
                  <a:cubicBezTo>
                    <a:pt x="837" y="69"/>
                    <a:pt x="829" y="69"/>
                    <a:pt x="825" y="68"/>
                  </a:cubicBezTo>
                  <a:cubicBezTo>
                    <a:pt x="820" y="68"/>
                    <a:pt x="818" y="67"/>
                    <a:pt x="814" y="66"/>
                  </a:cubicBezTo>
                  <a:cubicBezTo>
                    <a:pt x="809" y="64"/>
                    <a:pt x="803" y="59"/>
                    <a:pt x="789" y="57"/>
                  </a:cubicBezTo>
                  <a:cubicBezTo>
                    <a:pt x="787" y="56"/>
                    <a:pt x="784" y="56"/>
                    <a:pt x="782" y="56"/>
                  </a:cubicBezTo>
                  <a:cubicBezTo>
                    <a:pt x="777" y="56"/>
                    <a:pt x="773" y="57"/>
                    <a:pt x="770" y="58"/>
                  </a:cubicBezTo>
                  <a:cubicBezTo>
                    <a:pt x="767" y="58"/>
                    <a:pt x="765" y="59"/>
                    <a:pt x="766" y="59"/>
                  </a:cubicBezTo>
                  <a:cubicBezTo>
                    <a:pt x="766" y="59"/>
                    <a:pt x="766" y="59"/>
                    <a:pt x="766" y="59"/>
                  </a:cubicBezTo>
                  <a:cubicBezTo>
                    <a:pt x="766" y="59"/>
                    <a:pt x="766" y="59"/>
                    <a:pt x="766" y="59"/>
                  </a:cubicBezTo>
                  <a:cubicBezTo>
                    <a:pt x="767" y="59"/>
                    <a:pt x="765" y="60"/>
                    <a:pt x="768" y="61"/>
                  </a:cubicBezTo>
                  <a:cubicBezTo>
                    <a:pt x="768" y="61"/>
                    <a:pt x="769" y="61"/>
                    <a:pt x="769" y="61"/>
                  </a:cubicBezTo>
                  <a:cubicBezTo>
                    <a:pt x="771" y="61"/>
                    <a:pt x="773" y="60"/>
                    <a:pt x="772" y="60"/>
                  </a:cubicBezTo>
                  <a:cubicBezTo>
                    <a:pt x="771" y="60"/>
                    <a:pt x="774" y="60"/>
                    <a:pt x="777" y="60"/>
                  </a:cubicBezTo>
                  <a:cubicBezTo>
                    <a:pt x="778" y="60"/>
                    <a:pt x="780" y="60"/>
                    <a:pt x="780" y="60"/>
                  </a:cubicBezTo>
                  <a:cubicBezTo>
                    <a:pt x="781" y="60"/>
                    <a:pt x="781" y="60"/>
                    <a:pt x="781" y="60"/>
                  </a:cubicBezTo>
                  <a:cubicBezTo>
                    <a:pt x="782" y="60"/>
                    <a:pt x="782" y="60"/>
                    <a:pt x="782" y="60"/>
                  </a:cubicBezTo>
                  <a:cubicBezTo>
                    <a:pt x="784" y="60"/>
                    <a:pt x="787" y="59"/>
                    <a:pt x="790" y="59"/>
                  </a:cubicBezTo>
                  <a:cubicBezTo>
                    <a:pt x="791" y="59"/>
                    <a:pt x="792" y="59"/>
                    <a:pt x="792" y="59"/>
                  </a:cubicBezTo>
                  <a:cubicBezTo>
                    <a:pt x="794" y="59"/>
                    <a:pt x="792" y="59"/>
                    <a:pt x="789" y="60"/>
                  </a:cubicBezTo>
                  <a:cubicBezTo>
                    <a:pt x="786" y="61"/>
                    <a:pt x="772" y="61"/>
                    <a:pt x="765" y="64"/>
                  </a:cubicBezTo>
                  <a:cubicBezTo>
                    <a:pt x="758" y="67"/>
                    <a:pt x="758" y="71"/>
                    <a:pt x="757" y="71"/>
                  </a:cubicBezTo>
                  <a:cubicBezTo>
                    <a:pt x="757" y="71"/>
                    <a:pt x="757" y="71"/>
                    <a:pt x="757" y="71"/>
                  </a:cubicBezTo>
                  <a:cubicBezTo>
                    <a:pt x="756" y="71"/>
                    <a:pt x="755" y="70"/>
                    <a:pt x="756" y="70"/>
                  </a:cubicBezTo>
                  <a:cubicBezTo>
                    <a:pt x="756" y="70"/>
                    <a:pt x="756" y="70"/>
                    <a:pt x="756" y="70"/>
                  </a:cubicBezTo>
                  <a:cubicBezTo>
                    <a:pt x="756" y="70"/>
                    <a:pt x="752" y="71"/>
                    <a:pt x="751" y="72"/>
                  </a:cubicBezTo>
                  <a:cubicBezTo>
                    <a:pt x="751" y="73"/>
                    <a:pt x="751" y="73"/>
                    <a:pt x="750" y="73"/>
                  </a:cubicBezTo>
                  <a:cubicBezTo>
                    <a:pt x="750" y="73"/>
                    <a:pt x="749" y="72"/>
                    <a:pt x="748" y="70"/>
                  </a:cubicBezTo>
                  <a:cubicBezTo>
                    <a:pt x="747" y="67"/>
                    <a:pt x="749" y="65"/>
                    <a:pt x="749" y="65"/>
                  </a:cubicBezTo>
                  <a:cubicBezTo>
                    <a:pt x="749" y="65"/>
                    <a:pt x="749" y="65"/>
                    <a:pt x="749" y="65"/>
                  </a:cubicBezTo>
                  <a:cubicBezTo>
                    <a:pt x="749" y="65"/>
                    <a:pt x="748" y="65"/>
                    <a:pt x="748" y="65"/>
                  </a:cubicBezTo>
                  <a:cubicBezTo>
                    <a:pt x="747" y="65"/>
                    <a:pt x="746" y="65"/>
                    <a:pt x="745" y="64"/>
                  </a:cubicBezTo>
                  <a:cubicBezTo>
                    <a:pt x="744" y="62"/>
                    <a:pt x="729" y="62"/>
                    <a:pt x="712" y="62"/>
                  </a:cubicBezTo>
                  <a:cubicBezTo>
                    <a:pt x="694" y="62"/>
                    <a:pt x="686" y="58"/>
                    <a:pt x="688" y="57"/>
                  </a:cubicBezTo>
                  <a:cubicBezTo>
                    <a:pt x="690" y="57"/>
                    <a:pt x="710" y="58"/>
                    <a:pt x="708" y="54"/>
                  </a:cubicBezTo>
                  <a:cubicBezTo>
                    <a:pt x="707" y="52"/>
                    <a:pt x="700" y="51"/>
                    <a:pt x="696" y="51"/>
                  </a:cubicBezTo>
                  <a:cubicBezTo>
                    <a:pt x="695" y="51"/>
                    <a:pt x="695" y="51"/>
                    <a:pt x="695" y="51"/>
                  </a:cubicBezTo>
                  <a:cubicBezTo>
                    <a:pt x="695" y="51"/>
                    <a:pt x="695" y="51"/>
                    <a:pt x="694" y="51"/>
                  </a:cubicBezTo>
                  <a:cubicBezTo>
                    <a:pt x="693" y="51"/>
                    <a:pt x="686" y="50"/>
                    <a:pt x="677" y="48"/>
                  </a:cubicBezTo>
                  <a:cubicBezTo>
                    <a:pt x="670" y="46"/>
                    <a:pt x="664" y="45"/>
                    <a:pt x="658" y="43"/>
                  </a:cubicBezTo>
                  <a:cubicBezTo>
                    <a:pt x="651" y="42"/>
                    <a:pt x="653" y="40"/>
                    <a:pt x="642" y="39"/>
                  </a:cubicBezTo>
                  <a:cubicBezTo>
                    <a:pt x="641" y="39"/>
                    <a:pt x="641" y="39"/>
                    <a:pt x="640" y="39"/>
                  </a:cubicBezTo>
                  <a:cubicBezTo>
                    <a:pt x="637" y="39"/>
                    <a:pt x="635" y="40"/>
                    <a:pt x="631" y="41"/>
                  </a:cubicBezTo>
                  <a:cubicBezTo>
                    <a:pt x="630" y="41"/>
                    <a:pt x="629" y="42"/>
                    <a:pt x="628" y="42"/>
                  </a:cubicBezTo>
                  <a:cubicBezTo>
                    <a:pt x="626" y="42"/>
                    <a:pt x="625" y="40"/>
                    <a:pt x="627" y="39"/>
                  </a:cubicBezTo>
                  <a:cubicBezTo>
                    <a:pt x="630" y="38"/>
                    <a:pt x="628" y="37"/>
                    <a:pt x="625" y="37"/>
                  </a:cubicBezTo>
                  <a:cubicBezTo>
                    <a:pt x="625" y="37"/>
                    <a:pt x="625" y="37"/>
                    <a:pt x="624" y="37"/>
                  </a:cubicBezTo>
                  <a:cubicBezTo>
                    <a:pt x="621" y="37"/>
                    <a:pt x="619" y="38"/>
                    <a:pt x="620" y="38"/>
                  </a:cubicBezTo>
                  <a:cubicBezTo>
                    <a:pt x="621" y="38"/>
                    <a:pt x="617" y="39"/>
                    <a:pt x="614" y="39"/>
                  </a:cubicBezTo>
                  <a:cubicBezTo>
                    <a:pt x="612" y="40"/>
                    <a:pt x="610" y="40"/>
                    <a:pt x="611" y="40"/>
                  </a:cubicBezTo>
                  <a:cubicBezTo>
                    <a:pt x="613" y="41"/>
                    <a:pt x="613" y="41"/>
                    <a:pt x="612" y="41"/>
                  </a:cubicBezTo>
                  <a:cubicBezTo>
                    <a:pt x="612" y="41"/>
                    <a:pt x="612" y="41"/>
                    <a:pt x="612" y="41"/>
                  </a:cubicBezTo>
                  <a:cubicBezTo>
                    <a:pt x="610" y="41"/>
                    <a:pt x="604" y="39"/>
                    <a:pt x="605" y="35"/>
                  </a:cubicBezTo>
                  <a:cubicBezTo>
                    <a:pt x="606" y="33"/>
                    <a:pt x="605" y="31"/>
                    <a:pt x="604" y="31"/>
                  </a:cubicBezTo>
                  <a:cubicBezTo>
                    <a:pt x="604" y="31"/>
                    <a:pt x="603" y="31"/>
                    <a:pt x="603" y="31"/>
                  </a:cubicBezTo>
                  <a:cubicBezTo>
                    <a:pt x="601" y="32"/>
                    <a:pt x="597" y="33"/>
                    <a:pt x="591" y="34"/>
                  </a:cubicBezTo>
                  <a:cubicBezTo>
                    <a:pt x="587" y="34"/>
                    <a:pt x="584" y="35"/>
                    <a:pt x="583" y="35"/>
                  </a:cubicBezTo>
                  <a:cubicBezTo>
                    <a:pt x="582" y="35"/>
                    <a:pt x="582" y="34"/>
                    <a:pt x="583" y="34"/>
                  </a:cubicBezTo>
                  <a:cubicBezTo>
                    <a:pt x="583" y="34"/>
                    <a:pt x="582" y="34"/>
                    <a:pt x="580" y="34"/>
                  </a:cubicBezTo>
                  <a:cubicBezTo>
                    <a:pt x="577" y="34"/>
                    <a:pt x="573" y="34"/>
                    <a:pt x="568" y="35"/>
                  </a:cubicBezTo>
                  <a:cubicBezTo>
                    <a:pt x="561" y="36"/>
                    <a:pt x="557" y="36"/>
                    <a:pt x="556" y="36"/>
                  </a:cubicBezTo>
                  <a:cubicBezTo>
                    <a:pt x="555" y="36"/>
                    <a:pt x="555" y="36"/>
                    <a:pt x="555" y="36"/>
                  </a:cubicBezTo>
                  <a:cubicBezTo>
                    <a:pt x="556" y="36"/>
                    <a:pt x="554" y="36"/>
                    <a:pt x="552" y="36"/>
                  </a:cubicBezTo>
                  <a:cubicBezTo>
                    <a:pt x="550" y="36"/>
                    <a:pt x="546" y="36"/>
                    <a:pt x="541" y="37"/>
                  </a:cubicBezTo>
                  <a:cubicBezTo>
                    <a:pt x="534" y="38"/>
                    <a:pt x="528" y="39"/>
                    <a:pt x="526" y="39"/>
                  </a:cubicBezTo>
                  <a:cubicBezTo>
                    <a:pt x="526" y="39"/>
                    <a:pt x="526" y="39"/>
                    <a:pt x="526" y="39"/>
                  </a:cubicBezTo>
                  <a:cubicBezTo>
                    <a:pt x="526" y="39"/>
                    <a:pt x="526" y="39"/>
                    <a:pt x="526" y="39"/>
                  </a:cubicBezTo>
                  <a:cubicBezTo>
                    <a:pt x="526" y="39"/>
                    <a:pt x="525" y="39"/>
                    <a:pt x="525" y="39"/>
                  </a:cubicBezTo>
                  <a:cubicBezTo>
                    <a:pt x="525" y="39"/>
                    <a:pt x="524" y="39"/>
                    <a:pt x="524" y="39"/>
                  </a:cubicBezTo>
                  <a:cubicBezTo>
                    <a:pt x="524" y="40"/>
                    <a:pt x="524" y="40"/>
                    <a:pt x="524" y="40"/>
                  </a:cubicBezTo>
                  <a:cubicBezTo>
                    <a:pt x="524" y="40"/>
                    <a:pt x="524" y="40"/>
                    <a:pt x="524" y="40"/>
                  </a:cubicBezTo>
                  <a:cubicBezTo>
                    <a:pt x="524" y="39"/>
                    <a:pt x="523" y="39"/>
                    <a:pt x="523" y="39"/>
                  </a:cubicBezTo>
                  <a:cubicBezTo>
                    <a:pt x="523" y="39"/>
                    <a:pt x="524" y="39"/>
                    <a:pt x="525" y="39"/>
                  </a:cubicBezTo>
                  <a:cubicBezTo>
                    <a:pt x="528" y="38"/>
                    <a:pt x="533" y="36"/>
                    <a:pt x="546" y="35"/>
                  </a:cubicBezTo>
                  <a:cubicBezTo>
                    <a:pt x="549" y="35"/>
                    <a:pt x="552" y="35"/>
                    <a:pt x="555" y="35"/>
                  </a:cubicBezTo>
                  <a:cubicBezTo>
                    <a:pt x="571" y="34"/>
                    <a:pt x="571" y="32"/>
                    <a:pt x="562" y="32"/>
                  </a:cubicBezTo>
                  <a:cubicBezTo>
                    <a:pt x="561" y="32"/>
                    <a:pt x="560" y="32"/>
                    <a:pt x="559" y="32"/>
                  </a:cubicBezTo>
                  <a:cubicBezTo>
                    <a:pt x="552" y="32"/>
                    <a:pt x="545" y="32"/>
                    <a:pt x="539" y="33"/>
                  </a:cubicBezTo>
                  <a:cubicBezTo>
                    <a:pt x="535" y="33"/>
                    <a:pt x="522" y="35"/>
                    <a:pt x="518" y="36"/>
                  </a:cubicBezTo>
                  <a:cubicBezTo>
                    <a:pt x="513" y="37"/>
                    <a:pt x="511" y="38"/>
                    <a:pt x="509" y="39"/>
                  </a:cubicBezTo>
                  <a:cubicBezTo>
                    <a:pt x="509" y="40"/>
                    <a:pt x="508" y="40"/>
                    <a:pt x="507" y="40"/>
                  </a:cubicBezTo>
                  <a:cubicBezTo>
                    <a:pt x="505" y="40"/>
                    <a:pt x="504" y="40"/>
                    <a:pt x="502" y="39"/>
                  </a:cubicBezTo>
                  <a:cubicBezTo>
                    <a:pt x="502" y="39"/>
                    <a:pt x="501" y="39"/>
                    <a:pt x="501" y="39"/>
                  </a:cubicBezTo>
                  <a:cubicBezTo>
                    <a:pt x="500" y="39"/>
                    <a:pt x="499" y="38"/>
                    <a:pt x="498" y="38"/>
                  </a:cubicBezTo>
                  <a:cubicBezTo>
                    <a:pt x="498" y="38"/>
                    <a:pt x="498" y="38"/>
                    <a:pt x="498" y="38"/>
                  </a:cubicBezTo>
                  <a:cubicBezTo>
                    <a:pt x="498" y="38"/>
                    <a:pt x="498" y="38"/>
                    <a:pt x="498" y="38"/>
                  </a:cubicBezTo>
                  <a:cubicBezTo>
                    <a:pt x="496" y="37"/>
                    <a:pt x="493" y="36"/>
                    <a:pt x="490" y="35"/>
                  </a:cubicBezTo>
                  <a:cubicBezTo>
                    <a:pt x="477" y="29"/>
                    <a:pt x="455" y="24"/>
                    <a:pt x="446" y="22"/>
                  </a:cubicBezTo>
                  <a:cubicBezTo>
                    <a:pt x="439" y="21"/>
                    <a:pt x="426" y="19"/>
                    <a:pt x="414" y="17"/>
                  </a:cubicBezTo>
                  <a:cubicBezTo>
                    <a:pt x="398" y="15"/>
                    <a:pt x="400" y="13"/>
                    <a:pt x="389" y="12"/>
                  </a:cubicBezTo>
                  <a:cubicBezTo>
                    <a:pt x="386" y="12"/>
                    <a:pt x="384" y="12"/>
                    <a:pt x="382" y="12"/>
                  </a:cubicBezTo>
                  <a:cubicBezTo>
                    <a:pt x="380" y="12"/>
                    <a:pt x="378" y="12"/>
                    <a:pt x="376" y="12"/>
                  </a:cubicBezTo>
                  <a:cubicBezTo>
                    <a:pt x="375" y="12"/>
                    <a:pt x="374" y="12"/>
                    <a:pt x="373" y="12"/>
                  </a:cubicBezTo>
                  <a:cubicBezTo>
                    <a:pt x="372" y="12"/>
                    <a:pt x="372" y="12"/>
                    <a:pt x="372" y="12"/>
                  </a:cubicBezTo>
                  <a:cubicBezTo>
                    <a:pt x="372" y="11"/>
                    <a:pt x="372" y="9"/>
                    <a:pt x="368" y="8"/>
                  </a:cubicBezTo>
                  <a:cubicBezTo>
                    <a:pt x="365" y="8"/>
                    <a:pt x="369" y="6"/>
                    <a:pt x="363" y="5"/>
                  </a:cubicBezTo>
                  <a:cubicBezTo>
                    <a:pt x="356" y="5"/>
                    <a:pt x="352" y="5"/>
                    <a:pt x="353" y="4"/>
                  </a:cubicBezTo>
                  <a:cubicBezTo>
                    <a:pt x="353" y="3"/>
                    <a:pt x="352" y="3"/>
                    <a:pt x="350" y="3"/>
                  </a:cubicBezTo>
                  <a:cubicBezTo>
                    <a:pt x="349" y="3"/>
                    <a:pt x="347" y="3"/>
                    <a:pt x="345" y="3"/>
                  </a:cubicBezTo>
                  <a:cubicBezTo>
                    <a:pt x="342" y="4"/>
                    <a:pt x="340" y="5"/>
                    <a:pt x="339" y="5"/>
                  </a:cubicBezTo>
                  <a:cubicBezTo>
                    <a:pt x="339" y="5"/>
                    <a:pt x="339" y="5"/>
                    <a:pt x="339" y="5"/>
                  </a:cubicBezTo>
                  <a:cubicBezTo>
                    <a:pt x="339" y="5"/>
                    <a:pt x="339" y="4"/>
                    <a:pt x="338" y="4"/>
                  </a:cubicBezTo>
                  <a:cubicBezTo>
                    <a:pt x="338" y="4"/>
                    <a:pt x="338" y="4"/>
                    <a:pt x="337" y="4"/>
                  </a:cubicBezTo>
                  <a:cubicBezTo>
                    <a:pt x="337" y="5"/>
                    <a:pt x="337" y="5"/>
                    <a:pt x="336" y="5"/>
                  </a:cubicBezTo>
                  <a:cubicBezTo>
                    <a:pt x="335" y="5"/>
                    <a:pt x="334" y="4"/>
                    <a:pt x="334" y="4"/>
                  </a:cubicBezTo>
                  <a:cubicBezTo>
                    <a:pt x="334" y="4"/>
                    <a:pt x="339" y="3"/>
                    <a:pt x="345" y="2"/>
                  </a:cubicBezTo>
                  <a:cubicBezTo>
                    <a:pt x="349" y="1"/>
                    <a:pt x="342" y="0"/>
                    <a:pt x="33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85" name="Freeform 177"/>
            <p:cNvSpPr>
              <a:spLocks/>
            </p:cNvSpPr>
            <p:nvPr/>
          </p:nvSpPr>
          <p:spPr bwMode="auto">
            <a:xfrm>
              <a:off x="4260850" y="5307013"/>
              <a:ext cx="4763" cy="3175"/>
            </a:xfrm>
            <a:custGeom>
              <a:avLst/>
              <a:gdLst>
                <a:gd name="T0" fmla="*/ 0 w 2"/>
                <a:gd name="T1" fmla="*/ 0 h 1"/>
                <a:gd name="T2" fmla="*/ 2 w 2"/>
                <a:gd name="T3" fmla="*/ 1 h 1"/>
                <a:gd name="T4" fmla="*/ 1 w 2"/>
                <a:gd name="T5" fmla="*/ 0 h 1"/>
                <a:gd name="T6" fmla="*/ 0 w 2"/>
                <a:gd name="T7" fmla="*/ 0 h 1"/>
              </a:gdLst>
              <a:ahLst/>
              <a:cxnLst>
                <a:cxn ang="0">
                  <a:pos x="T0" y="T1"/>
                </a:cxn>
                <a:cxn ang="0">
                  <a:pos x="T2" y="T3"/>
                </a:cxn>
                <a:cxn ang="0">
                  <a:pos x="T4" y="T5"/>
                </a:cxn>
                <a:cxn ang="0">
                  <a:pos x="T6" y="T7"/>
                </a:cxn>
              </a:cxnLst>
              <a:rect l="0" t="0" r="r" b="b"/>
              <a:pathLst>
                <a:path w="2" h="1">
                  <a:moveTo>
                    <a:pt x="0" y="0"/>
                  </a:moveTo>
                  <a:cubicBezTo>
                    <a:pt x="0" y="0"/>
                    <a:pt x="1" y="1"/>
                    <a:pt x="2" y="1"/>
                  </a:cubicBezTo>
                  <a:cubicBezTo>
                    <a:pt x="2" y="1"/>
                    <a:pt x="2" y="1"/>
                    <a:pt x="1" y="0"/>
                  </a:cubicBezTo>
                  <a:cubicBezTo>
                    <a:pt x="1"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86" name="Freeform 178"/>
            <p:cNvSpPr>
              <a:spLocks/>
            </p:cNvSpPr>
            <p:nvPr/>
          </p:nvSpPr>
          <p:spPr bwMode="auto">
            <a:xfrm>
              <a:off x="4003675" y="4852988"/>
              <a:ext cx="3175" cy="1587"/>
            </a:xfrm>
            <a:custGeom>
              <a:avLst/>
              <a:gdLst>
                <a:gd name="T0" fmla="*/ 1 w 1"/>
                <a:gd name="T1" fmla="*/ 0 h 1"/>
                <a:gd name="T2" fmla="*/ 0 w 1"/>
                <a:gd name="T3" fmla="*/ 0 h 1"/>
                <a:gd name="T4" fmla="*/ 0 w 1"/>
                <a:gd name="T5" fmla="*/ 1 h 1"/>
                <a:gd name="T6" fmla="*/ 0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cubicBezTo>
                    <a:pt x="1" y="0"/>
                    <a:pt x="0" y="0"/>
                    <a:pt x="0" y="0"/>
                  </a:cubicBezTo>
                  <a:cubicBezTo>
                    <a:pt x="0" y="0"/>
                    <a:pt x="1" y="0"/>
                    <a:pt x="0" y="1"/>
                  </a:cubicBezTo>
                  <a:cubicBezTo>
                    <a:pt x="1" y="0"/>
                    <a:pt x="0" y="0"/>
                    <a:pt x="0"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87" name="Freeform 179"/>
            <p:cNvSpPr>
              <a:spLocks/>
            </p:cNvSpPr>
            <p:nvPr/>
          </p:nvSpPr>
          <p:spPr bwMode="auto">
            <a:xfrm>
              <a:off x="3954463" y="4822825"/>
              <a:ext cx="61913" cy="11112"/>
            </a:xfrm>
            <a:custGeom>
              <a:avLst/>
              <a:gdLst>
                <a:gd name="T0" fmla="*/ 6 w 23"/>
                <a:gd name="T1" fmla="*/ 0 h 4"/>
                <a:gd name="T2" fmla="*/ 4 w 23"/>
                <a:gd name="T3" fmla="*/ 2 h 4"/>
                <a:gd name="T4" fmla="*/ 16 w 23"/>
                <a:gd name="T5" fmla="*/ 3 h 4"/>
                <a:gd name="T6" fmla="*/ 21 w 23"/>
                <a:gd name="T7" fmla="*/ 4 h 4"/>
                <a:gd name="T8" fmla="*/ 21 w 23"/>
                <a:gd name="T9" fmla="*/ 4 h 4"/>
                <a:gd name="T10" fmla="*/ 12 w 23"/>
                <a:gd name="T11" fmla="*/ 0 h 4"/>
                <a:gd name="T12" fmla="*/ 6 w 2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3" h="4">
                  <a:moveTo>
                    <a:pt x="6" y="0"/>
                  </a:moveTo>
                  <a:cubicBezTo>
                    <a:pt x="2" y="0"/>
                    <a:pt x="0" y="1"/>
                    <a:pt x="4" y="2"/>
                  </a:cubicBezTo>
                  <a:cubicBezTo>
                    <a:pt x="8" y="2"/>
                    <a:pt x="12" y="3"/>
                    <a:pt x="16" y="3"/>
                  </a:cubicBezTo>
                  <a:cubicBezTo>
                    <a:pt x="18" y="3"/>
                    <a:pt x="20" y="3"/>
                    <a:pt x="21" y="4"/>
                  </a:cubicBezTo>
                  <a:cubicBezTo>
                    <a:pt x="21" y="4"/>
                    <a:pt x="21" y="4"/>
                    <a:pt x="21" y="4"/>
                  </a:cubicBezTo>
                  <a:cubicBezTo>
                    <a:pt x="23" y="4"/>
                    <a:pt x="21" y="2"/>
                    <a:pt x="12" y="0"/>
                  </a:cubicBezTo>
                  <a:cubicBezTo>
                    <a:pt x="10" y="0"/>
                    <a:pt x="8"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88" name="Freeform 180"/>
            <p:cNvSpPr>
              <a:spLocks/>
            </p:cNvSpPr>
            <p:nvPr/>
          </p:nvSpPr>
          <p:spPr bwMode="auto">
            <a:xfrm>
              <a:off x="4006850" y="4860925"/>
              <a:ext cx="53975" cy="12700"/>
            </a:xfrm>
            <a:custGeom>
              <a:avLst/>
              <a:gdLst>
                <a:gd name="T0" fmla="*/ 12 w 20"/>
                <a:gd name="T1" fmla="*/ 0 h 5"/>
                <a:gd name="T2" fmla="*/ 5 w 20"/>
                <a:gd name="T3" fmla="*/ 1 h 5"/>
                <a:gd name="T4" fmla="*/ 0 w 20"/>
                <a:gd name="T5" fmla="*/ 4 h 5"/>
                <a:gd name="T6" fmla="*/ 7 w 20"/>
                <a:gd name="T7" fmla="*/ 5 h 5"/>
                <a:gd name="T8" fmla="*/ 11 w 20"/>
                <a:gd name="T9" fmla="*/ 5 h 5"/>
                <a:gd name="T10" fmla="*/ 20 w 20"/>
                <a:gd name="T11" fmla="*/ 3 h 5"/>
                <a:gd name="T12" fmla="*/ 18 w 20"/>
                <a:gd name="T13" fmla="*/ 3 h 5"/>
                <a:gd name="T14" fmla="*/ 17 w 20"/>
                <a:gd name="T15" fmla="*/ 3 h 5"/>
                <a:gd name="T16" fmla="*/ 16 w 20"/>
                <a:gd name="T17" fmla="*/ 3 h 5"/>
                <a:gd name="T18" fmla="*/ 14 w 20"/>
                <a:gd name="T19" fmla="*/ 2 h 5"/>
                <a:gd name="T20" fmla="*/ 13 w 20"/>
                <a:gd name="T21" fmla="*/ 0 h 5"/>
                <a:gd name="T22" fmla="*/ 12 w 20"/>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5">
                  <a:moveTo>
                    <a:pt x="12" y="0"/>
                  </a:moveTo>
                  <a:cubicBezTo>
                    <a:pt x="10" y="0"/>
                    <a:pt x="7" y="0"/>
                    <a:pt x="5" y="1"/>
                  </a:cubicBezTo>
                  <a:cubicBezTo>
                    <a:pt x="2" y="2"/>
                    <a:pt x="0" y="3"/>
                    <a:pt x="0" y="4"/>
                  </a:cubicBezTo>
                  <a:cubicBezTo>
                    <a:pt x="2" y="5"/>
                    <a:pt x="4" y="5"/>
                    <a:pt x="7" y="5"/>
                  </a:cubicBezTo>
                  <a:cubicBezTo>
                    <a:pt x="8" y="5"/>
                    <a:pt x="9" y="5"/>
                    <a:pt x="11" y="5"/>
                  </a:cubicBezTo>
                  <a:cubicBezTo>
                    <a:pt x="17" y="4"/>
                    <a:pt x="20" y="3"/>
                    <a:pt x="20" y="3"/>
                  </a:cubicBezTo>
                  <a:cubicBezTo>
                    <a:pt x="20" y="3"/>
                    <a:pt x="19" y="3"/>
                    <a:pt x="18" y="3"/>
                  </a:cubicBezTo>
                  <a:cubicBezTo>
                    <a:pt x="18" y="3"/>
                    <a:pt x="17" y="3"/>
                    <a:pt x="17" y="3"/>
                  </a:cubicBezTo>
                  <a:cubicBezTo>
                    <a:pt x="17" y="3"/>
                    <a:pt x="16" y="3"/>
                    <a:pt x="16" y="3"/>
                  </a:cubicBezTo>
                  <a:cubicBezTo>
                    <a:pt x="15" y="3"/>
                    <a:pt x="15" y="2"/>
                    <a:pt x="14" y="2"/>
                  </a:cubicBezTo>
                  <a:cubicBezTo>
                    <a:pt x="13" y="2"/>
                    <a:pt x="12" y="1"/>
                    <a:pt x="13" y="0"/>
                  </a:cubicBezTo>
                  <a:cubicBezTo>
                    <a:pt x="13" y="0"/>
                    <a:pt x="13" y="0"/>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89" name="Freeform 181"/>
            <p:cNvSpPr>
              <a:spLocks/>
            </p:cNvSpPr>
            <p:nvPr/>
          </p:nvSpPr>
          <p:spPr bwMode="auto">
            <a:xfrm>
              <a:off x="3613150" y="4635500"/>
              <a:ext cx="38100" cy="7937"/>
            </a:xfrm>
            <a:custGeom>
              <a:avLst/>
              <a:gdLst>
                <a:gd name="T0" fmla="*/ 8 w 14"/>
                <a:gd name="T1" fmla="*/ 0 h 3"/>
                <a:gd name="T2" fmla="*/ 2 w 14"/>
                <a:gd name="T3" fmla="*/ 1 h 3"/>
                <a:gd name="T4" fmla="*/ 6 w 14"/>
                <a:gd name="T5" fmla="*/ 3 h 3"/>
                <a:gd name="T6" fmla="*/ 10 w 14"/>
                <a:gd name="T7" fmla="*/ 3 h 3"/>
                <a:gd name="T8" fmla="*/ 14 w 14"/>
                <a:gd name="T9" fmla="*/ 1 h 3"/>
                <a:gd name="T10" fmla="*/ 8 w 14"/>
                <a:gd name="T11" fmla="*/ 0 h 3"/>
              </a:gdLst>
              <a:ahLst/>
              <a:cxnLst>
                <a:cxn ang="0">
                  <a:pos x="T0" y="T1"/>
                </a:cxn>
                <a:cxn ang="0">
                  <a:pos x="T2" y="T3"/>
                </a:cxn>
                <a:cxn ang="0">
                  <a:pos x="T4" y="T5"/>
                </a:cxn>
                <a:cxn ang="0">
                  <a:pos x="T6" y="T7"/>
                </a:cxn>
                <a:cxn ang="0">
                  <a:pos x="T8" y="T9"/>
                </a:cxn>
                <a:cxn ang="0">
                  <a:pos x="T10" y="T11"/>
                </a:cxn>
              </a:cxnLst>
              <a:rect l="0" t="0" r="r" b="b"/>
              <a:pathLst>
                <a:path w="14" h="3">
                  <a:moveTo>
                    <a:pt x="8" y="0"/>
                  </a:moveTo>
                  <a:cubicBezTo>
                    <a:pt x="6" y="0"/>
                    <a:pt x="3" y="0"/>
                    <a:pt x="2" y="1"/>
                  </a:cubicBezTo>
                  <a:cubicBezTo>
                    <a:pt x="0" y="2"/>
                    <a:pt x="3" y="3"/>
                    <a:pt x="6" y="3"/>
                  </a:cubicBezTo>
                  <a:cubicBezTo>
                    <a:pt x="7" y="3"/>
                    <a:pt x="9" y="3"/>
                    <a:pt x="10" y="3"/>
                  </a:cubicBezTo>
                  <a:cubicBezTo>
                    <a:pt x="11" y="2"/>
                    <a:pt x="13" y="1"/>
                    <a:pt x="14" y="1"/>
                  </a:cubicBezTo>
                  <a:cubicBezTo>
                    <a:pt x="12" y="0"/>
                    <a:pt x="10"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90" name="Freeform 182"/>
            <p:cNvSpPr>
              <a:spLocks/>
            </p:cNvSpPr>
            <p:nvPr/>
          </p:nvSpPr>
          <p:spPr bwMode="auto">
            <a:xfrm>
              <a:off x="3919538" y="4857750"/>
              <a:ext cx="65088" cy="7937"/>
            </a:xfrm>
            <a:custGeom>
              <a:avLst/>
              <a:gdLst>
                <a:gd name="T0" fmla="*/ 2 w 24"/>
                <a:gd name="T1" fmla="*/ 0 h 3"/>
                <a:gd name="T2" fmla="*/ 2 w 24"/>
                <a:gd name="T3" fmla="*/ 0 h 3"/>
                <a:gd name="T4" fmla="*/ 11 w 24"/>
                <a:gd name="T5" fmla="*/ 3 h 3"/>
                <a:gd name="T6" fmla="*/ 16 w 24"/>
                <a:gd name="T7" fmla="*/ 3 h 3"/>
                <a:gd name="T8" fmla="*/ 24 w 24"/>
                <a:gd name="T9" fmla="*/ 2 h 3"/>
                <a:gd name="T10" fmla="*/ 11 w 24"/>
                <a:gd name="T11" fmla="*/ 2 h 3"/>
                <a:gd name="T12" fmla="*/ 2 w 24"/>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4" h="3">
                  <a:moveTo>
                    <a:pt x="2" y="0"/>
                  </a:moveTo>
                  <a:cubicBezTo>
                    <a:pt x="2" y="0"/>
                    <a:pt x="2" y="0"/>
                    <a:pt x="2" y="0"/>
                  </a:cubicBezTo>
                  <a:cubicBezTo>
                    <a:pt x="0" y="0"/>
                    <a:pt x="3" y="2"/>
                    <a:pt x="11" y="3"/>
                  </a:cubicBezTo>
                  <a:cubicBezTo>
                    <a:pt x="13" y="3"/>
                    <a:pt x="14" y="3"/>
                    <a:pt x="16" y="3"/>
                  </a:cubicBezTo>
                  <a:cubicBezTo>
                    <a:pt x="19" y="3"/>
                    <a:pt x="22" y="3"/>
                    <a:pt x="24" y="2"/>
                  </a:cubicBezTo>
                  <a:cubicBezTo>
                    <a:pt x="20" y="2"/>
                    <a:pt x="15" y="2"/>
                    <a:pt x="11" y="2"/>
                  </a:cubicBezTo>
                  <a:cubicBezTo>
                    <a:pt x="5" y="1"/>
                    <a:pt x="4"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91" name="Freeform 183"/>
            <p:cNvSpPr>
              <a:spLocks/>
            </p:cNvSpPr>
            <p:nvPr/>
          </p:nvSpPr>
          <p:spPr bwMode="auto">
            <a:xfrm>
              <a:off x="3460750" y="5143500"/>
              <a:ext cx="198438" cy="15875"/>
            </a:xfrm>
            <a:custGeom>
              <a:avLst/>
              <a:gdLst>
                <a:gd name="T0" fmla="*/ 31 w 73"/>
                <a:gd name="T1" fmla="*/ 0 h 6"/>
                <a:gd name="T2" fmla="*/ 17 w 73"/>
                <a:gd name="T3" fmla="*/ 2 h 6"/>
                <a:gd name="T4" fmla="*/ 8 w 73"/>
                <a:gd name="T5" fmla="*/ 5 h 6"/>
                <a:gd name="T6" fmla="*/ 8 w 73"/>
                <a:gd name="T7" fmla="*/ 5 h 6"/>
                <a:gd name="T8" fmla="*/ 8 w 73"/>
                <a:gd name="T9" fmla="*/ 5 h 6"/>
                <a:gd name="T10" fmla="*/ 13 w 73"/>
                <a:gd name="T11" fmla="*/ 6 h 6"/>
                <a:gd name="T12" fmla="*/ 16 w 73"/>
                <a:gd name="T13" fmla="*/ 6 h 6"/>
                <a:gd name="T14" fmla="*/ 49 w 73"/>
                <a:gd name="T15" fmla="*/ 5 h 6"/>
                <a:gd name="T16" fmla="*/ 73 w 73"/>
                <a:gd name="T17" fmla="*/ 5 h 6"/>
                <a:gd name="T18" fmla="*/ 62 w 73"/>
                <a:gd name="T19" fmla="*/ 3 h 6"/>
                <a:gd name="T20" fmla="*/ 57 w 73"/>
                <a:gd name="T21" fmla="*/ 2 h 6"/>
                <a:gd name="T22" fmla="*/ 36 w 73"/>
                <a:gd name="T23" fmla="*/ 0 h 6"/>
                <a:gd name="T24" fmla="*/ 31 w 73"/>
                <a:gd name="T25"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6">
                  <a:moveTo>
                    <a:pt x="31" y="0"/>
                  </a:moveTo>
                  <a:cubicBezTo>
                    <a:pt x="19" y="0"/>
                    <a:pt x="13" y="1"/>
                    <a:pt x="17" y="2"/>
                  </a:cubicBezTo>
                  <a:cubicBezTo>
                    <a:pt x="20" y="3"/>
                    <a:pt x="16" y="5"/>
                    <a:pt x="8" y="5"/>
                  </a:cubicBezTo>
                  <a:cubicBezTo>
                    <a:pt x="8" y="5"/>
                    <a:pt x="8" y="5"/>
                    <a:pt x="8" y="5"/>
                  </a:cubicBezTo>
                  <a:cubicBezTo>
                    <a:pt x="8" y="5"/>
                    <a:pt x="8" y="5"/>
                    <a:pt x="8" y="5"/>
                  </a:cubicBezTo>
                  <a:cubicBezTo>
                    <a:pt x="0" y="5"/>
                    <a:pt x="2" y="6"/>
                    <a:pt x="13" y="6"/>
                  </a:cubicBezTo>
                  <a:cubicBezTo>
                    <a:pt x="14" y="6"/>
                    <a:pt x="15" y="6"/>
                    <a:pt x="16" y="6"/>
                  </a:cubicBezTo>
                  <a:cubicBezTo>
                    <a:pt x="26" y="6"/>
                    <a:pt x="37" y="5"/>
                    <a:pt x="49" y="5"/>
                  </a:cubicBezTo>
                  <a:cubicBezTo>
                    <a:pt x="57" y="5"/>
                    <a:pt x="65" y="5"/>
                    <a:pt x="73" y="5"/>
                  </a:cubicBezTo>
                  <a:cubicBezTo>
                    <a:pt x="69" y="4"/>
                    <a:pt x="66" y="3"/>
                    <a:pt x="62" y="3"/>
                  </a:cubicBezTo>
                  <a:cubicBezTo>
                    <a:pt x="56" y="2"/>
                    <a:pt x="53" y="2"/>
                    <a:pt x="57" y="2"/>
                  </a:cubicBezTo>
                  <a:cubicBezTo>
                    <a:pt x="60" y="2"/>
                    <a:pt x="52" y="0"/>
                    <a:pt x="36" y="0"/>
                  </a:cubicBezTo>
                  <a:cubicBezTo>
                    <a:pt x="34" y="0"/>
                    <a:pt x="33" y="0"/>
                    <a:pt x="3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92" name="Freeform 184"/>
            <p:cNvSpPr>
              <a:spLocks/>
            </p:cNvSpPr>
            <p:nvPr/>
          </p:nvSpPr>
          <p:spPr bwMode="auto">
            <a:xfrm>
              <a:off x="3517900" y="4624388"/>
              <a:ext cx="68263" cy="11112"/>
            </a:xfrm>
            <a:custGeom>
              <a:avLst/>
              <a:gdLst>
                <a:gd name="T0" fmla="*/ 15 w 25"/>
                <a:gd name="T1" fmla="*/ 0 h 4"/>
                <a:gd name="T2" fmla="*/ 8 w 25"/>
                <a:gd name="T3" fmla="*/ 1 h 4"/>
                <a:gd name="T4" fmla="*/ 9 w 25"/>
                <a:gd name="T5" fmla="*/ 4 h 4"/>
                <a:gd name="T6" fmla="*/ 11 w 25"/>
                <a:gd name="T7" fmla="*/ 4 h 4"/>
                <a:gd name="T8" fmla="*/ 21 w 25"/>
                <a:gd name="T9" fmla="*/ 2 h 4"/>
                <a:gd name="T10" fmla="*/ 24 w 25"/>
                <a:gd name="T11" fmla="*/ 1 h 4"/>
                <a:gd name="T12" fmla="*/ 15 w 2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5" h="4">
                  <a:moveTo>
                    <a:pt x="15" y="0"/>
                  </a:moveTo>
                  <a:cubicBezTo>
                    <a:pt x="13" y="0"/>
                    <a:pt x="11" y="0"/>
                    <a:pt x="8" y="1"/>
                  </a:cubicBezTo>
                  <a:cubicBezTo>
                    <a:pt x="0" y="2"/>
                    <a:pt x="5" y="4"/>
                    <a:pt x="9" y="4"/>
                  </a:cubicBezTo>
                  <a:cubicBezTo>
                    <a:pt x="10" y="4"/>
                    <a:pt x="11" y="4"/>
                    <a:pt x="11" y="4"/>
                  </a:cubicBezTo>
                  <a:cubicBezTo>
                    <a:pt x="15" y="3"/>
                    <a:pt x="18" y="3"/>
                    <a:pt x="21" y="2"/>
                  </a:cubicBezTo>
                  <a:cubicBezTo>
                    <a:pt x="22" y="2"/>
                    <a:pt x="23" y="1"/>
                    <a:pt x="24" y="1"/>
                  </a:cubicBezTo>
                  <a:cubicBezTo>
                    <a:pt x="25" y="1"/>
                    <a:pt x="21" y="0"/>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93" name="Freeform 185"/>
            <p:cNvSpPr>
              <a:spLocks/>
            </p:cNvSpPr>
            <p:nvPr/>
          </p:nvSpPr>
          <p:spPr bwMode="auto">
            <a:xfrm>
              <a:off x="3590925" y="4568825"/>
              <a:ext cx="17463" cy="6350"/>
            </a:xfrm>
            <a:custGeom>
              <a:avLst/>
              <a:gdLst>
                <a:gd name="T0" fmla="*/ 0 w 6"/>
                <a:gd name="T1" fmla="*/ 0 h 2"/>
                <a:gd name="T2" fmla="*/ 2 w 6"/>
                <a:gd name="T3" fmla="*/ 1 h 2"/>
                <a:gd name="T4" fmla="*/ 6 w 6"/>
                <a:gd name="T5" fmla="*/ 2 h 2"/>
                <a:gd name="T6" fmla="*/ 5 w 6"/>
                <a:gd name="T7" fmla="*/ 2 h 2"/>
                <a:gd name="T8" fmla="*/ 3 w 6"/>
                <a:gd name="T9" fmla="*/ 1 h 2"/>
                <a:gd name="T10" fmla="*/ 1 w 6"/>
                <a:gd name="T11" fmla="*/ 0 h 2"/>
                <a:gd name="T12" fmla="*/ 0 w 6"/>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6" h="2">
                  <a:moveTo>
                    <a:pt x="0" y="0"/>
                  </a:moveTo>
                  <a:cubicBezTo>
                    <a:pt x="0" y="0"/>
                    <a:pt x="0" y="0"/>
                    <a:pt x="2" y="1"/>
                  </a:cubicBezTo>
                  <a:cubicBezTo>
                    <a:pt x="3" y="2"/>
                    <a:pt x="5" y="2"/>
                    <a:pt x="6" y="2"/>
                  </a:cubicBezTo>
                  <a:cubicBezTo>
                    <a:pt x="6" y="2"/>
                    <a:pt x="6" y="2"/>
                    <a:pt x="5" y="2"/>
                  </a:cubicBezTo>
                  <a:cubicBezTo>
                    <a:pt x="5" y="1"/>
                    <a:pt x="4" y="1"/>
                    <a:pt x="3" y="1"/>
                  </a:cubicBezTo>
                  <a:cubicBezTo>
                    <a:pt x="2" y="1"/>
                    <a:pt x="1" y="0"/>
                    <a:pt x="1" y="0"/>
                  </a:cubicBezTo>
                  <a:cubicBezTo>
                    <a:pt x="1"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94" name="Freeform 186"/>
            <p:cNvSpPr>
              <a:spLocks/>
            </p:cNvSpPr>
            <p:nvPr/>
          </p:nvSpPr>
          <p:spPr bwMode="auto">
            <a:xfrm>
              <a:off x="3475038" y="4575175"/>
              <a:ext cx="173038" cy="42862"/>
            </a:xfrm>
            <a:custGeom>
              <a:avLst/>
              <a:gdLst>
                <a:gd name="T0" fmla="*/ 26 w 64"/>
                <a:gd name="T1" fmla="*/ 0 h 16"/>
                <a:gd name="T2" fmla="*/ 8 w 64"/>
                <a:gd name="T3" fmla="*/ 5 h 16"/>
                <a:gd name="T4" fmla="*/ 5 w 64"/>
                <a:gd name="T5" fmla="*/ 14 h 16"/>
                <a:gd name="T6" fmla="*/ 10 w 64"/>
                <a:gd name="T7" fmla="*/ 16 h 16"/>
                <a:gd name="T8" fmla="*/ 12 w 64"/>
                <a:gd name="T9" fmla="*/ 16 h 16"/>
                <a:gd name="T10" fmla="*/ 26 w 64"/>
                <a:gd name="T11" fmla="*/ 13 h 16"/>
                <a:gd name="T12" fmla="*/ 38 w 64"/>
                <a:gd name="T13" fmla="*/ 11 h 16"/>
                <a:gd name="T14" fmla="*/ 38 w 64"/>
                <a:gd name="T15" fmla="*/ 11 h 16"/>
                <a:gd name="T16" fmla="*/ 41 w 64"/>
                <a:gd name="T17" fmla="*/ 12 h 16"/>
                <a:gd name="T18" fmla="*/ 42 w 64"/>
                <a:gd name="T19" fmla="*/ 12 h 16"/>
                <a:gd name="T20" fmla="*/ 42 w 64"/>
                <a:gd name="T21" fmla="*/ 12 h 16"/>
                <a:gd name="T22" fmla="*/ 47 w 64"/>
                <a:gd name="T23" fmla="*/ 14 h 16"/>
                <a:gd name="T24" fmla="*/ 54 w 64"/>
                <a:gd name="T25" fmla="*/ 15 h 16"/>
                <a:gd name="T26" fmla="*/ 54 w 64"/>
                <a:gd name="T27" fmla="*/ 15 h 16"/>
                <a:gd name="T28" fmla="*/ 64 w 64"/>
                <a:gd name="T29" fmla="*/ 13 h 16"/>
                <a:gd name="T30" fmla="*/ 64 w 64"/>
                <a:gd name="T31" fmla="*/ 12 h 16"/>
                <a:gd name="T32" fmla="*/ 56 w 64"/>
                <a:gd name="T33" fmla="*/ 12 h 16"/>
                <a:gd name="T34" fmla="*/ 48 w 64"/>
                <a:gd name="T35" fmla="*/ 6 h 16"/>
                <a:gd name="T36" fmla="*/ 31 w 64"/>
                <a:gd name="T37" fmla="*/ 2 h 16"/>
                <a:gd name="T38" fmla="*/ 30 w 64"/>
                <a:gd name="T39" fmla="*/ 2 h 16"/>
                <a:gd name="T40" fmla="*/ 30 w 64"/>
                <a:gd name="T41" fmla="*/ 2 h 16"/>
                <a:gd name="T42" fmla="*/ 28 w 64"/>
                <a:gd name="T43" fmla="*/ 1 h 16"/>
                <a:gd name="T44" fmla="*/ 26 w 64"/>
                <a:gd name="T4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16">
                  <a:moveTo>
                    <a:pt x="26" y="0"/>
                  </a:moveTo>
                  <a:cubicBezTo>
                    <a:pt x="22" y="0"/>
                    <a:pt x="14" y="2"/>
                    <a:pt x="8" y="5"/>
                  </a:cubicBezTo>
                  <a:cubicBezTo>
                    <a:pt x="0" y="9"/>
                    <a:pt x="5" y="12"/>
                    <a:pt x="5" y="14"/>
                  </a:cubicBezTo>
                  <a:cubicBezTo>
                    <a:pt x="5" y="15"/>
                    <a:pt x="5" y="16"/>
                    <a:pt x="10" y="16"/>
                  </a:cubicBezTo>
                  <a:cubicBezTo>
                    <a:pt x="11" y="16"/>
                    <a:pt x="11" y="16"/>
                    <a:pt x="12" y="16"/>
                  </a:cubicBezTo>
                  <a:cubicBezTo>
                    <a:pt x="17" y="15"/>
                    <a:pt x="22" y="14"/>
                    <a:pt x="26" y="13"/>
                  </a:cubicBezTo>
                  <a:cubicBezTo>
                    <a:pt x="32" y="12"/>
                    <a:pt x="38" y="11"/>
                    <a:pt x="38" y="11"/>
                  </a:cubicBezTo>
                  <a:cubicBezTo>
                    <a:pt x="38" y="11"/>
                    <a:pt x="38" y="11"/>
                    <a:pt x="38" y="11"/>
                  </a:cubicBezTo>
                  <a:cubicBezTo>
                    <a:pt x="37" y="11"/>
                    <a:pt x="38" y="12"/>
                    <a:pt x="41" y="12"/>
                  </a:cubicBezTo>
                  <a:cubicBezTo>
                    <a:pt x="42" y="12"/>
                    <a:pt x="42" y="12"/>
                    <a:pt x="42" y="12"/>
                  </a:cubicBezTo>
                  <a:cubicBezTo>
                    <a:pt x="42" y="12"/>
                    <a:pt x="42" y="12"/>
                    <a:pt x="42" y="12"/>
                  </a:cubicBezTo>
                  <a:cubicBezTo>
                    <a:pt x="44" y="12"/>
                    <a:pt x="45" y="13"/>
                    <a:pt x="47" y="14"/>
                  </a:cubicBezTo>
                  <a:cubicBezTo>
                    <a:pt x="48" y="14"/>
                    <a:pt x="50" y="15"/>
                    <a:pt x="54" y="15"/>
                  </a:cubicBezTo>
                  <a:cubicBezTo>
                    <a:pt x="54" y="15"/>
                    <a:pt x="54" y="15"/>
                    <a:pt x="54" y="15"/>
                  </a:cubicBezTo>
                  <a:cubicBezTo>
                    <a:pt x="58" y="15"/>
                    <a:pt x="62" y="14"/>
                    <a:pt x="64" y="13"/>
                  </a:cubicBezTo>
                  <a:cubicBezTo>
                    <a:pt x="64" y="13"/>
                    <a:pt x="64" y="13"/>
                    <a:pt x="64" y="12"/>
                  </a:cubicBezTo>
                  <a:cubicBezTo>
                    <a:pt x="64" y="12"/>
                    <a:pt x="59" y="12"/>
                    <a:pt x="56" y="12"/>
                  </a:cubicBezTo>
                  <a:cubicBezTo>
                    <a:pt x="52" y="12"/>
                    <a:pt x="56" y="9"/>
                    <a:pt x="48" y="6"/>
                  </a:cubicBezTo>
                  <a:cubicBezTo>
                    <a:pt x="41" y="4"/>
                    <a:pt x="33" y="2"/>
                    <a:pt x="31" y="2"/>
                  </a:cubicBezTo>
                  <a:cubicBezTo>
                    <a:pt x="31" y="2"/>
                    <a:pt x="30" y="2"/>
                    <a:pt x="30" y="2"/>
                  </a:cubicBezTo>
                  <a:cubicBezTo>
                    <a:pt x="30" y="2"/>
                    <a:pt x="30" y="2"/>
                    <a:pt x="30" y="2"/>
                  </a:cubicBezTo>
                  <a:cubicBezTo>
                    <a:pt x="29" y="2"/>
                    <a:pt x="29" y="2"/>
                    <a:pt x="28" y="1"/>
                  </a:cubicBezTo>
                  <a:cubicBezTo>
                    <a:pt x="28" y="1"/>
                    <a:pt x="27" y="0"/>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95" name="Freeform 187"/>
            <p:cNvSpPr>
              <a:spLocks/>
            </p:cNvSpPr>
            <p:nvPr/>
          </p:nvSpPr>
          <p:spPr bwMode="auto">
            <a:xfrm>
              <a:off x="10409238" y="4686300"/>
              <a:ext cx="219075" cy="122237"/>
            </a:xfrm>
            <a:custGeom>
              <a:avLst/>
              <a:gdLst>
                <a:gd name="T0" fmla="*/ 2 w 81"/>
                <a:gd name="T1" fmla="*/ 0 h 45"/>
                <a:gd name="T2" fmla="*/ 2 w 81"/>
                <a:gd name="T3" fmla="*/ 0 h 45"/>
                <a:gd name="T4" fmla="*/ 7 w 81"/>
                <a:gd name="T5" fmla="*/ 2 h 45"/>
                <a:gd name="T6" fmla="*/ 8 w 81"/>
                <a:gd name="T7" fmla="*/ 5 h 45"/>
                <a:gd name="T8" fmla="*/ 8 w 81"/>
                <a:gd name="T9" fmla="*/ 5 h 45"/>
                <a:gd name="T10" fmla="*/ 8 w 81"/>
                <a:gd name="T11" fmla="*/ 5 h 45"/>
                <a:gd name="T12" fmla="*/ 10 w 81"/>
                <a:gd name="T13" fmla="*/ 11 h 45"/>
                <a:gd name="T14" fmla="*/ 24 w 81"/>
                <a:gd name="T15" fmla="*/ 17 h 45"/>
                <a:gd name="T16" fmla="*/ 51 w 81"/>
                <a:gd name="T17" fmla="*/ 40 h 45"/>
                <a:gd name="T18" fmla="*/ 65 w 81"/>
                <a:gd name="T19" fmla="*/ 45 h 45"/>
                <a:gd name="T20" fmla="*/ 66 w 81"/>
                <a:gd name="T21" fmla="*/ 45 h 45"/>
                <a:gd name="T22" fmla="*/ 72 w 81"/>
                <a:gd name="T23" fmla="*/ 43 h 45"/>
                <a:gd name="T24" fmla="*/ 73 w 81"/>
                <a:gd name="T25" fmla="*/ 43 h 45"/>
                <a:gd name="T26" fmla="*/ 80 w 81"/>
                <a:gd name="T27" fmla="*/ 45 h 45"/>
                <a:gd name="T28" fmla="*/ 80 w 81"/>
                <a:gd name="T29" fmla="*/ 45 h 45"/>
                <a:gd name="T30" fmla="*/ 71 w 81"/>
                <a:gd name="T31" fmla="*/ 41 h 45"/>
                <a:gd name="T32" fmla="*/ 58 w 81"/>
                <a:gd name="T33" fmla="*/ 36 h 45"/>
                <a:gd name="T34" fmla="*/ 58 w 81"/>
                <a:gd name="T35" fmla="*/ 29 h 45"/>
                <a:gd name="T36" fmla="*/ 60 w 81"/>
                <a:gd name="T37" fmla="*/ 25 h 45"/>
                <a:gd name="T38" fmla="*/ 44 w 81"/>
                <a:gd name="T39" fmla="*/ 18 h 45"/>
                <a:gd name="T40" fmla="*/ 34 w 81"/>
                <a:gd name="T41" fmla="*/ 12 h 45"/>
                <a:gd name="T42" fmla="*/ 24 w 81"/>
                <a:gd name="T43" fmla="*/ 7 h 45"/>
                <a:gd name="T44" fmla="*/ 25 w 81"/>
                <a:gd name="T45" fmla="*/ 7 h 45"/>
                <a:gd name="T46" fmla="*/ 25 w 81"/>
                <a:gd name="T47" fmla="*/ 7 h 45"/>
                <a:gd name="T48" fmla="*/ 16 w 81"/>
                <a:gd name="T49" fmla="*/ 4 h 45"/>
                <a:gd name="T50" fmla="*/ 2 w 81"/>
                <a:gd name="T5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1" h="45">
                  <a:moveTo>
                    <a:pt x="2" y="0"/>
                  </a:moveTo>
                  <a:cubicBezTo>
                    <a:pt x="2" y="0"/>
                    <a:pt x="2" y="0"/>
                    <a:pt x="2" y="0"/>
                  </a:cubicBezTo>
                  <a:cubicBezTo>
                    <a:pt x="0" y="0"/>
                    <a:pt x="3" y="1"/>
                    <a:pt x="7" y="2"/>
                  </a:cubicBezTo>
                  <a:cubicBezTo>
                    <a:pt x="11" y="4"/>
                    <a:pt x="10" y="5"/>
                    <a:pt x="8" y="5"/>
                  </a:cubicBezTo>
                  <a:cubicBezTo>
                    <a:pt x="8" y="5"/>
                    <a:pt x="8" y="5"/>
                    <a:pt x="8" y="5"/>
                  </a:cubicBezTo>
                  <a:cubicBezTo>
                    <a:pt x="8" y="5"/>
                    <a:pt x="8" y="5"/>
                    <a:pt x="8" y="5"/>
                  </a:cubicBezTo>
                  <a:cubicBezTo>
                    <a:pt x="7" y="5"/>
                    <a:pt x="5" y="8"/>
                    <a:pt x="10" y="11"/>
                  </a:cubicBezTo>
                  <a:cubicBezTo>
                    <a:pt x="14" y="14"/>
                    <a:pt x="19" y="16"/>
                    <a:pt x="24" y="17"/>
                  </a:cubicBezTo>
                  <a:cubicBezTo>
                    <a:pt x="36" y="23"/>
                    <a:pt x="40" y="33"/>
                    <a:pt x="51" y="40"/>
                  </a:cubicBezTo>
                  <a:cubicBezTo>
                    <a:pt x="55" y="44"/>
                    <a:pt x="62" y="45"/>
                    <a:pt x="65" y="45"/>
                  </a:cubicBezTo>
                  <a:cubicBezTo>
                    <a:pt x="66" y="45"/>
                    <a:pt x="66" y="45"/>
                    <a:pt x="66" y="45"/>
                  </a:cubicBezTo>
                  <a:cubicBezTo>
                    <a:pt x="67" y="44"/>
                    <a:pt x="70" y="43"/>
                    <a:pt x="72" y="43"/>
                  </a:cubicBezTo>
                  <a:cubicBezTo>
                    <a:pt x="72" y="43"/>
                    <a:pt x="72" y="43"/>
                    <a:pt x="73" y="43"/>
                  </a:cubicBezTo>
                  <a:cubicBezTo>
                    <a:pt x="75" y="43"/>
                    <a:pt x="78" y="44"/>
                    <a:pt x="80" y="45"/>
                  </a:cubicBezTo>
                  <a:cubicBezTo>
                    <a:pt x="80" y="45"/>
                    <a:pt x="80" y="45"/>
                    <a:pt x="80" y="45"/>
                  </a:cubicBezTo>
                  <a:cubicBezTo>
                    <a:pt x="81" y="45"/>
                    <a:pt x="79" y="43"/>
                    <a:pt x="71" y="41"/>
                  </a:cubicBezTo>
                  <a:cubicBezTo>
                    <a:pt x="66" y="39"/>
                    <a:pt x="60" y="38"/>
                    <a:pt x="58" y="36"/>
                  </a:cubicBezTo>
                  <a:cubicBezTo>
                    <a:pt x="55" y="33"/>
                    <a:pt x="55" y="30"/>
                    <a:pt x="58" y="29"/>
                  </a:cubicBezTo>
                  <a:cubicBezTo>
                    <a:pt x="67" y="27"/>
                    <a:pt x="69" y="29"/>
                    <a:pt x="60" y="25"/>
                  </a:cubicBezTo>
                  <a:cubicBezTo>
                    <a:pt x="55" y="23"/>
                    <a:pt x="50" y="20"/>
                    <a:pt x="44" y="18"/>
                  </a:cubicBezTo>
                  <a:cubicBezTo>
                    <a:pt x="40" y="16"/>
                    <a:pt x="37" y="14"/>
                    <a:pt x="34" y="12"/>
                  </a:cubicBezTo>
                  <a:cubicBezTo>
                    <a:pt x="29" y="9"/>
                    <a:pt x="24" y="7"/>
                    <a:pt x="24" y="7"/>
                  </a:cubicBezTo>
                  <a:cubicBezTo>
                    <a:pt x="25" y="7"/>
                    <a:pt x="25" y="7"/>
                    <a:pt x="25" y="7"/>
                  </a:cubicBezTo>
                  <a:cubicBezTo>
                    <a:pt x="25" y="7"/>
                    <a:pt x="25" y="7"/>
                    <a:pt x="25" y="7"/>
                  </a:cubicBezTo>
                  <a:cubicBezTo>
                    <a:pt x="26" y="7"/>
                    <a:pt x="22" y="6"/>
                    <a:pt x="16" y="4"/>
                  </a:cubicBezTo>
                  <a:cubicBezTo>
                    <a:pt x="10" y="1"/>
                    <a:pt x="4"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96" name="Freeform 188"/>
            <p:cNvSpPr>
              <a:spLocks/>
            </p:cNvSpPr>
            <p:nvPr/>
          </p:nvSpPr>
          <p:spPr bwMode="auto">
            <a:xfrm>
              <a:off x="10572750" y="4822825"/>
              <a:ext cx="177800" cy="53975"/>
            </a:xfrm>
            <a:custGeom>
              <a:avLst/>
              <a:gdLst>
                <a:gd name="T0" fmla="*/ 8 w 66"/>
                <a:gd name="T1" fmla="*/ 0 h 20"/>
                <a:gd name="T2" fmla="*/ 5 w 66"/>
                <a:gd name="T3" fmla="*/ 0 h 20"/>
                <a:gd name="T4" fmla="*/ 11 w 66"/>
                <a:gd name="T5" fmla="*/ 7 h 20"/>
                <a:gd name="T6" fmla="*/ 3 w 66"/>
                <a:gd name="T7" fmla="*/ 16 h 20"/>
                <a:gd name="T8" fmla="*/ 14 w 66"/>
                <a:gd name="T9" fmla="*/ 20 h 20"/>
                <a:gd name="T10" fmla="*/ 16 w 66"/>
                <a:gd name="T11" fmla="*/ 19 h 20"/>
                <a:gd name="T12" fmla="*/ 19 w 66"/>
                <a:gd name="T13" fmla="*/ 15 h 20"/>
                <a:gd name="T14" fmla="*/ 52 w 66"/>
                <a:gd name="T15" fmla="*/ 12 h 20"/>
                <a:gd name="T16" fmla="*/ 66 w 66"/>
                <a:gd name="T17" fmla="*/ 9 h 20"/>
                <a:gd name="T18" fmla="*/ 66 w 66"/>
                <a:gd name="T19" fmla="*/ 9 h 20"/>
                <a:gd name="T20" fmla="*/ 64 w 66"/>
                <a:gd name="T21" fmla="*/ 9 h 20"/>
                <a:gd name="T22" fmla="*/ 58 w 66"/>
                <a:gd name="T23" fmla="*/ 7 h 20"/>
                <a:gd name="T24" fmla="*/ 58 w 66"/>
                <a:gd name="T25" fmla="*/ 5 h 20"/>
                <a:gd name="T26" fmla="*/ 49 w 66"/>
                <a:gd name="T27" fmla="*/ 6 h 20"/>
                <a:gd name="T28" fmla="*/ 26 w 66"/>
                <a:gd name="T29" fmla="*/ 3 h 20"/>
                <a:gd name="T30" fmla="*/ 8 w 66"/>
                <a:gd name="T3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20">
                  <a:moveTo>
                    <a:pt x="8" y="0"/>
                  </a:moveTo>
                  <a:cubicBezTo>
                    <a:pt x="7" y="0"/>
                    <a:pt x="6" y="0"/>
                    <a:pt x="5" y="0"/>
                  </a:cubicBezTo>
                  <a:cubicBezTo>
                    <a:pt x="1" y="1"/>
                    <a:pt x="7" y="4"/>
                    <a:pt x="11" y="7"/>
                  </a:cubicBezTo>
                  <a:cubicBezTo>
                    <a:pt x="17" y="11"/>
                    <a:pt x="0" y="14"/>
                    <a:pt x="3" y="16"/>
                  </a:cubicBezTo>
                  <a:cubicBezTo>
                    <a:pt x="5" y="18"/>
                    <a:pt x="10" y="20"/>
                    <a:pt x="14" y="20"/>
                  </a:cubicBezTo>
                  <a:cubicBezTo>
                    <a:pt x="15" y="20"/>
                    <a:pt x="16" y="20"/>
                    <a:pt x="16" y="19"/>
                  </a:cubicBezTo>
                  <a:cubicBezTo>
                    <a:pt x="20" y="19"/>
                    <a:pt x="4" y="15"/>
                    <a:pt x="19" y="15"/>
                  </a:cubicBezTo>
                  <a:cubicBezTo>
                    <a:pt x="34" y="15"/>
                    <a:pt x="41" y="14"/>
                    <a:pt x="52" y="12"/>
                  </a:cubicBezTo>
                  <a:cubicBezTo>
                    <a:pt x="61" y="10"/>
                    <a:pt x="66" y="9"/>
                    <a:pt x="66" y="9"/>
                  </a:cubicBezTo>
                  <a:cubicBezTo>
                    <a:pt x="66" y="9"/>
                    <a:pt x="66" y="9"/>
                    <a:pt x="66" y="9"/>
                  </a:cubicBezTo>
                  <a:cubicBezTo>
                    <a:pt x="65" y="9"/>
                    <a:pt x="65" y="9"/>
                    <a:pt x="64" y="9"/>
                  </a:cubicBezTo>
                  <a:cubicBezTo>
                    <a:pt x="62" y="9"/>
                    <a:pt x="59" y="8"/>
                    <a:pt x="58" y="7"/>
                  </a:cubicBezTo>
                  <a:cubicBezTo>
                    <a:pt x="58" y="7"/>
                    <a:pt x="57" y="6"/>
                    <a:pt x="58" y="5"/>
                  </a:cubicBezTo>
                  <a:cubicBezTo>
                    <a:pt x="55" y="6"/>
                    <a:pt x="52" y="6"/>
                    <a:pt x="49" y="6"/>
                  </a:cubicBezTo>
                  <a:cubicBezTo>
                    <a:pt x="42" y="6"/>
                    <a:pt x="34" y="5"/>
                    <a:pt x="26" y="3"/>
                  </a:cubicBezTo>
                  <a:cubicBezTo>
                    <a:pt x="19" y="2"/>
                    <a:pt x="12"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97" name="Freeform 189"/>
            <p:cNvSpPr>
              <a:spLocks/>
            </p:cNvSpPr>
            <p:nvPr/>
          </p:nvSpPr>
          <p:spPr bwMode="auto">
            <a:xfrm>
              <a:off x="10534650" y="5334000"/>
              <a:ext cx="666750" cy="92075"/>
            </a:xfrm>
            <a:custGeom>
              <a:avLst/>
              <a:gdLst>
                <a:gd name="T0" fmla="*/ 10 w 246"/>
                <a:gd name="T1" fmla="*/ 0 h 34"/>
                <a:gd name="T2" fmla="*/ 19 w 246"/>
                <a:gd name="T3" fmla="*/ 8 h 34"/>
                <a:gd name="T4" fmla="*/ 26 w 246"/>
                <a:gd name="T5" fmla="*/ 12 h 34"/>
                <a:gd name="T6" fmla="*/ 33 w 246"/>
                <a:gd name="T7" fmla="*/ 11 h 34"/>
                <a:gd name="T8" fmla="*/ 42 w 246"/>
                <a:gd name="T9" fmla="*/ 12 h 34"/>
                <a:gd name="T10" fmla="*/ 44 w 246"/>
                <a:gd name="T11" fmla="*/ 12 h 34"/>
                <a:gd name="T12" fmla="*/ 62 w 246"/>
                <a:gd name="T13" fmla="*/ 15 h 34"/>
                <a:gd name="T14" fmla="*/ 89 w 246"/>
                <a:gd name="T15" fmla="*/ 19 h 34"/>
                <a:gd name="T16" fmla="*/ 97 w 246"/>
                <a:gd name="T17" fmla="*/ 23 h 34"/>
                <a:gd name="T18" fmla="*/ 96 w 246"/>
                <a:gd name="T19" fmla="*/ 25 h 34"/>
                <a:gd name="T20" fmla="*/ 103 w 246"/>
                <a:gd name="T21" fmla="*/ 26 h 34"/>
                <a:gd name="T22" fmla="*/ 122 w 246"/>
                <a:gd name="T23" fmla="*/ 29 h 34"/>
                <a:gd name="T24" fmla="*/ 143 w 246"/>
                <a:gd name="T25" fmla="*/ 31 h 34"/>
                <a:gd name="T26" fmla="*/ 142 w 246"/>
                <a:gd name="T27" fmla="*/ 27 h 34"/>
                <a:gd name="T28" fmla="*/ 136 w 246"/>
                <a:gd name="T29" fmla="*/ 26 h 34"/>
                <a:gd name="T30" fmla="*/ 147 w 246"/>
                <a:gd name="T31" fmla="*/ 27 h 34"/>
                <a:gd name="T32" fmla="*/ 153 w 246"/>
                <a:gd name="T33" fmla="*/ 25 h 34"/>
                <a:gd name="T34" fmla="*/ 155 w 246"/>
                <a:gd name="T35" fmla="*/ 26 h 34"/>
                <a:gd name="T36" fmla="*/ 158 w 246"/>
                <a:gd name="T37" fmla="*/ 24 h 34"/>
                <a:gd name="T38" fmla="*/ 164 w 246"/>
                <a:gd name="T39" fmla="*/ 24 h 34"/>
                <a:gd name="T40" fmla="*/ 165 w 246"/>
                <a:gd name="T41" fmla="*/ 24 h 34"/>
                <a:gd name="T42" fmla="*/ 170 w 246"/>
                <a:gd name="T43" fmla="*/ 24 h 34"/>
                <a:gd name="T44" fmla="*/ 207 w 246"/>
                <a:gd name="T45" fmla="*/ 33 h 34"/>
                <a:gd name="T46" fmla="*/ 240 w 246"/>
                <a:gd name="T47" fmla="*/ 34 h 34"/>
                <a:gd name="T48" fmla="*/ 244 w 246"/>
                <a:gd name="T49" fmla="*/ 34 h 34"/>
                <a:gd name="T50" fmla="*/ 244 w 246"/>
                <a:gd name="T51" fmla="*/ 34 h 34"/>
                <a:gd name="T52" fmla="*/ 235 w 246"/>
                <a:gd name="T53" fmla="*/ 32 h 34"/>
                <a:gd name="T54" fmla="*/ 229 w 246"/>
                <a:gd name="T55" fmla="*/ 30 h 34"/>
                <a:gd name="T56" fmla="*/ 209 w 246"/>
                <a:gd name="T57" fmla="*/ 20 h 34"/>
                <a:gd name="T58" fmla="*/ 179 w 246"/>
                <a:gd name="T59" fmla="*/ 13 h 34"/>
                <a:gd name="T60" fmla="*/ 82 w 246"/>
                <a:gd name="T61" fmla="*/ 4 h 34"/>
                <a:gd name="T62" fmla="*/ 59 w 246"/>
                <a:gd name="T63" fmla="*/ 8 h 34"/>
                <a:gd name="T64" fmla="*/ 45 w 246"/>
                <a:gd name="T65" fmla="*/ 9 h 34"/>
                <a:gd name="T66" fmla="*/ 42 w 246"/>
                <a:gd name="T67" fmla="*/ 8 h 34"/>
                <a:gd name="T68" fmla="*/ 38 w 246"/>
                <a:gd name="T69" fmla="*/ 4 h 34"/>
                <a:gd name="T70" fmla="*/ 16 w 246"/>
                <a:gd name="T7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6" h="34">
                  <a:moveTo>
                    <a:pt x="16" y="0"/>
                  </a:moveTo>
                  <a:cubicBezTo>
                    <a:pt x="14" y="0"/>
                    <a:pt x="12" y="0"/>
                    <a:pt x="10" y="0"/>
                  </a:cubicBezTo>
                  <a:cubicBezTo>
                    <a:pt x="0" y="1"/>
                    <a:pt x="6" y="4"/>
                    <a:pt x="16" y="5"/>
                  </a:cubicBezTo>
                  <a:cubicBezTo>
                    <a:pt x="26" y="6"/>
                    <a:pt x="25" y="7"/>
                    <a:pt x="19" y="8"/>
                  </a:cubicBezTo>
                  <a:cubicBezTo>
                    <a:pt x="13" y="8"/>
                    <a:pt x="13" y="11"/>
                    <a:pt x="22" y="12"/>
                  </a:cubicBezTo>
                  <a:cubicBezTo>
                    <a:pt x="24" y="12"/>
                    <a:pt x="25" y="12"/>
                    <a:pt x="26" y="12"/>
                  </a:cubicBezTo>
                  <a:cubicBezTo>
                    <a:pt x="28" y="12"/>
                    <a:pt x="30" y="12"/>
                    <a:pt x="30" y="11"/>
                  </a:cubicBezTo>
                  <a:cubicBezTo>
                    <a:pt x="31" y="11"/>
                    <a:pt x="32" y="11"/>
                    <a:pt x="33" y="11"/>
                  </a:cubicBezTo>
                  <a:cubicBezTo>
                    <a:pt x="33" y="11"/>
                    <a:pt x="34" y="11"/>
                    <a:pt x="35" y="11"/>
                  </a:cubicBezTo>
                  <a:cubicBezTo>
                    <a:pt x="37" y="12"/>
                    <a:pt x="40" y="12"/>
                    <a:pt x="42" y="12"/>
                  </a:cubicBezTo>
                  <a:cubicBezTo>
                    <a:pt x="43" y="12"/>
                    <a:pt x="43" y="12"/>
                    <a:pt x="43" y="12"/>
                  </a:cubicBezTo>
                  <a:cubicBezTo>
                    <a:pt x="43" y="12"/>
                    <a:pt x="44" y="12"/>
                    <a:pt x="44" y="12"/>
                  </a:cubicBezTo>
                  <a:cubicBezTo>
                    <a:pt x="44" y="12"/>
                    <a:pt x="44" y="12"/>
                    <a:pt x="43" y="12"/>
                  </a:cubicBezTo>
                  <a:cubicBezTo>
                    <a:pt x="42" y="12"/>
                    <a:pt x="51" y="14"/>
                    <a:pt x="62" y="15"/>
                  </a:cubicBezTo>
                  <a:cubicBezTo>
                    <a:pt x="74" y="15"/>
                    <a:pt x="81" y="16"/>
                    <a:pt x="83" y="16"/>
                  </a:cubicBezTo>
                  <a:cubicBezTo>
                    <a:pt x="85" y="16"/>
                    <a:pt x="86" y="18"/>
                    <a:pt x="89" y="19"/>
                  </a:cubicBezTo>
                  <a:cubicBezTo>
                    <a:pt x="93" y="21"/>
                    <a:pt x="95" y="22"/>
                    <a:pt x="94" y="22"/>
                  </a:cubicBezTo>
                  <a:cubicBezTo>
                    <a:pt x="93" y="22"/>
                    <a:pt x="95" y="22"/>
                    <a:pt x="97" y="23"/>
                  </a:cubicBezTo>
                  <a:cubicBezTo>
                    <a:pt x="99" y="23"/>
                    <a:pt x="100" y="23"/>
                    <a:pt x="98" y="23"/>
                  </a:cubicBezTo>
                  <a:cubicBezTo>
                    <a:pt x="96" y="23"/>
                    <a:pt x="95" y="24"/>
                    <a:pt x="96" y="25"/>
                  </a:cubicBezTo>
                  <a:cubicBezTo>
                    <a:pt x="96" y="25"/>
                    <a:pt x="98" y="26"/>
                    <a:pt x="102" y="26"/>
                  </a:cubicBezTo>
                  <a:cubicBezTo>
                    <a:pt x="103" y="26"/>
                    <a:pt x="103" y="26"/>
                    <a:pt x="103" y="26"/>
                  </a:cubicBezTo>
                  <a:cubicBezTo>
                    <a:pt x="103" y="26"/>
                    <a:pt x="103" y="26"/>
                    <a:pt x="103" y="26"/>
                  </a:cubicBezTo>
                  <a:cubicBezTo>
                    <a:pt x="108" y="26"/>
                    <a:pt x="112" y="28"/>
                    <a:pt x="122" y="29"/>
                  </a:cubicBezTo>
                  <a:cubicBezTo>
                    <a:pt x="127" y="30"/>
                    <a:pt x="133" y="31"/>
                    <a:pt x="138" y="31"/>
                  </a:cubicBezTo>
                  <a:cubicBezTo>
                    <a:pt x="140" y="31"/>
                    <a:pt x="141" y="31"/>
                    <a:pt x="143" y="31"/>
                  </a:cubicBezTo>
                  <a:cubicBezTo>
                    <a:pt x="155" y="30"/>
                    <a:pt x="151" y="29"/>
                    <a:pt x="145" y="27"/>
                  </a:cubicBezTo>
                  <a:cubicBezTo>
                    <a:pt x="144" y="27"/>
                    <a:pt x="143" y="27"/>
                    <a:pt x="142" y="27"/>
                  </a:cubicBezTo>
                  <a:cubicBezTo>
                    <a:pt x="141" y="27"/>
                    <a:pt x="141" y="27"/>
                    <a:pt x="141" y="27"/>
                  </a:cubicBezTo>
                  <a:cubicBezTo>
                    <a:pt x="137" y="26"/>
                    <a:pt x="136" y="26"/>
                    <a:pt x="136" y="26"/>
                  </a:cubicBezTo>
                  <a:cubicBezTo>
                    <a:pt x="137" y="26"/>
                    <a:pt x="139" y="26"/>
                    <a:pt x="142" y="27"/>
                  </a:cubicBezTo>
                  <a:cubicBezTo>
                    <a:pt x="144" y="27"/>
                    <a:pt x="145" y="27"/>
                    <a:pt x="147" y="27"/>
                  </a:cubicBezTo>
                  <a:cubicBezTo>
                    <a:pt x="151" y="27"/>
                    <a:pt x="154" y="26"/>
                    <a:pt x="153" y="26"/>
                  </a:cubicBezTo>
                  <a:cubicBezTo>
                    <a:pt x="151" y="26"/>
                    <a:pt x="151" y="25"/>
                    <a:pt x="153" y="25"/>
                  </a:cubicBezTo>
                  <a:cubicBezTo>
                    <a:pt x="153" y="25"/>
                    <a:pt x="153" y="26"/>
                    <a:pt x="154" y="26"/>
                  </a:cubicBezTo>
                  <a:cubicBezTo>
                    <a:pt x="155" y="26"/>
                    <a:pt x="155" y="26"/>
                    <a:pt x="155" y="26"/>
                  </a:cubicBezTo>
                  <a:cubicBezTo>
                    <a:pt x="157" y="26"/>
                    <a:pt x="157" y="25"/>
                    <a:pt x="157" y="25"/>
                  </a:cubicBezTo>
                  <a:cubicBezTo>
                    <a:pt x="156" y="24"/>
                    <a:pt x="157" y="24"/>
                    <a:pt x="158" y="24"/>
                  </a:cubicBezTo>
                  <a:cubicBezTo>
                    <a:pt x="159" y="24"/>
                    <a:pt x="159" y="24"/>
                    <a:pt x="159" y="24"/>
                  </a:cubicBezTo>
                  <a:cubicBezTo>
                    <a:pt x="161" y="24"/>
                    <a:pt x="164" y="24"/>
                    <a:pt x="164" y="24"/>
                  </a:cubicBezTo>
                  <a:cubicBezTo>
                    <a:pt x="165" y="25"/>
                    <a:pt x="165" y="25"/>
                    <a:pt x="165" y="25"/>
                  </a:cubicBezTo>
                  <a:cubicBezTo>
                    <a:pt x="165" y="25"/>
                    <a:pt x="166" y="24"/>
                    <a:pt x="165" y="24"/>
                  </a:cubicBezTo>
                  <a:cubicBezTo>
                    <a:pt x="165" y="24"/>
                    <a:pt x="166" y="24"/>
                    <a:pt x="167" y="24"/>
                  </a:cubicBezTo>
                  <a:cubicBezTo>
                    <a:pt x="168" y="24"/>
                    <a:pt x="169" y="24"/>
                    <a:pt x="170" y="24"/>
                  </a:cubicBezTo>
                  <a:cubicBezTo>
                    <a:pt x="173" y="24"/>
                    <a:pt x="183" y="26"/>
                    <a:pt x="191" y="29"/>
                  </a:cubicBezTo>
                  <a:cubicBezTo>
                    <a:pt x="196" y="30"/>
                    <a:pt x="201" y="32"/>
                    <a:pt x="207" y="33"/>
                  </a:cubicBezTo>
                  <a:cubicBezTo>
                    <a:pt x="212" y="34"/>
                    <a:pt x="219" y="34"/>
                    <a:pt x="225" y="34"/>
                  </a:cubicBezTo>
                  <a:cubicBezTo>
                    <a:pt x="231" y="34"/>
                    <a:pt x="237" y="34"/>
                    <a:pt x="240" y="34"/>
                  </a:cubicBezTo>
                  <a:cubicBezTo>
                    <a:pt x="243" y="34"/>
                    <a:pt x="244" y="34"/>
                    <a:pt x="243" y="34"/>
                  </a:cubicBezTo>
                  <a:cubicBezTo>
                    <a:pt x="242" y="34"/>
                    <a:pt x="242" y="34"/>
                    <a:pt x="244" y="34"/>
                  </a:cubicBezTo>
                  <a:cubicBezTo>
                    <a:pt x="244" y="34"/>
                    <a:pt x="244" y="34"/>
                    <a:pt x="244" y="34"/>
                  </a:cubicBezTo>
                  <a:cubicBezTo>
                    <a:pt x="244" y="34"/>
                    <a:pt x="244" y="34"/>
                    <a:pt x="244" y="34"/>
                  </a:cubicBezTo>
                  <a:cubicBezTo>
                    <a:pt x="246" y="34"/>
                    <a:pt x="244" y="33"/>
                    <a:pt x="240" y="33"/>
                  </a:cubicBezTo>
                  <a:cubicBezTo>
                    <a:pt x="236" y="33"/>
                    <a:pt x="234" y="32"/>
                    <a:pt x="235" y="32"/>
                  </a:cubicBezTo>
                  <a:cubicBezTo>
                    <a:pt x="237" y="32"/>
                    <a:pt x="234" y="32"/>
                    <a:pt x="231" y="31"/>
                  </a:cubicBezTo>
                  <a:cubicBezTo>
                    <a:pt x="229" y="31"/>
                    <a:pt x="230" y="30"/>
                    <a:pt x="229" y="30"/>
                  </a:cubicBezTo>
                  <a:cubicBezTo>
                    <a:pt x="223" y="29"/>
                    <a:pt x="217" y="28"/>
                    <a:pt x="212" y="26"/>
                  </a:cubicBezTo>
                  <a:cubicBezTo>
                    <a:pt x="204" y="24"/>
                    <a:pt x="213" y="21"/>
                    <a:pt x="209" y="20"/>
                  </a:cubicBezTo>
                  <a:cubicBezTo>
                    <a:pt x="208" y="19"/>
                    <a:pt x="204" y="19"/>
                    <a:pt x="198" y="18"/>
                  </a:cubicBezTo>
                  <a:cubicBezTo>
                    <a:pt x="184" y="17"/>
                    <a:pt x="190" y="15"/>
                    <a:pt x="179" y="13"/>
                  </a:cubicBezTo>
                  <a:cubicBezTo>
                    <a:pt x="166" y="11"/>
                    <a:pt x="145" y="9"/>
                    <a:pt x="127" y="7"/>
                  </a:cubicBezTo>
                  <a:cubicBezTo>
                    <a:pt x="116" y="7"/>
                    <a:pt x="97" y="4"/>
                    <a:pt x="82" y="4"/>
                  </a:cubicBezTo>
                  <a:cubicBezTo>
                    <a:pt x="80" y="4"/>
                    <a:pt x="77" y="4"/>
                    <a:pt x="75" y="4"/>
                  </a:cubicBezTo>
                  <a:cubicBezTo>
                    <a:pt x="70" y="5"/>
                    <a:pt x="65" y="7"/>
                    <a:pt x="59" y="8"/>
                  </a:cubicBezTo>
                  <a:cubicBezTo>
                    <a:pt x="57" y="9"/>
                    <a:pt x="54" y="9"/>
                    <a:pt x="52" y="9"/>
                  </a:cubicBezTo>
                  <a:cubicBezTo>
                    <a:pt x="50" y="9"/>
                    <a:pt x="47" y="9"/>
                    <a:pt x="45" y="9"/>
                  </a:cubicBezTo>
                  <a:cubicBezTo>
                    <a:pt x="43" y="8"/>
                    <a:pt x="42" y="8"/>
                    <a:pt x="42" y="8"/>
                  </a:cubicBezTo>
                  <a:cubicBezTo>
                    <a:pt x="42" y="8"/>
                    <a:pt x="42" y="8"/>
                    <a:pt x="42" y="8"/>
                  </a:cubicBezTo>
                  <a:cubicBezTo>
                    <a:pt x="42" y="8"/>
                    <a:pt x="42" y="8"/>
                    <a:pt x="42" y="8"/>
                  </a:cubicBezTo>
                  <a:cubicBezTo>
                    <a:pt x="41" y="8"/>
                    <a:pt x="39" y="6"/>
                    <a:pt x="38" y="4"/>
                  </a:cubicBezTo>
                  <a:cubicBezTo>
                    <a:pt x="37" y="3"/>
                    <a:pt x="36" y="2"/>
                    <a:pt x="28" y="1"/>
                  </a:cubicBezTo>
                  <a:cubicBezTo>
                    <a:pt x="23" y="0"/>
                    <a:pt x="19" y="0"/>
                    <a:pt x="1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98" name="Freeform 190"/>
            <p:cNvSpPr>
              <a:spLocks/>
            </p:cNvSpPr>
            <p:nvPr/>
          </p:nvSpPr>
          <p:spPr bwMode="auto">
            <a:xfrm>
              <a:off x="10086975" y="5081588"/>
              <a:ext cx="58738" cy="34925"/>
            </a:xfrm>
            <a:custGeom>
              <a:avLst/>
              <a:gdLst>
                <a:gd name="T0" fmla="*/ 13 w 22"/>
                <a:gd name="T1" fmla="*/ 0 h 13"/>
                <a:gd name="T2" fmla="*/ 5 w 22"/>
                <a:gd name="T3" fmla="*/ 4 h 13"/>
                <a:gd name="T4" fmla="*/ 1 w 22"/>
                <a:gd name="T5" fmla="*/ 9 h 13"/>
                <a:gd name="T6" fmla="*/ 12 w 22"/>
                <a:gd name="T7" fmla="*/ 13 h 13"/>
                <a:gd name="T8" fmla="*/ 19 w 22"/>
                <a:gd name="T9" fmla="*/ 8 h 13"/>
                <a:gd name="T10" fmla="*/ 20 w 22"/>
                <a:gd name="T11" fmla="*/ 3 h 13"/>
                <a:gd name="T12" fmla="*/ 13 w 2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22" h="13">
                  <a:moveTo>
                    <a:pt x="13" y="0"/>
                  </a:moveTo>
                  <a:cubicBezTo>
                    <a:pt x="10" y="0"/>
                    <a:pt x="7" y="1"/>
                    <a:pt x="5" y="4"/>
                  </a:cubicBezTo>
                  <a:cubicBezTo>
                    <a:pt x="0" y="5"/>
                    <a:pt x="0" y="7"/>
                    <a:pt x="1" y="9"/>
                  </a:cubicBezTo>
                  <a:cubicBezTo>
                    <a:pt x="4" y="12"/>
                    <a:pt x="11" y="13"/>
                    <a:pt x="12" y="13"/>
                  </a:cubicBezTo>
                  <a:cubicBezTo>
                    <a:pt x="13" y="13"/>
                    <a:pt x="16" y="11"/>
                    <a:pt x="19" y="8"/>
                  </a:cubicBezTo>
                  <a:cubicBezTo>
                    <a:pt x="21" y="6"/>
                    <a:pt x="22" y="4"/>
                    <a:pt x="20" y="3"/>
                  </a:cubicBezTo>
                  <a:cubicBezTo>
                    <a:pt x="18" y="1"/>
                    <a:pt x="16"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199" name="Freeform 191"/>
            <p:cNvSpPr>
              <a:spLocks/>
            </p:cNvSpPr>
            <p:nvPr/>
          </p:nvSpPr>
          <p:spPr bwMode="auto">
            <a:xfrm>
              <a:off x="10109200" y="5151438"/>
              <a:ext cx="157163" cy="57150"/>
            </a:xfrm>
            <a:custGeom>
              <a:avLst/>
              <a:gdLst>
                <a:gd name="T0" fmla="*/ 13 w 58"/>
                <a:gd name="T1" fmla="*/ 0 h 21"/>
                <a:gd name="T2" fmla="*/ 5 w 58"/>
                <a:gd name="T3" fmla="*/ 3 h 21"/>
                <a:gd name="T4" fmla="*/ 3 w 58"/>
                <a:gd name="T5" fmla="*/ 8 h 21"/>
                <a:gd name="T6" fmla="*/ 3 w 58"/>
                <a:gd name="T7" fmla="*/ 8 h 21"/>
                <a:gd name="T8" fmla="*/ 2 w 58"/>
                <a:gd name="T9" fmla="*/ 8 h 21"/>
                <a:gd name="T10" fmla="*/ 3 w 58"/>
                <a:gd name="T11" fmla="*/ 12 h 21"/>
                <a:gd name="T12" fmla="*/ 12 w 58"/>
                <a:gd name="T13" fmla="*/ 14 h 21"/>
                <a:gd name="T14" fmla="*/ 12 w 58"/>
                <a:gd name="T15" fmla="*/ 14 h 21"/>
                <a:gd name="T16" fmla="*/ 12 w 58"/>
                <a:gd name="T17" fmla="*/ 14 h 21"/>
                <a:gd name="T18" fmla="*/ 14 w 58"/>
                <a:gd name="T19" fmla="*/ 15 h 21"/>
                <a:gd name="T20" fmla="*/ 14 w 58"/>
                <a:gd name="T21" fmla="*/ 17 h 21"/>
                <a:gd name="T22" fmla="*/ 14 w 58"/>
                <a:gd name="T23" fmla="*/ 17 h 21"/>
                <a:gd name="T24" fmla="*/ 15 w 58"/>
                <a:gd name="T25" fmla="*/ 17 h 21"/>
                <a:gd name="T26" fmla="*/ 29 w 58"/>
                <a:gd name="T27" fmla="*/ 17 h 21"/>
                <a:gd name="T28" fmla="*/ 40 w 58"/>
                <a:gd name="T29" fmla="*/ 18 h 21"/>
                <a:gd name="T30" fmla="*/ 40 w 58"/>
                <a:gd name="T31" fmla="*/ 18 h 21"/>
                <a:gd name="T32" fmla="*/ 40 w 58"/>
                <a:gd name="T33" fmla="*/ 18 h 21"/>
                <a:gd name="T34" fmla="*/ 47 w 58"/>
                <a:gd name="T35" fmla="*/ 19 h 21"/>
                <a:gd name="T36" fmla="*/ 58 w 58"/>
                <a:gd name="T37" fmla="*/ 21 h 21"/>
                <a:gd name="T38" fmla="*/ 56 w 58"/>
                <a:gd name="T39" fmla="*/ 20 h 21"/>
                <a:gd name="T40" fmla="*/ 52 w 58"/>
                <a:gd name="T41" fmla="*/ 17 h 21"/>
                <a:gd name="T42" fmla="*/ 49 w 58"/>
                <a:gd name="T43" fmla="*/ 17 h 21"/>
                <a:gd name="T44" fmla="*/ 48 w 58"/>
                <a:gd name="T45" fmla="*/ 17 h 21"/>
                <a:gd name="T46" fmla="*/ 47 w 58"/>
                <a:gd name="T47" fmla="*/ 17 h 21"/>
                <a:gd name="T48" fmla="*/ 25 w 58"/>
                <a:gd name="T49" fmla="*/ 14 h 21"/>
                <a:gd name="T50" fmla="*/ 29 w 58"/>
                <a:gd name="T51" fmla="*/ 9 h 21"/>
                <a:gd name="T52" fmla="*/ 29 w 58"/>
                <a:gd name="T53" fmla="*/ 9 h 21"/>
                <a:gd name="T54" fmla="*/ 29 w 58"/>
                <a:gd name="T55" fmla="*/ 9 h 21"/>
                <a:gd name="T56" fmla="*/ 32 w 58"/>
                <a:gd name="T57" fmla="*/ 5 h 21"/>
                <a:gd name="T58" fmla="*/ 25 w 58"/>
                <a:gd name="T59" fmla="*/ 0 h 21"/>
                <a:gd name="T60" fmla="*/ 25 w 58"/>
                <a:gd name="T61" fmla="*/ 0 h 21"/>
                <a:gd name="T62" fmla="*/ 21 w 58"/>
                <a:gd name="T63" fmla="*/ 1 h 21"/>
                <a:gd name="T64" fmla="*/ 13 w 58"/>
                <a:gd name="T6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 h="21">
                  <a:moveTo>
                    <a:pt x="13" y="0"/>
                  </a:moveTo>
                  <a:cubicBezTo>
                    <a:pt x="9" y="0"/>
                    <a:pt x="6" y="1"/>
                    <a:pt x="5" y="3"/>
                  </a:cubicBezTo>
                  <a:cubicBezTo>
                    <a:pt x="3" y="6"/>
                    <a:pt x="4" y="8"/>
                    <a:pt x="3" y="8"/>
                  </a:cubicBezTo>
                  <a:cubicBezTo>
                    <a:pt x="3" y="8"/>
                    <a:pt x="3" y="8"/>
                    <a:pt x="3" y="8"/>
                  </a:cubicBezTo>
                  <a:cubicBezTo>
                    <a:pt x="3" y="8"/>
                    <a:pt x="2" y="8"/>
                    <a:pt x="2" y="8"/>
                  </a:cubicBezTo>
                  <a:cubicBezTo>
                    <a:pt x="1" y="8"/>
                    <a:pt x="0" y="10"/>
                    <a:pt x="3" y="12"/>
                  </a:cubicBezTo>
                  <a:cubicBezTo>
                    <a:pt x="6" y="13"/>
                    <a:pt x="11" y="14"/>
                    <a:pt x="12" y="14"/>
                  </a:cubicBezTo>
                  <a:cubicBezTo>
                    <a:pt x="12" y="14"/>
                    <a:pt x="12" y="14"/>
                    <a:pt x="12" y="14"/>
                  </a:cubicBezTo>
                  <a:cubicBezTo>
                    <a:pt x="12" y="14"/>
                    <a:pt x="12" y="14"/>
                    <a:pt x="12" y="14"/>
                  </a:cubicBezTo>
                  <a:cubicBezTo>
                    <a:pt x="12" y="14"/>
                    <a:pt x="13" y="15"/>
                    <a:pt x="14" y="15"/>
                  </a:cubicBezTo>
                  <a:cubicBezTo>
                    <a:pt x="14" y="16"/>
                    <a:pt x="14" y="17"/>
                    <a:pt x="14" y="17"/>
                  </a:cubicBezTo>
                  <a:cubicBezTo>
                    <a:pt x="14" y="17"/>
                    <a:pt x="14" y="17"/>
                    <a:pt x="14" y="17"/>
                  </a:cubicBezTo>
                  <a:cubicBezTo>
                    <a:pt x="14" y="17"/>
                    <a:pt x="15" y="17"/>
                    <a:pt x="15" y="17"/>
                  </a:cubicBezTo>
                  <a:cubicBezTo>
                    <a:pt x="18" y="17"/>
                    <a:pt x="23" y="17"/>
                    <a:pt x="29" y="17"/>
                  </a:cubicBezTo>
                  <a:cubicBezTo>
                    <a:pt x="35" y="17"/>
                    <a:pt x="39" y="18"/>
                    <a:pt x="40" y="18"/>
                  </a:cubicBezTo>
                  <a:cubicBezTo>
                    <a:pt x="40" y="18"/>
                    <a:pt x="40" y="18"/>
                    <a:pt x="40" y="18"/>
                  </a:cubicBezTo>
                  <a:cubicBezTo>
                    <a:pt x="39" y="18"/>
                    <a:pt x="40" y="18"/>
                    <a:pt x="40" y="18"/>
                  </a:cubicBezTo>
                  <a:cubicBezTo>
                    <a:pt x="41" y="18"/>
                    <a:pt x="43" y="18"/>
                    <a:pt x="47" y="19"/>
                  </a:cubicBezTo>
                  <a:cubicBezTo>
                    <a:pt x="52" y="20"/>
                    <a:pt x="57" y="21"/>
                    <a:pt x="58" y="21"/>
                  </a:cubicBezTo>
                  <a:cubicBezTo>
                    <a:pt x="58" y="21"/>
                    <a:pt x="57" y="20"/>
                    <a:pt x="56" y="20"/>
                  </a:cubicBezTo>
                  <a:cubicBezTo>
                    <a:pt x="55" y="18"/>
                    <a:pt x="54" y="17"/>
                    <a:pt x="52" y="17"/>
                  </a:cubicBezTo>
                  <a:cubicBezTo>
                    <a:pt x="51" y="17"/>
                    <a:pt x="50" y="17"/>
                    <a:pt x="49" y="17"/>
                  </a:cubicBezTo>
                  <a:cubicBezTo>
                    <a:pt x="48" y="17"/>
                    <a:pt x="48" y="17"/>
                    <a:pt x="48" y="17"/>
                  </a:cubicBezTo>
                  <a:cubicBezTo>
                    <a:pt x="48" y="17"/>
                    <a:pt x="47" y="17"/>
                    <a:pt x="47" y="17"/>
                  </a:cubicBezTo>
                  <a:cubicBezTo>
                    <a:pt x="44" y="17"/>
                    <a:pt x="34" y="16"/>
                    <a:pt x="25" y="14"/>
                  </a:cubicBezTo>
                  <a:cubicBezTo>
                    <a:pt x="15" y="11"/>
                    <a:pt x="28" y="9"/>
                    <a:pt x="29" y="9"/>
                  </a:cubicBezTo>
                  <a:cubicBezTo>
                    <a:pt x="29" y="9"/>
                    <a:pt x="29" y="9"/>
                    <a:pt x="29" y="9"/>
                  </a:cubicBezTo>
                  <a:cubicBezTo>
                    <a:pt x="29" y="9"/>
                    <a:pt x="29" y="9"/>
                    <a:pt x="29" y="9"/>
                  </a:cubicBezTo>
                  <a:cubicBezTo>
                    <a:pt x="30" y="9"/>
                    <a:pt x="33" y="7"/>
                    <a:pt x="32" y="5"/>
                  </a:cubicBezTo>
                  <a:cubicBezTo>
                    <a:pt x="30" y="2"/>
                    <a:pt x="27" y="0"/>
                    <a:pt x="25" y="0"/>
                  </a:cubicBezTo>
                  <a:cubicBezTo>
                    <a:pt x="25" y="0"/>
                    <a:pt x="25" y="0"/>
                    <a:pt x="25" y="0"/>
                  </a:cubicBezTo>
                  <a:cubicBezTo>
                    <a:pt x="23" y="1"/>
                    <a:pt x="22" y="1"/>
                    <a:pt x="21" y="1"/>
                  </a:cubicBezTo>
                  <a:cubicBezTo>
                    <a:pt x="18" y="0"/>
                    <a:pt x="15"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200" name="Freeform 192"/>
            <p:cNvSpPr>
              <a:spLocks/>
            </p:cNvSpPr>
            <p:nvPr/>
          </p:nvSpPr>
          <p:spPr bwMode="auto">
            <a:xfrm>
              <a:off x="10347325" y="4876800"/>
              <a:ext cx="346075" cy="136525"/>
            </a:xfrm>
            <a:custGeom>
              <a:avLst/>
              <a:gdLst>
                <a:gd name="T0" fmla="*/ 102 w 128"/>
                <a:gd name="T1" fmla="*/ 1 h 50"/>
                <a:gd name="T2" fmla="*/ 104 w 128"/>
                <a:gd name="T3" fmla="*/ 2 h 50"/>
                <a:gd name="T4" fmla="*/ 106 w 128"/>
                <a:gd name="T5" fmla="*/ 2 h 50"/>
                <a:gd name="T6" fmla="*/ 101 w 128"/>
                <a:gd name="T7" fmla="*/ 3 h 50"/>
                <a:gd name="T8" fmla="*/ 98 w 128"/>
                <a:gd name="T9" fmla="*/ 2 h 50"/>
                <a:gd name="T10" fmla="*/ 96 w 128"/>
                <a:gd name="T11" fmla="*/ 8 h 50"/>
                <a:gd name="T12" fmla="*/ 95 w 128"/>
                <a:gd name="T13" fmla="*/ 20 h 50"/>
                <a:gd name="T14" fmla="*/ 78 w 128"/>
                <a:gd name="T15" fmla="*/ 23 h 50"/>
                <a:gd name="T16" fmla="*/ 72 w 128"/>
                <a:gd name="T17" fmla="*/ 23 h 50"/>
                <a:gd name="T18" fmla="*/ 67 w 128"/>
                <a:gd name="T19" fmla="*/ 28 h 50"/>
                <a:gd name="T20" fmla="*/ 63 w 128"/>
                <a:gd name="T21" fmla="*/ 29 h 50"/>
                <a:gd name="T22" fmla="*/ 58 w 128"/>
                <a:gd name="T23" fmla="*/ 29 h 50"/>
                <a:gd name="T24" fmla="*/ 5 w 128"/>
                <a:gd name="T25" fmla="*/ 40 h 50"/>
                <a:gd name="T26" fmla="*/ 2 w 128"/>
                <a:gd name="T27" fmla="*/ 42 h 50"/>
                <a:gd name="T28" fmla="*/ 1 w 128"/>
                <a:gd name="T29" fmla="*/ 42 h 50"/>
                <a:gd name="T30" fmla="*/ 3 w 128"/>
                <a:gd name="T31" fmla="*/ 43 h 50"/>
                <a:gd name="T32" fmla="*/ 7 w 128"/>
                <a:gd name="T33" fmla="*/ 42 h 50"/>
                <a:gd name="T34" fmla="*/ 11 w 128"/>
                <a:gd name="T35" fmla="*/ 46 h 50"/>
                <a:gd name="T36" fmla="*/ 18 w 128"/>
                <a:gd name="T37" fmla="*/ 49 h 50"/>
                <a:gd name="T38" fmla="*/ 19 w 128"/>
                <a:gd name="T39" fmla="*/ 49 h 50"/>
                <a:gd name="T40" fmla="*/ 24 w 128"/>
                <a:gd name="T41" fmla="*/ 50 h 50"/>
                <a:gd name="T42" fmla="*/ 21 w 128"/>
                <a:gd name="T43" fmla="*/ 39 h 50"/>
                <a:gd name="T44" fmla="*/ 35 w 128"/>
                <a:gd name="T45" fmla="*/ 36 h 50"/>
                <a:gd name="T46" fmla="*/ 58 w 128"/>
                <a:gd name="T47" fmla="*/ 34 h 50"/>
                <a:gd name="T48" fmla="*/ 61 w 128"/>
                <a:gd name="T49" fmla="*/ 34 h 50"/>
                <a:gd name="T50" fmla="*/ 64 w 128"/>
                <a:gd name="T51" fmla="*/ 35 h 50"/>
                <a:gd name="T52" fmla="*/ 78 w 128"/>
                <a:gd name="T53" fmla="*/ 37 h 50"/>
                <a:gd name="T54" fmla="*/ 85 w 128"/>
                <a:gd name="T55" fmla="*/ 33 h 50"/>
                <a:gd name="T56" fmla="*/ 89 w 128"/>
                <a:gd name="T57" fmla="*/ 33 h 50"/>
                <a:gd name="T58" fmla="*/ 95 w 128"/>
                <a:gd name="T59" fmla="*/ 33 h 50"/>
                <a:gd name="T60" fmla="*/ 107 w 128"/>
                <a:gd name="T61" fmla="*/ 32 h 50"/>
                <a:gd name="T62" fmla="*/ 108 w 128"/>
                <a:gd name="T63" fmla="*/ 32 h 50"/>
                <a:gd name="T64" fmla="*/ 117 w 128"/>
                <a:gd name="T65" fmla="*/ 29 h 50"/>
                <a:gd name="T66" fmla="*/ 120 w 128"/>
                <a:gd name="T67" fmla="*/ 30 h 50"/>
                <a:gd name="T68" fmla="*/ 125 w 128"/>
                <a:gd name="T69" fmla="*/ 23 h 50"/>
                <a:gd name="T70" fmla="*/ 106 w 128"/>
                <a:gd name="T7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50">
                  <a:moveTo>
                    <a:pt x="105" y="0"/>
                  </a:moveTo>
                  <a:cubicBezTo>
                    <a:pt x="103" y="0"/>
                    <a:pt x="102" y="0"/>
                    <a:pt x="102" y="1"/>
                  </a:cubicBezTo>
                  <a:cubicBezTo>
                    <a:pt x="102" y="1"/>
                    <a:pt x="102" y="2"/>
                    <a:pt x="104" y="2"/>
                  </a:cubicBezTo>
                  <a:cubicBezTo>
                    <a:pt x="104" y="2"/>
                    <a:pt x="104" y="2"/>
                    <a:pt x="104" y="2"/>
                  </a:cubicBezTo>
                  <a:cubicBezTo>
                    <a:pt x="105" y="2"/>
                    <a:pt x="105" y="1"/>
                    <a:pt x="105" y="1"/>
                  </a:cubicBezTo>
                  <a:cubicBezTo>
                    <a:pt x="106" y="1"/>
                    <a:pt x="106" y="2"/>
                    <a:pt x="106" y="2"/>
                  </a:cubicBezTo>
                  <a:cubicBezTo>
                    <a:pt x="105" y="3"/>
                    <a:pt x="104" y="3"/>
                    <a:pt x="103" y="3"/>
                  </a:cubicBezTo>
                  <a:cubicBezTo>
                    <a:pt x="102" y="3"/>
                    <a:pt x="102" y="3"/>
                    <a:pt x="101" y="3"/>
                  </a:cubicBezTo>
                  <a:cubicBezTo>
                    <a:pt x="100" y="2"/>
                    <a:pt x="99" y="2"/>
                    <a:pt x="98" y="2"/>
                  </a:cubicBezTo>
                  <a:cubicBezTo>
                    <a:pt x="98" y="2"/>
                    <a:pt x="98" y="2"/>
                    <a:pt x="98" y="2"/>
                  </a:cubicBezTo>
                  <a:cubicBezTo>
                    <a:pt x="97" y="2"/>
                    <a:pt x="97" y="3"/>
                    <a:pt x="96" y="5"/>
                  </a:cubicBezTo>
                  <a:cubicBezTo>
                    <a:pt x="96" y="6"/>
                    <a:pt x="97" y="8"/>
                    <a:pt x="96" y="8"/>
                  </a:cubicBezTo>
                  <a:cubicBezTo>
                    <a:pt x="94" y="8"/>
                    <a:pt x="102" y="10"/>
                    <a:pt x="101" y="14"/>
                  </a:cubicBezTo>
                  <a:cubicBezTo>
                    <a:pt x="101" y="16"/>
                    <a:pt x="98" y="18"/>
                    <a:pt x="95" y="20"/>
                  </a:cubicBezTo>
                  <a:cubicBezTo>
                    <a:pt x="91" y="21"/>
                    <a:pt x="86" y="22"/>
                    <a:pt x="82" y="23"/>
                  </a:cubicBezTo>
                  <a:cubicBezTo>
                    <a:pt x="80" y="23"/>
                    <a:pt x="79" y="23"/>
                    <a:pt x="78" y="23"/>
                  </a:cubicBezTo>
                  <a:cubicBezTo>
                    <a:pt x="76" y="23"/>
                    <a:pt x="75" y="23"/>
                    <a:pt x="74" y="23"/>
                  </a:cubicBezTo>
                  <a:cubicBezTo>
                    <a:pt x="74" y="23"/>
                    <a:pt x="73" y="23"/>
                    <a:pt x="72" y="23"/>
                  </a:cubicBezTo>
                  <a:cubicBezTo>
                    <a:pt x="72" y="23"/>
                    <a:pt x="71" y="23"/>
                    <a:pt x="71" y="24"/>
                  </a:cubicBezTo>
                  <a:cubicBezTo>
                    <a:pt x="71" y="25"/>
                    <a:pt x="70" y="26"/>
                    <a:pt x="67" y="28"/>
                  </a:cubicBezTo>
                  <a:cubicBezTo>
                    <a:pt x="64" y="29"/>
                    <a:pt x="64" y="29"/>
                    <a:pt x="63" y="29"/>
                  </a:cubicBezTo>
                  <a:cubicBezTo>
                    <a:pt x="63" y="29"/>
                    <a:pt x="63" y="29"/>
                    <a:pt x="63" y="29"/>
                  </a:cubicBezTo>
                  <a:cubicBezTo>
                    <a:pt x="63" y="29"/>
                    <a:pt x="63" y="29"/>
                    <a:pt x="62" y="29"/>
                  </a:cubicBezTo>
                  <a:cubicBezTo>
                    <a:pt x="62" y="29"/>
                    <a:pt x="60" y="29"/>
                    <a:pt x="58" y="29"/>
                  </a:cubicBezTo>
                  <a:cubicBezTo>
                    <a:pt x="38" y="32"/>
                    <a:pt x="13" y="32"/>
                    <a:pt x="11" y="38"/>
                  </a:cubicBezTo>
                  <a:cubicBezTo>
                    <a:pt x="9" y="39"/>
                    <a:pt x="7" y="39"/>
                    <a:pt x="5" y="40"/>
                  </a:cubicBezTo>
                  <a:cubicBezTo>
                    <a:pt x="2" y="40"/>
                    <a:pt x="0" y="41"/>
                    <a:pt x="1" y="42"/>
                  </a:cubicBezTo>
                  <a:cubicBezTo>
                    <a:pt x="2" y="42"/>
                    <a:pt x="2" y="42"/>
                    <a:pt x="2" y="42"/>
                  </a:cubicBezTo>
                  <a:cubicBezTo>
                    <a:pt x="2" y="42"/>
                    <a:pt x="2" y="42"/>
                    <a:pt x="2" y="42"/>
                  </a:cubicBezTo>
                  <a:cubicBezTo>
                    <a:pt x="2" y="42"/>
                    <a:pt x="1" y="42"/>
                    <a:pt x="1" y="42"/>
                  </a:cubicBezTo>
                  <a:cubicBezTo>
                    <a:pt x="1" y="42"/>
                    <a:pt x="1" y="42"/>
                    <a:pt x="1" y="43"/>
                  </a:cubicBezTo>
                  <a:cubicBezTo>
                    <a:pt x="1" y="43"/>
                    <a:pt x="2" y="43"/>
                    <a:pt x="3" y="43"/>
                  </a:cubicBezTo>
                  <a:cubicBezTo>
                    <a:pt x="4" y="43"/>
                    <a:pt x="4" y="43"/>
                    <a:pt x="5" y="43"/>
                  </a:cubicBezTo>
                  <a:cubicBezTo>
                    <a:pt x="7" y="43"/>
                    <a:pt x="8" y="43"/>
                    <a:pt x="7" y="42"/>
                  </a:cubicBezTo>
                  <a:cubicBezTo>
                    <a:pt x="7" y="42"/>
                    <a:pt x="7" y="42"/>
                    <a:pt x="7" y="42"/>
                  </a:cubicBezTo>
                  <a:cubicBezTo>
                    <a:pt x="7" y="42"/>
                    <a:pt x="10" y="44"/>
                    <a:pt x="11" y="46"/>
                  </a:cubicBezTo>
                  <a:cubicBezTo>
                    <a:pt x="11" y="48"/>
                    <a:pt x="15" y="49"/>
                    <a:pt x="17" y="49"/>
                  </a:cubicBezTo>
                  <a:cubicBezTo>
                    <a:pt x="17" y="49"/>
                    <a:pt x="18" y="49"/>
                    <a:pt x="18" y="49"/>
                  </a:cubicBezTo>
                  <a:cubicBezTo>
                    <a:pt x="18" y="49"/>
                    <a:pt x="18" y="48"/>
                    <a:pt x="18" y="48"/>
                  </a:cubicBezTo>
                  <a:cubicBezTo>
                    <a:pt x="18" y="48"/>
                    <a:pt x="19" y="49"/>
                    <a:pt x="19" y="49"/>
                  </a:cubicBezTo>
                  <a:cubicBezTo>
                    <a:pt x="20" y="50"/>
                    <a:pt x="22" y="50"/>
                    <a:pt x="23" y="50"/>
                  </a:cubicBezTo>
                  <a:cubicBezTo>
                    <a:pt x="23" y="50"/>
                    <a:pt x="24" y="50"/>
                    <a:pt x="24" y="50"/>
                  </a:cubicBezTo>
                  <a:cubicBezTo>
                    <a:pt x="24" y="49"/>
                    <a:pt x="28" y="47"/>
                    <a:pt x="29" y="44"/>
                  </a:cubicBezTo>
                  <a:cubicBezTo>
                    <a:pt x="30" y="42"/>
                    <a:pt x="23" y="40"/>
                    <a:pt x="21" y="39"/>
                  </a:cubicBezTo>
                  <a:cubicBezTo>
                    <a:pt x="18" y="39"/>
                    <a:pt x="18" y="38"/>
                    <a:pt x="22" y="38"/>
                  </a:cubicBezTo>
                  <a:cubicBezTo>
                    <a:pt x="26" y="38"/>
                    <a:pt x="28" y="36"/>
                    <a:pt x="35" y="36"/>
                  </a:cubicBezTo>
                  <a:cubicBezTo>
                    <a:pt x="38" y="36"/>
                    <a:pt x="42" y="36"/>
                    <a:pt x="47" y="35"/>
                  </a:cubicBezTo>
                  <a:cubicBezTo>
                    <a:pt x="53" y="35"/>
                    <a:pt x="56" y="34"/>
                    <a:pt x="58" y="34"/>
                  </a:cubicBezTo>
                  <a:cubicBezTo>
                    <a:pt x="59" y="34"/>
                    <a:pt x="60" y="34"/>
                    <a:pt x="61" y="35"/>
                  </a:cubicBezTo>
                  <a:cubicBezTo>
                    <a:pt x="61" y="34"/>
                    <a:pt x="61" y="34"/>
                    <a:pt x="61" y="34"/>
                  </a:cubicBezTo>
                  <a:cubicBezTo>
                    <a:pt x="61" y="34"/>
                    <a:pt x="61" y="35"/>
                    <a:pt x="61" y="35"/>
                  </a:cubicBezTo>
                  <a:cubicBezTo>
                    <a:pt x="62" y="35"/>
                    <a:pt x="63" y="35"/>
                    <a:pt x="64" y="35"/>
                  </a:cubicBezTo>
                  <a:cubicBezTo>
                    <a:pt x="70" y="35"/>
                    <a:pt x="65" y="38"/>
                    <a:pt x="70" y="38"/>
                  </a:cubicBezTo>
                  <a:cubicBezTo>
                    <a:pt x="71" y="38"/>
                    <a:pt x="74" y="38"/>
                    <a:pt x="78" y="37"/>
                  </a:cubicBezTo>
                  <a:cubicBezTo>
                    <a:pt x="81" y="37"/>
                    <a:pt x="83" y="36"/>
                    <a:pt x="84" y="35"/>
                  </a:cubicBezTo>
                  <a:cubicBezTo>
                    <a:pt x="85" y="33"/>
                    <a:pt x="83" y="33"/>
                    <a:pt x="85" y="33"/>
                  </a:cubicBezTo>
                  <a:cubicBezTo>
                    <a:pt x="86" y="33"/>
                    <a:pt x="86" y="33"/>
                    <a:pt x="86" y="33"/>
                  </a:cubicBezTo>
                  <a:cubicBezTo>
                    <a:pt x="89" y="33"/>
                    <a:pt x="90" y="33"/>
                    <a:pt x="89" y="33"/>
                  </a:cubicBezTo>
                  <a:cubicBezTo>
                    <a:pt x="88" y="33"/>
                    <a:pt x="89" y="33"/>
                    <a:pt x="92" y="33"/>
                  </a:cubicBezTo>
                  <a:cubicBezTo>
                    <a:pt x="93" y="33"/>
                    <a:pt x="94" y="33"/>
                    <a:pt x="95" y="33"/>
                  </a:cubicBezTo>
                  <a:cubicBezTo>
                    <a:pt x="99" y="33"/>
                    <a:pt x="103" y="33"/>
                    <a:pt x="105" y="32"/>
                  </a:cubicBezTo>
                  <a:cubicBezTo>
                    <a:pt x="105" y="32"/>
                    <a:pt x="106" y="32"/>
                    <a:pt x="107" y="32"/>
                  </a:cubicBezTo>
                  <a:cubicBezTo>
                    <a:pt x="107" y="32"/>
                    <a:pt x="108" y="32"/>
                    <a:pt x="108" y="32"/>
                  </a:cubicBezTo>
                  <a:cubicBezTo>
                    <a:pt x="108" y="32"/>
                    <a:pt x="108" y="32"/>
                    <a:pt x="108" y="32"/>
                  </a:cubicBezTo>
                  <a:cubicBezTo>
                    <a:pt x="109" y="32"/>
                    <a:pt x="110" y="32"/>
                    <a:pt x="113" y="30"/>
                  </a:cubicBezTo>
                  <a:cubicBezTo>
                    <a:pt x="114" y="30"/>
                    <a:pt x="116" y="29"/>
                    <a:pt x="117" y="29"/>
                  </a:cubicBezTo>
                  <a:cubicBezTo>
                    <a:pt x="118" y="29"/>
                    <a:pt x="118" y="30"/>
                    <a:pt x="119" y="30"/>
                  </a:cubicBezTo>
                  <a:cubicBezTo>
                    <a:pt x="119" y="30"/>
                    <a:pt x="119" y="30"/>
                    <a:pt x="120" y="30"/>
                  </a:cubicBezTo>
                  <a:cubicBezTo>
                    <a:pt x="122" y="30"/>
                    <a:pt x="128" y="28"/>
                    <a:pt x="125" y="24"/>
                  </a:cubicBezTo>
                  <a:cubicBezTo>
                    <a:pt x="125" y="24"/>
                    <a:pt x="125" y="23"/>
                    <a:pt x="125" y="23"/>
                  </a:cubicBezTo>
                  <a:cubicBezTo>
                    <a:pt x="121" y="19"/>
                    <a:pt x="126" y="12"/>
                    <a:pt x="119" y="8"/>
                  </a:cubicBezTo>
                  <a:cubicBezTo>
                    <a:pt x="113" y="4"/>
                    <a:pt x="108" y="0"/>
                    <a:pt x="106" y="0"/>
                  </a:cubicBezTo>
                  <a:cubicBezTo>
                    <a:pt x="105" y="0"/>
                    <a:pt x="105" y="0"/>
                    <a:pt x="10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201" name="Freeform 193"/>
            <p:cNvSpPr>
              <a:spLocks/>
            </p:cNvSpPr>
            <p:nvPr/>
          </p:nvSpPr>
          <p:spPr bwMode="auto">
            <a:xfrm>
              <a:off x="9704388" y="5135563"/>
              <a:ext cx="111125" cy="19050"/>
            </a:xfrm>
            <a:custGeom>
              <a:avLst/>
              <a:gdLst>
                <a:gd name="T0" fmla="*/ 22 w 41"/>
                <a:gd name="T1" fmla="*/ 0 h 7"/>
                <a:gd name="T2" fmla="*/ 7 w 41"/>
                <a:gd name="T3" fmla="*/ 7 h 7"/>
                <a:gd name="T4" fmla="*/ 11 w 41"/>
                <a:gd name="T5" fmla="*/ 7 h 7"/>
                <a:gd name="T6" fmla="*/ 29 w 41"/>
                <a:gd name="T7" fmla="*/ 1 h 7"/>
                <a:gd name="T8" fmla="*/ 22 w 41"/>
                <a:gd name="T9" fmla="*/ 0 h 7"/>
              </a:gdLst>
              <a:ahLst/>
              <a:cxnLst>
                <a:cxn ang="0">
                  <a:pos x="T0" y="T1"/>
                </a:cxn>
                <a:cxn ang="0">
                  <a:pos x="T2" y="T3"/>
                </a:cxn>
                <a:cxn ang="0">
                  <a:pos x="T4" y="T5"/>
                </a:cxn>
                <a:cxn ang="0">
                  <a:pos x="T6" y="T7"/>
                </a:cxn>
                <a:cxn ang="0">
                  <a:pos x="T8" y="T9"/>
                </a:cxn>
              </a:cxnLst>
              <a:rect l="0" t="0" r="r" b="b"/>
              <a:pathLst>
                <a:path w="41" h="7">
                  <a:moveTo>
                    <a:pt x="22" y="0"/>
                  </a:moveTo>
                  <a:cubicBezTo>
                    <a:pt x="11" y="0"/>
                    <a:pt x="0" y="4"/>
                    <a:pt x="7" y="7"/>
                  </a:cubicBezTo>
                  <a:cubicBezTo>
                    <a:pt x="9" y="7"/>
                    <a:pt x="10" y="7"/>
                    <a:pt x="11" y="7"/>
                  </a:cubicBezTo>
                  <a:cubicBezTo>
                    <a:pt x="23" y="7"/>
                    <a:pt x="41" y="3"/>
                    <a:pt x="29" y="1"/>
                  </a:cubicBezTo>
                  <a:cubicBezTo>
                    <a:pt x="27" y="0"/>
                    <a:pt x="25" y="0"/>
                    <a:pt x="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202" name="Freeform 194"/>
            <p:cNvSpPr>
              <a:spLocks/>
            </p:cNvSpPr>
            <p:nvPr/>
          </p:nvSpPr>
          <p:spPr bwMode="auto">
            <a:xfrm>
              <a:off x="5287963" y="4606925"/>
              <a:ext cx="290513" cy="47625"/>
            </a:xfrm>
            <a:custGeom>
              <a:avLst/>
              <a:gdLst>
                <a:gd name="T0" fmla="*/ 17 w 107"/>
                <a:gd name="T1" fmla="*/ 1 h 17"/>
                <a:gd name="T2" fmla="*/ 18 w 107"/>
                <a:gd name="T3" fmla="*/ 1 h 17"/>
                <a:gd name="T4" fmla="*/ 18 w 107"/>
                <a:gd name="T5" fmla="*/ 2 h 17"/>
                <a:gd name="T6" fmla="*/ 15 w 107"/>
                <a:gd name="T7" fmla="*/ 2 h 17"/>
                <a:gd name="T8" fmla="*/ 9 w 107"/>
                <a:gd name="T9" fmla="*/ 2 h 17"/>
                <a:gd name="T10" fmla="*/ 8 w 107"/>
                <a:gd name="T11" fmla="*/ 2 h 17"/>
                <a:gd name="T12" fmla="*/ 7 w 107"/>
                <a:gd name="T13" fmla="*/ 2 h 17"/>
                <a:gd name="T14" fmla="*/ 6 w 107"/>
                <a:gd name="T15" fmla="*/ 4 h 17"/>
                <a:gd name="T16" fmla="*/ 6 w 107"/>
                <a:gd name="T17" fmla="*/ 4 h 17"/>
                <a:gd name="T18" fmla="*/ 3 w 107"/>
                <a:gd name="T19" fmla="*/ 4 h 17"/>
                <a:gd name="T20" fmla="*/ 2 w 107"/>
                <a:gd name="T21" fmla="*/ 5 h 17"/>
                <a:gd name="T22" fmla="*/ 0 w 107"/>
                <a:gd name="T23" fmla="*/ 5 h 17"/>
                <a:gd name="T24" fmla="*/ 2 w 107"/>
                <a:gd name="T25" fmla="*/ 5 h 17"/>
                <a:gd name="T26" fmla="*/ 11 w 107"/>
                <a:gd name="T27" fmla="*/ 5 h 17"/>
                <a:gd name="T28" fmla="*/ 16 w 107"/>
                <a:gd name="T29" fmla="*/ 5 h 17"/>
                <a:gd name="T30" fmla="*/ 22 w 107"/>
                <a:gd name="T31" fmla="*/ 6 h 17"/>
                <a:gd name="T32" fmla="*/ 23 w 107"/>
                <a:gd name="T33" fmla="*/ 6 h 17"/>
                <a:gd name="T34" fmla="*/ 20 w 107"/>
                <a:gd name="T35" fmla="*/ 7 h 17"/>
                <a:gd name="T36" fmla="*/ 21 w 107"/>
                <a:gd name="T37" fmla="*/ 7 h 17"/>
                <a:gd name="T38" fmla="*/ 7 w 107"/>
                <a:gd name="T39" fmla="*/ 9 h 17"/>
                <a:gd name="T40" fmla="*/ 18 w 107"/>
                <a:gd name="T41" fmla="*/ 11 h 17"/>
                <a:gd name="T42" fmla="*/ 21 w 107"/>
                <a:gd name="T43" fmla="*/ 12 h 17"/>
                <a:gd name="T44" fmla="*/ 19 w 107"/>
                <a:gd name="T45" fmla="*/ 13 h 17"/>
                <a:gd name="T46" fmla="*/ 11 w 107"/>
                <a:gd name="T47" fmla="*/ 14 h 17"/>
                <a:gd name="T48" fmla="*/ 33 w 107"/>
                <a:gd name="T49" fmla="*/ 16 h 17"/>
                <a:gd name="T50" fmla="*/ 48 w 107"/>
                <a:gd name="T51" fmla="*/ 17 h 17"/>
                <a:gd name="T52" fmla="*/ 81 w 107"/>
                <a:gd name="T53" fmla="*/ 14 h 17"/>
                <a:gd name="T54" fmla="*/ 94 w 107"/>
                <a:gd name="T55" fmla="*/ 12 h 17"/>
                <a:gd name="T56" fmla="*/ 99 w 107"/>
                <a:gd name="T57" fmla="*/ 11 h 17"/>
                <a:gd name="T58" fmla="*/ 102 w 107"/>
                <a:gd name="T59" fmla="*/ 10 h 17"/>
                <a:gd name="T60" fmla="*/ 106 w 107"/>
                <a:gd name="T61" fmla="*/ 8 h 17"/>
                <a:gd name="T62" fmla="*/ 99 w 107"/>
                <a:gd name="T63" fmla="*/ 5 h 17"/>
                <a:gd name="T64" fmla="*/ 97 w 107"/>
                <a:gd name="T65" fmla="*/ 2 h 17"/>
                <a:gd name="T66" fmla="*/ 95 w 107"/>
                <a:gd name="T67" fmla="*/ 2 h 17"/>
                <a:gd name="T68" fmla="*/ 88 w 107"/>
                <a:gd name="T69" fmla="*/ 2 h 17"/>
                <a:gd name="T70" fmla="*/ 71 w 107"/>
                <a:gd name="T71" fmla="*/ 2 h 17"/>
                <a:gd name="T72" fmla="*/ 57 w 107"/>
                <a:gd name="T73" fmla="*/ 3 h 17"/>
                <a:gd name="T74" fmla="*/ 48 w 107"/>
                <a:gd name="T75" fmla="*/ 3 h 17"/>
                <a:gd name="T76" fmla="*/ 45 w 107"/>
                <a:gd name="T77" fmla="*/ 3 h 17"/>
                <a:gd name="T78" fmla="*/ 41 w 107"/>
                <a:gd name="T79" fmla="*/ 4 h 17"/>
                <a:gd name="T80" fmla="*/ 37 w 107"/>
                <a:gd name="T81" fmla="*/ 6 h 17"/>
                <a:gd name="T82" fmla="*/ 35 w 107"/>
                <a:gd name="T83" fmla="*/ 6 h 17"/>
                <a:gd name="T84" fmla="*/ 29 w 107"/>
                <a:gd name="T85"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 h="17">
                  <a:moveTo>
                    <a:pt x="18" y="0"/>
                  </a:moveTo>
                  <a:cubicBezTo>
                    <a:pt x="17" y="0"/>
                    <a:pt x="16" y="1"/>
                    <a:pt x="17" y="1"/>
                  </a:cubicBezTo>
                  <a:cubicBezTo>
                    <a:pt x="19" y="1"/>
                    <a:pt x="20" y="1"/>
                    <a:pt x="18" y="1"/>
                  </a:cubicBezTo>
                  <a:cubicBezTo>
                    <a:pt x="18" y="1"/>
                    <a:pt x="18" y="1"/>
                    <a:pt x="18" y="1"/>
                  </a:cubicBezTo>
                  <a:cubicBezTo>
                    <a:pt x="18" y="1"/>
                    <a:pt x="18" y="1"/>
                    <a:pt x="18" y="1"/>
                  </a:cubicBezTo>
                  <a:cubicBezTo>
                    <a:pt x="16" y="1"/>
                    <a:pt x="17" y="2"/>
                    <a:pt x="18" y="2"/>
                  </a:cubicBezTo>
                  <a:cubicBezTo>
                    <a:pt x="20" y="2"/>
                    <a:pt x="19" y="3"/>
                    <a:pt x="18" y="3"/>
                  </a:cubicBezTo>
                  <a:cubicBezTo>
                    <a:pt x="17" y="3"/>
                    <a:pt x="16" y="2"/>
                    <a:pt x="15" y="2"/>
                  </a:cubicBezTo>
                  <a:cubicBezTo>
                    <a:pt x="13" y="2"/>
                    <a:pt x="11" y="2"/>
                    <a:pt x="10" y="2"/>
                  </a:cubicBezTo>
                  <a:cubicBezTo>
                    <a:pt x="9" y="2"/>
                    <a:pt x="9" y="2"/>
                    <a:pt x="9" y="2"/>
                  </a:cubicBezTo>
                  <a:cubicBezTo>
                    <a:pt x="9" y="2"/>
                    <a:pt x="9" y="2"/>
                    <a:pt x="9" y="2"/>
                  </a:cubicBezTo>
                  <a:cubicBezTo>
                    <a:pt x="9" y="2"/>
                    <a:pt x="9" y="2"/>
                    <a:pt x="8" y="2"/>
                  </a:cubicBezTo>
                  <a:cubicBezTo>
                    <a:pt x="8" y="2"/>
                    <a:pt x="8" y="2"/>
                    <a:pt x="7" y="2"/>
                  </a:cubicBezTo>
                  <a:cubicBezTo>
                    <a:pt x="7" y="2"/>
                    <a:pt x="7" y="2"/>
                    <a:pt x="7" y="2"/>
                  </a:cubicBezTo>
                  <a:cubicBezTo>
                    <a:pt x="8" y="3"/>
                    <a:pt x="8" y="3"/>
                    <a:pt x="7" y="3"/>
                  </a:cubicBezTo>
                  <a:cubicBezTo>
                    <a:pt x="5" y="3"/>
                    <a:pt x="5" y="4"/>
                    <a:pt x="6" y="4"/>
                  </a:cubicBezTo>
                  <a:cubicBezTo>
                    <a:pt x="8" y="4"/>
                    <a:pt x="8" y="4"/>
                    <a:pt x="7" y="4"/>
                  </a:cubicBezTo>
                  <a:cubicBezTo>
                    <a:pt x="7" y="4"/>
                    <a:pt x="6" y="4"/>
                    <a:pt x="6" y="4"/>
                  </a:cubicBezTo>
                  <a:cubicBezTo>
                    <a:pt x="6" y="4"/>
                    <a:pt x="5" y="4"/>
                    <a:pt x="5" y="4"/>
                  </a:cubicBezTo>
                  <a:cubicBezTo>
                    <a:pt x="4" y="4"/>
                    <a:pt x="4" y="4"/>
                    <a:pt x="3" y="4"/>
                  </a:cubicBezTo>
                  <a:cubicBezTo>
                    <a:pt x="2" y="4"/>
                    <a:pt x="1" y="4"/>
                    <a:pt x="2" y="4"/>
                  </a:cubicBezTo>
                  <a:cubicBezTo>
                    <a:pt x="3" y="5"/>
                    <a:pt x="2" y="5"/>
                    <a:pt x="2" y="5"/>
                  </a:cubicBezTo>
                  <a:cubicBezTo>
                    <a:pt x="1" y="5"/>
                    <a:pt x="1" y="5"/>
                    <a:pt x="1" y="5"/>
                  </a:cubicBezTo>
                  <a:cubicBezTo>
                    <a:pt x="0" y="5"/>
                    <a:pt x="0" y="5"/>
                    <a:pt x="0" y="5"/>
                  </a:cubicBezTo>
                  <a:cubicBezTo>
                    <a:pt x="0" y="5"/>
                    <a:pt x="0" y="5"/>
                    <a:pt x="0" y="5"/>
                  </a:cubicBezTo>
                  <a:cubicBezTo>
                    <a:pt x="1" y="5"/>
                    <a:pt x="1" y="5"/>
                    <a:pt x="2" y="5"/>
                  </a:cubicBezTo>
                  <a:cubicBezTo>
                    <a:pt x="3" y="5"/>
                    <a:pt x="3" y="5"/>
                    <a:pt x="4" y="5"/>
                  </a:cubicBezTo>
                  <a:cubicBezTo>
                    <a:pt x="6" y="5"/>
                    <a:pt x="8" y="5"/>
                    <a:pt x="11" y="5"/>
                  </a:cubicBezTo>
                  <a:cubicBezTo>
                    <a:pt x="13" y="5"/>
                    <a:pt x="14" y="5"/>
                    <a:pt x="16" y="5"/>
                  </a:cubicBezTo>
                  <a:cubicBezTo>
                    <a:pt x="16" y="5"/>
                    <a:pt x="16" y="5"/>
                    <a:pt x="16" y="5"/>
                  </a:cubicBezTo>
                  <a:cubicBezTo>
                    <a:pt x="17" y="5"/>
                    <a:pt x="18" y="5"/>
                    <a:pt x="19" y="6"/>
                  </a:cubicBezTo>
                  <a:cubicBezTo>
                    <a:pt x="20" y="6"/>
                    <a:pt x="21" y="6"/>
                    <a:pt x="22" y="6"/>
                  </a:cubicBezTo>
                  <a:cubicBezTo>
                    <a:pt x="22" y="6"/>
                    <a:pt x="22" y="6"/>
                    <a:pt x="22" y="6"/>
                  </a:cubicBezTo>
                  <a:cubicBezTo>
                    <a:pt x="22" y="6"/>
                    <a:pt x="22" y="6"/>
                    <a:pt x="23" y="6"/>
                  </a:cubicBezTo>
                  <a:cubicBezTo>
                    <a:pt x="24" y="6"/>
                    <a:pt x="24" y="6"/>
                    <a:pt x="21" y="7"/>
                  </a:cubicBezTo>
                  <a:cubicBezTo>
                    <a:pt x="19" y="7"/>
                    <a:pt x="18" y="7"/>
                    <a:pt x="20" y="7"/>
                  </a:cubicBezTo>
                  <a:cubicBezTo>
                    <a:pt x="20" y="7"/>
                    <a:pt x="20" y="7"/>
                    <a:pt x="20" y="7"/>
                  </a:cubicBezTo>
                  <a:cubicBezTo>
                    <a:pt x="21" y="7"/>
                    <a:pt x="21" y="7"/>
                    <a:pt x="21" y="7"/>
                  </a:cubicBezTo>
                  <a:cubicBezTo>
                    <a:pt x="22" y="7"/>
                    <a:pt x="19" y="8"/>
                    <a:pt x="12" y="8"/>
                  </a:cubicBezTo>
                  <a:cubicBezTo>
                    <a:pt x="5" y="8"/>
                    <a:pt x="3" y="9"/>
                    <a:pt x="7" y="9"/>
                  </a:cubicBezTo>
                  <a:cubicBezTo>
                    <a:pt x="12" y="10"/>
                    <a:pt x="15" y="11"/>
                    <a:pt x="17" y="11"/>
                  </a:cubicBezTo>
                  <a:cubicBezTo>
                    <a:pt x="17" y="11"/>
                    <a:pt x="17" y="11"/>
                    <a:pt x="18" y="11"/>
                  </a:cubicBezTo>
                  <a:cubicBezTo>
                    <a:pt x="18" y="11"/>
                    <a:pt x="19" y="11"/>
                    <a:pt x="19" y="11"/>
                  </a:cubicBezTo>
                  <a:cubicBezTo>
                    <a:pt x="21" y="11"/>
                    <a:pt x="22" y="11"/>
                    <a:pt x="21" y="12"/>
                  </a:cubicBezTo>
                  <a:cubicBezTo>
                    <a:pt x="19" y="12"/>
                    <a:pt x="20" y="12"/>
                    <a:pt x="23" y="12"/>
                  </a:cubicBezTo>
                  <a:cubicBezTo>
                    <a:pt x="25" y="12"/>
                    <a:pt x="24" y="13"/>
                    <a:pt x="19" y="13"/>
                  </a:cubicBezTo>
                  <a:cubicBezTo>
                    <a:pt x="15" y="13"/>
                    <a:pt x="12" y="13"/>
                    <a:pt x="11" y="13"/>
                  </a:cubicBezTo>
                  <a:cubicBezTo>
                    <a:pt x="11" y="13"/>
                    <a:pt x="11" y="14"/>
                    <a:pt x="11" y="14"/>
                  </a:cubicBezTo>
                  <a:cubicBezTo>
                    <a:pt x="11" y="15"/>
                    <a:pt x="16" y="15"/>
                    <a:pt x="22" y="15"/>
                  </a:cubicBezTo>
                  <a:cubicBezTo>
                    <a:pt x="27" y="15"/>
                    <a:pt x="30" y="16"/>
                    <a:pt x="33" y="16"/>
                  </a:cubicBezTo>
                  <a:cubicBezTo>
                    <a:pt x="37" y="17"/>
                    <a:pt x="41" y="17"/>
                    <a:pt x="45" y="17"/>
                  </a:cubicBezTo>
                  <a:cubicBezTo>
                    <a:pt x="46" y="17"/>
                    <a:pt x="47" y="17"/>
                    <a:pt x="48" y="17"/>
                  </a:cubicBezTo>
                  <a:cubicBezTo>
                    <a:pt x="54" y="17"/>
                    <a:pt x="60" y="17"/>
                    <a:pt x="63" y="16"/>
                  </a:cubicBezTo>
                  <a:cubicBezTo>
                    <a:pt x="66" y="16"/>
                    <a:pt x="74" y="16"/>
                    <a:pt x="81" y="14"/>
                  </a:cubicBezTo>
                  <a:cubicBezTo>
                    <a:pt x="87" y="13"/>
                    <a:pt x="92" y="12"/>
                    <a:pt x="94" y="12"/>
                  </a:cubicBezTo>
                  <a:cubicBezTo>
                    <a:pt x="94" y="12"/>
                    <a:pt x="94" y="12"/>
                    <a:pt x="94" y="12"/>
                  </a:cubicBezTo>
                  <a:cubicBezTo>
                    <a:pt x="95" y="12"/>
                    <a:pt x="95" y="12"/>
                    <a:pt x="95" y="12"/>
                  </a:cubicBezTo>
                  <a:cubicBezTo>
                    <a:pt x="97" y="12"/>
                    <a:pt x="98" y="12"/>
                    <a:pt x="99" y="11"/>
                  </a:cubicBezTo>
                  <a:cubicBezTo>
                    <a:pt x="100" y="11"/>
                    <a:pt x="101" y="10"/>
                    <a:pt x="102" y="10"/>
                  </a:cubicBezTo>
                  <a:cubicBezTo>
                    <a:pt x="102" y="10"/>
                    <a:pt x="102" y="10"/>
                    <a:pt x="102" y="10"/>
                  </a:cubicBezTo>
                  <a:cubicBezTo>
                    <a:pt x="102" y="10"/>
                    <a:pt x="102" y="10"/>
                    <a:pt x="102" y="10"/>
                  </a:cubicBezTo>
                  <a:cubicBezTo>
                    <a:pt x="103" y="10"/>
                    <a:pt x="105" y="9"/>
                    <a:pt x="106" y="8"/>
                  </a:cubicBezTo>
                  <a:cubicBezTo>
                    <a:pt x="107" y="7"/>
                    <a:pt x="107" y="6"/>
                    <a:pt x="105" y="6"/>
                  </a:cubicBezTo>
                  <a:cubicBezTo>
                    <a:pt x="103" y="6"/>
                    <a:pt x="100" y="5"/>
                    <a:pt x="99" y="5"/>
                  </a:cubicBezTo>
                  <a:cubicBezTo>
                    <a:pt x="98" y="4"/>
                    <a:pt x="99" y="3"/>
                    <a:pt x="97" y="3"/>
                  </a:cubicBezTo>
                  <a:cubicBezTo>
                    <a:pt x="96" y="3"/>
                    <a:pt x="96" y="2"/>
                    <a:pt x="97" y="2"/>
                  </a:cubicBezTo>
                  <a:cubicBezTo>
                    <a:pt x="98" y="2"/>
                    <a:pt x="98" y="1"/>
                    <a:pt x="98" y="1"/>
                  </a:cubicBezTo>
                  <a:cubicBezTo>
                    <a:pt x="97" y="1"/>
                    <a:pt x="96" y="2"/>
                    <a:pt x="95" y="2"/>
                  </a:cubicBezTo>
                  <a:cubicBezTo>
                    <a:pt x="94" y="2"/>
                    <a:pt x="94" y="2"/>
                    <a:pt x="93" y="2"/>
                  </a:cubicBezTo>
                  <a:cubicBezTo>
                    <a:pt x="92" y="2"/>
                    <a:pt x="90" y="2"/>
                    <a:pt x="88" y="2"/>
                  </a:cubicBezTo>
                  <a:cubicBezTo>
                    <a:pt x="86" y="1"/>
                    <a:pt x="83" y="1"/>
                    <a:pt x="81" y="1"/>
                  </a:cubicBezTo>
                  <a:cubicBezTo>
                    <a:pt x="78" y="1"/>
                    <a:pt x="74" y="1"/>
                    <a:pt x="71" y="2"/>
                  </a:cubicBezTo>
                  <a:cubicBezTo>
                    <a:pt x="64" y="3"/>
                    <a:pt x="63" y="3"/>
                    <a:pt x="61" y="3"/>
                  </a:cubicBezTo>
                  <a:cubicBezTo>
                    <a:pt x="60" y="3"/>
                    <a:pt x="59" y="3"/>
                    <a:pt x="57" y="3"/>
                  </a:cubicBezTo>
                  <a:cubicBezTo>
                    <a:pt x="56" y="2"/>
                    <a:pt x="54" y="2"/>
                    <a:pt x="53" y="2"/>
                  </a:cubicBezTo>
                  <a:cubicBezTo>
                    <a:pt x="51" y="2"/>
                    <a:pt x="50" y="3"/>
                    <a:pt x="48" y="3"/>
                  </a:cubicBezTo>
                  <a:cubicBezTo>
                    <a:pt x="47" y="3"/>
                    <a:pt x="46" y="3"/>
                    <a:pt x="45" y="3"/>
                  </a:cubicBezTo>
                  <a:cubicBezTo>
                    <a:pt x="45" y="3"/>
                    <a:pt x="45" y="3"/>
                    <a:pt x="45" y="3"/>
                  </a:cubicBezTo>
                  <a:cubicBezTo>
                    <a:pt x="44" y="3"/>
                    <a:pt x="44" y="3"/>
                    <a:pt x="43" y="3"/>
                  </a:cubicBezTo>
                  <a:cubicBezTo>
                    <a:pt x="42" y="3"/>
                    <a:pt x="41" y="3"/>
                    <a:pt x="41" y="4"/>
                  </a:cubicBezTo>
                  <a:cubicBezTo>
                    <a:pt x="40" y="5"/>
                    <a:pt x="38" y="6"/>
                    <a:pt x="37" y="6"/>
                  </a:cubicBezTo>
                  <a:cubicBezTo>
                    <a:pt x="37" y="6"/>
                    <a:pt x="37" y="6"/>
                    <a:pt x="37" y="6"/>
                  </a:cubicBezTo>
                  <a:cubicBezTo>
                    <a:pt x="37" y="6"/>
                    <a:pt x="37" y="6"/>
                    <a:pt x="36" y="6"/>
                  </a:cubicBezTo>
                  <a:cubicBezTo>
                    <a:pt x="36" y="6"/>
                    <a:pt x="36" y="6"/>
                    <a:pt x="35" y="6"/>
                  </a:cubicBezTo>
                  <a:cubicBezTo>
                    <a:pt x="34" y="7"/>
                    <a:pt x="34" y="7"/>
                    <a:pt x="34" y="7"/>
                  </a:cubicBezTo>
                  <a:cubicBezTo>
                    <a:pt x="33" y="7"/>
                    <a:pt x="31" y="5"/>
                    <a:pt x="29" y="3"/>
                  </a:cubicBezTo>
                  <a:cubicBezTo>
                    <a:pt x="27" y="1"/>
                    <a:pt x="21" y="0"/>
                    <a:pt x="1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203" name="Freeform 195"/>
            <p:cNvSpPr>
              <a:spLocks/>
            </p:cNvSpPr>
            <p:nvPr/>
          </p:nvSpPr>
          <p:spPr bwMode="auto">
            <a:xfrm>
              <a:off x="9753600" y="5265738"/>
              <a:ext cx="349250" cy="101600"/>
            </a:xfrm>
            <a:custGeom>
              <a:avLst/>
              <a:gdLst>
                <a:gd name="T0" fmla="*/ 104 w 129"/>
                <a:gd name="T1" fmla="*/ 0 h 37"/>
                <a:gd name="T2" fmla="*/ 103 w 129"/>
                <a:gd name="T3" fmla="*/ 0 h 37"/>
                <a:gd name="T4" fmla="*/ 102 w 129"/>
                <a:gd name="T5" fmla="*/ 0 h 37"/>
                <a:gd name="T6" fmla="*/ 101 w 129"/>
                <a:gd name="T7" fmla="*/ 0 h 37"/>
                <a:gd name="T8" fmla="*/ 100 w 129"/>
                <a:gd name="T9" fmla="*/ 0 h 37"/>
                <a:gd name="T10" fmla="*/ 92 w 129"/>
                <a:gd name="T11" fmla="*/ 3 h 37"/>
                <a:gd name="T12" fmla="*/ 82 w 129"/>
                <a:gd name="T13" fmla="*/ 6 h 37"/>
                <a:gd name="T14" fmla="*/ 82 w 129"/>
                <a:gd name="T15" fmla="*/ 6 h 37"/>
                <a:gd name="T16" fmla="*/ 82 w 129"/>
                <a:gd name="T17" fmla="*/ 6 h 37"/>
                <a:gd name="T18" fmla="*/ 82 w 129"/>
                <a:gd name="T19" fmla="*/ 6 h 37"/>
                <a:gd name="T20" fmla="*/ 80 w 129"/>
                <a:gd name="T21" fmla="*/ 7 h 37"/>
                <a:gd name="T22" fmla="*/ 79 w 129"/>
                <a:gd name="T23" fmla="*/ 6 h 37"/>
                <a:gd name="T24" fmla="*/ 79 w 129"/>
                <a:gd name="T25" fmla="*/ 6 h 37"/>
                <a:gd name="T26" fmla="*/ 58 w 129"/>
                <a:gd name="T27" fmla="*/ 10 h 37"/>
                <a:gd name="T28" fmla="*/ 24 w 129"/>
                <a:gd name="T29" fmla="*/ 17 h 37"/>
                <a:gd name="T30" fmla="*/ 23 w 129"/>
                <a:gd name="T31" fmla="*/ 17 h 37"/>
                <a:gd name="T32" fmla="*/ 21 w 129"/>
                <a:gd name="T33" fmla="*/ 17 h 37"/>
                <a:gd name="T34" fmla="*/ 20 w 129"/>
                <a:gd name="T35" fmla="*/ 17 h 37"/>
                <a:gd name="T36" fmla="*/ 6 w 129"/>
                <a:gd name="T37" fmla="*/ 19 h 37"/>
                <a:gd name="T38" fmla="*/ 4 w 129"/>
                <a:gd name="T39" fmla="*/ 23 h 37"/>
                <a:gd name="T40" fmla="*/ 13 w 129"/>
                <a:gd name="T41" fmla="*/ 25 h 37"/>
                <a:gd name="T42" fmla="*/ 13 w 129"/>
                <a:gd name="T43" fmla="*/ 27 h 37"/>
                <a:gd name="T44" fmla="*/ 13 w 129"/>
                <a:gd name="T45" fmla="*/ 27 h 37"/>
                <a:gd name="T46" fmla="*/ 13 w 129"/>
                <a:gd name="T47" fmla="*/ 27 h 37"/>
                <a:gd name="T48" fmla="*/ 13 w 129"/>
                <a:gd name="T49" fmla="*/ 28 h 37"/>
                <a:gd name="T50" fmla="*/ 14 w 129"/>
                <a:gd name="T51" fmla="*/ 28 h 37"/>
                <a:gd name="T52" fmla="*/ 19 w 129"/>
                <a:gd name="T53" fmla="*/ 32 h 37"/>
                <a:gd name="T54" fmla="*/ 39 w 129"/>
                <a:gd name="T55" fmla="*/ 34 h 37"/>
                <a:gd name="T56" fmla="*/ 43 w 129"/>
                <a:gd name="T57" fmla="*/ 35 h 37"/>
                <a:gd name="T58" fmla="*/ 52 w 129"/>
                <a:gd name="T59" fmla="*/ 35 h 37"/>
                <a:gd name="T60" fmla="*/ 54 w 129"/>
                <a:gd name="T61" fmla="*/ 35 h 37"/>
                <a:gd name="T62" fmla="*/ 60 w 129"/>
                <a:gd name="T63" fmla="*/ 35 h 37"/>
                <a:gd name="T64" fmla="*/ 63 w 129"/>
                <a:gd name="T65" fmla="*/ 35 h 37"/>
                <a:gd name="T66" fmla="*/ 64 w 129"/>
                <a:gd name="T67" fmla="*/ 35 h 37"/>
                <a:gd name="T68" fmla="*/ 64 w 129"/>
                <a:gd name="T69" fmla="*/ 35 h 37"/>
                <a:gd name="T70" fmla="*/ 70 w 129"/>
                <a:gd name="T71" fmla="*/ 36 h 37"/>
                <a:gd name="T72" fmla="*/ 79 w 129"/>
                <a:gd name="T73" fmla="*/ 37 h 37"/>
                <a:gd name="T74" fmla="*/ 88 w 129"/>
                <a:gd name="T75" fmla="*/ 36 h 37"/>
                <a:gd name="T76" fmla="*/ 95 w 129"/>
                <a:gd name="T77" fmla="*/ 32 h 37"/>
                <a:gd name="T78" fmla="*/ 96 w 129"/>
                <a:gd name="T79" fmla="*/ 31 h 37"/>
                <a:gd name="T80" fmla="*/ 94 w 129"/>
                <a:gd name="T81" fmla="*/ 30 h 37"/>
                <a:gd name="T82" fmla="*/ 98 w 129"/>
                <a:gd name="T83" fmla="*/ 28 h 37"/>
                <a:gd name="T84" fmla="*/ 101 w 129"/>
                <a:gd name="T85" fmla="*/ 27 h 37"/>
                <a:gd name="T86" fmla="*/ 102 w 129"/>
                <a:gd name="T87" fmla="*/ 27 h 37"/>
                <a:gd name="T88" fmla="*/ 102 w 129"/>
                <a:gd name="T89" fmla="*/ 27 h 37"/>
                <a:gd name="T90" fmla="*/ 110 w 129"/>
                <a:gd name="T91" fmla="*/ 24 h 37"/>
                <a:gd name="T92" fmla="*/ 121 w 129"/>
                <a:gd name="T93" fmla="*/ 20 h 37"/>
                <a:gd name="T94" fmla="*/ 122 w 129"/>
                <a:gd name="T95" fmla="*/ 20 h 37"/>
                <a:gd name="T96" fmla="*/ 122 w 129"/>
                <a:gd name="T97" fmla="*/ 20 h 37"/>
                <a:gd name="T98" fmla="*/ 114 w 129"/>
                <a:gd name="T99" fmla="*/ 16 h 37"/>
                <a:gd name="T100" fmla="*/ 111 w 129"/>
                <a:gd name="T101" fmla="*/ 11 h 37"/>
                <a:gd name="T102" fmla="*/ 111 w 129"/>
                <a:gd name="T103" fmla="*/ 10 h 37"/>
                <a:gd name="T104" fmla="*/ 117 w 129"/>
                <a:gd name="T105" fmla="*/ 8 h 37"/>
                <a:gd name="T106" fmla="*/ 117 w 129"/>
                <a:gd name="T107" fmla="*/ 8 h 37"/>
                <a:gd name="T108" fmla="*/ 117 w 129"/>
                <a:gd name="T109" fmla="*/ 8 h 37"/>
                <a:gd name="T110" fmla="*/ 124 w 129"/>
                <a:gd name="T111" fmla="*/ 6 h 37"/>
                <a:gd name="T112" fmla="*/ 124 w 129"/>
                <a:gd name="T113" fmla="*/ 5 h 37"/>
                <a:gd name="T114" fmla="*/ 117 w 129"/>
                <a:gd name="T115" fmla="*/ 4 h 37"/>
                <a:gd name="T116" fmla="*/ 115 w 129"/>
                <a:gd name="T117" fmla="*/ 3 h 37"/>
                <a:gd name="T118" fmla="*/ 114 w 129"/>
                <a:gd name="T119" fmla="*/ 3 h 37"/>
                <a:gd name="T120" fmla="*/ 113 w 129"/>
                <a:gd name="T121" fmla="*/ 3 h 37"/>
                <a:gd name="T122" fmla="*/ 109 w 129"/>
                <a:gd name="T123" fmla="*/ 1 h 37"/>
                <a:gd name="T124" fmla="*/ 104 w 129"/>
                <a:gd name="T12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 h="37">
                  <a:moveTo>
                    <a:pt x="104" y="0"/>
                  </a:moveTo>
                  <a:cubicBezTo>
                    <a:pt x="103" y="0"/>
                    <a:pt x="103" y="0"/>
                    <a:pt x="103" y="0"/>
                  </a:cubicBezTo>
                  <a:cubicBezTo>
                    <a:pt x="102" y="0"/>
                    <a:pt x="102" y="0"/>
                    <a:pt x="102" y="0"/>
                  </a:cubicBezTo>
                  <a:cubicBezTo>
                    <a:pt x="101" y="0"/>
                    <a:pt x="101" y="0"/>
                    <a:pt x="101" y="0"/>
                  </a:cubicBezTo>
                  <a:cubicBezTo>
                    <a:pt x="100" y="0"/>
                    <a:pt x="100" y="0"/>
                    <a:pt x="100" y="0"/>
                  </a:cubicBezTo>
                  <a:cubicBezTo>
                    <a:pt x="100" y="0"/>
                    <a:pt x="97" y="2"/>
                    <a:pt x="92" y="3"/>
                  </a:cubicBezTo>
                  <a:cubicBezTo>
                    <a:pt x="87" y="5"/>
                    <a:pt x="81" y="6"/>
                    <a:pt x="82" y="6"/>
                  </a:cubicBezTo>
                  <a:cubicBezTo>
                    <a:pt x="82" y="6"/>
                    <a:pt x="82" y="6"/>
                    <a:pt x="82" y="6"/>
                  </a:cubicBezTo>
                  <a:cubicBezTo>
                    <a:pt x="82" y="6"/>
                    <a:pt x="82" y="6"/>
                    <a:pt x="82" y="6"/>
                  </a:cubicBezTo>
                  <a:cubicBezTo>
                    <a:pt x="84" y="6"/>
                    <a:pt x="84" y="6"/>
                    <a:pt x="82" y="6"/>
                  </a:cubicBezTo>
                  <a:cubicBezTo>
                    <a:pt x="81" y="7"/>
                    <a:pt x="80" y="7"/>
                    <a:pt x="80" y="7"/>
                  </a:cubicBezTo>
                  <a:cubicBezTo>
                    <a:pt x="79" y="7"/>
                    <a:pt x="79" y="7"/>
                    <a:pt x="79" y="6"/>
                  </a:cubicBezTo>
                  <a:cubicBezTo>
                    <a:pt x="79" y="6"/>
                    <a:pt x="79" y="6"/>
                    <a:pt x="79" y="6"/>
                  </a:cubicBezTo>
                  <a:cubicBezTo>
                    <a:pt x="77" y="6"/>
                    <a:pt x="67" y="8"/>
                    <a:pt x="58" y="10"/>
                  </a:cubicBezTo>
                  <a:cubicBezTo>
                    <a:pt x="48" y="13"/>
                    <a:pt x="35" y="17"/>
                    <a:pt x="24" y="17"/>
                  </a:cubicBezTo>
                  <a:cubicBezTo>
                    <a:pt x="23" y="17"/>
                    <a:pt x="23" y="17"/>
                    <a:pt x="23" y="17"/>
                  </a:cubicBezTo>
                  <a:cubicBezTo>
                    <a:pt x="22" y="17"/>
                    <a:pt x="22" y="17"/>
                    <a:pt x="21" y="17"/>
                  </a:cubicBezTo>
                  <a:cubicBezTo>
                    <a:pt x="21" y="17"/>
                    <a:pt x="20" y="17"/>
                    <a:pt x="20" y="17"/>
                  </a:cubicBezTo>
                  <a:cubicBezTo>
                    <a:pt x="15" y="17"/>
                    <a:pt x="10" y="17"/>
                    <a:pt x="6" y="19"/>
                  </a:cubicBezTo>
                  <a:cubicBezTo>
                    <a:pt x="0" y="20"/>
                    <a:pt x="0" y="22"/>
                    <a:pt x="4" y="23"/>
                  </a:cubicBezTo>
                  <a:cubicBezTo>
                    <a:pt x="10" y="25"/>
                    <a:pt x="17" y="25"/>
                    <a:pt x="13" y="25"/>
                  </a:cubicBezTo>
                  <a:cubicBezTo>
                    <a:pt x="12" y="25"/>
                    <a:pt x="12" y="26"/>
                    <a:pt x="13" y="27"/>
                  </a:cubicBezTo>
                  <a:cubicBezTo>
                    <a:pt x="13" y="27"/>
                    <a:pt x="13" y="27"/>
                    <a:pt x="13" y="27"/>
                  </a:cubicBezTo>
                  <a:cubicBezTo>
                    <a:pt x="13" y="27"/>
                    <a:pt x="13" y="27"/>
                    <a:pt x="13" y="27"/>
                  </a:cubicBezTo>
                  <a:cubicBezTo>
                    <a:pt x="13" y="27"/>
                    <a:pt x="13" y="28"/>
                    <a:pt x="13" y="28"/>
                  </a:cubicBezTo>
                  <a:cubicBezTo>
                    <a:pt x="14" y="28"/>
                    <a:pt x="14" y="28"/>
                    <a:pt x="14" y="28"/>
                  </a:cubicBezTo>
                  <a:cubicBezTo>
                    <a:pt x="15" y="29"/>
                    <a:pt x="17" y="30"/>
                    <a:pt x="19" y="32"/>
                  </a:cubicBezTo>
                  <a:cubicBezTo>
                    <a:pt x="25" y="35"/>
                    <a:pt x="38" y="33"/>
                    <a:pt x="39" y="34"/>
                  </a:cubicBezTo>
                  <a:cubicBezTo>
                    <a:pt x="39" y="35"/>
                    <a:pt x="41" y="35"/>
                    <a:pt x="43" y="35"/>
                  </a:cubicBezTo>
                  <a:cubicBezTo>
                    <a:pt x="45" y="35"/>
                    <a:pt x="48" y="35"/>
                    <a:pt x="52" y="35"/>
                  </a:cubicBezTo>
                  <a:cubicBezTo>
                    <a:pt x="53" y="35"/>
                    <a:pt x="53" y="35"/>
                    <a:pt x="54" y="35"/>
                  </a:cubicBezTo>
                  <a:cubicBezTo>
                    <a:pt x="57" y="35"/>
                    <a:pt x="59" y="35"/>
                    <a:pt x="60" y="35"/>
                  </a:cubicBezTo>
                  <a:cubicBezTo>
                    <a:pt x="62" y="35"/>
                    <a:pt x="63" y="35"/>
                    <a:pt x="63" y="35"/>
                  </a:cubicBezTo>
                  <a:cubicBezTo>
                    <a:pt x="64" y="35"/>
                    <a:pt x="64" y="35"/>
                    <a:pt x="64" y="35"/>
                  </a:cubicBezTo>
                  <a:cubicBezTo>
                    <a:pt x="64" y="35"/>
                    <a:pt x="64" y="35"/>
                    <a:pt x="64" y="35"/>
                  </a:cubicBezTo>
                  <a:cubicBezTo>
                    <a:pt x="65" y="35"/>
                    <a:pt x="67" y="36"/>
                    <a:pt x="70" y="36"/>
                  </a:cubicBezTo>
                  <a:cubicBezTo>
                    <a:pt x="71" y="36"/>
                    <a:pt x="75" y="37"/>
                    <a:pt x="79" y="37"/>
                  </a:cubicBezTo>
                  <a:cubicBezTo>
                    <a:pt x="82" y="37"/>
                    <a:pt x="85" y="37"/>
                    <a:pt x="88" y="36"/>
                  </a:cubicBezTo>
                  <a:cubicBezTo>
                    <a:pt x="93" y="35"/>
                    <a:pt x="95" y="33"/>
                    <a:pt x="95" y="32"/>
                  </a:cubicBezTo>
                  <a:cubicBezTo>
                    <a:pt x="95" y="32"/>
                    <a:pt x="97" y="31"/>
                    <a:pt x="96" y="31"/>
                  </a:cubicBezTo>
                  <a:cubicBezTo>
                    <a:pt x="96" y="30"/>
                    <a:pt x="94" y="30"/>
                    <a:pt x="94" y="30"/>
                  </a:cubicBezTo>
                  <a:cubicBezTo>
                    <a:pt x="94" y="30"/>
                    <a:pt x="96" y="29"/>
                    <a:pt x="98" y="28"/>
                  </a:cubicBezTo>
                  <a:cubicBezTo>
                    <a:pt x="99" y="28"/>
                    <a:pt x="100" y="27"/>
                    <a:pt x="101" y="27"/>
                  </a:cubicBezTo>
                  <a:cubicBezTo>
                    <a:pt x="101" y="27"/>
                    <a:pt x="102" y="27"/>
                    <a:pt x="102" y="27"/>
                  </a:cubicBezTo>
                  <a:cubicBezTo>
                    <a:pt x="102" y="27"/>
                    <a:pt x="102" y="27"/>
                    <a:pt x="102" y="27"/>
                  </a:cubicBezTo>
                  <a:cubicBezTo>
                    <a:pt x="103" y="27"/>
                    <a:pt x="106" y="26"/>
                    <a:pt x="110" y="24"/>
                  </a:cubicBezTo>
                  <a:cubicBezTo>
                    <a:pt x="113" y="22"/>
                    <a:pt x="118" y="20"/>
                    <a:pt x="121" y="20"/>
                  </a:cubicBezTo>
                  <a:cubicBezTo>
                    <a:pt x="122" y="20"/>
                    <a:pt x="122" y="20"/>
                    <a:pt x="122" y="20"/>
                  </a:cubicBezTo>
                  <a:cubicBezTo>
                    <a:pt x="122" y="20"/>
                    <a:pt x="122" y="20"/>
                    <a:pt x="122" y="20"/>
                  </a:cubicBezTo>
                  <a:cubicBezTo>
                    <a:pt x="125" y="20"/>
                    <a:pt x="118" y="19"/>
                    <a:pt x="114" y="16"/>
                  </a:cubicBezTo>
                  <a:cubicBezTo>
                    <a:pt x="111" y="13"/>
                    <a:pt x="109" y="11"/>
                    <a:pt x="111" y="11"/>
                  </a:cubicBezTo>
                  <a:cubicBezTo>
                    <a:pt x="113" y="11"/>
                    <a:pt x="113" y="10"/>
                    <a:pt x="111" y="10"/>
                  </a:cubicBezTo>
                  <a:cubicBezTo>
                    <a:pt x="110" y="9"/>
                    <a:pt x="114" y="8"/>
                    <a:pt x="117" y="8"/>
                  </a:cubicBezTo>
                  <a:cubicBezTo>
                    <a:pt x="117" y="8"/>
                    <a:pt x="117" y="8"/>
                    <a:pt x="117" y="8"/>
                  </a:cubicBezTo>
                  <a:cubicBezTo>
                    <a:pt x="117" y="8"/>
                    <a:pt x="117" y="8"/>
                    <a:pt x="117" y="8"/>
                  </a:cubicBezTo>
                  <a:cubicBezTo>
                    <a:pt x="120" y="8"/>
                    <a:pt x="119" y="7"/>
                    <a:pt x="124" y="6"/>
                  </a:cubicBezTo>
                  <a:cubicBezTo>
                    <a:pt x="128" y="6"/>
                    <a:pt x="129" y="5"/>
                    <a:pt x="124" y="5"/>
                  </a:cubicBezTo>
                  <a:cubicBezTo>
                    <a:pt x="119" y="4"/>
                    <a:pt x="116" y="4"/>
                    <a:pt x="117" y="4"/>
                  </a:cubicBezTo>
                  <a:cubicBezTo>
                    <a:pt x="118" y="3"/>
                    <a:pt x="116" y="3"/>
                    <a:pt x="115" y="3"/>
                  </a:cubicBezTo>
                  <a:cubicBezTo>
                    <a:pt x="114" y="3"/>
                    <a:pt x="114" y="3"/>
                    <a:pt x="114" y="3"/>
                  </a:cubicBezTo>
                  <a:cubicBezTo>
                    <a:pt x="114" y="3"/>
                    <a:pt x="113" y="3"/>
                    <a:pt x="113" y="3"/>
                  </a:cubicBezTo>
                  <a:cubicBezTo>
                    <a:pt x="112" y="3"/>
                    <a:pt x="112" y="2"/>
                    <a:pt x="109" y="1"/>
                  </a:cubicBezTo>
                  <a:cubicBezTo>
                    <a:pt x="107" y="0"/>
                    <a:pt x="105" y="0"/>
                    <a:pt x="10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204" name="Freeform 196"/>
            <p:cNvSpPr>
              <a:spLocks/>
            </p:cNvSpPr>
            <p:nvPr/>
          </p:nvSpPr>
          <p:spPr bwMode="auto">
            <a:xfrm>
              <a:off x="8739188" y="5241925"/>
              <a:ext cx="76200" cy="31750"/>
            </a:xfrm>
            <a:custGeom>
              <a:avLst/>
              <a:gdLst>
                <a:gd name="T0" fmla="*/ 6 w 28"/>
                <a:gd name="T1" fmla="*/ 0 h 12"/>
                <a:gd name="T2" fmla="*/ 2 w 28"/>
                <a:gd name="T3" fmla="*/ 1 h 12"/>
                <a:gd name="T4" fmla="*/ 0 w 28"/>
                <a:gd name="T5" fmla="*/ 5 h 12"/>
                <a:gd name="T6" fmla="*/ 3 w 28"/>
                <a:gd name="T7" fmla="*/ 9 h 12"/>
                <a:gd name="T8" fmla="*/ 17 w 28"/>
                <a:gd name="T9" fmla="*/ 12 h 12"/>
                <a:gd name="T10" fmla="*/ 27 w 28"/>
                <a:gd name="T11" fmla="*/ 7 h 12"/>
                <a:gd name="T12" fmla="*/ 24 w 28"/>
                <a:gd name="T13" fmla="*/ 5 h 12"/>
                <a:gd name="T14" fmla="*/ 14 w 28"/>
                <a:gd name="T15" fmla="*/ 1 h 12"/>
                <a:gd name="T16" fmla="*/ 6 w 28"/>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2">
                  <a:moveTo>
                    <a:pt x="6" y="0"/>
                  </a:moveTo>
                  <a:cubicBezTo>
                    <a:pt x="4" y="0"/>
                    <a:pt x="3" y="0"/>
                    <a:pt x="2" y="1"/>
                  </a:cubicBezTo>
                  <a:cubicBezTo>
                    <a:pt x="1" y="1"/>
                    <a:pt x="0" y="3"/>
                    <a:pt x="0" y="5"/>
                  </a:cubicBezTo>
                  <a:cubicBezTo>
                    <a:pt x="0" y="7"/>
                    <a:pt x="0" y="8"/>
                    <a:pt x="3" y="9"/>
                  </a:cubicBezTo>
                  <a:cubicBezTo>
                    <a:pt x="6" y="11"/>
                    <a:pt x="12" y="12"/>
                    <a:pt x="17" y="12"/>
                  </a:cubicBezTo>
                  <a:cubicBezTo>
                    <a:pt x="23" y="12"/>
                    <a:pt x="28" y="10"/>
                    <a:pt x="27" y="7"/>
                  </a:cubicBezTo>
                  <a:cubicBezTo>
                    <a:pt x="26" y="6"/>
                    <a:pt x="25" y="6"/>
                    <a:pt x="24" y="5"/>
                  </a:cubicBezTo>
                  <a:cubicBezTo>
                    <a:pt x="21" y="4"/>
                    <a:pt x="17" y="2"/>
                    <a:pt x="14" y="1"/>
                  </a:cubicBezTo>
                  <a:cubicBezTo>
                    <a:pt x="11" y="1"/>
                    <a:pt x="8"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205" name="Freeform 197"/>
            <p:cNvSpPr>
              <a:spLocks/>
            </p:cNvSpPr>
            <p:nvPr/>
          </p:nvSpPr>
          <p:spPr bwMode="auto">
            <a:xfrm>
              <a:off x="7429500" y="5437188"/>
              <a:ext cx="271463" cy="125412"/>
            </a:xfrm>
            <a:custGeom>
              <a:avLst/>
              <a:gdLst>
                <a:gd name="T0" fmla="*/ 86 w 100"/>
                <a:gd name="T1" fmla="*/ 0 h 46"/>
                <a:gd name="T2" fmla="*/ 86 w 100"/>
                <a:gd name="T3" fmla="*/ 0 h 46"/>
                <a:gd name="T4" fmla="*/ 83 w 100"/>
                <a:gd name="T5" fmla="*/ 4 h 46"/>
                <a:gd name="T6" fmla="*/ 75 w 100"/>
                <a:gd name="T7" fmla="*/ 6 h 46"/>
                <a:gd name="T8" fmla="*/ 74 w 100"/>
                <a:gd name="T9" fmla="*/ 6 h 46"/>
                <a:gd name="T10" fmla="*/ 73 w 100"/>
                <a:gd name="T11" fmla="*/ 6 h 46"/>
                <a:gd name="T12" fmla="*/ 72 w 100"/>
                <a:gd name="T13" fmla="*/ 6 h 46"/>
                <a:gd name="T14" fmla="*/ 72 w 100"/>
                <a:gd name="T15" fmla="*/ 7 h 46"/>
                <a:gd name="T16" fmla="*/ 71 w 100"/>
                <a:gd name="T17" fmla="*/ 7 h 46"/>
                <a:gd name="T18" fmla="*/ 71 w 100"/>
                <a:gd name="T19" fmla="*/ 7 h 46"/>
                <a:gd name="T20" fmla="*/ 70 w 100"/>
                <a:gd name="T21" fmla="*/ 8 h 46"/>
                <a:gd name="T22" fmla="*/ 68 w 100"/>
                <a:gd name="T23" fmla="*/ 9 h 46"/>
                <a:gd name="T24" fmla="*/ 65 w 100"/>
                <a:gd name="T25" fmla="*/ 10 h 46"/>
                <a:gd name="T26" fmla="*/ 64 w 100"/>
                <a:gd name="T27" fmla="*/ 9 h 46"/>
                <a:gd name="T28" fmla="*/ 64 w 100"/>
                <a:gd name="T29" fmla="*/ 9 h 46"/>
                <a:gd name="T30" fmla="*/ 62 w 100"/>
                <a:gd name="T31" fmla="*/ 10 h 46"/>
                <a:gd name="T32" fmla="*/ 60 w 100"/>
                <a:gd name="T33" fmla="*/ 12 h 46"/>
                <a:gd name="T34" fmla="*/ 59 w 100"/>
                <a:gd name="T35" fmla="*/ 12 h 46"/>
                <a:gd name="T36" fmla="*/ 58 w 100"/>
                <a:gd name="T37" fmla="*/ 11 h 46"/>
                <a:gd name="T38" fmla="*/ 57 w 100"/>
                <a:gd name="T39" fmla="*/ 11 h 46"/>
                <a:gd name="T40" fmla="*/ 54 w 100"/>
                <a:gd name="T41" fmla="*/ 12 h 46"/>
                <a:gd name="T42" fmla="*/ 48 w 100"/>
                <a:gd name="T43" fmla="*/ 13 h 46"/>
                <a:gd name="T44" fmla="*/ 47 w 100"/>
                <a:gd name="T45" fmla="*/ 13 h 46"/>
                <a:gd name="T46" fmla="*/ 46 w 100"/>
                <a:gd name="T47" fmla="*/ 13 h 46"/>
                <a:gd name="T48" fmla="*/ 39 w 100"/>
                <a:gd name="T49" fmla="*/ 13 h 46"/>
                <a:gd name="T50" fmla="*/ 21 w 100"/>
                <a:gd name="T51" fmla="*/ 17 h 46"/>
                <a:gd name="T52" fmla="*/ 21 w 100"/>
                <a:gd name="T53" fmla="*/ 25 h 46"/>
                <a:gd name="T54" fmla="*/ 8 w 100"/>
                <a:gd name="T55" fmla="*/ 32 h 46"/>
                <a:gd name="T56" fmla="*/ 10 w 100"/>
                <a:gd name="T57" fmla="*/ 43 h 46"/>
                <a:gd name="T58" fmla="*/ 26 w 100"/>
                <a:gd name="T59" fmla="*/ 46 h 46"/>
                <a:gd name="T60" fmla="*/ 30 w 100"/>
                <a:gd name="T61" fmla="*/ 46 h 46"/>
                <a:gd name="T62" fmla="*/ 60 w 100"/>
                <a:gd name="T63" fmla="*/ 38 h 46"/>
                <a:gd name="T64" fmla="*/ 87 w 100"/>
                <a:gd name="T65" fmla="*/ 20 h 46"/>
                <a:gd name="T66" fmla="*/ 95 w 100"/>
                <a:gd name="T67" fmla="*/ 12 h 46"/>
                <a:gd name="T68" fmla="*/ 95 w 100"/>
                <a:gd name="T69" fmla="*/ 12 h 46"/>
                <a:gd name="T70" fmla="*/ 97 w 100"/>
                <a:gd name="T71" fmla="*/ 13 h 46"/>
                <a:gd name="T72" fmla="*/ 100 w 100"/>
                <a:gd name="T73" fmla="*/ 11 h 46"/>
                <a:gd name="T74" fmla="*/ 98 w 100"/>
                <a:gd name="T75" fmla="*/ 10 h 46"/>
                <a:gd name="T76" fmla="*/ 96 w 100"/>
                <a:gd name="T77" fmla="*/ 5 h 46"/>
                <a:gd name="T78" fmla="*/ 86 w 100"/>
                <a:gd name="T7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0" h="46">
                  <a:moveTo>
                    <a:pt x="86" y="0"/>
                  </a:moveTo>
                  <a:cubicBezTo>
                    <a:pt x="86" y="0"/>
                    <a:pt x="86" y="0"/>
                    <a:pt x="86" y="0"/>
                  </a:cubicBezTo>
                  <a:cubicBezTo>
                    <a:pt x="83" y="1"/>
                    <a:pt x="85" y="2"/>
                    <a:pt x="83" y="4"/>
                  </a:cubicBezTo>
                  <a:cubicBezTo>
                    <a:pt x="81" y="5"/>
                    <a:pt x="76" y="6"/>
                    <a:pt x="75" y="6"/>
                  </a:cubicBezTo>
                  <a:cubicBezTo>
                    <a:pt x="74" y="6"/>
                    <a:pt x="74" y="6"/>
                    <a:pt x="74" y="6"/>
                  </a:cubicBezTo>
                  <a:cubicBezTo>
                    <a:pt x="74" y="6"/>
                    <a:pt x="74" y="6"/>
                    <a:pt x="73" y="6"/>
                  </a:cubicBezTo>
                  <a:cubicBezTo>
                    <a:pt x="73" y="6"/>
                    <a:pt x="72" y="6"/>
                    <a:pt x="72" y="6"/>
                  </a:cubicBezTo>
                  <a:cubicBezTo>
                    <a:pt x="72" y="7"/>
                    <a:pt x="73" y="7"/>
                    <a:pt x="72" y="7"/>
                  </a:cubicBezTo>
                  <a:cubicBezTo>
                    <a:pt x="72" y="7"/>
                    <a:pt x="71" y="7"/>
                    <a:pt x="71" y="7"/>
                  </a:cubicBezTo>
                  <a:cubicBezTo>
                    <a:pt x="71" y="7"/>
                    <a:pt x="71" y="7"/>
                    <a:pt x="71" y="7"/>
                  </a:cubicBezTo>
                  <a:cubicBezTo>
                    <a:pt x="70" y="7"/>
                    <a:pt x="69" y="8"/>
                    <a:pt x="70" y="8"/>
                  </a:cubicBezTo>
                  <a:cubicBezTo>
                    <a:pt x="72" y="8"/>
                    <a:pt x="70" y="9"/>
                    <a:pt x="68" y="9"/>
                  </a:cubicBezTo>
                  <a:cubicBezTo>
                    <a:pt x="67" y="10"/>
                    <a:pt x="66" y="10"/>
                    <a:pt x="65" y="10"/>
                  </a:cubicBezTo>
                  <a:cubicBezTo>
                    <a:pt x="65" y="10"/>
                    <a:pt x="64" y="10"/>
                    <a:pt x="64" y="9"/>
                  </a:cubicBezTo>
                  <a:cubicBezTo>
                    <a:pt x="64" y="9"/>
                    <a:pt x="64" y="9"/>
                    <a:pt x="64" y="9"/>
                  </a:cubicBezTo>
                  <a:cubicBezTo>
                    <a:pt x="64" y="9"/>
                    <a:pt x="63" y="10"/>
                    <a:pt x="62" y="10"/>
                  </a:cubicBezTo>
                  <a:cubicBezTo>
                    <a:pt x="61" y="11"/>
                    <a:pt x="61" y="11"/>
                    <a:pt x="60" y="12"/>
                  </a:cubicBezTo>
                  <a:cubicBezTo>
                    <a:pt x="60" y="12"/>
                    <a:pt x="59" y="12"/>
                    <a:pt x="59" y="12"/>
                  </a:cubicBezTo>
                  <a:cubicBezTo>
                    <a:pt x="58" y="12"/>
                    <a:pt x="58" y="11"/>
                    <a:pt x="58" y="11"/>
                  </a:cubicBezTo>
                  <a:cubicBezTo>
                    <a:pt x="57" y="11"/>
                    <a:pt x="57" y="11"/>
                    <a:pt x="57" y="11"/>
                  </a:cubicBezTo>
                  <a:cubicBezTo>
                    <a:pt x="57" y="11"/>
                    <a:pt x="55" y="11"/>
                    <a:pt x="54" y="12"/>
                  </a:cubicBezTo>
                  <a:cubicBezTo>
                    <a:pt x="53" y="13"/>
                    <a:pt x="51" y="13"/>
                    <a:pt x="48" y="13"/>
                  </a:cubicBezTo>
                  <a:cubicBezTo>
                    <a:pt x="48" y="13"/>
                    <a:pt x="48" y="13"/>
                    <a:pt x="47" y="13"/>
                  </a:cubicBezTo>
                  <a:cubicBezTo>
                    <a:pt x="47" y="13"/>
                    <a:pt x="46" y="13"/>
                    <a:pt x="46" y="13"/>
                  </a:cubicBezTo>
                  <a:cubicBezTo>
                    <a:pt x="42" y="13"/>
                    <a:pt x="40" y="13"/>
                    <a:pt x="39" y="13"/>
                  </a:cubicBezTo>
                  <a:cubicBezTo>
                    <a:pt x="38" y="14"/>
                    <a:pt x="22" y="13"/>
                    <a:pt x="21" y="17"/>
                  </a:cubicBezTo>
                  <a:cubicBezTo>
                    <a:pt x="20" y="20"/>
                    <a:pt x="22" y="24"/>
                    <a:pt x="21" y="25"/>
                  </a:cubicBezTo>
                  <a:cubicBezTo>
                    <a:pt x="20" y="27"/>
                    <a:pt x="13" y="30"/>
                    <a:pt x="8" y="32"/>
                  </a:cubicBezTo>
                  <a:cubicBezTo>
                    <a:pt x="0" y="35"/>
                    <a:pt x="5" y="41"/>
                    <a:pt x="10" y="43"/>
                  </a:cubicBezTo>
                  <a:cubicBezTo>
                    <a:pt x="14" y="45"/>
                    <a:pt x="20" y="46"/>
                    <a:pt x="26" y="46"/>
                  </a:cubicBezTo>
                  <a:cubicBezTo>
                    <a:pt x="27" y="46"/>
                    <a:pt x="29" y="46"/>
                    <a:pt x="30" y="46"/>
                  </a:cubicBezTo>
                  <a:cubicBezTo>
                    <a:pt x="48" y="46"/>
                    <a:pt x="54" y="42"/>
                    <a:pt x="60" y="38"/>
                  </a:cubicBezTo>
                  <a:cubicBezTo>
                    <a:pt x="69" y="33"/>
                    <a:pt x="81" y="26"/>
                    <a:pt x="87" y="20"/>
                  </a:cubicBezTo>
                  <a:cubicBezTo>
                    <a:pt x="92" y="16"/>
                    <a:pt x="93" y="12"/>
                    <a:pt x="95" y="12"/>
                  </a:cubicBezTo>
                  <a:cubicBezTo>
                    <a:pt x="95" y="12"/>
                    <a:pt x="95" y="12"/>
                    <a:pt x="95" y="12"/>
                  </a:cubicBezTo>
                  <a:cubicBezTo>
                    <a:pt x="96" y="12"/>
                    <a:pt x="96" y="13"/>
                    <a:pt x="97" y="13"/>
                  </a:cubicBezTo>
                  <a:cubicBezTo>
                    <a:pt x="98" y="13"/>
                    <a:pt x="100" y="12"/>
                    <a:pt x="100" y="11"/>
                  </a:cubicBezTo>
                  <a:cubicBezTo>
                    <a:pt x="100" y="11"/>
                    <a:pt x="99" y="10"/>
                    <a:pt x="98" y="10"/>
                  </a:cubicBezTo>
                  <a:cubicBezTo>
                    <a:pt x="99" y="8"/>
                    <a:pt x="98" y="6"/>
                    <a:pt x="96" y="5"/>
                  </a:cubicBezTo>
                  <a:cubicBezTo>
                    <a:pt x="94" y="2"/>
                    <a:pt x="89" y="0"/>
                    <a:pt x="8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206" name="Freeform 198"/>
            <p:cNvSpPr>
              <a:spLocks/>
            </p:cNvSpPr>
            <p:nvPr/>
          </p:nvSpPr>
          <p:spPr bwMode="auto">
            <a:xfrm>
              <a:off x="9088438" y="5113338"/>
              <a:ext cx="11113" cy="3175"/>
            </a:xfrm>
            <a:custGeom>
              <a:avLst/>
              <a:gdLst>
                <a:gd name="T0" fmla="*/ 0 w 4"/>
                <a:gd name="T1" fmla="*/ 0 h 1"/>
                <a:gd name="T2" fmla="*/ 1 w 4"/>
                <a:gd name="T3" fmla="*/ 1 h 1"/>
                <a:gd name="T4" fmla="*/ 3 w 4"/>
                <a:gd name="T5" fmla="*/ 1 h 1"/>
                <a:gd name="T6" fmla="*/ 3 w 4"/>
                <a:gd name="T7" fmla="*/ 1 h 1"/>
                <a:gd name="T8" fmla="*/ 0 w 4"/>
                <a:gd name="T9" fmla="*/ 0 h 1"/>
              </a:gdLst>
              <a:ahLst/>
              <a:cxnLst>
                <a:cxn ang="0">
                  <a:pos x="T0" y="T1"/>
                </a:cxn>
                <a:cxn ang="0">
                  <a:pos x="T2" y="T3"/>
                </a:cxn>
                <a:cxn ang="0">
                  <a:pos x="T4" y="T5"/>
                </a:cxn>
                <a:cxn ang="0">
                  <a:pos x="T6" y="T7"/>
                </a:cxn>
                <a:cxn ang="0">
                  <a:pos x="T8" y="T9"/>
                </a:cxn>
              </a:cxnLst>
              <a:rect l="0" t="0" r="r" b="b"/>
              <a:pathLst>
                <a:path w="4" h="1">
                  <a:moveTo>
                    <a:pt x="0" y="0"/>
                  </a:moveTo>
                  <a:cubicBezTo>
                    <a:pt x="0" y="0"/>
                    <a:pt x="1" y="1"/>
                    <a:pt x="1" y="1"/>
                  </a:cubicBezTo>
                  <a:cubicBezTo>
                    <a:pt x="1" y="1"/>
                    <a:pt x="2" y="1"/>
                    <a:pt x="3" y="1"/>
                  </a:cubicBezTo>
                  <a:cubicBezTo>
                    <a:pt x="4" y="1"/>
                    <a:pt x="4" y="1"/>
                    <a:pt x="3" y="1"/>
                  </a:cubicBezTo>
                  <a:cubicBezTo>
                    <a:pt x="3" y="1"/>
                    <a:pt x="1"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207" name="Freeform 199"/>
            <p:cNvSpPr>
              <a:spLocks/>
            </p:cNvSpPr>
            <p:nvPr/>
          </p:nvSpPr>
          <p:spPr bwMode="auto">
            <a:xfrm>
              <a:off x="9075738" y="5113338"/>
              <a:ext cx="12700" cy="3175"/>
            </a:xfrm>
            <a:custGeom>
              <a:avLst/>
              <a:gdLst>
                <a:gd name="T0" fmla="*/ 2 w 5"/>
                <a:gd name="T1" fmla="*/ 0 h 1"/>
                <a:gd name="T2" fmla="*/ 0 w 5"/>
                <a:gd name="T3" fmla="*/ 1 h 1"/>
                <a:gd name="T4" fmla="*/ 3 w 5"/>
                <a:gd name="T5" fmla="*/ 1 h 1"/>
                <a:gd name="T6" fmla="*/ 4 w 5"/>
                <a:gd name="T7" fmla="*/ 1 h 1"/>
                <a:gd name="T8" fmla="*/ 2 w 5"/>
                <a:gd name="T9" fmla="*/ 0 h 1"/>
              </a:gdLst>
              <a:ahLst/>
              <a:cxnLst>
                <a:cxn ang="0">
                  <a:pos x="T0" y="T1"/>
                </a:cxn>
                <a:cxn ang="0">
                  <a:pos x="T2" y="T3"/>
                </a:cxn>
                <a:cxn ang="0">
                  <a:pos x="T4" y="T5"/>
                </a:cxn>
                <a:cxn ang="0">
                  <a:pos x="T6" y="T7"/>
                </a:cxn>
                <a:cxn ang="0">
                  <a:pos x="T8" y="T9"/>
                </a:cxn>
              </a:cxnLst>
              <a:rect l="0" t="0" r="r" b="b"/>
              <a:pathLst>
                <a:path w="5" h="1">
                  <a:moveTo>
                    <a:pt x="2" y="0"/>
                  </a:moveTo>
                  <a:cubicBezTo>
                    <a:pt x="2" y="0"/>
                    <a:pt x="1" y="0"/>
                    <a:pt x="0" y="1"/>
                  </a:cubicBezTo>
                  <a:cubicBezTo>
                    <a:pt x="0" y="1"/>
                    <a:pt x="2" y="1"/>
                    <a:pt x="3" y="1"/>
                  </a:cubicBezTo>
                  <a:cubicBezTo>
                    <a:pt x="4" y="1"/>
                    <a:pt x="5" y="1"/>
                    <a:pt x="4" y="1"/>
                  </a:cubicBezTo>
                  <a:cubicBezTo>
                    <a:pt x="3" y="1"/>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208" name="Freeform 200"/>
            <p:cNvSpPr>
              <a:spLocks/>
            </p:cNvSpPr>
            <p:nvPr/>
          </p:nvSpPr>
          <p:spPr bwMode="auto">
            <a:xfrm>
              <a:off x="9290050" y="5276850"/>
              <a:ext cx="379413" cy="106362"/>
            </a:xfrm>
            <a:custGeom>
              <a:avLst/>
              <a:gdLst>
                <a:gd name="T0" fmla="*/ 4 w 140"/>
                <a:gd name="T1" fmla="*/ 0 h 39"/>
                <a:gd name="T2" fmla="*/ 10 w 140"/>
                <a:gd name="T3" fmla="*/ 5 h 39"/>
                <a:gd name="T4" fmla="*/ 57 w 140"/>
                <a:gd name="T5" fmla="*/ 20 h 39"/>
                <a:gd name="T6" fmla="*/ 96 w 140"/>
                <a:gd name="T7" fmla="*/ 33 h 39"/>
                <a:gd name="T8" fmla="*/ 117 w 140"/>
                <a:gd name="T9" fmla="*/ 39 h 39"/>
                <a:gd name="T10" fmla="*/ 117 w 140"/>
                <a:gd name="T11" fmla="*/ 39 h 39"/>
                <a:gd name="T12" fmla="*/ 118 w 140"/>
                <a:gd name="T13" fmla="*/ 39 h 39"/>
                <a:gd name="T14" fmla="*/ 120 w 140"/>
                <a:gd name="T15" fmla="*/ 39 h 39"/>
                <a:gd name="T16" fmla="*/ 122 w 140"/>
                <a:gd name="T17" fmla="*/ 39 h 39"/>
                <a:gd name="T18" fmla="*/ 125 w 140"/>
                <a:gd name="T19" fmla="*/ 39 h 39"/>
                <a:gd name="T20" fmla="*/ 128 w 140"/>
                <a:gd name="T21" fmla="*/ 38 h 39"/>
                <a:gd name="T22" fmla="*/ 129 w 140"/>
                <a:gd name="T23" fmla="*/ 38 h 39"/>
                <a:gd name="T24" fmla="*/ 138 w 140"/>
                <a:gd name="T25" fmla="*/ 31 h 39"/>
                <a:gd name="T26" fmla="*/ 125 w 140"/>
                <a:gd name="T27" fmla="*/ 27 h 39"/>
                <a:gd name="T28" fmla="*/ 108 w 140"/>
                <a:gd name="T29" fmla="*/ 23 h 39"/>
                <a:gd name="T30" fmla="*/ 105 w 140"/>
                <a:gd name="T31" fmla="*/ 21 h 39"/>
                <a:gd name="T32" fmla="*/ 104 w 140"/>
                <a:gd name="T33" fmla="*/ 20 h 39"/>
                <a:gd name="T34" fmla="*/ 102 w 140"/>
                <a:gd name="T35" fmla="*/ 19 h 39"/>
                <a:gd name="T36" fmla="*/ 98 w 140"/>
                <a:gd name="T37" fmla="*/ 19 h 39"/>
                <a:gd name="T38" fmla="*/ 97 w 140"/>
                <a:gd name="T39" fmla="*/ 19 h 39"/>
                <a:gd name="T40" fmla="*/ 96 w 140"/>
                <a:gd name="T41" fmla="*/ 19 h 39"/>
                <a:gd name="T42" fmla="*/ 96 w 140"/>
                <a:gd name="T43" fmla="*/ 18 h 39"/>
                <a:gd name="T44" fmla="*/ 71 w 140"/>
                <a:gd name="T45" fmla="*/ 13 h 39"/>
                <a:gd name="T46" fmla="*/ 42 w 140"/>
                <a:gd name="T47" fmla="*/ 6 h 39"/>
                <a:gd name="T48" fmla="*/ 4 w 140"/>
                <a:gd name="T4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0" h="39">
                  <a:moveTo>
                    <a:pt x="4" y="0"/>
                  </a:moveTo>
                  <a:cubicBezTo>
                    <a:pt x="0" y="0"/>
                    <a:pt x="0" y="2"/>
                    <a:pt x="10" y="5"/>
                  </a:cubicBezTo>
                  <a:cubicBezTo>
                    <a:pt x="25" y="11"/>
                    <a:pt x="45" y="14"/>
                    <a:pt x="57" y="20"/>
                  </a:cubicBezTo>
                  <a:cubicBezTo>
                    <a:pt x="68" y="26"/>
                    <a:pt x="82" y="29"/>
                    <a:pt x="96" y="33"/>
                  </a:cubicBezTo>
                  <a:cubicBezTo>
                    <a:pt x="107" y="37"/>
                    <a:pt x="116" y="39"/>
                    <a:pt x="117" y="39"/>
                  </a:cubicBezTo>
                  <a:cubicBezTo>
                    <a:pt x="117" y="39"/>
                    <a:pt x="117" y="39"/>
                    <a:pt x="117" y="39"/>
                  </a:cubicBezTo>
                  <a:cubicBezTo>
                    <a:pt x="117" y="39"/>
                    <a:pt x="117" y="39"/>
                    <a:pt x="118" y="39"/>
                  </a:cubicBezTo>
                  <a:cubicBezTo>
                    <a:pt x="119" y="39"/>
                    <a:pt x="119" y="39"/>
                    <a:pt x="120" y="39"/>
                  </a:cubicBezTo>
                  <a:cubicBezTo>
                    <a:pt x="121" y="39"/>
                    <a:pt x="121" y="39"/>
                    <a:pt x="122" y="39"/>
                  </a:cubicBezTo>
                  <a:cubicBezTo>
                    <a:pt x="123" y="39"/>
                    <a:pt x="124" y="39"/>
                    <a:pt x="125" y="39"/>
                  </a:cubicBezTo>
                  <a:cubicBezTo>
                    <a:pt x="125" y="38"/>
                    <a:pt x="127" y="38"/>
                    <a:pt x="128" y="38"/>
                  </a:cubicBezTo>
                  <a:cubicBezTo>
                    <a:pt x="128" y="38"/>
                    <a:pt x="129" y="38"/>
                    <a:pt x="129" y="38"/>
                  </a:cubicBezTo>
                  <a:cubicBezTo>
                    <a:pt x="134" y="38"/>
                    <a:pt x="140" y="32"/>
                    <a:pt x="138" y="31"/>
                  </a:cubicBezTo>
                  <a:cubicBezTo>
                    <a:pt x="135" y="29"/>
                    <a:pt x="129" y="28"/>
                    <a:pt x="125" y="27"/>
                  </a:cubicBezTo>
                  <a:cubicBezTo>
                    <a:pt x="115" y="26"/>
                    <a:pt x="113" y="23"/>
                    <a:pt x="108" y="23"/>
                  </a:cubicBezTo>
                  <a:cubicBezTo>
                    <a:pt x="103" y="23"/>
                    <a:pt x="107" y="21"/>
                    <a:pt x="105" y="21"/>
                  </a:cubicBezTo>
                  <a:cubicBezTo>
                    <a:pt x="102" y="21"/>
                    <a:pt x="102" y="21"/>
                    <a:pt x="104" y="20"/>
                  </a:cubicBezTo>
                  <a:cubicBezTo>
                    <a:pt x="107" y="20"/>
                    <a:pt x="106" y="19"/>
                    <a:pt x="102" y="19"/>
                  </a:cubicBezTo>
                  <a:cubicBezTo>
                    <a:pt x="100" y="19"/>
                    <a:pt x="99" y="19"/>
                    <a:pt x="98" y="19"/>
                  </a:cubicBezTo>
                  <a:cubicBezTo>
                    <a:pt x="97" y="19"/>
                    <a:pt x="97" y="19"/>
                    <a:pt x="97" y="19"/>
                  </a:cubicBezTo>
                  <a:cubicBezTo>
                    <a:pt x="96" y="19"/>
                    <a:pt x="96" y="19"/>
                    <a:pt x="96" y="19"/>
                  </a:cubicBezTo>
                  <a:cubicBezTo>
                    <a:pt x="95" y="19"/>
                    <a:pt x="95" y="19"/>
                    <a:pt x="96" y="18"/>
                  </a:cubicBezTo>
                  <a:cubicBezTo>
                    <a:pt x="97" y="18"/>
                    <a:pt x="85" y="16"/>
                    <a:pt x="71" y="13"/>
                  </a:cubicBezTo>
                  <a:cubicBezTo>
                    <a:pt x="61" y="11"/>
                    <a:pt x="51" y="8"/>
                    <a:pt x="42" y="6"/>
                  </a:cubicBezTo>
                  <a:cubicBezTo>
                    <a:pt x="34" y="4"/>
                    <a:pt x="12"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sp>
          <p:nvSpPr>
            <p:cNvPr id="209" name="Freeform 201"/>
            <p:cNvSpPr>
              <a:spLocks/>
            </p:cNvSpPr>
            <p:nvPr/>
          </p:nvSpPr>
          <p:spPr bwMode="auto">
            <a:xfrm>
              <a:off x="9645650" y="5387975"/>
              <a:ext cx="280988" cy="19050"/>
            </a:xfrm>
            <a:custGeom>
              <a:avLst/>
              <a:gdLst>
                <a:gd name="T0" fmla="*/ 17 w 104"/>
                <a:gd name="T1" fmla="*/ 0 h 7"/>
                <a:gd name="T2" fmla="*/ 3 w 104"/>
                <a:gd name="T3" fmla="*/ 2 h 7"/>
                <a:gd name="T4" fmla="*/ 40 w 104"/>
                <a:gd name="T5" fmla="*/ 6 h 7"/>
                <a:gd name="T6" fmla="*/ 71 w 104"/>
                <a:gd name="T7" fmla="*/ 7 h 7"/>
                <a:gd name="T8" fmla="*/ 72 w 104"/>
                <a:gd name="T9" fmla="*/ 7 h 7"/>
                <a:gd name="T10" fmla="*/ 91 w 104"/>
                <a:gd name="T11" fmla="*/ 7 h 7"/>
                <a:gd name="T12" fmla="*/ 93 w 104"/>
                <a:gd name="T13" fmla="*/ 7 h 7"/>
                <a:gd name="T14" fmla="*/ 91 w 104"/>
                <a:gd name="T15" fmla="*/ 3 h 7"/>
                <a:gd name="T16" fmla="*/ 34 w 104"/>
                <a:gd name="T17" fmla="*/ 1 h 7"/>
                <a:gd name="T18" fmla="*/ 25 w 104"/>
                <a:gd name="T19" fmla="*/ 0 h 7"/>
                <a:gd name="T20" fmla="*/ 17 w 104"/>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7">
                  <a:moveTo>
                    <a:pt x="17" y="0"/>
                  </a:moveTo>
                  <a:cubicBezTo>
                    <a:pt x="5" y="0"/>
                    <a:pt x="0" y="2"/>
                    <a:pt x="3" y="2"/>
                  </a:cubicBezTo>
                  <a:cubicBezTo>
                    <a:pt x="7" y="2"/>
                    <a:pt x="23" y="5"/>
                    <a:pt x="40" y="6"/>
                  </a:cubicBezTo>
                  <a:cubicBezTo>
                    <a:pt x="52" y="6"/>
                    <a:pt x="64" y="7"/>
                    <a:pt x="71" y="7"/>
                  </a:cubicBezTo>
                  <a:cubicBezTo>
                    <a:pt x="72" y="7"/>
                    <a:pt x="72" y="7"/>
                    <a:pt x="72" y="7"/>
                  </a:cubicBezTo>
                  <a:cubicBezTo>
                    <a:pt x="78" y="7"/>
                    <a:pt x="84" y="7"/>
                    <a:pt x="91" y="7"/>
                  </a:cubicBezTo>
                  <a:cubicBezTo>
                    <a:pt x="92" y="7"/>
                    <a:pt x="93" y="7"/>
                    <a:pt x="93" y="7"/>
                  </a:cubicBezTo>
                  <a:cubicBezTo>
                    <a:pt x="102" y="7"/>
                    <a:pt x="104" y="5"/>
                    <a:pt x="91" y="3"/>
                  </a:cubicBezTo>
                  <a:cubicBezTo>
                    <a:pt x="77" y="1"/>
                    <a:pt x="52" y="2"/>
                    <a:pt x="34" y="1"/>
                  </a:cubicBezTo>
                  <a:cubicBezTo>
                    <a:pt x="31" y="1"/>
                    <a:pt x="28" y="0"/>
                    <a:pt x="25" y="0"/>
                  </a:cubicBezTo>
                  <a:cubicBezTo>
                    <a:pt x="22" y="0"/>
                    <a:pt x="19" y="0"/>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p>
          </p:txBody>
        </p:sp>
      </p:grpSp>
      <p:grpSp>
        <p:nvGrpSpPr>
          <p:cNvPr id="210" name="Group 209"/>
          <p:cNvGrpSpPr/>
          <p:nvPr/>
        </p:nvGrpSpPr>
        <p:grpSpPr>
          <a:xfrm>
            <a:off x="2621230" y="3883941"/>
            <a:ext cx="165731" cy="356063"/>
            <a:chOff x="5670652" y="1738427"/>
            <a:chExt cx="363539" cy="781050"/>
          </a:xfrm>
          <a:solidFill>
            <a:schemeClr val="accent3"/>
          </a:solidFill>
        </p:grpSpPr>
        <p:sp>
          <p:nvSpPr>
            <p:cNvPr id="211" name="Oval 25"/>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solidFill>
                  <a:srgbClr val="404040"/>
                </a:solidFill>
              </a:endParaRPr>
            </a:p>
          </p:txBody>
        </p:sp>
        <p:sp>
          <p:nvSpPr>
            <p:cNvPr id="212" name="Freeform 26"/>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solidFill>
                  <a:srgbClr val="404040"/>
                </a:solidFill>
              </a:endParaRPr>
            </a:p>
          </p:txBody>
        </p:sp>
      </p:grpSp>
      <p:grpSp>
        <p:nvGrpSpPr>
          <p:cNvPr id="213" name="Group 212"/>
          <p:cNvGrpSpPr/>
          <p:nvPr/>
        </p:nvGrpSpPr>
        <p:grpSpPr>
          <a:xfrm>
            <a:off x="3763805" y="4625596"/>
            <a:ext cx="165731" cy="356063"/>
            <a:chOff x="5670652" y="1738427"/>
            <a:chExt cx="363539" cy="781050"/>
          </a:xfrm>
          <a:solidFill>
            <a:schemeClr val="accent2"/>
          </a:solidFill>
        </p:grpSpPr>
        <p:sp>
          <p:nvSpPr>
            <p:cNvPr id="214" name="Oval 25"/>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solidFill>
                  <a:srgbClr val="404040"/>
                </a:solidFill>
              </a:endParaRPr>
            </a:p>
          </p:txBody>
        </p:sp>
        <p:sp>
          <p:nvSpPr>
            <p:cNvPr id="215" name="Freeform 26"/>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solidFill>
                  <a:srgbClr val="404040"/>
                </a:solidFill>
              </a:endParaRPr>
            </a:p>
          </p:txBody>
        </p:sp>
      </p:grpSp>
      <p:grpSp>
        <p:nvGrpSpPr>
          <p:cNvPr id="216" name="Group 215"/>
          <p:cNvGrpSpPr/>
          <p:nvPr/>
        </p:nvGrpSpPr>
        <p:grpSpPr>
          <a:xfrm>
            <a:off x="3956296" y="4727662"/>
            <a:ext cx="165731" cy="356063"/>
            <a:chOff x="5670652" y="1738427"/>
            <a:chExt cx="363539" cy="781050"/>
          </a:xfrm>
          <a:solidFill>
            <a:schemeClr val="accent2"/>
          </a:solidFill>
        </p:grpSpPr>
        <p:sp>
          <p:nvSpPr>
            <p:cNvPr id="217" name="Oval 25"/>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solidFill>
                  <a:srgbClr val="404040"/>
                </a:solidFill>
              </a:endParaRPr>
            </a:p>
          </p:txBody>
        </p:sp>
        <p:sp>
          <p:nvSpPr>
            <p:cNvPr id="218" name="Freeform 26"/>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solidFill>
                  <a:srgbClr val="404040"/>
                </a:solidFill>
              </a:endParaRPr>
            </a:p>
          </p:txBody>
        </p:sp>
      </p:grpSp>
      <p:grpSp>
        <p:nvGrpSpPr>
          <p:cNvPr id="219" name="Group 218"/>
          <p:cNvGrpSpPr/>
          <p:nvPr/>
        </p:nvGrpSpPr>
        <p:grpSpPr>
          <a:xfrm>
            <a:off x="9002720" y="3823574"/>
            <a:ext cx="165731" cy="356063"/>
            <a:chOff x="5670652" y="1738427"/>
            <a:chExt cx="363539" cy="781050"/>
          </a:xfrm>
          <a:solidFill>
            <a:schemeClr val="accent4"/>
          </a:solidFill>
        </p:grpSpPr>
        <p:sp>
          <p:nvSpPr>
            <p:cNvPr id="220" name="Oval 25"/>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solidFill>
                  <a:srgbClr val="404040"/>
                </a:solidFill>
              </a:endParaRPr>
            </a:p>
          </p:txBody>
        </p:sp>
        <p:sp>
          <p:nvSpPr>
            <p:cNvPr id="221" name="Freeform 26"/>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solidFill>
                  <a:srgbClr val="404040"/>
                </a:solidFill>
              </a:endParaRPr>
            </a:p>
          </p:txBody>
        </p:sp>
      </p:grpSp>
      <p:grpSp>
        <p:nvGrpSpPr>
          <p:cNvPr id="222" name="Group 221"/>
          <p:cNvGrpSpPr/>
          <p:nvPr/>
        </p:nvGrpSpPr>
        <p:grpSpPr>
          <a:xfrm>
            <a:off x="2383980" y="3958089"/>
            <a:ext cx="165731" cy="356063"/>
            <a:chOff x="5670652" y="1738427"/>
            <a:chExt cx="363539" cy="781050"/>
          </a:xfrm>
          <a:solidFill>
            <a:schemeClr val="accent3"/>
          </a:solidFill>
        </p:grpSpPr>
        <p:sp>
          <p:nvSpPr>
            <p:cNvPr id="223" name="Oval 25"/>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solidFill>
                  <a:srgbClr val="404040"/>
                </a:solidFill>
              </a:endParaRPr>
            </a:p>
          </p:txBody>
        </p:sp>
        <p:sp>
          <p:nvSpPr>
            <p:cNvPr id="224" name="Freeform 26"/>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solidFill>
                  <a:srgbClr val="404040"/>
                </a:solidFill>
              </a:endParaRPr>
            </a:p>
          </p:txBody>
        </p:sp>
      </p:grpSp>
      <p:grpSp>
        <p:nvGrpSpPr>
          <p:cNvPr id="225" name="Group 224"/>
          <p:cNvGrpSpPr/>
          <p:nvPr/>
        </p:nvGrpSpPr>
        <p:grpSpPr>
          <a:xfrm>
            <a:off x="9280182" y="3793243"/>
            <a:ext cx="165731" cy="356063"/>
            <a:chOff x="5670652" y="1738427"/>
            <a:chExt cx="363539" cy="781050"/>
          </a:xfrm>
          <a:solidFill>
            <a:schemeClr val="accent4"/>
          </a:solidFill>
        </p:grpSpPr>
        <p:sp>
          <p:nvSpPr>
            <p:cNvPr id="226" name="Oval 25"/>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solidFill>
                  <a:srgbClr val="404040"/>
                </a:solidFill>
              </a:endParaRPr>
            </a:p>
          </p:txBody>
        </p:sp>
        <p:sp>
          <p:nvSpPr>
            <p:cNvPr id="227" name="Freeform 26"/>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solidFill>
                  <a:srgbClr val="404040"/>
                </a:solidFill>
              </a:endParaRPr>
            </a:p>
          </p:txBody>
        </p:sp>
      </p:grpSp>
      <p:grpSp>
        <p:nvGrpSpPr>
          <p:cNvPr id="228" name="Group 227"/>
          <p:cNvGrpSpPr/>
          <p:nvPr/>
        </p:nvGrpSpPr>
        <p:grpSpPr>
          <a:xfrm>
            <a:off x="7010524" y="4534876"/>
            <a:ext cx="165731" cy="356063"/>
            <a:chOff x="5670652" y="1738427"/>
            <a:chExt cx="363539" cy="781050"/>
          </a:xfrm>
          <a:solidFill>
            <a:schemeClr val="accent4"/>
          </a:solidFill>
        </p:grpSpPr>
        <p:sp>
          <p:nvSpPr>
            <p:cNvPr id="229" name="Oval 25"/>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solidFill>
                  <a:srgbClr val="404040"/>
                </a:solidFill>
              </a:endParaRPr>
            </a:p>
          </p:txBody>
        </p:sp>
        <p:sp>
          <p:nvSpPr>
            <p:cNvPr id="230" name="Freeform 26"/>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solidFill>
                  <a:srgbClr val="404040"/>
                </a:solidFill>
              </a:endParaRPr>
            </a:p>
          </p:txBody>
        </p:sp>
      </p:grpSp>
      <p:grpSp>
        <p:nvGrpSpPr>
          <p:cNvPr id="231" name="Group 230"/>
          <p:cNvGrpSpPr/>
          <p:nvPr/>
        </p:nvGrpSpPr>
        <p:grpSpPr>
          <a:xfrm>
            <a:off x="7232853" y="4566719"/>
            <a:ext cx="165731" cy="356063"/>
            <a:chOff x="5670652" y="1738427"/>
            <a:chExt cx="363539" cy="781050"/>
          </a:xfrm>
          <a:solidFill>
            <a:schemeClr val="accent4"/>
          </a:solidFill>
        </p:grpSpPr>
        <p:sp>
          <p:nvSpPr>
            <p:cNvPr id="232" name="Oval 25"/>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solidFill>
                  <a:srgbClr val="404040"/>
                </a:solidFill>
              </a:endParaRPr>
            </a:p>
          </p:txBody>
        </p:sp>
        <p:sp>
          <p:nvSpPr>
            <p:cNvPr id="233" name="Freeform 26"/>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solidFill>
                  <a:srgbClr val="404040"/>
                </a:solidFill>
              </a:endParaRPr>
            </a:p>
          </p:txBody>
        </p:sp>
      </p:grpSp>
      <p:grpSp>
        <p:nvGrpSpPr>
          <p:cNvPr id="234" name="Group 233"/>
          <p:cNvGrpSpPr/>
          <p:nvPr/>
        </p:nvGrpSpPr>
        <p:grpSpPr>
          <a:xfrm>
            <a:off x="9516780" y="3866765"/>
            <a:ext cx="165731" cy="356063"/>
            <a:chOff x="5670652" y="1738427"/>
            <a:chExt cx="363539" cy="781050"/>
          </a:xfrm>
          <a:solidFill>
            <a:schemeClr val="accent4"/>
          </a:solidFill>
        </p:grpSpPr>
        <p:sp>
          <p:nvSpPr>
            <p:cNvPr id="235" name="Oval 25"/>
            <p:cNvSpPr>
              <a:spLocks noChangeArrowheads="1"/>
            </p:cNvSpPr>
            <p:nvPr/>
          </p:nvSpPr>
          <p:spPr bwMode="auto">
            <a:xfrm>
              <a:off x="5781760" y="1738427"/>
              <a:ext cx="141288"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solidFill>
                  <a:srgbClr val="404040"/>
                </a:solidFill>
              </a:endParaRPr>
            </a:p>
          </p:txBody>
        </p:sp>
        <p:sp>
          <p:nvSpPr>
            <p:cNvPr id="236" name="Freeform 26"/>
            <p:cNvSpPr>
              <a:spLocks/>
            </p:cNvSpPr>
            <p:nvPr/>
          </p:nvSpPr>
          <p:spPr bwMode="auto">
            <a:xfrm>
              <a:off x="5670652" y="1889240"/>
              <a:ext cx="363539" cy="630237"/>
            </a:xfrm>
            <a:custGeom>
              <a:avLst/>
              <a:gdLst>
                <a:gd name="T0" fmla="*/ 94 w 95"/>
                <a:gd name="T1" fmla="*/ 64 h 167"/>
                <a:gd name="T2" fmla="*/ 80 w 95"/>
                <a:gd name="T3" fmla="*/ 19 h 167"/>
                <a:gd name="T4" fmla="*/ 79 w 95"/>
                <a:gd name="T5" fmla="*/ 18 h 167"/>
                <a:gd name="T6" fmla="*/ 56 w 95"/>
                <a:gd name="T7" fmla="*/ 0 h 167"/>
                <a:gd name="T8" fmla="*/ 49 w 95"/>
                <a:gd name="T9" fmla="*/ 0 h 167"/>
                <a:gd name="T10" fmla="*/ 46 w 95"/>
                <a:gd name="T11" fmla="*/ 0 h 167"/>
                <a:gd name="T12" fmla="*/ 39 w 95"/>
                <a:gd name="T13" fmla="*/ 0 h 167"/>
                <a:gd name="T14" fmla="*/ 16 w 95"/>
                <a:gd name="T15" fmla="*/ 18 h 167"/>
                <a:gd name="T16" fmla="*/ 15 w 95"/>
                <a:gd name="T17" fmla="*/ 19 h 167"/>
                <a:gd name="T18" fmla="*/ 1 w 95"/>
                <a:gd name="T19" fmla="*/ 64 h 167"/>
                <a:gd name="T20" fmla="*/ 5 w 95"/>
                <a:gd name="T21" fmla="*/ 73 h 167"/>
                <a:gd name="T22" fmla="*/ 15 w 95"/>
                <a:gd name="T23" fmla="*/ 69 h 167"/>
                <a:gd name="T24" fmla="*/ 28 w 95"/>
                <a:gd name="T25" fmla="*/ 25 h 167"/>
                <a:gd name="T26" fmla="*/ 32 w 95"/>
                <a:gd name="T27" fmla="*/ 25 h 167"/>
                <a:gd name="T28" fmla="*/ 8 w 95"/>
                <a:gd name="T29" fmla="*/ 100 h 167"/>
                <a:gd name="T30" fmla="*/ 27 w 95"/>
                <a:gd name="T31" fmla="*/ 100 h 167"/>
                <a:gd name="T32" fmla="*/ 27 w 95"/>
                <a:gd name="T33" fmla="*/ 158 h 167"/>
                <a:gd name="T34" fmla="*/ 36 w 95"/>
                <a:gd name="T35" fmla="*/ 167 h 167"/>
                <a:gd name="T36" fmla="*/ 44 w 95"/>
                <a:gd name="T37" fmla="*/ 158 h 167"/>
                <a:gd name="T38" fmla="*/ 44 w 95"/>
                <a:gd name="T39" fmla="*/ 100 h 167"/>
                <a:gd name="T40" fmla="*/ 51 w 95"/>
                <a:gd name="T41" fmla="*/ 100 h 167"/>
                <a:gd name="T42" fmla="*/ 51 w 95"/>
                <a:gd name="T43" fmla="*/ 158 h 167"/>
                <a:gd name="T44" fmla="*/ 59 w 95"/>
                <a:gd name="T45" fmla="*/ 167 h 167"/>
                <a:gd name="T46" fmla="*/ 68 w 95"/>
                <a:gd name="T47" fmla="*/ 158 h 167"/>
                <a:gd name="T48" fmla="*/ 68 w 95"/>
                <a:gd name="T49" fmla="*/ 100 h 167"/>
                <a:gd name="T50" fmla="*/ 87 w 95"/>
                <a:gd name="T51" fmla="*/ 100 h 167"/>
                <a:gd name="T52" fmla="*/ 63 w 95"/>
                <a:gd name="T53" fmla="*/ 25 h 167"/>
                <a:gd name="T54" fmla="*/ 67 w 95"/>
                <a:gd name="T55" fmla="*/ 25 h 167"/>
                <a:gd name="T56" fmla="*/ 80 w 95"/>
                <a:gd name="T57" fmla="*/ 69 h 167"/>
                <a:gd name="T58" fmla="*/ 90 w 95"/>
                <a:gd name="T59" fmla="*/ 73 h 167"/>
                <a:gd name="T60" fmla="*/ 94 w 95"/>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67">
                  <a:moveTo>
                    <a:pt x="94" y="64"/>
                  </a:moveTo>
                  <a:cubicBezTo>
                    <a:pt x="80" y="19"/>
                    <a:pt x="80" y="19"/>
                    <a:pt x="80" y="19"/>
                  </a:cubicBezTo>
                  <a:cubicBezTo>
                    <a:pt x="80" y="19"/>
                    <a:pt x="79" y="18"/>
                    <a:pt x="79" y="18"/>
                  </a:cubicBezTo>
                  <a:cubicBezTo>
                    <a:pt x="74" y="4"/>
                    <a:pt x="61" y="0"/>
                    <a:pt x="56" y="0"/>
                  </a:cubicBezTo>
                  <a:cubicBezTo>
                    <a:pt x="52" y="0"/>
                    <a:pt x="53" y="0"/>
                    <a:pt x="49" y="0"/>
                  </a:cubicBezTo>
                  <a:cubicBezTo>
                    <a:pt x="48" y="0"/>
                    <a:pt x="47" y="0"/>
                    <a:pt x="46" y="0"/>
                  </a:cubicBezTo>
                  <a:cubicBezTo>
                    <a:pt x="42" y="0"/>
                    <a:pt x="43" y="0"/>
                    <a:pt x="39" y="0"/>
                  </a:cubicBezTo>
                  <a:cubicBezTo>
                    <a:pt x="34" y="0"/>
                    <a:pt x="21" y="4"/>
                    <a:pt x="16" y="18"/>
                  </a:cubicBezTo>
                  <a:cubicBezTo>
                    <a:pt x="16" y="18"/>
                    <a:pt x="15" y="19"/>
                    <a:pt x="15" y="19"/>
                  </a:cubicBezTo>
                  <a:cubicBezTo>
                    <a:pt x="1" y="64"/>
                    <a:pt x="1" y="64"/>
                    <a:pt x="1" y="64"/>
                  </a:cubicBezTo>
                  <a:cubicBezTo>
                    <a:pt x="0" y="68"/>
                    <a:pt x="2" y="72"/>
                    <a:pt x="5" y="73"/>
                  </a:cubicBezTo>
                  <a:cubicBezTo>
                    <a:pt x="9" y="74"/>
                    <a:pt x="13" y="72"/>
                    <a:pt x="15" y="69"/>
                  </a:cubicBezTo>
                  <a:cubicBezTo>
                    <a:pt x="28" y="25"/>
                    <a:pt x="28" y="25"/>
                    <a:pt x="28" y="25"/>
                  </a:cubicBezTo>
                  <a:cubicBezTo>
                    <a:pt x="32" y="25"/>
                    <a:pt x="32" y="25"/>
                    <a:pt x="32" y="25"/>
                  </a:cubicBezTo>
                  <a:cubicBezTo>
                    <a:pt x="8" y="100"/>
                    <a:pt x="8" y="100"/>
                    <a:pt x="8" y="100"/>
                  </a:cubicBezTo>
                  <a:cubicBezTo>
                    <a:pt x="27" y="100"/>
                    <a:pt x="27" y="100"/>
                    <a:pt x="27" y="100"/>
                  </a:cubicBezTo>
                  <a:cubicBezTo>
                    <a:pt x="27" y="158"/>
                    <a:pt x="27" y="158"/>
                    <a:pt x="27" y="158"/>
                  </a:cubicBezTo>
                  <a:cubicBezTo>
                    <a:pt x="27" y="163"/>
                    <a:pt x="31" y="167"/>
                    <a:pt x="36" y="167"/>
                  </a:cubicBezTo>
                  <a:cubicBezTo>
                    <a:pt x="41" y="167"/>
                    <a:pt x="44" y="163"/>
                    <a:pt x="44" y="158"/>
                  </a:cubicBezTo>
                  <a:cubicBezTo>
                    <a:pt x="44" y="100"/>
                    <a:pt x="44" y="100"/>
                    <a:pt x="44" y="100"/>
                  </a:cubicBezTo>
                  <a:cubicBezTo>
                    <a:pt x="51" y="100"/>
                    <a:pt x="51" y="100"/>
                    <a:pt x="51" y="100"/>
                  </a:cubicBezTo>
                  <a:cubicBezTo>
                    <a:pt x="51" y="158"/>
                    <a:pt x="51" y="158"/>
                    <a:pt x="51" y="158"/>
                  </a:cubicBezTo>
                  <a:cubicBezTo>
                    <a:pt x="51" y="163"/>
                    <a:pt x="54" y="167"/>
                    <a:pt x="59" y="167"/>
                  </a:cubicBezTo>
                  <a:cubicBezTo>
                    <a:pt x="64" y="167"/>
                    <a:pt x="68" y="163"/>
                    <a:pt x="68" y="158"/>
                  </a:cubicBezTo>
                  <a:cubicBezTo>
                    <a:pt x="68" y="100"/>
                    <a:pt x="68" y="100"/>
                    <a:pt x="68" y="100"/>
                  </a:cubicBezTo>
                  <a:cubicBezTo>
                    <a:pt x="87" y="100"/>
                    <a:pt x="87" y="100"/>
                    <a:pt x="87" y="100"/>
                  </a:cubicBezTo>
                  <a:cubicBezTo>
                    <a:pt x="63" y="25"/>
                    <a:pt x="63" y="25"/>
                    <a:pt x="63" y="25"/>
                  </a:cubicBezTo>
                  <a:cubicBezTo>
                    <a:pt x="67" y="25"/>
                    <a:pt x="67" y="25"/>
                    <a:pt x="67" y="25"/>
                  </a:cubicBezTo>
                  <a:cubicBezTo>
                    <a:pt x="80" y="69"/>
                    <a:pt x="80" y="69"/>
                    <a:pt x="80" y="69"/>
                  </a:cubicBezTo>
                  <a:cubicBezTo>
                    <a:pt x="82" y="72"/>
                    <a:pt x="86" y="74"/>
                    <a:pt x="90" y="73"/>
                  </a:cubicBezTo>
                  <a:cubicBezTo>
                    <a:pt x="93" y="72"/>
                    <a:pt x="95" y="68"/>
                    <a:pt x="94"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327" tIns="36163" rIns="72327" bIns="36163" numCol="1" anchor="t" anchorCtr="0" compatLnSpc="1">
              <a:prstTxWarp prst="textNoShape">
                <a:avLst/>
              </a:prstTxWarp>
            </a:bodyPr>
            <a:lstStyle/>
            <a:p>
              <a:endParaRPr lang="id-ID" sz="1424">
                <a:solidFill>
                  <a:srgbClr val="404040"/>
                </a:solidFill>
              </a:endParaRPr>
            </a:p>
          </p:txBody>
        </p:sp>
      </p:grpSp>
      <p:cxnSp>
        <p:nvCxnSpPr>
          <p:cNvPr id="237" name="Straight Connector 236"/>
          <p:cNvCxnSpPr>
            <a:stCxn id="171" idx="62"/>
          </p:cNvCxnSpPr>
          <p:nvPr/>
        </p:nvCxnSpPr>
        <p:spPr>
          <a:xfrm flipV="1">
            <a:off x="9224046" y="3275682"/>
            <a:ext cx="2763" cy="47443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38" name="TextBox 237"/>
          <p:cNvSpPr txBox="1"/>
          <p:nvPr/>
        </p:nvSpPr>
        <p:spPr>
          <a:xfrm>
            <a:off x="8243359" y="2773787"/>
            <a:ext cx="1865561" cy="481799"/>
          </a:xfrm>
          <a:prstGeom prst="rect">
            <a:avLst/>
          </a:prstGeom>
          <a:noFill/>
        </p:spPr>
        <p:txBody>
          <a:bodyPr wrap="square" rtlCol="0">
            <a:spAutoFit/>
          </a:bodyPr>
          <a:lstStyle/>
          <a:p>
            <a:pPr algn="ctr"/>
            <a:r>
              <a:rPr lang="en-US" sz="2531" dirty="0">
                <a:solidFill>
                  <a:schemeClr val="tx2">
                    <a:lumMod val="50000"/>
                  </a:schemeClr>
                </a:solidFill>
                <a:latin typeface="Bebas Neue" panose="020B0606020202050201" pitchFamily="34" charset="0"/>
              </a:rPr>
              <a:t>ASIA</a:t>
            </a:r>
          </a:p>
        </p:txBody>
      </p:sp>
      <p:cxnSp>
        <p:nvCxnSpPr>
          <p:cNvPr id="239" name="Straight Connector 238"/>
          <p:cNvCxnSpPr>
            <a:stCxn id="171" idx="26"/>
          </p:cNvCxnSpPr>
          <p:nvPr/>
        </p:nvCxnSpPr>
        <p:spPr>
          <a:xfrm flipH="1" flipV="1">
            <a:off x="7125587" y="3512897"/>
            <a:ext cx="20559" cy="973041"/>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40" name="TextBox 239"/>
          <p:cNvSpPr txBox="1"/>
          <p:nvPr/>
        </p:nvSpPr>
        <p:spPr>
          <a:xfrm>
            <a:off x="6192806" y="2994932"/>
            <a:ext cx="1865561" cy="481799"/>
          </a:xfrm>
          <a:prstGeom prst="rect">
            <a:avLst/>
          </a:prstGeom>
          <a:noFill/>
        </p:spPr>
        <p:txBody>
          <a:bodyPr wrap="square" rtlCol="0">
            <a:spAutoFit/>
          </a:bodyPr>
          <a:lstStyle/>
          <a:p>
            <a:pPr algn="ctr"/>
            <a:r>
              <a:rPr lang="en-US" sz="2531" dirty="0">
                <a:solidFill>
                  <a:schemeClr val="tx2">
                    <a:lumMod val="50000"/>
                  </a:schemeClr>
                </a:solidFill>
                <a:latin typeface="Bebas Neue" panose="020B0606020202050201" pitchFamily="34" charset="0"/>
              </a:rPr>
              <a:t>AFRICA</a:t>
            </a:r>
          </a:p>
        </p:txBody>
      </p:sp>
      <p:cxnSp>
        <p:nvCxnSpPr>
          <p:cNvPr id="241" name="Straight Connector 240"/>
          <p:cNvCxnSpPr>
            <a:stCxn id="218" idx="9"/>
          </p:cNvCxnSpPr>
          <p:nvPr/>
        </p:nvCxnSpPr>
        <p:spPr>
          <a:xfrm flipV="1">
            <a:off x="3958041" y="3275682"/>
            <a:ext cx="3424" cy="16308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42" name="TextBox 241"/>
          <p:cNvSpPr txBox="1"/>
          <p:nvPr/>
        </p:nvSpPr>
        <p:spPr>
          <a:xfrm>
            <a:off x="3092254" y="2754994"/>
            <a:ext cx="1865561" cy="871264"/>
          </a:xfrm>
          <a:prstGeom prst="rect">
            <a:avLst/>
          </a:prstGeom>
          <a:noFill/>
        </p:spPr>
        <p:txBody>
          <a:bodyPr wrap="square" rtlCol="0">
            <a:spAutoFit/>
          </a:bodyPr>
          <a:lstStyle/>
          <a:p>
            <a:pPr algn="ctr"/>
            <a:r>
              <a:rPr lang="en-US" sz="2531" dirty="0">
                <a:solidFill>
                  <a:schemeClr val="tx2">
                    <a:lumMod val="50000"/>
                  </a:schemeClr>
                </a:solidFill>
                <a:latin typeface="Bebas Neue" panose="020B0606020202050201" pitchFamily="34" charset="0"/>
              </a:rPr>
              <a:t>SOUTH AMERICA</a:t>
            </a:r>
          </a:p>
        </p:txBody>
      </p:sp>
      <p:cxnSp>
        <p:nvCxnSpPr>
          <p:cNvPr id="243" name="Straight Connector 242"/>
          <p:cNvCxnSpPr/>
          <p:nvPr/>
        </p:nvCxnSpPr>
        <p:spPr>
          <a:xfrm flipV="1">
            <a:off x="2549711" y="2754995"/>
            <a:ext cx="0" cy="1172680"/>
          </a:xfrm>
          <a:prstGeom prst="line">
            <a:avLst/>
          </a:prstGeom>
        </p:spPr>
        <p:style>
          <a:lnRef idx="1">
            <a:schemeClr val="accent1"/>
          </a:lnRef>
          <a:fillRef idx="0">
            <a:schemeClr val="accent1"/>
          </a:fillRef>
          <a:effectRef idx="0">
            <a:schemeClr val="accent1"/>
          </a:effectRef>
          <a:fontRef idx="minor">
            <a:schemeClr val="tx1"/>
          </a:fontRef>
        </p:style>
      </p:cxnSp>
      <p:sp>
        <p:nvSpPr>
          <p:cNvPr id="244" name="TextBox 243"/>
          <p:cNvSpPr txBox="1"/>
          <p:nvPr/>
        </p:nvSpPr>
        <p:spPr>
          <a:xfrm>
            <a:off x="1638086" y="2280685"/>
            <a:ext cx="1865561" cy="871264"/>
          </a:xfrm>
          <a:prstGeom prst="rect">
            <a:avLst/>
          </a:prstGeom>
          <a:noFill/>
        </p:spPr>
        <p:txBody>
          <a:bodyPr wrap="square" rtlCol="0">
            <a:spAutoFit/>
          </a:bodyPr>
          <a:lstStyle/>
          <a:p>
            <a:pPr algn="ctr"/>
            <a:r>
              <a:rPr lang="en-US" sz="2531" dirty="0">
                <a:solidFill>
                  <a:schemeClr val="tx2">
                    <a:lumMod val="50000"/>
                  </a:schemeClr>
                </a:solidFill>
                <a:latin typeface="Bebas Neue" panose="020B0606020202050201" pitchFamily="34" charset="0"/>
              </a:rPr>
              <a:t>NORTH AMERICA</a:t>
            </a:r>
          </a:p>
        </p:txBody>
      </p:sp>
      <p:sp>
        <p:nvSpPr>
          <p:cNvPr id="245" name="矩形 244"/>
          <p:cNvSpPr/>
          <p:nvPr/>
        </p:nvSpPr>
        <p:spPr>
          <a:xfrm>
            <a:off x="311169" y="448147"/>
            <a:ext cx="573895" cy="553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46" name="矩形 245"/>
          <p:cNvSpPr/>
          <p:nvPr/>
        </p:nvSpPr>
        <p:spPr>
          <a:xfrm>
            <a:off x="165023" y="198"/>
            <a:ext cx="538090" cy="838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47" name="文本框 246"/>
          <p:cNvSpPr txBox="1"/>
          <p:nvPr/>
        </p:nvSpPr>
        <p:spPr>
          <a:xfrm>
            <a:off x="1048046" y="482886"/>
            <a:ext cx="3077766" cy="369204"/>
          </a:xfrm>
          <a:prstGeom prst="rect">
            <a:avLst/>
          </a:prstGeom>
          <a:noFill/>
        </p:spPr>
        <p:txBody>
          <a:bodyPr wrap="none" lIns="0" tIns="0" rIns="0" bIns="0" rtlCol="0">
            <a:spAutoFit/>
          </a:bodyPr>
          <a:lstStyle/>
          <a:p>
            <a:pPr defTabSz="964149"/>
            <a:r>
              <a:rPr lang="zh-CN" altLang="en-US" sz="2399"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248" name="文本框 247"/>
          <p:cNvSpPr txBox="1"/>
          <p:nvPr/>
        </p:nvSpPr>
        <p:spPr>
          <a:xfrm>
            <a:off x="1048046" y="815443"/>
            <a:ext cx="2157898" cy="184666"/>
          </a:xfrm>
          <a:prstGeom prst="rect">
            <a:avLst/>
          </a:prstGeom>
          <a:noFill/>
        </p:spPr>
        <p:txBody>
          <a:bodyPr wrap="none" lIns="0" tIns="0" rIns="0" bIns="0" rtlCol="0">
            <a:spAutoFit/>
          </a:bodyPr>
          <a:lstStyle/>
          <a:p>
            <a:pPr defTabSz="964149"/>
            <a:r>
              <a:rPr lang="en-US" altLang="zh-CN" sz="12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mn-lt"/>
              </a:rPr>
              <a:t>ADD RELATED TITLE WORDS</a:t>
            </a:r>
            <a:endParaRPr lang="zh-CN" altLang="en-US" sz="12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mn-lt"/>
            </a:endParaRPr>
          </a:p>
        </p:txBody>
      </p:sp>
    </p:spTree>
    <p:extLst>
      <p:ext uri="{BB962C8B-B14F-4D97-AF65-F5344CB8AC3E}">
        <p14:creationId xmlns:p14="http://schemas.microsoft.com/office/powerpoint/2010/main" val="2520891698"/>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1813564" y="1512448"/>
            <a:ext cx="4333687" cy="3769365"/>
          </a:xfrm>
          <a:prstGeom prst="rect">
            <a:avLst/>
          </a:prstGeom>
          <a:noFill/>
          <a:effectLst/>
        </p:spPr>
        <p:txBody>
          <a:bodyPr wrap="none" rtlCol="0">
            <a:spAutoFit/>
          </a:bodyPr>
          <a:lstStyle/>
          <a:p>
            <a:r>
              <a:rPr lang="en-US" altLang="zh-CN" sz="7198" b="1">
                <a:solidFill>
                  <a:schemeClr val="accent4"/>
                </a:solidFill>
                <a:latin typeface="Arial" panose="020B0604020202020204" pitchFamily="34" charset="0"/>
                <a:ea typeface="微软雅黑" panose="020B0503020204020204" pitchFamily="34" charset="-122"/>
                <a:sym typeface="Arial" panose="020B0604020202020204" pitchFamily="34" charset="0"/>
              </a:rPr>
              <a:t>PART</a:t>
            </a:r>
            <a:r>
              <a:rPr lang="en-US" altLang="zh-CN" sz="23894" b="1">
                <a:solidFill>
                  <a:schemeClr val="accent4"/>
                </a:solidFill>
                <a:latin typeface="Arial" panose="020B0604020202020204" pitchFamily="34" charset="0"/>
                <a:ea typeface="微软雅黑" panose="020B0503020204020204" pitchFamily="34" charset="-122"/>
                <a:sym typeface="Arial" panose="020B0604020202020204" pitchFamily="34" charset="0"/>
              </a:rPr>
              <a:t>4</a:t>
            </a:r>
            <a:endParaRPr lang="zh-CN" altLang="en-US" sz="23894" b="1">
              <a:solidFill>
                <a:schemeClr val="accent4"/>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6009978" y="2752537"/>
            <a:ext cx="4955403" cy="1015663"/>
          </a:xfrm>
          <a:prstGeom prst="rect">
            <a:avLst/>
          </a:prstGeom>
          <a:noFill/>
        </p:spPr>
        <p:txBody>
          <a:bodyPr wrap="square" rtlCol="0">
            <a:spAutoFit/>
          </a:bodyPr>
          <a:lstStyle/>
          <a:p>
            <a:r>
              <a:rPr lang="zh-CN" altLang="en-US" sz="6000" b="1">
                <a:solidFill>
                  <a:schemeClr val="accent4"/>
                </a:solidFill>
                <a:latin typeface="Arial" panose="020B0604020202020204" pitchFamily="34" charset="0"/>
                <a:ea typeface="微软雅黑" panose="020B0503020204020204" pitchFamily="34" charset="-122"/>
                <a:sym typeface="Arial" panose="020B0604020202020204" pitchFamily="34" charset="0"/>
              </a:rPr>
              <a:t>明年工作计划</a:t>
            </a:r>
          </a:p>
        </p:txBody>
      </p:sp>
      <p:sp>
        <p:nvSpPr>
          <p:cNvPr id="40" name="TextBox 39"/>
          <p:cNvSpPr txBox="1"/>
          <p:nvPr/>
        </p:nvSpPr>
        <p:spPr>
          <a:xfrm>
            <a:off x="6029282" y="3872331"/>
            <a:ext cx="1597232" cy="369332"/>
          </a:xfrm>
          <a:prstGeom prst="rect">
            <a:avLst/>
          </a:prstGeom>
          <a:noFill/>
        </p:spPr>
        <p:txBody>
          <a:bodyPr wrap="none" rtlCol="0">
            <a:spAutoFit/>
          </a:bodyPr>
          <a:lstStyle/>
          <a:p>
            <a:pPr marL="484768" indent="-484768">
              <a:buFont typeface="Wingdings" pitchFamily="2" charset="2"/>
              <a:buChar char="Ø"/>
            </a:pPr>
            <a:r>
              <a:rPr lang="zh-CN" altLang="en-US">
                <a:solidFill>
                  <a:schemeClr val="accent4"/>
                </a:solidFill>
                <a:latin typeface="Arial" panose="020B0604020202020204" pitchFamily="34" charset="0"/>
                <a:ea typeface="微软雅黑" panose="020B0503020204020204" pitchFamily="34" charset="-122"/>
                <a:sym typeface="Arial" panose="020B0604020202020204" pitchFamily="34" charset="0"/>
              </a:rPr>
              <a:t>工作概述</a:t>
            </a:r>
          </a:p>
        </p:txBody>
      </p:sp>
      <p:sp>
        <p:nvSpPr>
          <p:cNvPr id="41" name="TextBox 40"/>
          <p:cNvSpPr txBox="1"/>
          <p:nvPr/>
        </p:nvSpPr>
        <p:spPr>
          <a:xfrm>
            <a:off x="8700594" y="3872331"/>
            <a:ext cx="2058897" cy="369332"/>
          </a:xfrm>
          <a:prstGeom prst="rect">
            <a:avLst/>
          </a:prstGeom>
          <a:noFill/>
        </p:spPr>
        <p:txBody>
          <a:bodyPr wrap="none" rtlCol="0">
            <a:spAutoFit/>
          </a:bodyPr>
          <a:lstStyle/>
          <a:p>
            <a:pPr marL="484768" indent="-484768">
              <a:buFont typeface="Wingdings" pitchFamily="2" charset="2"/>
              <a:buChar char="Ø"/>
            </a:pPr>
            <a:r>
              <a:rPr lang="zh-CN" altLang="en-US">
                <a:solidFill>
                  <a:schemeClr val="accent4"/>
                </a:solidFill>
                <a:latin typeface="Arial" panose="020B0604020202020204" pitchFamily="34" charset="0"/>
                <a:ea typeface="微软雅黑" panose="020B0503020204020204" pitchFamily="34" charset="-122"/>
                <a:sym typeface="Arial" panose="020B0604020202020204" pitchFamily="34" charset="0"/>
              </a:rPr>
              <a:t>具体工作明细</a:t>
            </a:r>
          </a:p>
        </p:txBody>
      </p:sp>
      <p:sp>
        <p:nvSpPr>
          <p:cNvPr id="12" name="TextBox 11"/>
          <p:cNvSpPr txBox="1"/>
          <p:nvPr/>
        </p:nvSpPr>
        <p:spPr>
          <a:xfrm>
            <a:off x="6029278" y="4259538"/>
            <a:ext cx="2058897" cy="369332"/>
          </a:xfrm>
          <a:prstGeom prst="rect">
            <a:avLst/>
          </a:prstGeom>
          <a:noFill/>
        </p:spPr>
        <p:txBody>
          <a:bodyPr wrap="none" rtlCol="0">
            <a:spAutoFit/>
          </a:bodyPr>
          <a:lstStyle/>
          <a:p>
            <a:pPr marL="484768" indent="-484768">
              <a:buFont typeface="Wingdings" pitchFamily="2" charset="2"/>
              <a:buChar char="Ø"/>
            </a:pPr>
            <a:r>
              <a:rPr lang="zh-CN" altLang="en-US">
                <a:solidFill>
                  <a:schemeClr val="accent4"/>
                </a:solidFill>
                <a:latin typeface="Arial" panose="020B0604020202020204" pitchFamily="34" charset="0"/>
                <a:ea typeface="微软雅黑" panose="020B0503020204020204" pitchFamily="34" charset="-122"/>
                <a:sym typeface="Arial" panose="020B0604020202020204" pitchFamily="34" charset="0"/>
              </a:rPr>
              <a:t>重点工作回顾</a:t>
            </a:r>
          </a:p>
        </p:txBody>
      </p:sp>
      <p:sp>
        <p:nvSpPr>
          <p:cNvPr id="13" name="TextBox 12"/>
          <p:cNvSpPr txBox="1"/>
          <p:nvPr/>
        </p:nvSpPr>
        <p:spPr>
          <a:xfrm>
            <a:off x="8700594" y="4259538"/>
            <a:ext cx="2058897" cy="369332"/>
          </a:xfrm>
          <a:prstGeom prst="rect">
            <a:avLst/>
          </a:prstGeom>
          <a:noFill/>
        </p:spPr>
        <p:txBody>
          <a:bodyPr wrap="none" rtlCol="0">
            <a:spAutoFit/>
          </a:bodyPr>
          <a:lstStyle/>
          <a:p>
            <a:pPr marL="484768" indent="-484768">
              <a:buFont typeface="Wingdings" pitchFamily="2" charset="2"/>
              <a:buChar char="Ø"/>
            </a:pPr>
            <a:r>
              <a:rPr lang="zh-CN" altLang="en-US">
                <a:solidFill>
                  <a:schemeClr val="accent4"/>
                </a:solidFill>
                <a:latin typeface="Arial" panose="020B0604020202020204" pitchFamily="34" charset="0"/>
                <a:ea typeface="微软雅黑" panose="020B0503020204020204" pitchFamily="34" charset="-122"/>
                <a:sym typeface="Arial" panose="020B0604020202020204" pitchFamily="34" charset="0"/>
              </a:rPr>
              <a:t>五项工作概述</a:t>
            </a:r>
          </a:p>
        </p:txBody>
      </p:sp>
    </p:spTree>
    <p:extLst>
      <p:ext uri="{BB962C8B-B14F-4D97-AF65-F5344CB8AC3E}">
        <p14:creationId xmlns:p14="http://schemas.microsoft.com/office/powerpoint/2010/main" val="2569987805"/>
      </p:ext>
    </p:extLst>
  </p:cSld>
  <p:clrMapOvr>
    <a:masterClrMapping/>
  </p:clrMapOvr>
  <p:transition spd="slow" advTm="0">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12" presetClass="entr" presetSubtype="4" fill="hold" grpId="0" nodeType="afterEffect">
                                  <p:stCondLst>
                                    <p:cond delay="0"/>
                                  </p:stCondLst>
                                  <p:iterate type="lt">
                                    <p:tmPct val="10000"/>
                                  </p:iterate>
                                  <p:childTnLst>
                                    <p:set>
                                      <p:cBhvr>
                                        <p:cTn id="12" dur="1" fill="hold">
                                          <p:stCondLst>
                                            <p:cond delay="0"/>
                                          </p:stCondLst>
                                        </p:cTn>
                                        <p:tgtEl>
                                          <p:spTgt spid="39"/>
                                        </p:tgtEl>
                                        <p:attrNameLst>
                                          <p:attrName>style.visibility</p:attrName>
                                        </p:attrNameLst>
                                      </p:cBhvr>
                                      <p:to>
                                        <p:strVal val="visible"/>
                                      </p:to>
                                    </p:set>
                                    <p:anim calcmode="lin" valueType="num">
                                      <p:cBhvr additive="base">
                                        <p:cTn id="13" dur="500"/>
                                        <p:tgtEl>
                                          <p:spTgt spid="39"/>
                                        </p:tgtEl>
                                        <p:attrNameLst>
                                          <p:attrName>ppt_y</p:attrName>
                                        </p:attrNameLst>
                                      </p:cBhvr>
                                      <p:tavLst>
                                        <p:tav tm="0">
                                          <p:val>
                                            <p:strVal val="#ppt_y+#ppt_h*1.125000"/>
                                          </p:val>
                                        </p:tav>
                                        <p:tav tm="100000">
                                          <p:val>
                                            <p:strVal val="#ppt_y"/>
                                          </p:val>
                                        </p:tav>
                                      </p:tavLst>
                                    </p:anim>
                                    <p:animEffect transition="in" filter="wipe(up)">
                                      <p:cBhvr>
                                        <p:cTn id="14" dur="500"/>
                                        <p:tgtEl>
                                          <p:spTgt spid="39"/>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9" grpId="0"/>
      <p:bldP spid="40" grpId="0"/>
      <p:bldP spid="41"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3" y="1891628"/>
            <a:ext cx="5681516" cy="22786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69"/>
          <p:cNvSpPr>
            <a:spLocks noChangeArrowheads="1"/>
          </p:cNvSpPr>
          <p:nvPr/>
        </p:nvSpPr>
        <p:spPr bwMode="auto">
          <a:xfrm>
            <a:off x="7858344" y="1343605"/>
            <a:ext cx="25135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smtClean="0">
                <a:solidFill>
                  <a:schemeClr val="accent1"/>
                </a:solidFill>
                <a:latin typeface="Arial" panose="020B0604020202020204" pitchFamily="34" charset="0"/>
                <a:ea typeface="微软雅黑" pitchFamily="34" charset="-122"/>
                <a:sym typeface="Arial" panose="020B0604020202020204" pitchFamily="34" charset="0"/>
              </a:rPr>
              <a:t>安装的简单使用</a:t>
            </a:r>
            <a:endParaRPr lang="en-US" altLang="zh-CN" sz="2800" b="1">
              <a:solidFill>
                <a:schemeClr val="accent1"/>
              </a:solidFill>
              <a:latin typeface="Arial" panose="020B0604020202020204" pitchFamily="34" charset="0"/>
              <a:ea typeface="微软雅黑" pitchFamily="34" charset="-122"/>
              <a:sym typeface="Arial" panose="020B0604020202020204" pitchFamily="34" charset="0"/>
            </a:endParaRPr>
          </a:p>
        </p:txBody>
      </p:sp>
      <p:sp>
        <p:nvSpPr>
          <p:cNvPr id="7" name="TextBox 72"/>
          <p:cNvSpPr>
            <a:spLocks noChangeArrowheads="1"/>
          </p:cNvSpPr>
          <p:nvPr/>
        </p:nvSpPr>
        <p:spPr bwMode="auto">
          <a:xfrm>
            <a:off x="2975028" y="3311748"/>
            <a:ext cx="2330766" cy="738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4799"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32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Box 73"/>
          <p:cNvSpPr>
            <a:spLocks noChangeArrowheads="1"/>
          </p:cNvSpPr>
          <p:nvPr/>
        </p:nvSpPr>
        <p:spPr bwMode="auto">
          <a:xfrm>
            <a:off x="3011897" y="2042570"/>
            <a:ext cx="2257028" cy="1354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8799" b="1">
                <a:solidFill>
                  <a:schemeClr val="bg1"/>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7999">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直接连接符 74"/>
          <p:cNvSpPr>
            <a:spLocks noChangeShapeType="1"/>
          </p:cNvSpPr>
          <p:nvPr/>
        </p:nvSpPr>
        <p:spPr bwMode="auto">
          <a:xfrm>
            <a:off x="7289602" y="1353272"/>
            <a:ext cx="0" cy="3953897"/>
          </a:xfrm>
          <a:prstGeom prst="line">
            <a:avLst/>
          </a:prstGeom>
          <a:noFill/>
          <a:ln w="12700" cap="flat" cmpd="sng">
            <a:solidFill>
              <a:srgbClr val="7F7F7F"/>
            </a:solidFill>
            <a:round/>
            <a:headEnd/>
            <a:tailEnd/>
          </a:ln>
          <a:extLst>
            <a:ext uri="{909E8E84-426E-40DD-AFC4-6F175D3DCCD1}">
              <a14:hiddenFill xmlns:a14="http://schemas.microsoft.com/office/drawing/2010/main">
                <a:noFill/>
              </a14:hiddenFill>
            </a:ext>
          </a:extLst>
        </p:spPr>
        <p:txBody>
          <a:bodyPr/>
          <a:lstStyle/>
          <a:p>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19" name="TextBox 69"/>
          <p:cNvSpPr>
            <a:spLocks noChangeArrowheads="1"/>
          </p:cNvSpPr>
          <p:nvPr/>
        </p:nvSpPr>
        <p:spPr bwMode="auto">
          <a:xfrm>
            <a:off x="7879209" y="1949691"/>
            <a:ext cx="25135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smtClean="0">
                <a:solidFill>
                  <a:schemeClr val="accent2"/>
                </a:solidFill>
                <a:latin typeface="Arial" panose="020B0604020202020204" pitchFamily="34" charset="0"/>
                <a:ea typeface="微软雅黑" pitchFamily="34" charset="-122"/>
                <a:sym typeface="Arial" panose="020B0604020202020204" pitchFamily="34" charset="0"/>
              </a:rPr>
              <a:t>模板语法及指令</a:t>
            </a:r>
            <a:endParaRPr lang="en-US" altLang="zh-CN" sz="2800" b="1" smtClean="0">
              <a:solidFill>
                <a:schemeClr val="accent2"/>
              </a:solidFill>
              <a:latin typeface="Arial" panose="020B0604020202020204" pitchFamily="34" charset="0"/>
              <a:ea typeface="微软雅黑" pitchFamily="34" charset="-122"/>
              <a:sym typeface="Arial" panose="020B0604020202020204" pitchFamily="34" charset="0"/>
            </a:endParaRPr>
          </a:p>
        </p:txBody>
      </p:sp>
      <p:sp>
        <p:nvSpPr>
          <p:cNvPr id="20" name="TextBox 69"/>
          <p:cNvSpPr>
            <a:spLocks noChangeArrowheads="1"/>
          </p:cNvSpPr>
          <p:nvPr/>
        </p:nvSpPr>
        <p:spPr bwMode="auto">
          <a:xfrm>
            <a:off x="7879208" y="2565253"/>
            <a:ext cx="143629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smtClean="0">
                <a:solidFill>
                  <a:schemeClr val="accent3"/>
                </a:solidFill>
                <a:latin typeface="Arial" panose="020B0604020202020204" pitchFamily="34" charset="0"/>
                <a:ea typeface="微软雅黑" pitchFamily="34" charset="-122"/>
                <a:sym typeface="Arial" panose="020B0604020202020204" pitchFamily="34" charset="0"/>
              </a:rPr>
              <a:t>计算属性</a:t>
            </a:r>
            <a:endParaRPr lang="en-US" altLang="zh-CN" sz="2800" b="1" smtClean="0">
              <a:solidFill>
                <a:schemeClr val="accent3"/>
              </a:solidFill>
              <a:latin typeface="Arial" panose="020B0604020202020204" pitchFamily="34" charset="0"/>
              <a:ea typeface="微软雅黑" pitchFamily="34" charset="-122"/>
              <a:sym typeface="Arial" panose="020B0604020202020204" pitchFamily="34" charset="0"/>
            </a:endParaRPr>
          </a:p>
        </p:txBody>
      </p:sp>
      <p:sp>
        <p:nvSpPr>
          <p:cNvPr id="21" name="TextBox 69"/>
          <p:cNvSpPr>
            <a:spLocks noChangeArrowheads="1"/>
          </p:cNvSpPr>
          <p:nvPr/>
        </p:nvSpPr>
        <p:spPr bwMode="auto">
          <a:xfrm>
            <a:off x="7858344" y="3242297"/>
            <a:ext cx="143629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smtClean="0">
                <a:solidFill>
                  <a:schemeClr val="accent4"/>
                </a:solidFill>
                <a:latin typeface="Arial" panose="020B0604020202020204" pitchFamily="34" charset="0"/>
                <a:ea typeface="微软雅黑" pitchFamily="34" charset="-122"/>
                <a:sym typeface="Arial" panose="020B0604020202020204" pitchFamily="34" charset="0"/>
              </a:rPr>
              <a:t>生命周期</a:t>
            </a:r>
            <a:endParaRPr lang="en-US" altLang="zh-CN" sz="2800" b="1" smtClean="0">
              <a:solidFill>
                <a:schemeClr val="accent4"/>
              </a:solidFill>
              <a:latin typeface="Arial" panose="020B0604020202020204" pitchFamily="34" charset="0"/>
              <a:ea typeface="微软雅黑" pitchFamily="34" charset="-122"/>
              <a:sym typeface="Arial" panose="020B0604020202020204" pitchFamily="34" charset="0"/>
            </a:endParaRPr>
          </a:p>
        </p:txBody>
      </p:sp>
      <p:sp>
        <p:nvSpPr>
          <p:cNvPr id="10" name="TextBox 69"/>
          <p:cNvSpPr>
            <a:spLocks noChangeArrowheads="1"/>
          </p:cNvSpPr>
          <p:nvPr/>
        </p:nvSpPr>
        <p:spPr bwMode="auto">
          <a:xfrm>
            <a:off x="7858344" y="3936817"/>
            <a:ext cx="215443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smtClean="0">
                <a:solidFill>
                  <a:schemeClr val="accent3"/>
                </a:solidFill>
                <a:latin typeface="Arial" panose="020B0604020202020204" pitchFamily="34" charset="0"/>
                <a:ea typeface="微软雅黑" pitchFamily="34" charset="-122"/>
                <a:sym typeface="Arial" panose="020B0604020202020204" pitchFamily="34" charset="0"/>
              </a:rPr>
              <a:t>条件判断渲染</a:t>
            </a:r>
            <a:endParaRPr lang="en-US" altLang="zh-CN" sz="2800" b="1" smtClean="0">
              <a:solidFill>
                <a:schemeClr val="accent3"/>
              </a:solidFill>
              <a:latin typeface="Arial" panose="020B0604020202020204" pitchFamily="34" charset="0"/>
              <a:ea typeface="微软雅黑" pitchFamily="34" charset="-122"/>
              <a:sym typeface="Arial" panose="020B0604020202020204" pitchFamily="34" charset="0"/>
            </a:endParaRPr>
          </a:p>
        </p:txBody>
      </p:sp>
      <p:sp>
        <p:nvSpPr>
          <p:cNvPr id="11" name="TextBox 69"/>
          <p:cNvSpPr>
            <a:spLocks noChangeArrowheads="1"/>
          </p:cNvSpPr>
          <p:nvPr/>
        </p:nvSpPr>
        <p:spPr bwMode="auto">
          <a:xfrm>
            <a:off x="7879207" y="4769614"/>
            <a:ext cx="215443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800" b="1" smtClean="0">
                <a:solidFill>
                  <a:schemeClr val="accent4"/>
                </a:solidFill>
                <a:latin typeface="Arial" panose="020B0604020202020204" pitchFamily="34" charset="0"/>
                <a:ea typeface="微软雅黑" pitchFamily="34" charset="-122"/>
                <a:sym typeface="Arial" panose="020B0604020202020204" pitchFamily="34" charset="0"/>
              </a:rPr>
              <a:t>循环列表渲染</a:t>
            </a:r>
            <a:endParaRPr lang="en-US" altLang="zh-CN" sz="2800" b="1" smtClean="0">
              <a:solidFill>
                <a:schemeClr val="accent4"/>
              </a:solidFill>
              <a:latin typeface="Arial" panose="020B0604020202020204" pitchFamily="34" charset="0"/>
              <a:ea typeface="微软雅黑" pitchFamily="34" charset="-122"/>
              <a:sym typeface="Arial" panose="020B0604020202020204" pitchFamily="34" charset="0"/>
            </a:endParaRPr>
          </a:p>
        </p:txBody>
      </p:sp>
      <p:sp>
        <p:nvSpPr>
          <p:cNvPr id="14" name="TextBox 69"/>
          <p:cNvSpPr>
            <a:spLocks noChangeArrowheads="1"/>
          </p:cNvSpPr>
          <p:nvPr/>
        </p:nvSpPr>
        <p:spPr bwMode="auto">
          <a:xfrm>
            <a:off x="7879207" y="5708499"/>
            <a:ext cx="179856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smtClean="0">
                <a:solidFill>
                  <a:schemeClr val="accent4"/>
                </a:solidFill>
                <a:latin typeface="Arial" panose="020B0604020202020204" pitchFamily="34" charset="0"/>
                <a:ea typeface="微软雅黑" pitchFamily="34" charset="-122"/>
                <a:sym typeface="Arial" panose="020B0604020202020204" pitchFamily="34" charset="0"/>
              </a:rPr>
              <a:t>Ankaa</a:t>
            </a:r>
            <a:r>
              <a:rPr lang="zh-CN" altLang="en-US" sz="2800" b="1" smtClean="0">
                <a:solidFill>
                  <a:schemeClr val="accent4"/>
                </a:solidFill>
                <a:latin typeface="Arial" panose="020B0604020202020204" pitchFamily="34" charset="0"/>
                <a:ea typeface="微软雅黑" pitchFamily="34" charset="-122"/>
                <a:sym typeface="Arial" panose="020B0604020202020204" pitchFamily="34" charset="0"/>
              </a:rPr>
              <a:t>平台</a:t>
            </a:r>
            <a:endParaRPr lang="en-US" altLang="zh-CN" sz="2800" b="1" smtClean="0">
              <a:solidFill>
                <a:schemeClr val="accent4"/>
              </a:solidFill>
              <a:latin typeface="Arial" panose="020B0604020202020204" pitchFamily="34" charset="0"/>
              <a:ea typeface="微软雅黑" pitchFamily="34" charset="-122"/>
              <a:sym typeface="Arial" panose="020B0604020202020204" pitchFamily="34" charset="0"/>
            </a:endParaRPr>
          </a:p>
        </p:txBody>
      </p:sp>
    </p:spTree>
    <p:extLst>
      <p:ext uri="{BB962C8B-B14F-4D97-AF65-F5344CB8AC3E}">
        <p14:creationId xmlns:p14="http://schemas.microsoft.com/office/powerpoint/2010/main" val="352775043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1000" fill="hold"/>
                                        <p:tgtEl>
                                          <p:spTgt spid="4"/>
                                        </p:tgtEl>
                                        <p:attrNameLst>
                                          <p:attrName>ppt_x</p:attrName>
                                        </p:attrNameLst>
                                      </p:cBhvr>
                                      <p:tavLst>
                                        <p:tav tm="0">
                                          <p:val>
                                            <p:strVal val="1+#ppt_w/2"/>
                                          </p:val>
                                        </p:tav>
                                        <p:tav tm="100000">
                                          <p:val>
                                            <p:strVal val="#ppt_x"/>
                                          </p:val>
                                        </p:tav>
                                      </p:tavLst>
                                    </p:anim>
                                    <p:anim calcmode="lin" valueType="num">
                                      <p:cBhvr additive="base">
                                        <p:cTn id="29"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1000" fill="hold"/>
                                        <p:tgtEl>
                                          <p:spTgt spid="19"/>
                                        </p:tgtEl>
                                        <p:attrNameLst>
                                          <p:attrName>ppt_x</p:attrName>
                                        </p:attrNameLst>
                                      </p:cBhvr>
                                      <p:tavLst>
                                        <p:tav tm="0">
                                          <p:val>
                                            <p:strVal val="1+#ppt_w/2"/>
                                          </p:val>
                                        </p:tav>
                                        <p:tav tm="100000">
                                          <p:val>
                                            <p:strVal val="#ppt_x"/>
                                          </p:val>
                                        </p:tav>
                                      </p:tavLst>
                                    </p:anim>
                                    <p:anim calcmode="lin" valueType="num">
                                      <p:cBhvr additive="base">
                                        <p:cTn id="35" dur="10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1000" fill="hold"/>
                                        <p:tgtEl>
                                          <p:spTgt spid="20"/>
                                        </p:tgtEl>
                                        <p:attrNameLst>
                                          <p:attrName>ppt_x</p:attrName>
                                        </p:attrNameLst>
                                      </p:cBhvr>
                                      <p:tavLst>
                                        <p:tav tm="0">
                                          <p:val>
                                            <p:strVal val="1+#ppt_w/2"/>
                                          </p:val>
                                        </p:tav>
                                        <p:tav tm="100000">
                                          <p:val>
                                            <p:strVal val="#ppt_x"/>
                                          </p:val>
                                        </p:tav>
                                      </p:tavLst>
                                    </p:anim>
                                    <p:anim calcmode="lin" valueType="num">
                                      <p:cBhvr additive="base">
                                        <p:cTn id="41" dur="10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1000" fill="hold"/>
                                        <p:tgtEl>
                                          <p:spTgt spid="21"/>
                                        </p:tgtEl>
                                        <p:attrNameLst>
                                          <p:attrName>ppt_x</p:attrName>
                                        </p:attrNameLst>
                                      </p:cBhvr>
                                      <p:tavLst>
                                        <p:tav tm="0">
                                          <p:val>
                                            <p:strVal val="1+#ppt_w/2"/>
                                          </p:val>
                                        </p:tav>
                                        <p:tav tm="100000">
                                          <p:val>
                                            <p:strVal val="#ppt_x"/>
                                          </p:val>
                                        </p:tav>
                                      </p:tavLst>
                                    </p:anim>
                                    <p:anim calcmode="lin" valueType="num">
                                      <p:cBhvr additive="base">
                                        <p:cTn id="47" dur="10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1000" fill="hold"/>
                                        <p:tgtEl>
                                          <p:spTgt spid="10"/>
                                        </p:tgtEl>
                                        <p:attrNameLst>
                                          <p:attrName>ppt_x</p:attrName>
                                        </p:attrNameLst>
                                      </p:cBhvr>
                                      <p:tavLst>
                                        <p:tav tm="0">
                                          <p:val>
                                            <p:strVal val="1+#ppt_w/2"/>
                                          </p:val>
                                        </p:tav>
                                        <p:tav tm="100000">
                                          <p:val>
                                            <p:strVal val="#ppt_x"/>
                                          </p:val>
                                        </p:tav>
                                      </p:tavLst>
                                    </p:anim>
                                    <p:anim calcmode="lin" valueType="num">
                                      <p:cBhvr additive="base">
                                        <p:cTn id="53"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2" fill="hold" grpId="0" nodeType="clickEffect">
                                  <p:stCondLst>
                                    <p:cond delay="0"/>
                                  </p:stCondLst>
                                  <p:childTnLst>
                                    <p:set>
                                      <p:cBhvr>
                                        <p:cTn id="57" dur="1" fill="hold">
                                          <p:stCondLst>
                                            <p:cond delay="0"/>
                                          </p:stCondLst>
                                        </p:cTn>
                                        <p:tgtEl>
                                          <p:spTgt spid="11"/>
                                        </p:tgtEl>
                                        <p:attrNameLst>
                                          <p:attrName>style.visibility</p:attrName>
                                        </p:attrNameLst>
                                      </p:cBhvr>
                                      <p:to>
                                        <p:strVal val="visible"/>
                                      </p:to>
                                    </p:set>
                                    <p:anim calcmode="lin" valueType="num">
                                      <p:cBhvr additive="base">
                                        <p:cTn id="58" dur="1000" fill="hold"/>
                                        <p:tgtEl>
                                          <p:spTgt spid="11"/>
                                        </p:tgtEl>
                                        <p:attrNameLst>
                                          <p:attrName>ppt_x</p:attrName>
                                        </p:attrNameLst>
                                      </p:cBhvr>
                                      <p:tavLst>
                                        <p:tav tm="0">
                                          <p:val>
                                            <p:strVal val="1+#ppt_w/2"/>
                                          </p:val>
                                        </p:tav>
                                        <p:tav tm="100000">
                                          <p:val>
                                            <p:strVal val="#ppt_x"/>
                                          </p:val>
                                        </p:tav>
                                      </p:tavLst>
                                    </p:anim>
                                    <p:anim calcmode="lin" valueType="num">
                                      <p:cBhvr additive="base">
                                        <p:cTn id="59" dur="10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2"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1000" fill="hold"/>
                                        <p:tgtEl>
                                          <p:spTgt spid="14"/>
                                        </p:tgtEl>
                                        <p:attrNameLst>
                                          <p:attrName>ppt_x</p:attrName>
                                        </p:attrNameLst>
                                      </p:cBhvr>
                                      <p:tavLst>
                                        <p:tav tm="0">
                                          <p:val>
                                            <p:strVal val="1+#ppt_w/2"/>
                                          </p:val>
                                        </p:tav>
                                        <p:tav tm="100000">
                                          <p:val>
                                            <p:strVal val="#ppt_x"/>
                                          </p:val>
                                        </p:tav>
                                      </p:tavLst>
                                    </p:anim>
                                    <p:anim calcmode="lin" valueType="num">
                                      <p:cBhvr additive="base">
                                        <p:cTn id="65" dur="10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7" grpId="0"/>
      <p:bldP spid="8" grpId="0"/>
      <p:bldP spid="9" grpId="0" animBg="1"/>
      <p:bldP spid="19" grpId="0"/>
      <p:bldP spid="20" grpId="0"/>
      <p:bldP spid="21" grpId="0"/>
      <p:bldP spid="10" grpId="0"/>
      <p:bldP spid="11"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p:cNvGraphicFramePr/>
          <p:nvPr>
            <p:extLst/>
          </p:nvPr>
        </p:nvGraphicFramePr>
        <p:xfrm>
          <a:off x="2143360" y="512358"/>
          <a:ext cx="8572030" cy="5714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Rectangle 12"/>
          <p:cNvSpPr/>
          <p:nvPr/>
        </p:nvSpPr>
        <p:spPr>
          <a:xfrm>
            <a:off x="1400715" y="5129592"/>
            <a:ext cx="5192924" cy="481927"/>
          </a:xfrm>
          <a:prstGeom prst="rect">
            <a:avLst/>
          </a:prstGeom>
        </p:spPr>
        <p:txBody>
          <a:bodyPr wrap="square">
            <a:spAutoFit/>
          </a:bodyPr>
          <a:lstStyle/>
          <a:p>
            <a:r>
              <a:rPr lang="en-US" sz="1266" dirty="0" err="1">
                <a:solidFill>
                  <a:schemeClr val="tx2">
                    <a:lumMod val="50000"/>
                  </a:schemeClr>
                </a:solidFill>
              </a:rPr>
              <a:t>Lorem</a:t>
            </a:r>
            <a:r>
              <a:rPr lang="en-US" sz="1266" dirty="0">
                <a:solidFill>
                  <a:schemeClr val="tx2">
                    <a:lumMod val="50000"/>
                  </a:schemeClr>
                </a:solidFill>
              </a:rPr>
              <a:t> </a:t>
            </a:r>
            <a:r>
              <a:rPr lang="en-US" sz="1266" dirty="0" err="1">
                <a:solidFill>
                  <a:schemeClr val="tx2">
                    <a:lumMod val="50000"/>
                  </a:schemeClr>
                </a:solidFill>
              </a:rPr>
              <a:t>ipsum</a:t>
            </a:r>
            <a:r>
              <a:rPr lang="en-US" sz="1266" dirty="0">
                <a:solidFill>
                  <a:schemeClr val="tx2">
                    <a:lumMod val="50000"/>
                  </a:schemeClr>
                </a:solidFill>
              </a:rPr>
              <a:t> dolor sit </a:t>
            </a:r>
            <a:r>
              <a:rPr lang="en-US" sz="1266" dirty="0" err="1">
                <a:solidFill>
                  <a:schemeClr val="tx2">
                    <a:lumMod val="50000"/>
                  </a:schemeClr>
                </a:solidFill>
              </a:rPr>
              <a:t>amet</a:t>
            </a:r>
            <a:r>
              <a:rPr lang="en-US" sz="1266" dirty="0">
                <a:solidFill>
                  <a:schemeClr val="tx2">
                    <a:lumMod val="50000"/>
                  </a:schemeClr>
                </a:solidFill>
              </a:rPr>
              <a:t>, </a:t>
            </a:r>
            <a:r>
              <a:rPr lang="en-US" sz="1266" dirty="0" err="1">
                <a:solidFill>
                  <a:schemeClr val="tx2">
                    <a:lumMod val="50000"/>
                  </a:schemeClr>
                </a:solidFill>
              </a:rPr>
              <a:t>consectetur</a:t>
            </a:r>
            <a:r>
              <a:rPr lang="en-US" sz="1266" dirty="0">
                <a:solidFill>
                  <a:schemeClr val="tx2">
                    <a:lumMod val="50000"/>
                  </a:schemeClr>
                </a:solidFill>
              </a:rPr>
              <a:t> </a:t>
            </a:r>
            <a:r>
              <a:rPr lang="en-US" sz="1266" dirty="0" err="1">
                <a:solidFill>
                  <a:schemeClr val="tx2">
                    <a:lumMod val="50000"/>
                  </a:schemeClr>
                </a:solidFill>
              </a:rPr>
              <a:t>adipiscing</a:t>
            </a:r>
            <a:r>
              <a:rPr lang="en-US" sz="1266" dirty="0">
                <a:solidFill>
                  <a:schemeClr val="tx2">
                    <a:lumMod val="50000"/>
                  </a:schemeClr>
                </a:solidFill>
              </a:rPr>
              <a:t> </a:t>
            </a:r>
            <a:r>
              <a:rPr lang="en-US" sz="1266" dirty="0" err="1">
                <a:solidFill>
                  <a:schemeClr val="tx2">
                    <a:lumMod val="50000"/>
                  </a:schemeClr>
                </a:solidFill>
              </a:rPr>
              <a:t>elit</a:t>
            </a:r>
            <a:r>
              <a:rPr lang="en-US" sz="1266" dirty="0">
                <a:solidFill>
                  <a:schemeClr val="tx2">
                    <a:lumMod val="50000"/>
                  </a:schemeClr>
                </a:solidFill>
              </a:rPr>
              <a:t>. </a:t>
            </a:r>
            <a:r>
              <a:rPr lang="en-US" sz="1266" dirty="0" err="1">
                <a:solidFill>
                  <a:schemeClr val="tx2">
                    <a:lumMod val="50000"/>
                  </a:schemeClr>
                </a:solidFill>
              </a:rPr>
              <a:t>Nunc</a:t>
            </a:r>
            <a:r>
              <a:rPr lang="en-US" sz="1266" dirty="0">
                <a:solidFill>
                  <a:schemeClr val="tx2">
                    <a:lumMod val="50000"/>
                  </a:schemeClr>
                </a:solidFill>
              </a:rPr>
              <a:t> </a:t>
            </a:r>
            <a:r>
              <a:rPr lang="en-US" sz="1266" dirty="0" err="1">
                <a:solidFill>
                  <a:schemeClr val="tx2">
                    <a:lumMod val="50000"/>
                  </a:schemeClr>
                </a:solidFill>
              </a:rPr>
              <a:t>bibendum</a:t>
            </a:r>
            <a:r>
              <a:rPr lang="en-US" sz="1266" dirty="0">
                <a:solidFill>
                  <a:schemeClr val="tx2">
                    <a:lumMod val="50000"/>
                  </a:schemeClr>
                </a:solidFill>
              </a:rPr>
              <a:t> </a:t>
            </a:r>
            <a:r>
              <a:rPr lang="en-US" sz="1266" dirty="0" err="1">
                <a:solidFill>
                  <a:schemeClr val="tx2">
                    <a:lumMod val="50000"/>
                  </a:schemeClr>
                </a:solidFill>
              </a:rPr>
              <a:t>eleifend</a:t>
            </a:r>
            <a:r>
              <a:rPr lang="en-US" sz="1266" dirty="0">
                <a:solidFill>
                  <a:schemeClr val="tx2">
                    <a:lumMod val="50000"/>
                  </a:schemeClr>
                </a:solidFill>
              </a:rPr>
              <a:t> </a:t>
            </a:r>
            <a:r>
              <a:rPr lang="en-US" sz="1266" dirty="0" err="1">
                <a:solidFill>
                  <a:schemeClr val="tx2">
                    <a:lumMod val="50000"/>
                  </a:schemeClr>
                </a:solidFill>
              </a:rPr>
              <a:t>tortor</a:t>
            </a:r>
            <a:r>
              <a:rPr lang="en-US" sz="1266" dirty="0">
                <a:solidFill>
                  <a:schemeClr val="tx2">
                    <a:lumMod val="50000"/>
                  </a:schemeClr>
                </a:solidFill>
              </a:rPr>
              <a:t>, non </a:t>
            </a:r>
            <a:r>
              <a:rPr lang="en-US" sz="1266" dirty="0" err="1">
                <a:solidFill>
                  <a:schemeClr val="tx2">
                    <a:lumMod val="50000"/>
                  </a:schemeClr>
                </a:solidFill>
              </a:rPr>
              <a:t>porta</a:t>
            </a:r>
            <a:r>
              <a:rPr lang="en-US" sz="1266" dirty="0">
                <a:solidFill>
                  <a:schemeClr val="tx2">
                    <a:lumMod val="50000"/>
                  </a:schemeClr>
                </a:solidFill>
              </a:rPr>
              <a:t> </a:t>
            </a:r>
            <a:r>
              <a:rPr lang="en-US" sz="1266" dirty="0" err="1">
                <a:solidFill>
                  <a:schemeClr val="tx2">
                    <a:lumMod val="50000"/>
                  </a:schemeClr>
                </a:solidFill>
              </a:rPr>
              <a:t>justo</a:t>
            </a:r>
            <a:r>
              <a:rPr lang="en-US" sz="1266" dirty="0">
                <a:solidFill>
                  <a:schemeClr val="tx2">
                    <a:lumMod val="50000"/>
                  </a:schemeClr>
                </a:solidFill>
              </a:rPr>
              <a:t> </a:t>
            </a:r>
            <a:r>
              <a:rPr lang="en-US" sz="1266" dirty="0" err="1">
                <a:solidFill>
                  <a:schemeClr val="tx2">
                    <a:lumMod val="50000"/>
                  </a:schemeClr>
                </a:solidFill>
              </a:rPr>
              <a:t>gravida</a:t>
            </a:r>
            <a:r>
              <a:rPr lang="en-US" sz="1266" dirty="0">
                <a:solidFill>
                  <a:schemeClr val="tx2">
                    <a:lumMod val="50000"/>
                  </a:schemeClr>
                </a:solidFill>
              </a:rPr>
              <a:t> </a:t>
            </a:r>
            <a:r>
              <a:rPr lang="en-US" sz="1266" dirty="0" err="1">
                <a:solidFill>
                  <a:schemeClr val="tx2">
                    <a:lumMod val="50000"/>
                  </a:schemeClr>
                </a:solidFill>
              </a:rPr>
              <a:t>posuere</a:t>
            </a:r>
            <a:r>
              <a:rPr lang="en-US" sz="1266" dirty="0">
                <a:solidFill>
                  <a:schemeClr val="tx2">
                    <a:lumMod val="50000"/>
                  </a:schemeClr>
                </a:solidFill>
              </a:rPr>
              <a:t>.</a:t>
            </a:r>
          </a:p>
        </p:txBody>
      </p:sp>
      <p:sp>
        <p:nvSpPr>
          <p:cNvPr id="14" name="TextBox 13"/>
          <p:cNvSpPr txBox="1"/>
          <p:nvPr/>
        </p:nvSpPr>
        <p:spPr>
          <a:xfrm>
            <a:off x="1400716" y="4777595"/>
            <a:ext cx="5192922" cy="481799"/>
          </a:xfrm>
          <a:prstGeom prst="rect">
            <a:avLst/>
          </a:prstGeom>
          <a:noFill/>
        </p:spPr>
        <p:txBody>
          <a:bodyPr wrap="square" rtlCol="0">
            <a:spAutoFit/>
          </a:bodyPr>
          <a:lstStyle/>
          <a:p>
            <a:r>
              <a:rPr lang="en-US" sz="2531" dirty="0">
                <a:solidFill>
                  <a:schemeClr val="tx2">
                    <a:lumMod val="50000"/>
                  </a:schemeClr>
                </a:solidFill>
                <a:latin typeface="Bebas Neue" panose="020B0606020202050201" pitchFamily="34" charset="0"/>
              </a:rPr>
              <a:t>Your text here</a:t>
            </a:r>
          </a:p>
        </p:txBody>
      </p:sp>
      <p:sp>
        <p:nvSpPr>
          <p:cNvPr id="15" name="Oval 14"/>
          <p:cNvSpPr/>
          <p:nvPr/>
        </p:nvSpPr>
        <p:spPr>
          <a:xfrm>
            <a:off x="424838" y="4777594"/>
            <a:ext cx="771483" cy="7714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8092" y="5002610"/>
            <a:ext cx="321451" cy="321451"/>
          </a:xfrm>
          <a:prstGeom prst="rect">
            <a:avLst/>
          </a:prstGeom>
        </p:spPr>
      </p:pic>
      <p:sp>
        <p:nvSpPr>
          <p:cNvPr id="17" name="Rectangle 16"/>
          <p:cNvSpPr/>
          <p:nvPr/>
        </p:nvSpPr>
        <p:spPr>
          <a:xfrm>
            <a:off x="1400715" y="6171626"/>
            <a:ext cx="5192924" cy="481927"/>
          </a:xfrm>
          <a:prstGeom prst="rect">
            <a:avLst/>
          </a:prstGeom>
        </p:spPr>
        <p:txBody>
          <a:bodyPr wrap="square">
            <a:spAutoFit/>
          </a:bodyPr>
          <a:lstStyle/>
          <a:p>
            <a:r>
              <a:rPr lang="en-US" sz="1266" dirty="0" err="1">
                <a:solidFill>
                  <a:schemeClr val="tx2">
                    <a:lumMod val="50000"/>
                  </a:schemeClr>
                </a:solidFill>
              </a:rPr>
              <a:t>Lorem</a:t>
            </a:r>
            <a:r>
              <a:rPr lang="en-US" sz="1266" dirty="0">
                <a:solidFill>
                  <a:schemeClr val="tx2">
                    <a:lumMod val="50000"/>
                  </a:schemeClr>
                </a:solidFill>
              </a:rPr>
              <a:t> </a:t>
            </a:r>
            <a:r>
              <a:rPr lang="en-US" sz="1266" dirty="0" err="1">
                <a:solidFill>
                  <a:schemeClr val="tx2">
                    <a:lumMod val="50000"/>
                  </a:schemeClr>
                </a:solidFill>
              </a:rPr>
              <a:t>ipsum</a:t>
            </a:r>
            <a:r>
              <a:rPr lang="en-US" sz="1266" dirty="0">
                <a:solidFill>
                  <a:schemeClr val="tx2">
                    <a:lumMod val="50000"/>
                  </a:schemeClr>
                </a:solidFill>
              </a:rPr>
              <a:t> dolor sit </a:t>
            </a:r>
            <a:r>
              <a:rPr lang="en-US" sz="1266" dirty="0" err="1">
                <a:solidFill>
                  <a:schemeClr val="tx2">
                    <a:lumMod val="50000"/>
                  </a:schemeClr>
                </a:solidFill>
              </a:rPr>
              <a:t>amet</a:t>
            </a:r>
            <a:r>
              <a:rPr lang="en-US" sz="1266" dirty="0">
                <a:solidFill>
                  <a:schemeClr val="tx2">
                    <a:lumMod val="50000"/>
                  </a:schemeClr>
                </a:solidFill>
              </a:rPr>
              <a:t>, </a:t>
            </a:r>
            <a:r>
              <a:rPr lang="en-US" sz="1266" dirty="0" err="1">
                <a:solidFill>
                  <a:schemeClr val="tx2">
                    <a:lumMod val="50000"/>
                  </a:schemeClr>
                </a:solidFill>
              </a:rPr>
              <a:t>consectetur</a:t>
            </a:r>
            <a:r>
              <a:rPr lang="en-US" sz="1266" dirty="0">
                <a:solidFill>
                  <a:schemeClr val="tx2">
                    <a:lumMod val="50000"/>
                  </a:schemeClr>
                </a:solidFill>
              </a:rPr>
              <a:t> </a:t>
            </a:r>
            <a:r>
              <a:rPr lang="en-US" sz="1266" dirty="0" err="1">
                <a:solidFill>
                  <a:schemeClr val="tx2">
                    <a:lumMod val="50000"/>
                  </a:schemeClr>
                </a:solidFill>
              </a:rPr>
              <a:t>adipiscing</a:t>
            </a:r>
            <a:r>
              <a:rPr lang="en-US" sz="1266" dirty="0">
                <a:solidFill>
                  <a:schemeClr val="tx2">
                    <a:lumMod val="50000"/>
                  </a:schemeClr>
                </a:solidFill>
              </a:rPr>
              <a:t> </a:t>
            </a:r>
            <a:r>
              <a:rPr lang="en-US" sz="1266" dirty="0" err="1">
                <a:solidFill>
                  <a:schemeClr val="tx2">
                    <a:lumMod val="50000"/>
                  </a:schemeClr>
                </a:solidFill>
              </a:rPr>
              <a:t>elit</a:t>
            </a:r>
            <a:r>
              <a:rPr lang="en-US" sz="1266" dirty="0">
                <a:solidFill>
                  <a:schemeClr val="tx2">
                    <a:lumMod val="50000"/>
                  </a:schemeClr>
                </a:solidFill>
              </a:rPr>
              <a:t>. </a:t>
            </a:r>
            <a:r>
              <a:rPr lang="en-US" sz="1266" dirty="0" err="1">
                <a:solidFill>
                  <a:schemeClr val="tx2">
                    <a:lumMod val="50000"/>
                  </a:schemeClr>
                </a:solidFill>
              </a:rPr>
              <a:t>Nunc</a:t>
            </a:r>
            <a:r>
              <a:rPr lang="en-US" sz="1266" dirty="0">
                <a:solidFill>
                  <a:schemeClr val="tx2">
                    <a:lumMod val="50000"/>
                  </a:schemeClr>
                </a:solidFill>
              </a:rPr>
              <a:t> </a:t>
            </a:r>
            <a:r>
              <a:rPr lang="en-US" sz="1266" dirty="0" err="1">
                <a:solidFill>
                  <a:schemeClr val="tx2">
                    <a:lumMod val="50000"/>
                  </a:schemeClr>
                </a:solidFill>
              </a:rPr>
              <a:t>bibendum</a:t>
            </a:r>
            <a:r>
              <a:rPr lang="en-US" sz="1266" dirty="0">
                <a:solidFill>
                  <a:schemeClr val="tx2">
                    <a:lumMod val="50000"/>
                  </a:schemeClr>
                </a:solidFill>
              </a:rPr>
              <a:t> </a:t>
            </a:r>
            <a:r>
              <a:rPr lang="en-US" sz="1266" dirty="0" err="1">
                <a:solidFill>
                  <a:schemeClr val="tx2">
                    <a:lumMod val="50000"/>
                  </a:schemeClr>
                </a:solidFill>
              </a:rPr>
              <a:t>eleifend</a:t>
            </a:r>
            <a:r>
              <a:rPr lang="en-US" sz="1266" dirty="0">
                <a:solidFill>
                  <a:schemeClr val="tx2">
                    <a:lumMod val="50000"/>
                  </a:schemeClr>
                </a:solidFill>
              </a:rPr>
              <a:t> </a:t>
            </a:r>
            <a:r>
              <a:rPr lang="en-US" sz="1266" dirty="0" err="1">
                <a:solidFill>
                  <a:schemeClr val="tx2">
                    <a:lumMod val="50000"/>
                  </a:schemeClr>
                </a:solidFill>
              </a:rPr>
              <a:t>tortor</a:t>
            </a:r>
            <a:r>
              <a:rPr lang="en-US" sz="1266" dirty="0">
                <a:solidFill>
                  <a:schemeClr val="tx2">
                    <a:lumMod val="50000"/>
                  </a:schemeClr>
                </a:solidFill>
              </a:rPr>
              <a:t>, non </a:t>
            </a:r>
            <a:r>
              <a:rPr lang="en-US" sz="1266" dirty="0" err="1">
                <a:solidFill>
                  <a:schemeClr val="tx2">
                    <a:lumMod val="50000"/>
                  </a:schemeClr>
                </a:solidFill>
              </a:rPr>
              <a:t>porta</a:t>
            </a:r>
            <a:r>
              <a:rPr lang="en-US" sz="1266" dirty="0">
                <a:solidFill>
                  <a:schemeClr val="tx2">
                    <a:lumMod val="50000"/>
                  </a:schemeClr>
                </a:solidFill>
              </a:rPr>
              <a:t> </a:t>
            </a:r>
            <a:r>
              <a:rPr lang="en-US" sz="1266" dirty="0" err="1">
                <a:solidFill>
                  <a:schemeClr val="tx2">
                    <a:lumMod val="50000"/>
                  </a:schemeClr>
                </a:solidFill>
              </a:rPr>
              <a:t>justo</a:t>
            </a:r>
            <a:r>
              <a:rPr lang="en-US" sz="1266" dirty="0">
                <a:solidFill>
                  <a:schemeClr val="tx2">
                    <a:lumMod val="50000"/>
                  </a:schemeClr>
                </a:solidFill>
              </a:rPr>
              <a:t> </a:t>
            </a:r>
            <a:r>
              <a:rPr lang="en-US" sz="1266" dirty="0" err="1">
                <a:solidFill>
                  <a:schemeClr val="tx2">
                    <a:lumMod val="50000"/>
                  </a:schemeClr>
                </a:solidFill>
              </a:rPr>
              <a:t>gravida</a:t>
            </a:r>
            <a:r>
              <a:rPr lang="en-US" sz="1266" dirty="0">
                <a:solidFill>
                  <a:schemeClr val="tx2">
                    <a:lumMod val="50000"/>
                  </a:schemeClr>
                </a:solidFill>
              </a:rPr>
              <a:t> </a:t>
            </a:r>
            <a:r>
              <a:rPr lang="en-US" sz="1266" dirty="0" err="1">
                <a:solidFill>
                  <a:schemeClr val="tx2">
                    <a:lumMod val="50000"/>
                  </a:schemeClr>
                </a:solidFill>
              </a:rPr>
              <a:t>posuere</a:t>
            </a:r>
            <a:r>
              <a:rPr lang="en-US" sz="1266" dirty="0">
                <a:solidFill>
                  <a:schemeClr val="tx2">
                    <a:lumMod val="50000"/>
                  </a:schemeClr>
                </a:solidFill>
              </a:rPr>
              <a:t>.</a:t>
            </a:r>
          </a:p>
        </p:txBody>
      </p:sp>
      <p:sp>
        <p:nvSpPr>
          <p:cNvPr id="18" name="TextBox 17"/>
          <p:cNvSpPr txBox="1"/>
          <p:nvPr/>
        </p:nvSpPr>
        <p:spPr>
          <a:xfrm>
            <a:off x="1400716" y="5819629"/>
            <a:ext cx="5192922" cy="481799"/>
          </a:xfrm>
          <a:prstGeom prst="rect">
            <a:avLst/>
          </a:prstGeom>
          <a:noFill/>
        </p:spPr>
        <p:txBody>
          <a:bodyPr wrap="square" rtlCol="0">
            <a:spAutoFit/>
          </a:bodyPr>
          <a:lstStyle/>
          <a:p>
            <a:r>
              <a:rPr lang="en-US" sz="2531" dirty="0">
                <a:solidFill>
                  <a:schemeClr val="tx2">
                    <a:lumMod val="50000"/>
                  </a:schemeClr>
                </a:solidFill>
                <a:latin typeface="Bebas Neue" panose="020B0606020202050201" pitchFamily="34" charset="0"/>
              </a:rPr>
              <a:t>Your text here</a:t>
            </a:r>
          </a:p>
        </p:txBody>
      </p:sp>
      <p:sp>
        <p:nvSpPr>
          <p:cNvPr id="19" name="Oval 18"/>
          <p:cNvSpPr/>
          <p:nvPr/>
        </p:nvSpPr>
        <p:spPr>
          <a:xfrm>
            <a:off x="424838" y="5819629"/>
            <a:ext cx="771483" cy="77148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8092" y="6044645"/>
            <a:ext cx="321451" cy="321451"/>
          </a:xfrm>
          <a:prstGeom prst="rect">
            <a:avLst/>
          </a:prstGeom>
        </p:spPr>
      </p:pic>
      <p:sp>
        <p:nvSpPr>
          <p:cNvPr id="21" name="Rectangle 20"/>
          <p:cNvSpPr/>
          <p:nvPr/>
        </p:nvSpPr>
        <p:spPr>
          <a:xfrm>
            <a:off x="7622232" y="5129592"/>
            <a:ext cx="5192924" cy="481927"/>
          </a:xfrm>
          <a:prstGeom prst="rect">
            <a:avLst/>
          </a:prstGeom>
        </p:spPr>
        <p:txBody>
          <a:bodyPr wrap="square">
            <a:spAutoFit/>
          </a:bodyPr>
          <a:lstStyle/>
          <a:p>
            <a:r>
              <a:rPr lang="en-US" sz="1266" dirty="0" err="1">
                <a:solidFill>
                  <a:schemeClr val="tx2">
                    <a:lumMod val="50000"/>
                  </a:schemeClr>
                </a:solidFill>
              </a:rPr>
              <a:t>Lorem</a:t>
            </a:r>
            <a:r>
              <a:rPr lang="en-US" sz="1266" dirty="0">
                <a:solidFill>
                  <a:schemeClr val="tx2">
                    <a:lumMod val="50000"/>
                  </a:schemeClr>
                </a:solidFill>
              </a:rPr>
              <a:t> </a:t>
            </a:r>
            <a:r>
              <a:rPr lang="en-US" sz="1266" dirty="0" err="1">
                <a:solidFill>
                  <a:schemeClr val="tx2">
                    <a:lumMod val="50000"/>
                  </a:schemeClr>
                </a:solidFill>
              </a:rPr>
              <a:t>ipsum</a:t>
            </a:r>
            <a:r>
              <a:rPr lang="en-US" sz="1266" dirty="0">
                <a:solidFill>
                  <a:schemeClr val="tx2">
                    <a:lumMod val="50000"/>
                  </a:schemeClr>
                </a:solidFill>
              </a:rPr>
              <a:t> dolor sit </a:t>
            </a:r>
            <a:r>
              <a:rPr lang="en-US" sz="1266" dirty="0" err="1">
                <a:solidFill>
                  <a:schemeClr val="tx2">
                    <a:lumMod val="50000"/>
                  </a:schemeClr>
                </a:solidFill>
              </a:rPr>
              <a:t>amet</a:t>
            </a:r>
            <a:r>
              <a:rPr lang="en-US" sz="1266" dirty="0">
                <a:solidFill>
                  <a:schemeClr val="tx2">
                    <a:lumMod val="50000"/>
                  </a:schemeClr>
                </a:solidFill>
              </a:rPr>
              <a:t>, </a:t>
            </a:r>
            <a:r>
              <a:rPr lang="en-US" sz="1266" dirty="0" err="1">
                <a:solidFill>
                  <a:schemeClr val="tx2">
                    <a:lumMod val="50000"/>
                  </a:schemeClr>
                </a:solidFill>
              </a:rPr>
              <a:t>consectetur</a:t>
            </a:r>
            <a:r>
              <a:rPr lang="en-US" sz="1266" dirty="0">
                <a:solidFill>
                  <a:schemeClr val="tx2">
                    <a:lumMod val="50000"/>
                  </a:schemeClr>
                </a:solidFill>
              </a:rPr>
              <a:t> </a:t>
            </a:r>
            <a:r>
              <a:rPr lang="en-US" sz="1266" dirty="0" err="1">
                <a:solidFill>
                  <a:schemeClr val="tx2">
                    <a:lumMod val="50000"/>
                  </a:schemeClr>
                </a:solidFill>
              </a:rPr>
              <a:t>adipiscing</a:t>
            </a:r>
            <a:r>
              <a:rPr lang="en-US" sz="1266" dirty="0">
                <a:solidFill>
                  <a:schemeClr val="tx2">
                    <a:lumMod val="50000"/>
                  </a:schemeClr>
                </a:solidFill>
              </a:rPr>
              <a:t> </a:t>
            </a:r>
            <a:r>
              <a:rPr lang="en-US" sz="1266" dirty="0" err="1">
                <a:solidFill>
                  <a:schemeClr val="tx2">
                    <a:lumMod val="50000"/>
                  </a:schemeClr>
                </a:solidFill>
              </a:rPr>
              <a:t>elit</a:t>
            </a:r>
            <a:r>
              <a:rPr lang="en-US" sz="1266" dirty="0">
                <a:solidFill>
                  <a:schemeClr val="tx2">
                    <a:lumMod val="50000"/>
                  </a:schemeClr>
                </a:solidFill>
              </a:rPr>
              <a:t>. </a:t>
            </a:r>
            <a:r>
              <a:rPr lang="en-US" sz="1266" dirty="0" err="1">
                <a:solidFill>
                  <a:schemeClr val="tx2">
                    <a:lumMod val="50000"/>
                  </a:schemeClr>
                </a:solidFill>
              </a:rPr>
              <a:t>Nunc</a:t>
            </a:r>
            <a:r>
              <a:rPr lang="en-US" sz="1266" dirty="0">
                <a:solidFill>
                  <a:schemeClr val="tx2">
                    <a:lumMod val="50000"/>
                  </a:schemeClr>
                </a:solidFill>
              </a:rPr>
              <a:t> </a:t>
            </a:r>
            <a:r>
              <a:rPr lang="en-US" sz="1266" dirty="0" err="1">
                <a:solidFill>
                  <a:schemeClr val="tx2">
                    <a:lumMod val="50000"/>
                  </a:schemeClr>
                </a:solidFill>
              </a:rPr>
              <a:t>bibendum</a:t>
            </a:r>
            <a:r>
              <a:rPr lang="en-US" sz="1266" dirty="0">
                <a:solidFill>
                  <a:schemeClr val="tx2">
                    <a:lumMod val="50000"/>
                  </a:schemeClr>
                </a:solidFill>
              </a:rPr>
              <a:t> </a:t>
            </a:r>
            <a:r>
              <a:rPr lang="en-US" sz="1266" dirty="0" err="1">
                <a:solidFill>
                  <a:schemeClr val="tx2">
                    <a:lumMod val="50000"/>
                  </a:schemeClr>
                </a:solidFill>
              </a:rPr>
              <a:t>eleifend</a:t>
            </a:r>
            <a:r>
              <a:rPr lang="en-US" sz="1266" dirty="0">
                <a:solidFill>
                  <a:schemeClr val="tx2">
                    <a:lumMod val="50000"/>
                  </a:schemeClr>
                </a:solidFill>
              </a:rPr>
              <a:t> </a:t>
            </a:r>
            <a:r>
              <a:rPr lang="en-US" sz="1266" dirty="0" err="1">
                <a:solidFill>
                  <a:schemeClr val="tx2">
                    <a:lumMod val="50000"/>
                  </a:schemeClr>
                </a:solidFill>
              </a:rPr>
              <a:t>tortor</a:t>
            </a:r>
            <a:r>
              <a:rPr lang="en-US" sz="1266" dirty="0">
                <a:solidFill>
                  <a:schemeClr val="tx2">
                    <a:lumMod val="50000"/>
                  </a:schemeClr>
                </a:solidFill>
              </a:rPr>
              <a:t>, non </a:t>
            </a:r>
            <a:r>
              <a:rPr lang="en-US" sz="1266" dirty="0" err="1">
                <a:solidFill>
                  <a:schemeClr val="tx2">
                    <a:lumMod val="50000"/>
                  </a:schemeClr>
                </a:solidFill>
              </a:rPr>
              <a:t>porta</a:t>
            </a:r>
            <a:r>
              <a:rPr lang="en-US" sz="1266" dirty="0">
                <a:solidFill>
                  <a:schemeClr val="tx2">
                    <a:lumMod val="50000"/>
                  </a:schemeClr>
                </a:solidFill>
              </a:rPr>
              <a:t> </a:t>
            </a:r>
            <a:r>
              <a:rPr lang="en-US" sz="1266" dirty="0" err="1">
                <a:solidFill>
                  <a:schemeClr val="tx2">
                    <a:lumMod val="50000"/>
                  </a:schemeClr>
                </a:solidFill>
              </a:rPr>
              <a:t>justo</a:t>
            </a:r>
            <a:r>
              <a:rPr lang="en-US" sz="1266" dirty="0">
                <a:solidFill>
                  <a:schemeClr val="tx2">
                    <a:lumMod val="50000"/>
                  </a:schemeClr>
                </a:solidFill>
              </a:rPr>
              <a:t> </a:t>
            </a:r>
            <a:r>
              <a:rPr lang="en-US" sz="1266" dirty="0" err="1">
                <a:solidFill>
                  <a:schemeClr val="tx2">
                    <a:lumMod val="50000"/>
                  </a:schemeClr>
                </a:solidFill>
              </a:rPr>
              <a:t>gravida</a:t>
            </a:r>
            <a:r>
              <a:rPr lang="en-US" sz="1266" dirty="0">
                <a:solidFill>
                  <a:schemeClr val="tx2">
                    <a:lumMod val="50000"/>
                  </a:schemeClr>
                </a:solidFill>
              </a:rPr>
              <a:t> </a:t>
            </a:r>
            <a:r>
              <a:rPr lang="en-US" sz="1266" dirty="0" err="1">
                <a:solidFill>
                  <a:schemeClr val="tx2">
                    <a:lumMod val="50000"/>
                  </a:schemeClr>
                </a:solidFill>
              </a:rPr>
              <a:t>posuere</a:t>
            </a:r>
            <a:r>
              <a:rPr lang="en-US" sz="1266" dirty="0">
                <a:solidFill>
                  <a:schemeClr val="tx2">
                    <a:lumMod val="50000"/>
                  </a:schemeClr>
                </a:solidFill>
              </a:rPr>
              <a:t>.</a:t>
            </a:r>
          </a:p>
        </p:txBody>
      </p:sp>
      <p:sp>
        <p:nvSpPr>
          <p:cNvPr id="22" name="TextBox 21"/>
          <p:cNvSpPr txBox="1"/>
          <p:nvPr/>
        </p:nvSpPr>
        <p:spPr>
          <a:xfrm>
            <a:off x="7622233" y="4777595"/>
            <a:ext cx="5192922" cy="481799"/>
          </a:xfrm>
          <a:prstGeom prst="rect">
            <a:avLst/>
          </a:prstGeom>
          <a:noFill/>
        </p:spPr>
        <p:txBody>
          <a:bodyPr wrap="square" rtlCol="0">
            <a:spAutoFit/>
          </a:bodyPr>
          <a:lstStyle/>
          <a:p>
            <a:r>
              <a:rPr lang="en-US" sz="2531" dirty="0">
                <a:solidFill>
                  <a:schemeClr val="tx2">
                    <a:lumMod val="50000"/>
                  </a:schemeClr>
                </a:solidFill>
                <a:latin typeface="Bebas Neue" panose="020B0606020202050201" pitchFamily="34" charset="0"/>
              </a:rPr>
              <a:t>Your text here</a:t>
            </a:r>
          </a:p>
        </p:txBody>
      </p:sp>
      <p:sp>
        <p:nvSpPr>
          <p:cNvPr id="23" name="Oval 22"/>
          <p:cNvSpPr/>
          <p:nvPr/>
        </p:nvSpPr>
        <p:spPr>
          <a:xfrm>
            <a:off x="6646355" y="4777594"/>
            <a:ext cx="771483" cy="7714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622232" y="6169027"/>
            <a:ext cx="5192924" cy="481927"/>
          </a:xfrm>
          <a:prstGeom prst="rect">
            <a:avLst/>
          </a:prstGeom>
        </p:spPr>
        <p:txBody>
          <a:bodyPr wrap="square">
            <a:spAutoFit/>
          </a:bodyPr>
          <a:lstStyle/>
          <a:p>
            <a:r>
              <a:rPr lang="en-US" sz="1266" dirty="0" err="1">
                <a:solidFill>
                  <a:schemeClr val="tx2">
                    <a:lumMod val="50000"/>
                  </a:schemeClr>
                </a:solidFill>
              </a:rPr>
              <a:t>Lorem</a:t>
            </a:r>
            <a:r>
              <a:rPr lang="en-US" sz="1266" dirty="0">
                <a:solidFill>
                  <a:schemeClr val="tx2">
                    <a:lumMod val="50000"/>
                  </a:schemeClr>
                </a:solidFill>
              </a:rPr>
              <a:t> </a:t>
            </a:r>
            <a:r>
              <a:rPr lang="en-US" sz="1266" dirty="0" err="1">
                <a:solidFill>
                  <a:schemeClr val="tx2">
                    <a:lumMod val="50000"/>
                  </a:schemeClr>
                </a:solidFill>
              </a:rPr>
              <a:t>ipsum</a:t>
            </a:r>
            <a:r>
              <a:rPr lang="en-US" sz="1266" dirty="0">
                <a:solidFill>
                  <a:schemeClr val="tx2">
                    <a:lumMod val="50000"/>
                  </a:schemeClr>
                </a:solidFill>
              </a:rPr>
              <a:t> dolor sit </a:t>
            </a:r>
            <a:r>
              <a:rPr lang="en-US" sz="1266" dirty="0" err="1">
                <a:solidFill>
                  <a:schemeClr val="tx2">
                    <a:lumMod val="50000"/>
                  </a:schemeClr>
                </a:solidFill>
              </a:rPr>
              <a:t>amet</a:t>
            </a:r>
            <a:r>
              <a:rPr lang="en-US" sz="1266" dirty="0">
                <a:solidFill>
                  <a:schemeClr val="tx2">
                    <a:lumMod val="50000"/>
                  </a:schemeClr>
                </a:solidFill>
              </a:rPr>
              <a:t>, </a:t>
            </a:r>
            <a:r>
              <a:rPr lang="en-US" sz="1266" dirty="0" err="1">
                <a:solidFill>
                  <a:schemeClr val="tx2">
                    <a:lumMod val="50000"/>
                  </a:schemeClr>
                </a:solidFill>
              </a:rPr>
              <a:t>consectetur</a:t>
            </a:r>
            <a:r>
              <a:rPr lang="en-US" sz="1266" dirty="0">
                <a:solidFill>
                  <a:schemeClr val="tx2">
                    <a:lumMod val="50000"/>
                  </a:schemeClr>
                </a:solidFill>
              </a:rPr>
              <a:t> </a:t>
            </a:r>
            <a:r>
              <a:rPr lang="en-US" sz="1266" dirty="0" err="1">
                <a:solidFill>
                  <a:schemeClr val="tx2">
                    <a:lumMod val="50000"/>
                  </a:schemeClr>
                </a:solidFill>
              </a:rPr>
              <a:t>adipiscing</a:t>
            </a:r>
            <a:r>
              <a:rPr lang="en-US" sz="1266" dirty="0">
                <a:solidFill>
                  <a:schemeClr val="tx2">
                    <a:lumMod val="50000"/>
                  </a:schemeClr>
                </a:solidFill>
              </a:rPr>
              <a:t> </a:t>
            </a:r>
            <a:r>
              <a:rPr lang="en-US" sz="1266" dirty="0" err="1">
                <a:solidFill>
                  <a:schemeClr val="tx2">
                    <a:lumMod val="50000"/>
                  </a:schemeClr>
                </a:solidFill>
              </a:rPr>
              <a:t>elit</a:t>
            </a:r>
            <a:r>
              <a:rPr lang="en-US" sz="1266" dirty="0">
                <a:solidFill>
                  <a:schemeClr val="tx2">
                    <a:lumMod val="50000"/>
                  </a:schemeClr>
                </a:solidFill>
              </a:rPr>
              <a:t>. </a:t>
            </a:r>
            <a:r>
              <a:rPr lang="en-US" sz="1266" dirty="0" err="1">
                <a:solidFill>
                  <a:schemeClr val="tx2">
                    <a:lumMod val="50000"/>
                  </a:schemeClr>
                </a:solidFill>
              </a:rPr>
              <a:t>Nunc</a:t>
            </a:r>
            <a:r>
              <a:rPr lang="en-US" sz="1266" dirty="0">
                <a:solidFill>
                  <a:schemeClr val="tx2">
                    <a:lumMod val="50000"/>
                  </a:schemeClr>
                </a:solidFill>
              </a:rPr>
              <a:t> </a:t>
            </a:r>
            <a:r>
              <a:rPr lang="en-US" sz="1266" dirty="0" err="1">
                <a:solidFill>
                  <a:schemeClr val="tx2">
                    <a:lumMod val="50000"/>
                  </a:schemeClr>
                </a:solidFill>
              </a:rPr>
              <a:t>bibendum</a:t>
            </a:r>
            <a:r>
              <a:rPr lang="en-US" sz="1266" dirty="0">
                <a:solidFill>
                  <a:schemeClr val="tx2">
                    <a:lumMod val="50000"/>
                  </a:schemeClr>
                </a:solidFill>
              </a:rPr>
              <a:t> </a:t>
            </a:r>
            <a:r>
              <a:rPr lang="en-US" sz="1266" dirty="0" err="1">
                <a:solidFill>
                  <a:schemeClr val="tx2">
                    <a:lumMod val="50000"/>
                  </a:schemeClr>
                </a:solidFill>
              </a:rPr>
              <a:t>eleifend</a:t>
            </a:r>
            <a:r>
              <a:rPr lang="en-US" sz="1266" dirty="0">
                <a:solidFill>
                  <a:schemeClr val="tx2">
                    <a:lumMod val="50000"/>
                  </a:schemeClr>
                </a:solidFill>
              </a:rPr>
              <a:t> </a:t>
            </a:r>
            <a:r>
              <a:rPr lang="en-US" sz="1266" dirty="0" err="1">
                <a:solidFill>
                  <a:schemeClr val="tx2">
                    <a:lumMod val="50000"/>
                  </a:schemeClr>
                </a:solidFill>
              </a:rPr>
              <a:t>tortor</a:t>
            </a:r>
            <a:r>
              <a:rPr lang="en-US" sz="1266" dirty="0">
                <a:solidFill>
                  <a:schemeClr val="tx2">
                    <a:lumMod val="50000"/>
                  </a:schemeClr>
                </a:solidFill>
              </a:rPr>
              <a:t>, non </a:t>
            </a:r>
            <a:r>
              <a:rPr lang="en-US" sz="1266" dirty="0" err="1">
                <a:solidFill>
                  <a:schemeClr val="tx2">
                    <a:lumMod val="50000"/>
                  </a:schemeClr>
                </a:solidFill>
              </a:rPr>
              <a:t>porta</a:t>
            </a:r>
            <a:r>
              <a:rPr lang="en-US" sz="1266" dirty="0">
                <a:solidFill>
                  <a:schemeClr val="tx2">
                    <a:lumMod val="50000"/>
                  </a:schemeClr>
                </a:solidFill>
              </a:rPr>
              <a:t> </a:t>
            </a:r>
            <a:r>
              <a:rPr lang="en-US" sz="1266" dirty="0" err="1">
                <a:solidFill>
                  <a:schemeClr val="tx2">
                    <a:lumMod val="50000"/>
                  </a:schemeClr>
                </a:solidFill>
              </a:rPr>
              <a:t>justo</a:t>
            </a:r>
            <a:r>
              <a:rPr lang="en-US" sz="1266" dirty="0">
                <a:solidFill>
                  <a:schemeClr val="tx2">
                    <a:lumMod val="50000"/>
                  </a:schemeClr>
                </a:solidFill>
              </a:rPr>
              <a:t> </a:t>
            </a:r>
            <a:r>
              <a:rPr lang="en-US" sz="1266" dirty="0" err="1">
                <a:solidFill>
                  <a:schemeClr val="tx2">
                    <a:lumMod val="50000"/>
                  </a:schemeClr>
                </a:solidFill>
              </a:rPr>
              <a:t>gravida</a:t>
            </a:r>
            <a:r>
              <a:rPr lang="en-US" sz="1266" dirty="0">
                <a:solidFill>
                  <a:schemeClr val="tx2">
                    <a:lumMod val="50000"/>
                  </a:schemeClr>
                </a:solidFill>
              </a:rPr>
              <a:t> </a:t>
            </a:r>
            <a:r>
              <a:rPr lang="en-US" sz="1266" dirty="0" err="1">
                <a:solidFill>
                  <a:schemeClr val="tx2">
                    <a:lumMod val="50000"/>
                  </a:schemeClr>
                </a:solidFill>
              </a:rPr>
              <a:t>posuere</a:t>
            </a:r>
            <a:r>
              <a:rPr lang="en-US" sz="1266" dirty="0">
                <a:solidFill>
                  <a:schemeClr val="tx2">
                    <a:lumMod val="50000"/>
                  </a:schemeClr>
                </a:solidFill>
              </a:rPr>
              <a:t>.</a:t>
            </a:r>
          </a:p>
        </p:txBody>
      </p:sp>
      <p:sp>
        <p:nvSpPr>
          <p:cNvPr id="25" name="TextBox 24"/>
          <p:cNvSpPr txBox="1"/>
          <p:nvPr/>
        </p:nvSpPr>
        <p:spPr>
          <a:xfrm>
            <a:off x="7622233" y="5817030"/>
            <a:ext cx="5192922" cy="481799"/>
          </a:xfrm>
          <a:prstGeom prst="rect">
            <a:avLst/>
          </a:prstGeom>
          <a:noFill/>
        </p:spPr>
        <p:txBody>
          <a:bodyPr wrap="square" rtlCol="0">
            <a:spAutoFit/>
          </a:bodyPr>
          <a:lstStyle/>
          <a:p>
            <a:r>
              <a:rPr lang="en-US" sz="2531" dirty="0">
                <a:solidFill>
                  <a:schemeClr val="tx2">
                    <a:lumMod val="50000"/>
                  </a:schemeClr>
                </a:solidFill>
                <a:latin typeface="Bebas Neue" panose="020B0606020202050201" pitchFamily="34" charset="0"/>
              </a:rPr>
              <a:t>Your text here</a:t>
            </a:r>
          </a:p>
        </p:txBody>
      </p:sp>
      <p:sp>
        <p:nvSpPr>
          <p:cNvPr id="26" name="Oval 25"/>
          <p:cNvSpPr/>
          <p:nvPr/>
        </p:nvSpPr>
        <p:spPr>
          <a:xfrm>
            <a:off x="6646355" y="5817030"/>
            <a:ext cx="771483" cy="7714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71371" y="5002610"/>
            <a:ext cx="321451" cy="321451"/>
          </a:xfrm>
          <a:prstGeom prst="rect">
            <a:avLst/>
          </a:prstGeom>
        </p:spPr>
      </p:pic>
      <p:pic>
        <p:nvPicPr>
          <p:cNvPr id="28" name="Picture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71371" y="6060472"/>
            <a:ext cx="321451" cy="321451"/>
          </a:xfrm>
          <a:prstGeom prst="rect">
            <a:avLst/>
          </a:prstGeom>
        </p:spPr>
      </p:pic>
      <p:sp>
        <p:nvSpPr>
          <p:cNvPr id="29" name="矩形 28"/>
          <p:cNvSpPr/>
          <p:nvPr/>
        </p:nvSpPr>
        <p:spPr>
          <a:xfrm>
            <a:off x="311169" y="448147"/>
            <a:ext cx="573895" cy="553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30" name="矩形 29"/>
          <p:cNvSpPr/>
          <p:nvPr/>
        </p:nvSpPr>
        <p:spPr>
          <a:xfrm>
            <a:off x="165023" y="198"/>
            <a:ext cx="538090" cy="838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31" name="文本框 30"/>
          <p:cNvSpPr txBox="1"/>
          <p:nvPr/>
        </p:nvSpPr>
        <p:spPr>
          <a:xfrm>
            <a:off x="1048046" y="482886"/>
            <a:ext cx="3077766" cy="369204"/>
          </a:xfrm>
          <a:prstGeom prst="rect">
            <a:avLst/>
          </a:prstGeom>
          <a:noFill/>
        </p:spPr>
        <p:txBody>
          <a:bodyPr wrap="none" lIns="0" tIns="0" rIns="0" bIns="0" rtlCol="0">
            <a:spAutoFit/>
          </a:bodyPr>
          <a:lstStyle/>
          <a:p>
            <a:pPr defTabSz="964149"/>
            <a:r>
              <a:rPr lang="zh-CN" altLang="en-US" sz="2399"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32" name="文本框 31"/>
          <p:cNvSpPr txBox="1"/>
          <p:nvPr/>
        </p:nvSpPr>
        <p:spPr>
          <a:xfrm>
            <a:off x="1048046" y="815443"/>
            <a:ext cx="2157898" cy="184666"/>
          </a:xfrm>
          <a:prstGeom prst="rect">
            <a:avLst/>
          </a:prstGeom>
          <a:noFill/>
        </p:spPr>
        <p:txBody>
          <a:bodyPr wrap="none" lIns="0" tIns="0" rIns="0" bIns="0" rtlCol="0">
            <a:spAutoFit/>
          </a:bodyPr>
          <a:lstStyle/>
          <a:p>
            <a:pPr defTabSz="964149"/>
            <a:r>
              <a:rPr lang="en-US" altLang="zh-CN" sz="12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mn-lt"/>
              </a:rPr>
              <a:t>ADD RELATED TITLE WORDS</a:t>
            </a:r>
            <a:endParaRPr lang="zh-CN" altLang="en-US" sz="12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mn-lt"/>
            </a:endParaRPr>
          </a:p>
        </p:txBody>
      </p:sp>
    </p:spTree>
    <p:extLst>
      <p:ext uri="{BB962C8B-B14F-4D97-AF65-F5344CB8AC3E}">
        <p14:creationId xmlns:p14="http://schemas.microsoft.com/office/powerpoint/2010/main" val="866093702"/>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ppt_x"/>
                                          </p:val>
                                        </p:tav>
                                        <p:tav tm="100000">
                                          <p:val>
                                            <p:strVal val="#ppt_x"/>
                                          </p:val>
                                        </p:tav>
                                      </p:tavLst>
                                    </p:anim>
                                    <p:anim calcmode="lin" valueType="num">
                                      <p:cBhvr additive="base">
                                        <p:cTn id="27" dur="500" fill="hold"/>
                                        <p:tgtEl>
                                          <p:spTgt spid="28"/>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ppt_x"/>
                                          </p:val>
                                        </p:tav>
                                        <p:tav tm="100000">
                                          <p:val>
                                            <p:strVal val="#ppt_x"/>
                                          </p:val>
                                        </p:tav>
                                      </p:tavLst>
                                    </p:anim>
                                    <p:anim calcmode="lin" valueType="num">
                                      <p:cBhvr additive="base">
                                        <p:cTn id="4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15" grpId="0" animBg="1"/>
      <p:bldP spid="19" grpId="0" animBg="1"/>
      <p:bldP spid="23" grpId="0" animBg="1"/>
      <p:bldP spid="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6"/>
          <p:cNvGrpSpPr>
            <a:grpSpLocks noChangeAspect="1"/>
          </p:cNvGrpSpPr>
          <p:nvPr/>
        </p:nvGrpSpPr>
        <p:grpSpPr bwMode="auto">
          <a:xfrm>
            <a:off x="2109242" y="1279477"/>
            <a:ext cx="2637024" cy="5454707"/>
            <a:chOff x="1892" y="489"/>
            <a:chExt cx="1810" cy="3744"/>
          </a:xfrm>
        </p:grpSpPr>
        <p:sp>
          <p:nvSpPr>
            <p:cNvPr id="13" name="Freeform 17"/>
            <p:cNvSpPr>
              <a:spLocks/>
            </p:cNvSpPr>
            <p:nvPr/>
          </p:nvSpPr>
          <p:spPr bwMode="auto">
            <a:xfrm>
              <a:off x="2003" y="489"/>
              <a:ext cx="583" cy="1421"/>
            </a:xfrm>
            <a:custGeom>
              <a:avLst/>
              <a:gdLst>
                <a:gd name="T0" fmla="*/ 0 w 583"/>
                <a:gd name="T1" fmla="*/ 1421 h 1421"/>
                <a:gd name="T2" fmla="*/ 37 w 583"/>
                <a:gd name="T3" fmla="*/ 676 h 1421"/>
                <a:gd name="T4" fmla="*/ 568 w 583"/>
                <a:gd name="T5" fmla="*/ 0 h 1421"/>
                <a:gd name="T6" fmla="*/ 583 w 583"/>
                <a:gd name="T7" fmla="*/ 773 h 1421"/>
                <a:gd name="T8" fmla="*/ 432 w 583"/>
                <a:gd name="T9" fmla="*/ 941 h 1421"/>
                <a:gd name="T10" fmla="*/ 246 w 583"/>
                <a:gd name="T11" fmla="*/ 924 h 1421"/>
                <a:gd name="T12" fmla="*/ 197 w 583"/>
                <a:gd name="T13" fmla="*/ 1201 h 1421"/>
                <a:gd name="T14" fmla="*/ 0 w 583"/>
                <a:gd name="T15" fmla="*/ 1421 h 14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3" h="1421">
                  <a:moveTo>
                    <a:pt x="0" y="1421"/>
                  </a:moveTo>
                  <a:lnTo>
                    <a:pt x="37" y="676"/>
                  </a:lnTo>
                  <a:lnTo>
                    <a:pt x="568" y="0"/>
                  </a:lnTo>
                  <a:lnTo>
                    <a:pt x="583" y="773"/>
                  </a:lnTo>
                  <a:lnTo>
                    <a:pt x="432" y="941"/>
                  </a:lnTo>
                  <a:lnTo>
                    <a:pt x="246" y="924"/>
                  </a:lnTo>
                  <a:lnTo>
                    <a:pt x="197" y="1201"/>
                  </a:lnTo>
                  <a:lnTo>
                    <a:pt x="0" y="1421"/>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endParaRPr lang="id-ID"/>
            </a:p>
          </p:txBody>
        </p:sp>
        <p:sp>
          <p:nvSpPr>
            <p:cNvPr id="14" name="Freeform 18"/>
            <p:cNvSpPr>
              <a:spLocks/>
            </p:cNvSpPr>
            <p:nvPr/>
          </p:nvSpPr>
          <p:spPr bwMode="auto">
            <a:xfrm>
              <a:off x="2109" y="1413"/>
              <a:ext cx="140" cy="1249"/>
            </a:xfrm>
            <a:custGeom>
              <a:avLst/>
              <a:gdLst>
                <a:gd name="T0" fmla="*/ 0 w 140"/>
                <a:gd name="T1" fmla="*/ 1249 h 1249"/>
                <a:gd name="T2" fmla="*/ 19 w 140"/>
                <a:gd name="T3" fmla="*/ 696 h 1249"/>
                <a:gd name="T4" fmla="*/ 44 w 140"/>
                <a:gd name="T5" fmla="*/ 550 h 1249"/>
                <a:gd name="T6" fmla="*/ 91 w 140"/>
                <a:gd name="T7" fmla="*/ 277 h 1249"/>
                <a:gd name="T8" fmla="*/ 140 w 140"/>
                <a:gd name="T9" fmla="*/ 0 h 1249"/>
                <a:gd name="T10" fmla="*/ 119 w 140"/>
                <a:gd name="T11" fmla="*/ 951 h 1249"/>
                <a:gd name="T12" fmla="*/ 60 w 140"/>
                <a:gd name="T13" fmla="*/ 1233 h 1249"/>
                <a:gd name="T14" fmla="*/ 0 w 140"/>
                <a:gd name="T15" fmla="*/ 1249 h 12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1249">
                  <a:moveTo>
                    <a:pt x="0" y="1249"/>
                  </a:moveTo>
                  <a:lnTo>
                    <a:pt x="19" y="696"/>
                  </a:lnTo>
                  <a:lnTo>
                    <a:pt x="44" y="550"/>
                  </a:lnTo>
                  <a:lnTo>
                    <a:pt x="91" y="277"/>
                  </a:lnTo>
                  <a:lnTo>
                    <a:pt x="140" y="0"/>
                  </a:lnTo>
                  <a:lnTo>
                    <a:pt x="119" y="951"/>
                  </a:lnTo>
                  <a:lnTo>
                    <a:pt x="60" y="1233"/>
                  </a:lnTo>
                  <a:lnTo>
                    <a:pt x="0" y="1249"/>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endParaRPr lang="id-ID"/>
            </a:p>
          </p:txBody>
        </p:sp>
        <p:sp>
          <p:nvSpPr>
            <p:cNvPr id="15" name="Freeform 19"/>
            <p:cNvSpPr>
              <a:spLocks/>
            </p:cNvSpPr>
            <p:nvPr/>
          </p:nvSpPr>
          <p:spPr bwMode="auto">
            <a:xfrm>
              <a:off x="1892" y="2389"/>
              <a:ext cx="1315" cy="1461"/>
            </a:xfrm>
            <a:custGeom>
              <a:avLst/>
              <a:gdLst>
                <a:gd name="T0" fmla="*/ 0 w 1315"/>
                <a:gd name="T1" fmla="*/ 1461 h 1461"/>
                <a:gd name="T2" fmla="*/ 59 w 1315"/>
                <a:gd name="T3" fmla="*/ 316 h 1461"/>
                <a:gd name="T4" fmla="*/ 217 w 1315"/>
                <a:gd name="T5" fmla="*/ 273 h 1461"/>
                <a:gd name="T6" fmla="*/ 277 w 1315"/>
                <a:gd name="T7" fmla="*/ 257 h 1461"/>
                <a:gd name="T8" fmla="*/ 1103 w 1315"/>
                <a:gd name="T9" fmla="*/ 32 h 1461"/>
                <a:gd name="T10" fmla="*/ 1103 w 1315"/>
                <a:gd name="T11" fmla="*/ 32 h 1461"/>
                <a:gd name="T12" fmla="*/ 1222 w 1315"/>
                <a:gd name="T13" fmla="*/ 0 h 1461"/>
                <a:gd name="T14" fmla="*/ 1315 w 1315"/>
                <a:gd name="T15" fmla="*/ 1207 h 1461"/>
                <a:gd name="T16" fmla="*/ 0 w 1315"/>
                <a:gd name="T17" fmla="*/ 1461 h 1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5" h="1461">
                  <a:moveTo>
                    <a:pt x="0" y="1461"/>
                  </a:moveTo>
                  <a:lnTo>
                    <a:pt x="59" y="316"/>
                  </a:lnTo>
                  <a:lnTo>
                    <a:pt x="217" y="273"/>
                  </a:lnTo>
                  <a:lnTo>
                    <a:pt x="277" y="257"/>
                  </a:lnTo>
                  <a:lnTo>
                    <a:pt x="1103" y="32"/>
                  </a:lnTo>
                  <a:lnTo>
                    <a:pt x="1103" y="32"/>
                  </a:lnTo>
                  <a:lnTo>
                    <a:pt x="1222" y="0"/>
                  </a:lnTo>
                  <a:lnTo>
                    <a:pt x="1315" y="1207"/>
                  </a:lnTo>
                  <a:lnTo>
                    <a:pt x="0" y="146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endParaRPr lang="id-ID"/>
            </a:p>
          </p:txBody>
        </p:sp>
        <p:sp>
          <p:nvSpPr>
            <p:cNvPr id="16" name="Freeform 20"/>
            <p:cNvSpPr>
              <a:spLocks noEditPoints="1"/>
            </p:cNvSpPr>
            <p:nvPr/>
          </p:nvSpPr>
          <p:spPr bwMode="auto">
            <a:xfrm>
              <a:off x="2003" y="1262"/>
              <a:ext cx="1567" cy="701"/>
            </a:xfrm>
            <a:custGeom>
              <a:avLst/>
              <a:gdLst>
                <a:gd name="T0" fmla="*/ 1444 w 1567"/>
                <a:gd name="T1" fmla="*/ 355 h 701"/>
                <a:gd name="T2" fmla="*/ 1462 w 1567"/>
                <a:gd name="T3" fmla="*/ 496 h 701"/>
                <a:gd name="T4" fmla="*/ 1567 w 1567"/>
                <a:gd name="T5" fmla="*/ 406 h 701"/>
                <a:gd name="T6" fmla="*/ 1444 w 1567"/>
                <a:gd name="T7" fmla="*/ 355 h 701"/>
                <a:gd name="T8" fmla="*/ 150 w 1567"/>
                <a:gd name="T9" fmla="*/ 701 h 701"/>
                <a:gd name="T10" fmla="*/ 197 w 1567"/>
                <a:gd name="T11" fmla="*/ 428 h 701"/>
                <a:gd name="T12" fmla="*/ 0 w 1567"/>
                <a:gd name="T13" fmla="*/ 648 h 701"/>
                <a:gd name="T14" fmla="*/ 150 w 1567"/>
                <a:gd name="T15" fmla="*/ 701 h 701"/>
                <a:gd name="T16" fmla="*/ 432 w 1567"/>
                <a:gd name="T17" fmla="*/ 168 h 701"/>
                <a:gd name="T18" fmla="*/ 1148 w 1567"/>
                <a:gd name="T19" fmla="*/ 233 h 701"/>
                <a:gd name="T20" fmla="*/ 583 w 1567"/>
                <a:gd name="T21" fmla="*/ 0 h 701"/>
                <a:gd name="T22" fmla="*/ 432 w 1567"/>
                <a:gd name="T23" fmla="*/ 168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7" h="701">
                  <a:moveTo>
                    <a:pt x="1444" y="355"/>
                  </a:moveTo>
                  <a:lnTo>
                    <a:pt x="1462" y="496"/>
                  </a:lnTo>
                  <a:lnTo>
                    <a:pt x="1567" y="406"/>
                  </a:lnTo>
                  <a:lnTo>
                    <a:pt x="1444" y="355"/>
                  </a:lnTo>
                  <a:close/>
                  <a:moveTo>
                    <a:pt x="150" y="701"/>
                  </a:moveTo>
                  <a:lnTo>
                    <a:pt x="197" y="428"/>
                  </a:lnTo>
                  <a:lnTo>
                    <a:pt x="0" y="648"/>
                  </a:lnTo>
                  <a:lnTo>
                    <a:pt x="150" y="701"/>
                  </a:lnTo>
                  <a:close/>
                  <a:moveTo>
                    <a:pt x="432" y="168"/>
                  </a:moveTo>
                  <a:lnTo>
                    <a:pt x="1148" y="233"/>
                  </a:lnTo>
                  <a:lnTo>
                    <a:pt x="583" y="0"/>
                  </a:lnTo>
                  <a:lnTo>
                    <a:pt x="432" y="168"/>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endParaRPr lang="id-ID"/>
            </a:p>
          </p:txBody>
        </p:sp>
        <p:sp>
          <p:nvSpPr>
            <p:cNvPr id="17" name="Freeform 21"/>
            <p:cNvSpPr>
              <a:spLocks noEditPoints="1"/>
            </p:cNvSpPr>
            <p:nvPr/>
          </p:nvSpPr>
          <p:spPr bwMode="auto">
            <a:xfrm>
              <a:off x="2169" y="2364"/>
              <a:ext cx="1384" cy="383"/>
            </a:xfrm>
            <a:custGeom>
              <a:avLst/>
              <a:gdLst>
                <a:gd name="T0" fmla="*/ 981 w 1384"/>
                <a:gd name="T1" fmla="*/ 69 h 383"/>
                <a:gd name="T2" fmla="*/ 1234 w 1384"/>
                <a:gd name="T3" fmla="*/ 383 h 383"/>
                <a:gd name="T4" fmla="*/ 1384 w 1384"/>
                <a:gd name="T5" fmla="*/ 100 h 383"/>
                <a:gd name="T6" fmla="*/ 981 w 1384"/>
                <a:gd name="T7" fmla="*/ 69 h 383"/>
                <a:gd name="T8" fmla="*/ 0 w 1384"/>
                <a:gd name="T9" fmla="*/ 282 h 383"/>
                <a:gd name="T10" fmla="*/ 826 w 1384"/>
                <a:gd name="T11" fmla="*/ 57 h 383"/>
                <a:gd name="T12" fmla="*/ 59 w 1384"/>
                <a:gd name="T13" fmla="*/ 0 h 383"/>
                <a:gd name="T14" fmla="*/ 0 w 1384"/>
                <a:gd name="T15" fmla="*/ 282 h 3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84" h="383">
                  <a:moveTo>
                    <a:pt x="981" y="69"/>
                  </a:moveTo>
                  <a:lnTo>
                    <a:pt x="1234" y="383"/>
                  </a:lnTo>
                  <a:lnTo>
                    <a:pt x="1384" y="100"/>
                  </a:lnTo>
                  <a:lnTo>
                    <a:pt x="981" y="69"/>
                  </a:lnTo>
                  <a:close/>
                  <a:moveTo>
                    <a:pt x="0" y="282"/>
                  </a:moveTo>
                  <a:lnTo>
                    <a:pt x="826" y="57"/>
                  </a:lnTo>
                  <a:lnTo>
                    <a:pt x="59" y="0"/>
                  </a:lnTo>
                  <a:lnTo>
                    <a:pt x="0" y="282"/>
                  </a:lnTo>
                  <a:close/>
                </a:path>
              </a:pathLst>
            </a:custGeom>
            <a:solidFill>
              <a:schemeClr val="accent4">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endParaRPr lang="id-ID"/>
            </a:p>
          </p:txBody>
        </p:sp>
        <p:sp>
          <p:nvSpPr>
            <p:cNvPr id="18" name="Freeform 22"/>
            <p:cNvSpPr>
              <a:spLocks/>
            </p:cNvSpPr>
            <p:nvPr/>
          </p:nvSpPr>
          <p:spPr bwMode="auto">
            <a:xfrm>
              <a:off x="1892" y="3596"/>
              <a:ext cx="1810" cy="637"/>
            </a:xfrm>
            <a:custGeom>
              <a:avLst/>
              <a:gdLst>
                <a:gd name="T0" fmla="*/ 0 w 1810"/>
                <a:gd name="T1" fmla="*/ 254 h 637"/>
                <a:gd name="T2" fmla="*/ 1315 w 1810"/>
                <a:gd name="T3" fmla="*/ 0 h 637"/>
                <a:gd name="T4" fmla="*/ 1810 w 1810"/>
                <a:gd name="T5" fmla="*/ 450 h 637"/>
                <a:gd name="T6" fmla="*/ 639 w 1810"/>
                <a:gd name="T7" fmla="*/ 637 h 637"/>
                <a:gd name="T8" fmla="*/ 0 w 1810"/>
                <a:gd name="T9" fmla="*/ 254 h 637"/>
              </a:gdLst>
              <a:ahLst/>
              <a:cxnLst>
                <a:cxn ang="0">
                  <a:pos x="T0" y="T1"/>
                </a:cxn>
                <a:cxn ang="0">
                  <a:pos x="T2" y="T3"/>
                </a:cxn>
                <a:cxn ang="0">
                  <a:pos x="T4" y="T5"/>
                </a:cxn>
                <a:cxn ang="0">
                  <a:pos x="T6" y="T7"/>
                </a:cxn>
                <a:cxn ang="0">
                  <a:pos x="T8" y="T9"/>
                </a:cxn>
              </a:cxnLst>
              <a:rect l="0" t="0" r="r" b="b"/>
              <a:pathLst>
                <a:path w="1810" h="637">
                  <a:moveTo>
                    <a:pt x="0" y="254"/>
                  </a:moveTo>
                  <a:lnTo>
                    <a:pt x="1315" y="0"/>
                  </a:lnTo>
                  <a:lnTo>
                    <a:pt x="1810" y="450"/>
                  </a:lnTo>
                  <a:lnTo>
                    <a:pt x="639" y="637"/>
                  </a:lnTo>
                  <a:lnTo>
                    <a:pt x="0" y="254"/>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endParaRPr lang="id-ID"/>
            </a:p>
          </p:txBody>
        </p:sp>
        <p:sp>
          <p:nvSpPr>
            <p:cNvPr id="19" name="Freeform 23"/>
            <p:cNvSpPr>
              <a:spLocks/>
            </p:cNvSpPr>
            <p:nvPr/>
          </p:nvSpPr>
          <p:spPr bwMode="auto">
            <a:xfrm>
              <a:off x="2571" y="489"/>
              <a:ext cx="999" cy="1179"/>
            </a:xfrm>
            <a:custGeom>
              <a:avLst/>
              <a:gdLst>
                <a:gd name="T0" fmla="*/ 15 w 999"/>
                <a:gd name="T1" fmla="*/ 773 h 1179"/>
                <a:gd name="T2" fmla="*/ 0 w 999"/>
                <a:gd name="T3" fmla="*/ 0 h 1179"/>
                <a:gd name="T4" fmla="*/ 894 w 999"/>
                <a:gd name="T5" fmla="*/ 422 h 1179"/>
                <a:gd name="T6" fmla="*/ 999 w 999"/>
                <a:gd name="T7" fmla="*/ 1179 h 1179"/>
                <a:gd name="T8" fmla="*/ 876 w 999"/>
                <a:gd name="T9" fmla="*/ 1128 h 1179"/>
                <a:gd name="T10" fmla="*/ 864 w 999"/>
                <a:gd name="T11" fmla="*/ 1032 h 1179"/>
                <a:gd name="T12" fmla="*/ 580 w 999"/>
                <a:gd name="T13" fmla="*/ 1006 h 1179"/>
                <a:gd name="T14" fmla="*/ 580 w 999"/>
                <a:gd name="T15" fmla="*/ 1006 h 1179"/>
                <a:gd name="T16" fmla="*/ 15 w 999"/>
                <a:gd name="T17" fmla="*/ 773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9" h="1179">
                  <a:moveTo>
                    <a:pt x="15" y="773"/>
                  </a:moveTo>
                  <a:lnTo>
                    <a:pt x="0" y="0"/>
                  </a:lnTo>
                  <a:lnTo>
                    <a:pt x="894" y="422"/>
                  </a:lnTo>
                  <a:lnTo>
                    <a:pt x="999" y="1179"/>
                  </a:lnTo>
                  <a:lnTo>
                    <a:pt x="876" y="1128"/>
                  </a:lnTo>
                  <a:lnTo>
                    <a:pt x="864" y="1032"/>
                  </a:lnTo>
                  <a:lnTo>
                    <a:pt x="580" y="1006"/>
                  </a:lnTo>
                  <a:lnTo>
                    <a:pt x="580" y="1006"/>
                  </a:lnTo>
                  <a:lnTo>
                    <a:pt x="15" y="773"/>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endParaRPr lang="id-ID"/>
            </a:p>
          </p:txBody>
        </p:sp>
        <p:sp>
          <p:nvSpPr>
            <p:cNvPr id="20" name="Freeform 24"/>
            <p:cNvSpPr>
              <a:spLocks/>
            </p:cNvSpPr>
            <p:nvPr/>
          </p:nvSpPr>
          <p:spPr bwMode="auto">
            <a:xfrm>
              <a:off x="2228" y="1413"/>
              <a:ext cx="1325" cy="1051"/>
            </a:xfrm>
            <a:custGeom>
              <a:avLst/>
              <a:gdLst>
                <a:gd name="T0" fmla="*/ 0 w 1325"/>
                <a:gd name="T1" fmla="*/ 951 h 1051"/>
                <a:gd name="T2" fmla="*/ 21 w 1325"/>
                <a:gd name="T3" fmla="*/ 0 h 1051"/>
                <a:gd name="T4" fmla="*/ 207 w 1325"/>
                <a:gd name="T5" fmla="*/ 17 h 1051"/>
                <a:gd name="T6" fmla="*/ 923 w 1325"/>
                <a:gd name="T7" fmla="*/ 82 h 1051"/>
                <a:gd name="T8" fmla="*/ 923 w 1325"/>
                <a:gd name="T9" fmla="*/ 82 h 1051"/>
                <a:gd name="T10" fmla="*/ 1207 w 1325"/>
                <a:gd name="T11" fmla="*/ 108 h 1051"/>
                <a:gd name="T12" fmla="*/ 1219 w 1325"/>
                <a:gd name="T13" fmla="*/ 204 h 1051"/>
                <a:gd name="T14" fmla="*/ 1237 w 1325"/>
                <a:gd name="T15" fmla="*/ 345 h 1051"/>
                <a:gd name="T16" fmla="*/ 1325 w 1325"/>
                <a:gd name="T17" fmla="*/ 1051 h 1051"/>
                <a:gd name="T18" fmla="*/ 922 w 1325"/>
                <a:gd name="T19" fmla="*/ 1020 h 1051"/>
                <a:gd name="T20" fmla="*/ 886 w 1325"/>
                <a:gd name="T21" fmla="*/ 976 h 1051"/>
                <a:gd name="T22" fmla="*/ 767 w 1325"/>
                <a:gd name="T23" fmla="*/ 1008 h 1051"/>
                <a:gd name="T24" fmla="*/ 767 w 1325"/>
                <a:gd name="T25" fmla="*/ 1008 h 1051"/>
                <a:gd name="T26" fmla="*/ 0 w 1325"/>
                <a:gd name="T27" fmla="*/ 951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25" h="1051">
                  <a:moveTo>
                    <a:pt x="0" y="951"/>
                  </a:moveTo>
                  <a:lnTo>
                    <a:pt x="21" y="0"/>
                  </a:lnTo>
                  <a:lnTo>
                    <a:pt x="207" y="17"/>
                  </a:lnTo>
                  <a:lnTo>
                    <a:pt x="923" y="82"/>
                  </a:lnTo>
                  <a:lnTo>
                    <a:pt x="923" y="82"/>
                  </a:lnTo>
                  <a:lnTo>
                    <a:pt x="1207" y="108"/>
                  </a:lnTo>
                  <a:lnTo>
                    <a:pt x="1219" y="204"/>
                  </a:lnTo>
                  <a:lnTo>
                    <a:pt x="1237" y="345"/>
                  </a:lnTo>
                  <a:lnTo>
                    <a:pt x="1325" y="1051"/>
                  </a:lnTo>
                  <a:lnTo>
                    <a:pt x="922" y="1020"/>
                  </a:lnTo>
                  <a:lnTo>
                    <a:pt x="886" y="976"/>
                  </a:lnTo>
                  <a:lnTo>
                    <a:pt x="767" y="1008"/>
                  </a:lnTo>
                  <a:lnTo>
                    <a:pt x="767" y="1008"/>
                  </a:lnTo>
                  <a:lnTo>
                    <a:pt x="0" y="95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endParaRPr lang="id-ID"/>
            </a:p>
          </p:txBody>
        </p:sp>
        <p:sp>
          <p:nvSpPr>
            <p:cNvPr id="21" name="Freeform 25"/>
            <p:cNvSpPr>
              <a:spLocks/>
            </p:cNvSpPr>
            <p:nvPr/>
          </p:nvSpPr>
          <p:spPr bwMode="auto">
            <a:xfrm>
              <a:off x="3114" y="2389"/>
              <a:ext cx="588" cy="1657"/>
            </a:xfrm>
            <a:custGeom>
              <a:avLst/>
              <a:gdLst>
                <a:gd name="T0" fmla="*/ 93 w 588"/>
                <a:gd name="T1" fmla="*/ 1207 h 1657"/>
                <a:gd name="T2" fmla="*/ 0 w 588"/>
                <a:gd name="T3" fmla="*/ 0 h 1657"/>
                <a:gd name="T4" fmla="*/ 36 w 588"/>
                <a:gd name="T5" fmla="*/ 44 h 1657"/>
                <a:gd name="T6" fmla="*/ 289 w 588"/>
                <a:gd name="T7" fmla="*/ 358 h 1657"/>
                <a:gd name="T8" fmla="*/ 456 w 588"/>
                <a:gd name="T9" fmla="*/ 564 h 1657"/>
                <a:gd name="T10" fmla="*/ 588 w 588"/>
                <a:gd name="T11" fmla="*/ 1657 h 1657"/>
                <a:gd name="T12" fmla="*/ 93 w 588"/>
                <a:gd name="T13" fmla="*/ 1207 h 1657"/>
              </a:gdLst>
              <a:ahLst/>
              <a:cxnLst>
                <a:cxn ang="0">
                  <a:pos x="T0" y="T1"/>
                </a:cxn>
                <a:cxn ang="0">
                  <a:pos x="T2" y="T3"/>
                </a:cxn>
                <a:cxn ang="0">
                  <a:pos x="T4" y="T5"/>
                </a:cxn>
                <a:cxn ang="0">
                  <a:pos x="T6" y="T7"/>
                </a:cxn>
                <a:cxn ang="0">
                  <a:pos x="T8" y="T9"/>
                </a:cxn>
                <a:cxn ang="0">
                  <a:pos x="T10" y="T11"/>
                </a:cxn>
                <a:cxn ang="0">
                  <a:pos x="T12" y="T13"/>
                </a:cxn>
              </a:cxnLst>
              <a:rect l="0" t="0" r="r" b="b"/>
              <a:pathLst>
                <a:path w="588" h="1657">
                  <a:moveTo>
                    <a:pt x="93" y="1207"/>
                  </a:moveTo>
                  <a:lnTo>
                    <a:pt x="0" y="0"/>
                  </a:lnTo>
                  <a:lnTo>
                    <a:pt x="36" y="44"/>
                  </a:lnTo>
                  <a:lnTo>
                    <a:pt x="289" y="358"/>
                  </a:lnTo>
                  <a:lnTo>
                    <a:pt x="456" y="564"/>
                  </a:lnTo>
                  <a:lnTo>
                    <a:pt x="588" y="1657"/>
                  </a:lnTo>
                  <a:lnTo>
                    <a:pt x="93" y="1207"/>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35" tIns="48218" rIns="96435" bIns="48218" numCol="1" anchor="t" anchorCtr="0" compatLnSpc="1">
              <a:prstTxWarp prst="textNoShape">
                <a:avLst/>
              </a:prstTxWarp>
            </a:bodyPr>
            <a:lstStyle/>
            <a:p>
              <a:endParaRPr lang="id-ID"/>
            </a:p>
          </p:txBody>
        </p:sp>
      </p:grpSp>
      <p:sp>
        <p:nvSpPr>
          <p:cNvPr id="22" name="Rectangle 21"/>
          <p:cNvSpPr/>
          <p:nvPr/>
        </p:nvSpPr>
        <p:spPr>
          <a:xfrm>
            <a:off x="6699558" y="2802716"/>
            <a:ext cx="5192924" cy="481927"/>
          </a:xfrm>
          <a:prstGeom prst="rect">
            <a:avLst/>
          </a:prstGeom>
        </p:spPr>
        <p:txBody>
          <a:bodyPr wrap="square">
            <a:spAutoFit/>
          </a:bodyPr>
          <a:lstStyle/>
          <a:p>
            <a:r>
              <a:rPr lang="en-US" sz="1266" dirty="0" err="1">
                <a:solidFill>
                  <a:schemeClr val="tx2">
                    <a:lumMod val="50000"/>
                  </a:schemeClr>
                </a:solidFill>
              </a:rPr>
              <a:t>Lorem</a:t>
            </a:r>
            <a:r>
              <a:rPr lang="en-US" sz="1266" dirty="0">
                <a:solidFill>
                  <a:schemeClr val="tx2">
                    <a:lumMod val="50000"/>
                  </a:schemeClr>
                </a:solidFill>
              </a:rPr>
              <a:t> </a:t>
            </a:r>
            <a:r>
              <a:rPr lang="en-US" sz="1266" dirty="0" err="1">
                <a:solidFill>
                  <a:schemeClr val="tx2">
                    <a:lumMod val="50000"/>
                  </a:schemeClr>
                </a:solidFill>
              </a:rPr>
              <a:t>ipsum</a:t>
            </a:r>
            <a:r>
              <a:rPr lang="en-US" sz="1266" dirty="0">
                <a:solidFill>
                  <a:schemeClr val="tx2">
                    <a:lumMod val="50000"/>
                  </a:schemeClr>
                </a:solidFill>
              </a:rPr>
              <a:t> dolor sit </a:t>
            </a:r>
            <a:r>
              <a:rPr lang="en-US" sz="1266" dirty="0" err="1">
                <a:solidFill>
                  <a:schemeClr val="tx2">
                    <a:lumMod val="50000"/>
                  </a:schemeClr>
                </a:solidFill>
              </a:rPr>
              <a:t>amet</a:t>
            </a:r>
            <a:r>
              <a:rPr lang="en-US" sz="1266" dirty="0">
                <a:solidFill>
                  <a:schemeClr val="tx2">
                    <a:lumMod val="50000"/>
                  </a:schemeClr>
                </a:solidFill>
              </a:rPr>
              <a:t>, </a:t>
            </a:r>
            <a:r>
              <a:rPr lang="en-US" sz="1266" dirty="0" err="1">
                <a:solidFill>
                  <a:schemeClr val="tx2">
                    <a:lumMod val="50000"/>
                  </a:schemeClr>
                </a:solidFill>
              </a:rPr>
              <a:t>consectetur</a:t>
            </a:r>
            <a:r>
              <a:rPr lang="en-US" sz="1266" dirty="0">
                <a:solidFill>
                  <a:schemeClr val="tx2">
                    <a:lumMod val="50000"/>
                  </a:schemeClr>
                </a:solidFill>
              </a:rPr>
              <a:t> </a:t>
            </a:r>
            <a:r>
              <a:rPr lang="en-US" sz="1266" dirty="0" err="1">
                <a:solidFill>
                  <a:schemeClr val="tx2">
                    <a:lumMod val="50000"/>
                  </a:schemeClr>
                </a:solidFill>
              </a:rPr>
              <a:t>adipiscing</a:t>
            </a:r>
            <a:r>
              <a:rPr lang="en-US" sz="1266" dirty="0">
                <a:solidFill>
                  <a:schemeClr val="tx2">
                    <a:lumMod val="50000"/>
                  </a:schemeClr>
                </a:solidFill>
              </a:rPr>
              <a:t> </a:t>
            </a:r>
            <a:r>
              <a:rPr lang="en-US" sz="1266" dirty="0" err="1">
                <a:solidFill>
                  <a:schemeClr val="tx2">
                    <a:lumMod val="50000"/>
                  </a:schemeClr>
                </a:solidFill>
              </a:rPr>
              <a:t>elit</a:t>
            </a:r>
            <a:r>
              <a:rPr lang="en-US" sz="1266" dirty="0">
                <a:solidFill>
                  <a:schemeClr val="tx2">
                    <a:lumMod val="50000"/>
                  </a:schemeClr>
                </a:solidFill>
              </a:rPr>
              <a:t>. </a:t>
            </a:r>
            <a:r>
              <a:rPr lang="en-US" sz="1266" dirty="0" err="1">
                <a:solidFill>
                  <a:schemeClr val="tx2">
                    <a:lumMod val="50000"/>
                  </a:schemeClr>
                </a:solidFill>
              </a:rPr>
              <a:t>Nunc</a:t>
            </a:r>
            <a:r>
              <a:rPr lang="en-US" sz="1266" dirty="0">
                <a:solidFill>
                  <a:schemeClr val="tx2">
                    <a:lumMod val="50000"/>
                  </a:schemeClr>
                </a:solidFill>
              </a:rPr>
              <a:t> </a:t>
            </a:r>
            <a:r>
              <a:rPr lang="en-US" sz="1266" dirty="0" err="1">
                <a:solidFill>
                  <a:schemeClr val="tx2">
                    <a:lumMod val="50000"/>
                  </a:schemeClr>
                </a:solidFill>
              </a:rPr>
              <a:t>bibendum</a:t>
            </a:r>
            <a:r>
              <a:rPr lang="en-US" sz="1266" dirty="0">
                <a:solidFill>
                  <a:schemeClr val="tx2">
                    <a:lumMod val="50000"/>
                  </a:schemeClr>
                </a:solidFill>
              </a:rPr>
              <a:t> </a:t>
            </a:r>
            <a:r>
              <a:rPr lang="en-US" sz="1266" dirty="0" err="1">
                <a:solidFill>
                  <a:schemeClr val="tx2">
                    <a:lumMod val="50000"/>
                  </a:schemeClr>
                </a:solidFill>
              </a:rPr>
              <a:t>eleifend</a:t>
            </a:r>
            <a:r>
              <a:rPr lang="en-US" sz="1266" dirty="0">
                <a:solidFill>
                  <a:schemeClr val="tx2">
                    <a:lumMod val="50000"/>
                  </a:schemeClr>
                </a:solidFill>
              </a:rPr>
              <a:t> </a:t>
            </a:r>
            <a:r>
              <a:rPr lang="en-US" sz="1266" dirty="0" err="1">
                <a:solidFill>
                  <a:schemeClr val="tx2">
                    <a:lumMod val="50000"/>
                  </a:schemeClr>
                </a:solidFill>
              </a:rPr>
              <a:t>tortor</a:t>
            </a:r>
            <a:r>
              <a:rPr lang="en-US" sz="1266" dirty="0">
                <a:solidFill>
                  <a:schemeClr val="tx2">
                    <a:lumMod val="50000"/>
                  </a:schemeClr>
                </a:solidFill>
              </a:rPr>
              <a:t>, non </a:t>
            </a:r>
            <a:r>
              <a:rPr lang="en-US" sz="1266" dirty="0" err="1">
                <a:solidFill>
                  <a:schemeClr val="tx2">
                    <a:lumMod val="50000"/>
                  </a:schemeClr>
                </a:solidFill>
              </a:rPr>
              <a:t>porta</a:t>
            </a:r>
            <a:r>
              <a:rPr lang="en-US" sz="1266" dirty="0">
                <a:solidFill>
                  <a:schemeClr val="tx2">
                    <a:lumMod val="50000"/>
                  </a:schemeClr>
                </a:solidFill>
              </a:rPr>
              <a:t> </a:t>
            </a:r>
            <a:r>
              <a:rPr lang="en-US" sz="1266" dirty="0" err="1">
                <a:solidFill>
                  <a:schemeClr val="tx2">
                    <a:lumMod val="50000"/>
                  </a:schemeClr>
                </a:solidFill>
              </a:rPr>
              <a:t>justo</a:t>
            </a:r>
            <a:r>
              <a:rPr lang="en-US" sz="1266" dirty="0">
                <a:solidFill>
                  <a:schemeClr val="tx2">
                    <a:lumMod val="50000"/>
                  </a:schemeClr>
                </a:solidFill>
              </a:rPr>
              <a:t> </a:t>
            </a:r>
            <a:r>
              <a:rPr lang="en-US" sz="1266" dirty="0" err="1">
                <a:solidFill>
                  <a:schemeClr val="tx2">
                    <a:lumMod val="50000"/>
                  </a:schemeClr>
                </a:solidFill>
              </a:rPr>
              <a:t>gravida</a:t>
            </a:r>
            <a:r>
              <a:rPr lang="en-US" sz="1266" dirty="0">
                <a:solidFill>
                  <a:schemeClr val="tx2">
                    <a:lumMod val="50000"/>
                  </a:schemeClr>
                </a:solidFill>
              </a:rPr>
              <a:t> </a:t>
            </a:r>
            <a:r>
              <a:rPr lang="en-US" sz="1266" dirty="0" err="1">
                <a:solidFill>
                  <a:schemeClr val="tx2">
                    <a:lumMod val="50000"/>
                  </a:schemeClr>
                </a:solidFill>
              </a:rPr>
              <a:t>posuere</a:t>
            </a:r>
            <a:r>
              <a:rPr lang="en-US" sz="1266" dirty="0">
                <a:solidFill>
                  <a:schemeClr val="tx2">
                    <a:lumMod val="50000"/>
                  </a:schemeClr>
                </a:solidFill>
              </a:rPr>
              <a:t>.</a:t>
            </a:r>
          </a:p>
        </p:txBody>
      </p:sp>
      <p:sp>
        <p:nvSpPr>
          <p:cNvPr id="23" name="TextBox 22"/>
          <p:cNvSpPr txBox="1"/>
          <p:nvPr/>
        </p:nvSpPr>
        <p:spPr>
          <a:xfrm>
            <a:off x="6699559" y="2450719"/>
            <a:ext cx="5192922" cy="481799"/>
          </a:xfrm>
          <a:prstGeom prst="rect">
            <a:avLst/>
          </a:prstGeom>
          <a:noFill/>
        </p:spPr>
        <p:txBody>
          <a:bodyPr wrap="square" rtlCol="0">
            <a:spAutoFit/>
          </a:bodyPr>
          <a:lstStyle/>
          <a:p>
            <a:r>
              <a:rPr lang="en-US" sz="2531" dirty="0">
                <a:solidFill>
                  <a:schemeClr val="tx2">
                    <a:lumMod val="50000"/>
                  </a:schemeClr>
                </a:solidFill>
                <a:latin typeface="Bebas Neue" panose="020B0606020202050201" pitchFamily="34" charset="0"/>
              </a:rPr>
              <a:t>Your text here</a:t>
            </a:r>
          </a:p>
        </p:txBody>
      </p:sp>
      <p:sp>
        <p:nvSpPr>
          <p:cNvPr id="24" name="Oval 23"/>
          <p:cNvSpPr/>
          <p:nvPr/>
        </p:nvSpPr>
        <p:spPr>
          <a:xfrm>
            <a:off x="5723681" y="2450718"/>
            <a:ext cx="771483" cy="7714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6935" y="2675734"/>
            <a:ext cx="321451" cy="321451"/>
          </a:xfrm>
          <a:prstGeom prst="rect">
            <a:avLst/>
          </a:prstGeom>
        </p:spPr>
      </p:pic>
      <p:sp>
        <p:nvSpPr>
          <p:cNvPr id="26" name="Rectangle 25"/>
          <p:cNvSpPr/>
          <p:nvPr/>
        </p:nvSpPr>
        <p:spPr>
          <a:xfrm>
            <a:off x="6699558" y="3844750"/>
            <a:ext cx="5192924" cy="481927"/>
          </a:xfrm>
          <a:prstGeom prst="rect">
            <a:avLst/>
          </a:prstGeom>
        </p:spPr>
        <p:txBody>
          <a:bodyPr wrap="square">
            <a:spAutoFit/>
          </a:bodyPr>
          <a:lstStyle/>
          <a:p>
            <a:r>
              <a:rPr lang="en-US" sz="1266" dirty="0" err="1">
                <a:solidFill>
                  <a:schemeClr val="tx2">
                    <a:lumMod val="50000"/>
                  </a:schemeClr>
                </a:solidFill>
              </a:rPr>
              <a:t>Lorem</a:t>
            </a:r>
            <a:r>
              <a:rPr lang="en-US" sz="1266" dirty="0">
                <a:solidFill>
                  <a:schemeClr val="tx2">
                    <a:lumMod val="50000"/>
                  </a:schemeClr>
                </a:solidFill>
              </a:rPr>
              <a:t> </a:t>
            </a:r>
            <a:r>
              <a:rPr lang="en-US" sz="1266" dirty="0" err="1">
                <a:solidFill>
                  <a:schemeClr val="tx2">
                    <a:lumMod val="50000"/>
                  </a:schemeClr>
                </a:solidFill>
              </a:rPr>
              <a:t>ipsum</a:t>
            </a:r>
            <a:r>
              <a:rPr lang="en-US" sz="1266" dirty="0">
                <a:solidFill>
                  <a:schemeClr val="tx2">
                    <a:lumMod val="50000"/>
                  </a:schemeClr>
                </a:solidFill>
              </a:rPr>
              <a:t> dolor sit </a:t>
            </a:r>
            <a:r>
              <a:rPr lang="en-US" sz="1266" dirty="0" err="1">
                <a:solidFill>
                  <a:schemeClr val="tx2">
                    <a:lumMod val="50000"/>
                  </a:schemeClr>
                </a:solidFill>
              </a:rPr>
              <a:t>amet</a:t>
            </a:r>
            <a:r>
              <a:rPr lang="en-US" sz="1266" dirty="0">
                <a:solidFill>
                  <a:schemeClr val="tx2">
                    <a:lumMod val="50000"/>
                  </a:schemeClr>
                </a:solidFill>
              </a:rPr>
              <a:t>, </a:t>
            </a:r>
            <a:r>
              <a:rPr lang="en-US" sz="1266" dirty="0" err="1">
                <a:solidFill>
                  <a:schemeClr val="tx2">
                    <a:lumMod val="50000"/>
                  </a:schemeClr>
                </a:solidFill>
              </a:rPr>
              <a:t>consectetur</a:t>
            </a:r>
            <a:r>
              <a:rPr lang="en-US" sz="1266" dirty="0">
                <a:solidFill>
                  <a:schemeClr val="tx2">
                    <a:lumMod val="50000"/>
                  </a:schemeClr>
                </a:solidFill>
              </a:rPr>
              <a:t> </a:t>
            </a:r>
            <a:r>
              <a:rPr lang="en-US" sz="1266" dirty="0" err="1">
                <a:solidFill>
                  <a:schemeClr val="tx2">
                    <a:lumMod val="50000"/>
                  </a:schemeClr>
                </a:solidFill>
              </a:rPr>
              <a:t>adipiscing</a:t>
            </a:r>
            <a:r>
              <a:rPr lang="en-US" sz="1266" dirty="0">
                <a:solidFill>
                  <a:schemeClr val="tx2">
                    <a:lumMod val="50000"/>
                  </a:schemeClr>
                </a:solidFill>
              </a:rPr>
              <a:t> </a:t>
            </a:r>
            <a:r>
              <a:rPr lang="en-US" sz="1266" dirty="0" err="1">
                <a:solidFill>
                  <a:schemeClr val="tx2">
                    <a:lumMod val="50000"/>
                  </a:schemeClr>
                </a:solidFill>
              </a:rPr>
              <a:t>elit</a:t>
            </a:r>
            <a:r>
              <a:rPr lang="en-US" sz="1266" dirty="0">
                <a:solidFill>
                  <a:schemeClr val="tx2">
                    <a:lumMod val="50000"/>
                  </a:schemeClr>
                </a:solidFill>
              </a:rPr>
              <a:t>. </a:t>
            </a:r>
            <a:r>
              <a:rPr lang="en-US" sz="1266" dirty="0" err="1">
                <a:solidFill>
                  <a:schemeClr val="tx2">
                    <a:lumMod val="50000"/>
                  </a:schemeClr>
                </a:solidFill>
              </a:rPr>
              <a:t>Nunc</a:t>
            </a:r>
            <a:r>
              <a:rPr lang="en-US" sz="1266" dirty="0">
                <a:solidFill>
                  <a:schemeClr val="tx2">
                    <a:lumMod val="50000"/>
                  </a:schemeClr>
                </a:solidFill>
              </a:rPr>
              <a:t> </a:t>
            </a:r>
            <a:r>
              <a:rPr lang="en-US" sz="1266" dirty="0" err="1">
                <a:solidFill>
                  <a:schemeClr val="tx2">
                    <a:lumMod val="50000"/>
                  </a:schemeClr>
                </a:solidFill>
              </a:rPr>
              <a:t>bibendum</a:t>
            </a:r>
            <a:r>
              <a:rPr lang="en-US" sz="1266" dirty="0">
                <a:solidFill>
                  <a:schemeClr val="tx2">
                    <a:lumMod val="50000"/>
                  </a:schemeClr>
                </a:solidFill>
              </a:rPr>
              <a:t> </a:t>
            </a:r>
            <a:r>
              <a:rPr lang="en-US" sz="1266" dirty="0" err="1">
                <a:solidFill>
                  <a:schemeClr val="tx2">
                    <a:lumMod val="50000"/>
                  </a:schemeClr>
                </a:solidFill>
              </a:rPr>
              <a:t>eleifend</a:t>
            </a:r>
            <a:r>
              <a:rPr lang="en-US" sz="1266" dirty="0">
                <a:solidFill>
                  <a:schemeClr val="tx2">
                    <a:lumMod val="50000"/>
                  </a:schemeClr>
                </a:solidFill>
              </a:rPr>
              <a:t> </a:t>
            </a:r>
            <a:r>
              <a:rPr lang="en-US" sz="1266" dirty="0" err="1">
                <a:solidFill>
                  <a:schemeClr val="tx2">
                    <a:lumMod val="50000"/>
                  </a:schemeClr>
                </a:solidFill>
              </a:rPr>
              <a:t>tortor</a:t>
            </a:r>
            <a:r>
              <a:rPr lang="en-US" sz="1266" dirty="0">
                <a:solidFill>
                  <a:schemeClr val="tx2">
                    <a:lumMod val="50000"/>
                  </a:schemeClr>
                </a:solidFill>
              </a:rPr>
              <a:t>, non </a:t>
            </a:r>
            <a:r>
              <a:rPr lang="en-US" sz="1266" dirty="0" err="1">
                <a:solidFill>
                  <a:schemeClr val="tx2">
                    <a:lumMod val="50000"/>
                  </a:schemeClr>
                </a:solidFill>
              </a:rPr>
              <a:t>porta</a:t>
            </a:r>
            <a:r>
              <a:rPr lang="en-US" sz="1266" dirty="0">
                <a:solidFill>
                  <a:schemeClr val="tx2">
                    <a:lumMod val="50000"/>
                  </a:schemeClr>
                </a:solidFill>
              </a:rPr>
              <a:t> </a:t>
            </a:r>
            <a:r>
              <a:rPr lang="en-US" sz="1266" dirty="0" err="1">
                <a:solidFill>
                  <a:schemeClr val="tx2">
                    <a:lumMod val="50000"/>
                  </a:schemeClr>
                </a:solidFill>
              </a:rPr>
              <a:t>justo</a:t>
            </a:r>
            <a:r>
              <a:rPr lang="en-US" sz="1266" dirty="0">
                <a:solidFill>
                  <a:schemeClr val="tx2">
                    <a:lumMod val="50000"/>
                  </a:schemeClr>
                </a:solidFill>
              </a:rPr>
              <a:t> </a:t>
            </a:r>
            <a:r>
              <a:rPr lang="en-US" sz="1266" dirty="0" err="1">
                <a:solidFill>
                  <a:schemeClr val="tx2">
                    <a:lumMod val="50000"/>
                  </a:schemeClr>
                </a:solidFill>
              </a:rPr>
              <a:t>gravida</a:t>
            </a:r>
            <a:r>
              <a:rPr lang="en-US" sz="1266" dirty="0">
                <a:solidFill>
                  <a:schemeClr val="tx2">
                    <a:lumMod val="50000"/>
                  </a:schemeClr>
                </a:solidFill>
              </a:rPr>
              <a:t> </a:t>
            </a:r>
            <a:r>
              <a:rPr lang="en-US" sz="1266" dirty="0" err="1">
                <a:solidFill>
                  <a:schemeClr val="tx2">
                    <a:lumMod val="50000"/>
                  </a:schemeClr>
                </a:solidFill>
              </a:rPr>
              <a:t>posuere</a:t>
            </a:r>
            <a:r>
              <a:rPr lang="en-US" sz="1266" dirty="0">
                <a:solidFill>
                  <a:schemeClr val="tx2">
                    <a:lumMod val="50000"/>
                  </a:schemeClr>
                </a:solidFill>
              </a:rPr>
              <a:t>.</a:t>
            </a:r>
          </a:p>
        </p:txBody>
      </p:sp>
      <p:sp>
        <p:nvSpPr>
          <p:cNvPr id="27" name="TextBox 26"/>
          <p:cNvSpPr txBox="1"/>
          <p:nvPr/>
        </p:nvSpPr>
        <p:spPr>
          <a:xfrm>
            <a:off x="6699559" y="3492753"/>
            <a:ext cx="5192922" cy="481799"/>
          </a:xfrm>
          <a:prstGeom prst="rect">
            <a:avLst/>
          </a:prstGeom>
          <a:noFill/>
        </p:spPr>
        <p:txBody>
          <a:bodyPr wrap="square" rtlCol="0">
            <a:spAutoFit/>
          </a:bodyPr>
          <a:lstStyle/>
          <a:p>
            <a:r>
              <a:rPr lang="en-US" sz="2531" dirty="0">
                <a:solidFill>
                  <a:schemeClr val="tx2">
                    <a:lumMod val="50000"/>
                  </a:schemeClr>
                </a:solidFill>
                <a:latin typeface="Bebas Neue" panose="020B0606020202050201" pitchFamily="34" charset="0"/>
              </a:rPr>
              <a:t>Your text here</a:t>
            </a:r>
          </a:p>
        </p:txBody>
      </p:sp>
      <p:sp>
        <p:nvSpPr>
          <p:cNvPr id="28" name="Oval 27"/>
          <p:cNvSpPr/>
          <p:nvPr/>
        </p:nvSpPr>
        <p:spPr>
          <a:xfrm>
            <a:off x="5723681" y="3492753"/>
            <a:ext cx="771483" cy="77148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699558" y="4887331"/>
            <a:ext cx="5192924" cy="481927"/>
          </a:xfrm>
          <a:prstGeom prst="rect">
            <a:avLst/>
          </a:prstGeom>
        </p:spPr>
        <p:txBody>
          <a:bodyPr wrap="square">
            <a:spAutoFit/>
          </a:bodyPr>
          <a:lstStyle/>
          <a:p>
            <a:r>
              <a:rPr lang="en-US" sz="1266" dirty="0" err="1">
                <a:solidFill>
                  <a:schemeClr val="tx2">
                    <a:lumMod val="50000"/>
                  </a:schemeClr>
                </a:solidFill>
              </a:rPr>
              <a:t>Lorem</a:t>
            </a:r>
            <a:r>
              <a:rPr lang="en-US" sz="1266" dirty="0">
                <a:solidFill>
                  <a:schemeClr val="tx2">
                    <a:lumMod val="50000"/>
                  </a:schemeClr>
                </a:solidFill>
              </a:rPr>
              <a:t> </a:t>
            </a:r>
            <a:r>
              <a:rPr lang="en-US" sz="1266" dirty="0" err="1">
                <a:solidFill>
                  <a:schemeClr val="tx2">
                    <a:lumMod val="50000"/>
                  </a:schemeClr>
                </a:solidFill>
              </a:rPr>
              <a:t>ipsum</a:t>
            </a:r>
            <a:r>
              <a:rPr lang="en-US" sz="1266" dirty="0">
                <a:solidFill>
                  <a:schemeClr val="tx2">
                    <a:lumMod val="50000"/>
                  </a:schemeClr>
                </a:solidFill>
              </a:rPr>
              <a:t> dolor sit </a:t>
            </a:r>
            <a:r>
              <a:rPr lang="en-US" sz="1266" dirty="0" err="1">
                <a:solidFill>
                  <a:schemeClr val="tx2">
                    <a:lumMod val="50000"/>
                  </a:schemeClr>
                </a:solidFill>
              </a:rPr>
              <a:t>amet</a:t>
            </a:r>
            <a:r>
              <a:rPr lang="en-US" sz="1266" dirty="0">
                <a:solidFill>
                  <a:schemeClr val="tx2">
                    <a:lumMod val="50000"/>
                  </a:schemeClr>
                </a:solidFill>
              </a:rPr>
              <a:t>, </a:t>
            </a:r>
            <a:r>
              <a:rPr lang="en-US" sz="1266" dirty="0" err="1">
                <a:solidFill>
                  <a:schemeClr val="tx2">
                    <a:lumMod val="50000"/>
                  </a:schemeClr>
                </a:solidFill>
              </a:rPr>
              <a:t>consectetur</a:t>
            </a:r>
            <a:r>
              <a:rPr lang="en-US" sz="1266" dirty="0">
                <a:solidFill>
                  <a:schemeClr val="tx2">
                    <a:lumMod val="50000"/>
                  </a:schemeClr>
                </a:solidFill>
              </a:rPr>
              <a:t> </a:t>
            </a:r>
            <a:r>
              <a:rPr lang="en-US" sz="1266" dirty="0" err="1">
                <a:solidFill>
                  <a:schemeClr val="tx2">
                    <a:lumMod val="50000"/>
                  </a:schemeClr>
                </a:solidFill>
              </a:rPr>
              <a:t>adipiscing</a:t>
            </a:r>
            <a:r>
              <a:rPr lang="en-US" sz="1266" dirty="0">
                <a:solidFill>
                  <a:schemeClr val="tx2">
                    <a:lumMod val="50000"/>
                  </a:schemeClr>
                </a:solidFill>
              </a:rPr>
              <a:t> </a:t>
            </a:r>
            <a:r>
              <a:rPr lang="en-US" sz="1266" dirty="0" err="1">
                <a:solidFill>
                  <a:schemeClr val="tx2">
                    <a:lumMod val="50000"/>
                  </a:schemeClr>
                </a:solidFill>
              </a:rPr>
              <a:t>elit</a:t>
            </a:r>
            <a:r>
              <a:rPr lang="en-US" sz="1266" dirty="0">
                <a:solidFill>
                  <a:schemeClr val="tx2">
                    <a:lumMod val="50000"/>
                  </a:schemeClr>
                </a:solidFill>
              </a:rPr>
              <a:t>. </a:t>
            </a:r>
            <a:r>
              <a:rPr lang="en-US" sz="1266" dirty="0" err="1">
                <a:solidFill>
                  <a:schemeClr val="tx2">
                    <a:lumMod val="50000"/>
                  </a:schemeClr>
                </a:solidFill>
              </a:rPr>
              <a:t>Nunc</a:t>
            </a:r>
            <a:r>
              <a:rPr lang="en-US" sz="1266" dirty="0">
                <a:solidFill>
                  <a:schemeClr val="tx2">
                    <a:lumMod val="50000"/>
                  </a:schemeClr>
                </a:solidFill>
              </a:rPr>
              <a:t> </a:t>
            </a:r>
            <a:r>
              <a:rPr lang="en-US" sz="1266" dirty="0" err="1">
                <a:solidFill>
                  <a:schemeClr val="tx2">
                    <a:lumMod val="50000"/>
                  </a:schemeClr>
                </a:solidFill>
              </a:rPr>
              <a:t>bibendum</a:t>
            </a:r>
            <a:r>
              <a:rPr lang="en-US" sz="1266" dirty="0">
                <a:solidFill>
                  <a:schemeClr val="tx2">
                    <a:lumMod val="50000"/>
                  </a:schemeClr>
                </a:solidFill>
              </a:rPr>
              <a:t> </a:t>
            </a:r>
            <a:r>
              <a:rPr lang="en-US" sz="1266" dirty="0" err="1">
                <a:solidFill>
                  <a:schemeClr val="tx2">
                    <a:lumMod val="50000"/>
                  </a:schemeClr>
                </a:solidFill>
              </a:rPr>
              <a:t>eleifend</a:t>
            </a:r>
            <a:r>
              <a:rPr lang="en-US" sz="1266" dirty="0">
                <a:solidFill>
                  <a:schemeClr val="tx2">
                    <a:lumMod val="50000"/>
                  </a:schemeClr>
                </a:solidFill>
              </a:rPr>
              <a:t> </a:t>
            </a:r>
            <a:r>
              <a:rPr lang="en-US" sz="1266" dirty="0" err="1">
                <a:solidFill>
                  <a:schemeClr val="tx2">
                    <a:lumMod val="50000"/>
                  </a:schemeClr>
                </a:solidFill>
              </a:rPr>
              <a:t>tortor</a:t>
            </a:r>
            <a:r>
              <a:rPr lang="en-US" sz="1266" dirty="0">
                <a:solidFill>
                  <a:schemeClr val="tx2">
                    <a:lumMod val="50000"/>
                  </a:schemeClr>
                </a:solidFill>
              </a:rPr>
              <a:t>, non </a:t>
            </a:r>
            <a:r>
              <a:rPr lang="en-US" sz="1266" dirty="0" err="1">
                <a:solidFill>
                  <a:schemeClr val="tx2">
                    <a:lumMod val="50000"/>
                  </a:schemeClr>
                </a:solidFill>
              </a:rPr>
              <a:t>porta</a:t>
            </a:r>
            <a:r>
              <a:rPr lang="en-US" sz="1266" dirty="0">
                <a:solidFill>
                  <a:schemeClr val="tx2">
                    <a:lumMod val="50000"/>
                  </a:schemeClr>
                </a:solidFill>
              </a:rPr>
              <a:t> </a:t>
            </a:r>
            <a:r>
              <a:rPr lang="en-US" sz="1266" dirty="0" err="1">
                <a:solidFill>
                  <a:schemeClr val="tx2">
                    <a:lumMod val="50000"/>
                  </a:schemeClr>
                </a:solidFill>
              </a:rPr>
              <a:t>justo</a:t>
            </a:r>
            <a:r>
              <a:rPr lang="en-US" sz="1266" dirty="0">
                <a:solidFill>
                  <a:schemeClr val="tx2">
                    <a:lumMod val="50000"/>
                  </a:schemeClr>
                </a:solidFill>
              </a:rPr>
              <a:t> </a:t>
            </a:r>
            <a:r>
              <a:rPr lang="en-US" sz="1266" dirty="0" err="1">
                <a:solidFill>
                  <a:schemeClr val="tx2">
                    <a:lumMod val="50000"/>
                  </a:schemeClr>
                </a:solidFill>
              </a:rPr>
              <a:t>gravida</a:t>
            </a:r>
            <a:r>
              <a:rPr lang="en-US" sz="1266" dirty="0">
                <a:solidFill>
                  <a:schemeClr val="tx2">
                    <a:lumMod val="50000"/>
                  </a:schemeClr>
                </a:solidFill>
              </a:rPr>
              <a:t> </a:t>
            </a:r>
            <a:r>
              <a:rPr lang="en-US" sz="1266" dirty="0" err="1">
                <a:solidFill>
                  <a:schemeClr val="tx2">
                    <a:lumMod val="50000"/>
                  </a:schemeClr>
                </a:solidFill>
              </a:rPr>
              <a:t>posuere</a:t>
            </a:r>
            <a:r>
              <a:rPr lang="en-US" sz="1266" dirty="0">
                <a:solidFill>
                  <a:schemeClr val="tx2">
                    <a:lumMod val="50000"/>
                  </a:schemeClr>
                </a:solidFill>
              </a:rPr>
              <a:t>.</a:t>
            </a:r>
          </a:p>
        </p:txBody>
      </p:sp>
      <p:sp>
        <p:nvSpPr>
          <p:cNvPr id="30" name="TextBox 29"/>
          <p:cNvSpPr txBox="1"/>
          <p:nvPr/>
        </p:nvSpPr>
        <p:spPr>
          <a:xfrm>
            <a:off x="6699559" y="4535335"/>
            <a:ext cx="5192922" cy="481799"/>
          </a:xfrm>
          <a:prstGeom prst="rect">
            <a:avLst/>
          </a:prstGeom>
          <a:noFill/>
        </p:spPr>
        <p:txBody>
          <a:bodyPr wrap="square" rtlCol="0">
            <a:spAutoFit/>
          </a:bodyPr>
          <a:lstStyle/>
          <a:p>
            <a:r>
              <a:rPr lang="en-US" sz="2531" dirty="0">
                <a:solidFill>
                  <a:schemeClr val="tx2">
                    <a:lumMod val="50000"/>
                  </a:schemeClr>
                </a:solidFill>
                <a:latin typeface="Bebas Neue" panose="020B0606020202050201" pitchFamily="34" charset="0"/>
              </a:rPr>
              <a:t>Your text here</a:t>
            </a:r>
          </a:p>
        </p:txBody>
      </p:sp>
      <p:sp>
        <p:nvSpPr>
          <p:cNvPr id="31" name="Oval 30"/>
          <p:cNvSpPr/>
          <p:nvPr/>
        </p:nvSpPr>
        <p:spPr>
          <a:xfrm>
            <a:off x="5723681" y="4535334"/>
            <a:ext cx="771483" cy="7714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699558" y="5926767"/>
            <a:ext cx="5192924" cy="481927"/>
          </a:xfrm>
          <a:prstGeom prst="rect">
            <a:avLst/>
          </a:prstGeom>
        </p:spPr>
        <p:txBody>
          <a:bodyPr wrap="square">
            <a:spAutoFit/>
          </a:bodyPr>
          <a:lstStyle/>
          <a:p>
            <a:r>
              <a:rPr lang="en-US" sz="1266" dirty="0" err="1">
                <a:solidFill>
                  <a:schemeClr val="tx2">
                    <a:lumMod val="50000"/>
                  </a:schemeClr>
                </a:solidFill>
              </a:rPr>
              <a:t>Lorem</a:t>
            </a:r>
            <a:r>
              <a:rPr lang="en-US" sz="1266" dirty="0">
                <a:solidFill>
                  <a:schemeClr val="tx2">
                    <a:lumMod val="50000"/>
                  </a:schemeClr>
                </a:solidFill>
              </a:rPr>
              <a:t> </a:t>
            </a:r>
            <a:r>
              <a:rPr lang="en-US" sz="1266" dirty="0" err="1">
                <a:solidFill>
                  <a:schemeClr val="tx2">
                    <a:lumMod val="50000"/>
                  </a:schemeClr>
                </a:solidFill>
              </a:rPr>
              <a:t>ipsum</a:t>
            </a:r>
            <a:r>
              <a:rPr lang="en-US" sz="1266" dirty="0">
                <a:solidFill>
                  <a:schemeClr val="tx2">
                    <a:lumMod val="50000"/>
                  </a:schemeClr>
                </a:solidFill>
              </a:rPr>
              <a:t> dolor sit </a:t>
            </a:r>
            <a:r>
              <a:rPr lang="en-US" sz="1266" dirty="0" err="1">
                <a:solidFill>
                  <a:schemeClr val="tx2">
                    <a:lumMod val="50000"/>
                  </a:schemeClr>
                </a:solidFill>
              </a:rPr>
              <a:t>amet</a:t>
            </a:r>
            <a:r>
              <a:rPr lang="en-US" sz="1266" dirty="0">
                <a:solidFill>
                  <a:schemeClr val="tx2">
                    <a:lumMod val="50000"/>
                  </a:schemeClr>
                </a:solidFill>
              </a:rPr>
              <a:t>, </a:t>
            </a:r>
            <a:r>
              <a:rPr lang="en-US" sz="1266" dirty="0" err="1">
                <a:solidFill>
                  <a:schemeClr val="tx2">
                    <a:lumMod val="50000"/>
                  </a:schemeClr>
                </a:solidFill>
              </a:rPr>
              <a:t>consectetur</a:t>
            </a:r>
            <a:r>
              <a:rPr lang="en-US" sz="1266" dirty="0">
                <a:solidFill>
                  <a:schemeClr val="tx2">
                    <a:lumMod val="50000"/>
                  </a:schemeClr>
                </a:solidFill>
              </a:rPr>
              <a:t> </a:t>
            </a:r>
            <a:r>
              <a:rPr lang="en-US" sz="1266" dirty="0" err="1">
                <a:solidFill>
                  <a:schemeClr val="tx2">
                    <a:lumMod val="50000"/>
                  </a:schemeClr>
                </a:solidFill>
              </a:rPr>
              <a:t>adipiscing</a:t>
            </a:r>
            <a:r>
              <a:rPr lang="en-US" sz="1266" dirty="0">
                <a:solidFill>
                  <a:schemeClr val="tx2">
                    <a:lumMod val="50000"/>
                  </a:schemeClr>
                </a:solidFill>
              </a:rPr>
              <a:t> </a:t>
            </a:r>
            <a:r>
              <a:rPr lang="en-US" sz="1266" dirty="0" err="1">
                <a:solidFill>
                  <a:schemeClr val="tx2">
                    <a:lumMod val="50000"/>
                  </a:schemeClr>
                </a:solidFill>
              </a:rPr>
              <a:t>elit</a:t>
            </a:r>
            <a:r>
              <a:rPr lang="en-US" sz="1266" dirty="0">
                <a:solidFill>
                  <a:schemeClr val="tx2">
                    <a:lumMod val="50000"/>
                  </a:schemeClr>
                </a:solidFill>
              </a:rPr>
              <a:t>. </a:t>
            </a:r>
            <a:r>
              <a:rPr lang="en-US" sz="1266" dirty="0" err="1">
                <a:solidFill>
                  <a:schemeClr val="tx2">
                    <a:lumMod val="50000"/>
                  </a:schemeClr>
                </a:solidFill>
              </a:rPr>
              <a:t>Nunc</a:t>
            </a:r>
            <a:r>
              <a:rPr lang="en-US" sz="1266" dirty="0">
                <a:solidFill>
                  <a:schemeClr val="tx2">
                    <a:lumMod val="50000"/>
                  </a:schemeClr>
                </a:solidFill>
              </a:rPr>
              <a:t> </a:t>
            </a:r>
            <a:r>
              <a:rPr lang="en-US" sz="1266" dirty="0" err="1">
                <a:solidFill>
                  <a:schemeClr val="tx2">
                    <a:lumMod val="50000"/>
                  </a:schemeClr>
                </a:solidFill>
              </a:rPr>
              <a:t>bibendum</a:t>
            </a:r>
            <a:r>
              <a:rPr lang="en-US" sz="1266" dirty="0">
                <a:solidFill>
                  <a:schemeClr val="tx2">
                    <a:lumMod val="50000"/>
                  </a:schemeClr>
                </a:solidFill>
              </a:rPr>
              <a:t> </a:t>
            </a:r>
            <a:r>
              <a:rPr lang="en-US" sz="1266" dirty="0" err="1">
                <a:solidFill>
                  <a:schemeClr val="tx2">
                    <a:lumMod val="50000"/>
                  </a:schemeClr>
                </a:solidFill>
              </a:rPr>
              <a:t>eleifend</a:t>
            </a:r>
            <a:r>
              <a:rPr lang="en-US" sz="1266" dirty="0">
                <a:solidFill>
                  <a:schemeClr val="tx2">
                    <a:lumMod val="50000"/>
                  </a:schemeClr>
                </a:solidFill>
              </a:rPr>
              <a:t> </a:t>
            </a:r>
            <a:r>
              <a:rPr lang="en-US" sz="1266" dirty="0" err="1">
                <a:solidFill>
                  <a:schemeClr val="tx2">
                    <a:lumMod val="50000"/>
                  </a:schemeClr>
                </a:solidFill>
              </a:rPr>
              <a:t>tortor</a:t>
            </a:r>
            <a:r>
              <a:rPr lang="en-US" sz="1266" dirty="0">
                <a:solidFill>
                  <a:schemeClr val="tx2">
                    <a:lumMod val="50000"/>
                  </a:schemeClr>
                </a:solidFill>
              </a:rPr>
              <a:t>, non </a:t>
            </a:r>
            <a:r>
              <a:rPr lang="en-US" sz="1266" dirty="0" err="1">
                <a:solidFill>
                  <a:schemeClr val="tx2">
                    <a:lumMod val="50000"/>
                  </a:schemeClr>
                </a:solidFill>
              </a:rPr>
              <a:t>porta</a:t>
            </a:r>
            <a:r>
              <a:rPr lang="en-US" sz="1266" dirty="0">
                <a:solidFill>
                  <a:schemeClr val="tx2">
                    <a:lumMod val="50000"/>
                  </a:schemeClr>
                </a:solidFill>
              </a:rPr>
              <a:t> </a:t>
            </a:r>
            <a:r>
              <a:rPr lang="en-US" sz="1266" dirty="0" err="1">
                <a:solidFill>
                  <a:schemeClr val="tx2">
                    <a:lumMod val="50000"/>
                  </a:schemeClr>
                </a:solidFill>
              </a:rPr>
              <a:t>justo</a:t>
            </a:r>
            <a:r>
              <a:rPr lang="en-US" sz="1266" dirty="0">
                <a:solidFill>
                  <a:schemeClr val="tx2">
                    <a:lumMod val="50000"/>
                  </a:schemeClr>
                </a:solidFill>
              </a:rPr>
              <a:t> </a:t>
            </a:r>
            <a:r>
              <a:rPr lang="en-US" sz="1266" dirty="0" err="1">
                <a:solidFill>
                  <a:schemeClr val="tx2">
                    <a:lumMod val="50000"/>
                  </a:schemeClr>
                </a:solidFill>
              </a:rPr>
              <a:t>gravida</a:t>
            </a:r>
            <a:r>
              <a:rPr lang="en-US" sz="1266" dirty="0">
                <a:solidFill>
                  <a:schemeClr val="tx2">
                    <a:lumMod val="50000"/>
                  </a:schemeClr>
                </a:solidFill>
              </a:rPr>
              <a:t> </a:t>
            </a:r>
            <a:r>
              <a:rPr lang="en-US" sz="1266" dirty="0" err="1">
                <a:solidFill>
                  <a:schemeClr val="tx2">
                    <a:lumMod val="50000"/>
                  </a:schemeClr>
                </a:solidFill>
              </a:rPr>
              <a:t>posuere</a:t>
            </a:r>
            <a:r>
              <a:rPr lang="en-US" sz="1266" dirty="0">
                <a:solidFill>
                  <a:schemeClr val="tx2">
                    <a:lumMod val="50000"/>
                  </a:schemeClr>
                </a:solidFill>
              </a:rPr>
              <a:t>.</a:t>
            </a:r>
          </a:p>
        </p:txBody>
      </p:sp>
      <p:sp>
        <p:nvSpPr>
          <p:cNvPr id="33" name="TextBox 32"/>
          <p:cNvSpPr txBox="1"/>
          <p:nvPr/>
        </p:nvSpPr>
        <p:spPr>
          <a:xfrm>
            <a:off x="6699559" y="5574770"/>
            <a:ext cx="5192922" cy="481799"/>
          </a:xfrm>
          <a:prstGeom prst="rect">
            <a:avLst/>
          </a:prstGeom>
          <a:noFill/>
        </p:spPr>
        <p:txBody>
          <a:bodyPr wrap="square" rtlCol="0">
            <a:spAutoFit/>
          </a:bodyPr>
          <a:lstStyle/>
          <a:p>
            <a:r>
              <a:rPr lang="en-US" sz="2531" dirty="0">
                <a:solidFill>
                  <a:schemeClr val="tx2">
                    <a:lumMod val="50000"/>
                  </a:schemeClr>
                </a:solidFill>
                <a:latin typeface="Bebas Neue" panose="020B0606020202050201" pitchFamily="34" charset="0"/>
              </a:rPr>
              <a:t>Your text here</a:t>
            </a:r>
          </a:p>
        </p:txBody>
      </p:sp>
      <p:sp>
        <p:nvSpPr>
          <p:cNvPr id="34" name="Oval 33"/>
          <p:cNvSpPr/>
          <p:nvPr/>
        </p:nvSpPr>
        <p:spPr>
          <a:xfrm>
            <a:off x="5723681" y="5574770"/>
            <a:ext cx="771483" cy="7714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6935" y="3717769"/>
            <a:ext cx="321451" cy="321451"/>
          </a:xfrm>
          <a:prstGeom prst="rect">
            <a:avLst/>
          </a:prstGeom>
        </p:spPr>
      </p:pic>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8697" y="4760350"/>
            <a:ext cx="321451" cy="321451"/>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48697" y="5818212"/>
            <a:ext cx="321451" cy="321451"/>
          </a:xfrm>
          <a:prstGeom prst="rect">
            <a:avLst/>
          </a:prstGeom>
        </p:spPr>
      </p:pic>
      <p:sp>
        <p:nvSpPr>
          <p:cNvPr id="38" name="矩形 37"/>
          <p:cNvSpPr/>
          <p:nvPr/>
        </p:nvSpPr>
        <p:spPr>
          <a:xfrm>
            <a:off x="311169" y="448147"/>
            <a:ext cx="573895" cy="553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39" name="矩形 38"/>
          <p:cNvSpPr/>
          <p:nvPr/>
        </p:nvSpPr>
        <p:spPr>
          <a:xfrm>
            <a:off x="165023" y="198"/>
            <a:ext cx="538090" cy="838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40" name="文本框 39"/>
          <p:cNvSpPr txBox="1"/>
          <p:nvPr/>
        </p:nvSpPr>
        <p:spPr>
          <a:xfrm>
            <a:off x="1048046" y="482886"/>
            <a:ext cx="3077766" cy="369204"/>
          </a:xfrm>
          <a:prstGeom prst="rect">
            <a:avLst/>
          </a:prstGeom>
          <a:noFill/>
        </p:spPr>
        <p:txBody>
          <a:bodyPr wrap="none" lIns="0" tIns="0" rIns="0" bIns="0" rtlCol="0">
            <a:spAutoFit/>
          </a:bodyPr>
          <a:lstStyle/>
          <a:p>
            <a:pPr defTabSz="964149"/>
            <a:r>
              <a:rPr lang="zh-CN" altLang="en-US" sz="2399"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41" name="文本框 40"/>
          <p:cNvSpPr txBox="1"/>
          <p:nvPr/>
        </p:nvSpPr>
        <p:spPr>
          <a:xfrm>
            <a:off x="1048046" y="815443"/>
            <a:ext cx="2157898" cy="184666"/>
          </a:xfrm>
          <a:prstGeom prst="rect">
            <a:avLst/>
          </a:prstGeom>
          <a:noFill/>
        </p:spPr>
        <p:txBody>
          <a:bodyPr wrap="none" lIns="0" tIns="0" rIns="0" bIns="0" rtlCol="0">
            <a:spAutoFit/>
          </a:bodyPr>
          <a:lstStyle/>
          <a:p>
            <a:pPr defTabSz="964149"/>
            <a:r>
              <a:rPr lang="en-US" altLang="zh-CN" sz="12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mn-lt"/>
              </a:rPr>
              <a:t>ADD RELATED TITLE WORDS</a:t>
            </a:r>
            <a:endParaRPr lang="zh-CN" altLang="en-US" sz="12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mn-lt"/>
            </a:endParaRPr>
          </a:p>
        </p:txBody>
      </p:sp>
    </p:spTree>
    <p:extLst>
      <p:ext uri="{BB962C8B-B14F-4D97-AF65-F5344CB8AC3E}">
        <p14:creationId xmlns:p14="http://schemas.microsoft.com/office/powerpoint/2010/main" val="3946835234"/>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additive="base">
                                        <p:cTn id="16" dur="500" fill="hold"/>
                                        <p:tgtEl>
                                          <p:spTgt spid="25"/>
                                        </p:tgtEl>
                                        <p:attrNameLst>
                                          <p:attrName>ppt_x</p:attrName>
                                        </p:attrNameLst>
                                      </p:cBhvr>
                                      <p:tavLst>
                                        <p:tav tm="0">
                                          <p:val>
                                            <p:strVal val="#ppt_x"/>
                                          </p:val>
                                        </p:tav>
                                        <p:tav tm="100000">
                                          <p:val>
                                            <p:strVal val="#ppt_x"/>
                                          </p:val>
                                        </p:tav>
                                      </p:tavLst>
                                    </p:anim>
                                    <p:anim calcmode="lin" valueType="num">
                                      <p:cBhvr additive="base">
                                        <p:cTn id="17" dur="500" fill="hold"/>
                                        <p:tgtEl>
                                          <p:spTgt spid="2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 calcmode="lin" valueType="num">
                                      <p:cBhvr additive="base">
                                        <p:cTn id="26" dur="500" fill="hold"/>
                                        <p:tgtEl>
                                          <p:spTgt spid="35"/>
                                        </p:tgtEl>
                                        <p:attrNameLst>
                                          <p:attrName>ppt_x</p:attrName>
                                        </p:attrNameLst>
                                      </p:cBhvr>
                                      <p:tavLst>
                                        <p:tav tm="0">
                                          <p:val>
                                            <p:strVal val="#ppt_x"/>
                                          </p:val>
                                        </p:tav>
                                        <p:tav tm="100000">
                                          <p:val>
                                            <p:strVal val="#ppt_x"/>
                                          </p:val>
                                        </p:tav>
                                      </p:tavLst>
                                    </p:anim>
                                    <p:anim calcmode="lin" valueType="num">
                                      <p:cBhvr additive="base">
                                        <p:cTn id="27" dur="500" fill="hold"/>
                                        <p:tgtEl>
                                          <p:spTgt spid="35"/>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ppt_x"/>
                                          </p:val>
                                        </p:tav>
                                        <p:tav tm="100000">
                                          <p:val>
                                            <p:strVal val="#ppt_x"/>
                                          </p:val>
                                        </p:tav>
                                      </p:tavLst>
                                    </p:anim>
                                    <p:anim calcmode="lin" valueType="num">
                                      <p:cBhvr additive="base">
                                        <p:cTn id="32" dur="500" fill="hold"/>
                                        <p:tgtEl>
                                          <p:spTgt spid="31"/>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ppt_x"/>
                                          </p:val>
                                        </p:tav>
                                        <p:tav tm="100000">
                                          <p:val>
                                            <p:strVal val="#ppt_x"/>
                                          </p:val>
                                        </p:tav>
                                      </p:tavLst>
                                    </p:anim>
                                    <p:anim calcmode="lin" valueType="num">
                                      <p:cBhvr additive="base">
                                        <p:cTn id="42" dur="500" fill="hold"/>
                                        <p:tgtEl>
                                          <p:spTgt spid="34"/>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nodeType="afterEffect">
                                  <p:stCondLst>
                                    <p:cond delay="0"/>
                                  </p:stCondLst>
                                  <p:childTnLst>
                                    <p:set>
                                      <p:cBhvr>
                                        <p:cTn id="45" dur="1" fill="hold">
                                          <p:stCondLst>
                                            <p:cond delay="0"/>
                                          </p:stCondLst>
                                        </p:cTn>
                                        <p:tgtEl>
                                          <p:spTgt spid="37"/>
                                        </p:tgtEl>
                                        <p:attrNameLst>
                                          <p:attrName>style.visibility</p:attrName>
                                        </p:attrNameLst>
                                      </p:cBhvr>
                                      <p:to>
                                        <p:strVal val="visible"/>
                                      </p:to>
                                    </p:set>
                                    <p:anim calcmode="lin" valueType="num">
                                      <p:cBhvr additive="base">
                                        <p:cTn id="46" dur="500" fill="hold"/>
                                        <p:tgtEl>
                                          <p:spTgt spid="37"/>
                                        </p:tgtEl>
                                        <p:attrNameLst>
                                          <p:attrName>ppt_x</p:attrName>
                                        </p:attrNameLst>
                                      </p:cBhvr>
                                      <p:tavLst>
                                        <p:tav tm="0">
                                          <p:val>
                                            <p:strVal val="#ppt_x"/>
                                          </p:val>
                                        </p:tav>
                                        <p:tav tm="100000">
                                          <p:val>
                                            <p:strVal val="#ppt_x"/>
                                          </p:val>
                                        </p:tav>
                                      </p:tavLst>
                                    </p:anim>
                                    <p:anim calcmode="lin" valueType="num">
                                      <p:cBhvr additive="base">
                                        <p:cTn id="4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animBg="1"/>
      <p:bldP spid="31" grpId="0" animBg="1"/>
      <p:bldP spid="3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7620848" y="4459295"/>
            <a:ext cx="2218013" cy="2218013"/>
          </a:xfrm>
          <a:prstGeom prst="ellipse">
            <a:avLst/>
          </a:prstGeom>
          <a:solidFill>
            <a:schemeClr val="bg1"/>
          </a:solidFill>
          <a:ln w="139700">
            <a:solidFill>
              <a:schemeClr val="accent5"/>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935511" y="4458316"/>
            <a:ext cx="2218013" cy="2218013"/>
          </a:xfrm>
          <a:prstGeom prst="ellipse">
            <a:avLst/>
          </a:prstGeom>
          <a:solidFill>
            <a:schemeClr val="bg1"/>
          </a:solidFill>
          <a:ln w="139700">
            <a:solidFill>
              <a:schemeClr val="accent4"/>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7"/>
          <p:cNvSpPr>
            <a:spLocks noChangeArrowheads="1"/>
          </p:cNvSpPr>
          <p:nvPr/>
        </p:nvSpPr>
        <p:spPr bwMode="auto">
          <a:xfrm>
            <a:off x="2894947" y="5294961"/>
            <a:ext cx="2218013" cy="676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sz="1266" dirty="0" err="1">
                <a:solidFill>
                  <a:schemeClr val="tx1">
                    <a:lumMod val="95000"/>
                    <a:lumOff val="5000"/>
                  </a:schemeClr>
                </a:solidFill>
                <a:latin typeface="+mn-lt"/>
              </a:rPr>
              <a:t>Lorem</a:t>
            </a:r>
            <a:r>
              <a:rPr lang="en-US" sz="1266" dirty="0">
                <a:solidFill>
                  <a:schemeClr val="tx1">
                    <a:lumMod val="95000"/>
                    <a:lumOff val="5000"/>
                  </a:schemeClr>
                </a:solidFill>
                <a:latin typeface="+mn-lt"/>
              </a:rPr>
              <a:t> </a:t>
            </a:r>
            <a:r>
              <a:rPr lang="en-US" sz="1266" dirty="0" err="1">
                <a:solidFill>
                  <a:schemeClr val="tx1">
                    <a:lumMod val="95000"/>
                    <a:lumOff val="5000"/>
                  </a:schemeClr>
                </a:solidFill>
                <a:latin typeface="+mn-lt"/>
              </a:rPr>
              <a:t>ipsum</a:t>
            </a:r>
            <a:r>
              <a:rPr lang="en-US" sz="1266" dirty="0">
                <a:solidFill>
                  <a:schemeClr val="tx1">
                    <a:lumMod val="95000"/>
                    <a:lumOff val="5000"/>
                  </a:schemeClr>
                </a:solidFill>
                <a:latin typeface="+mn-lt"/>
              </a:rPr>
              <a:t> dolor sit </a:t>
            </a:r>
            <a:r>
              <a:rPr lang="en-US" sz="1266" dirty="0" err="1">
                <a:solidFill>
                  <a:schemeClr val="tx1">
                    <a:lumMod val="95000"/>
                    <a:lumOff val="5000"/>
                  </a:schemeClr>
                </a:solidFill>
                <a:latin typeface="+mn-lt"/>
              </a:rPr>
              <a:t>amet</a:t>
            </a:r>
            <a:r>
              <a:rPr lang="en-US" sz="1266" dirty="0">
                <a:solidFill>
                  <a:schemeClr val="tx1">
                    <a:lumMod val="95000"/>
                    <a:lumOff val="5000"/>
                  </a:schemeClr>
                </a:solidFill>
                <a:latin typeface="+mn-lt"/>
              </a:rPr>
              <a:t>, </a:t>
            </a:r>
            <a:r>
              <a:rPr lang="en-US" sz="1266" dirty="0" err="1">
                <a:solidFill>
                  <a:schemeClr val="tx1">
                    <a:lumMod val="95000"/>
                    <a:lumOff val="5000"/>
                  </a:schemeClr>
                </a:solidFill>
                <a:latin typeface="+mn-lt"/>
              </a:rPr>
              <a:t>consectetur</a:t>
            </a:r>
            <a:r>
              <a:rPr lang="en-US" sz="1266" dirty="0">
                <a:solidFill>
                  <a:schemeClr val="tx1">
                    <a:lumMod val="95000"/>
                    <a:lumOff val="5000"/>
                  </a:schemeClr>
                </a:solidFill>
                <a:latin typeface="+mn-lt"/>
              </a:rPr>
              <a:t> </a:t>
            </a:r>
            <a:r>
              <a:rPr lang="en-US" sz="1266" dirty="0" err="1">
                <a:solidFill>
                  <a:schemeClr val="tx1">
                    <a:lumMod val="95000"/>
                    <a:lumOff val="5000"/>
                  </a:schemeClr>
                </a:solidFill>
                <a:latin typeface="+mn-lt"/>
              </a:rPr>
              <a:t>adipiscing</a:t>
            </a:r>
            <a:r>
              <a:rPr lang="en-US" sz="1266" dirty="0">
                <a:solidFill>
                  <a:schemeClr val="tx1">
                    <a:lumMod val="95000"/>
                    <a:lumOff val="5000"/>
                  </a:schemeClr>
                </a:solidFill>
                <a:latin typeface="+mn-lt"/>
              </a:rPr>
              <a:t> </a:t>
            </a:r>
            <a:r>
              <a:rPr lang="en-US" sz="1266" dirty="0" err="1">
                <a:solidFill>
                  <a:schemeClr val="tx1">
                    <a:lumMod val="95000"/>
                    <a:lumOff val="5000"/>
                  </a:schemeClr>
                </a:solidFill>
                <a:latin typeface="+mn-lt"/>
              </a:rPr>
              <a:t>elit</a:t>
            </a:r>
            <a:r>
              <a:rPr lang="en-US" sz="1266" dirty="0">
                <a:solidFill>
                  <a:schemeClr val="tx1">
                    <a:lumMod val="95000"/>
                    <a:lumOff val="5000"/>
                  </a:schemeClr>
                </a:solidFill>
                <a:latin typeface="+mn-lt"/>
              </a:rPr>
              <a:t>.</a:t>
            </a:r>
          </a:p>
        </p:txBody>
      </p:sp>
      <p:sp>
        <p:nvSpPr>
          <p:cNvPr id="21" name="Rectangle 7"/>
          <p:cNvSpPr>
            <a:spLocks noChangeArrowheads="1"/>
          </p:cNvSpPr>
          <p:nvPr/>
        </p:nvSpPr>
        <p:spPr bwMode="auto">
          <a:xfrm>
            <a:off x="2894946" y="4671549"/>
            <a:ext cx="2218012" cy="87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sz="3375" b="1" dirty="0">
                <a:solidFill>
                  <a:schemeClr val="accent4"/>
                </a:solidFill>
                <a:latin typeface="Bebas Neue" panose="020B0606020202050201" pitchFamily="34" charset="0"/>
              </a:rPr>
              <a:t>03</a:t>
            </a:r>
          </a:p>
        </p:txBody>
      </p:sp>
      <p:sp>
        <p:nvSpPr>
          <p:cNvPr id="22" name="Rectangle 7"/>
          <p:cNvSpPr>
            <a:spLocks noChangeArrowheads="1"/>
          </p:cNvSpPr>
          <p:nvPr/>
        </p:nvSpPr>
        <p:spPr bwMode="auto">
          <a:xfrm>
            <a:off x="7622354" y="5243777"/>
            <a:ext cx="2218013" cy="676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sz="1266" dirty="0" err="1">
                <a:solidFill>
                  <a:schemeClr val="tx1">
                    <a:lumMod val="95000"/>
                    <a:lumOff val="5000"/>
                  </a:schemeClr>
                </a:solidFill>
                <a:latin typeface="+mn-lt"/>
              </a:rPr>
              <a:t>Lorem</a:t>
            </a:r>
            <a:r>
              <a:rPr lang="en-US" sz="1266" dirty="0">
                <a:solidFill>
                  <a:schemeClr val="tx1">
                    <a:lumMod val="95000"/>
                    <a:lumOff val="5000"/>
                  </a:schemeClr>
                </a:solidFill>
                <a:latin typeface="+mn-lt"/>
              </a:rPr>
              <a:t> </a:t>
            </a:r>
            <a:r>
              <a:rPr lang="en-US" sz="1266" dirty="0" err="1">
                <a:solidFill>
                  <a:schemeClr val="tx1">
                    <a:lumMod val="95000"/>
                    <a:lumOff val="5000"/>
                  </a:schemeClr>
                </a:solidFill>
                <a:latin typeface="+mn-lt"/>
              </a:rPr>
              <a:t>ipsum</a:t>
            </a:r>
            <a:r>
              <a:rPr lang="en-US" sz="1266" dirty="0">
                <a:solidFill>
                  <a:schemeClr val="tx1">
                    <a:lumMod val="95000"/>
                    <a:lumOff val="5000"/>
                  </a:schemeClr>
                </a:solidFill>
                <a:latin typeface="+mn-lt"/>
              </a:rPr>
              <a:t> dolor sit </a:t>
            </a:r>
            <a:r>
              <a:rPr lang="en-US" sz="1266" dirty="0" err="1">
                <a:solidFill>
                  <a:schemeClr val="tx1">
                    <a:lumMod val="95000"/>
                    <a:lumOff val="5000"/>
                  </a:schemeClr>
                </a:solidFill>
                <a:latin typeface="+mn-lt"/>
              </a:rPr>
              <a:t>amet</a:t>
            </a:r>
            <a:r>
              <a:rPr lang="en-US" sz="1266" dirty="0">
                <a:solidFill>
                  <a:schemeClr val="tx1">
                    <a:lumMod val="95000"/>
                    <a:lumOff val="5000"/>
                  </a:schemeClr>
                </a:solidFill>
                <a:latin typeface="+mn-lt"/>
              </a:rPr>
              <a:t>, </a:t>
            </a:r>
            <a:r>
              <a:rPr lang="en-US" sz="1266" dirty="0" err="1">
                <a:solidFill>
                  <a:schemeClr val="tx1">
                    <a:lumMod val="95000"/>
                    <a:lumOff val="5000"/>
                  </a:schemeClr>
                </a:solidFill>
                <a:latin typeface="+mn-lt"/>
              </a:rPr>
              <a:t>consectetur</a:t>
            </a:r>
            <a:r>
              <a:rPr lang="en-US" sz="1266" dirty="0">
                <a:solidFill>
                  <a:schemeClr val="tx1">
                    <a:lumMod val="95000"/>
                    <a:lumOff val="5000"/>
                  </a:schemeClr>
                </a:solidFill>
                <a:latin typeface="+mn-lt"/>
              </a:rPr>
              <a:t> </a:t>
            </a:r>
            <a:r>
              <a:rPr lang="en-US" sz="1266" dirty="0" err="1">
                <a:solidFill>
                  <a:schemeClr val="tx1">
                    <a:lumMod val="95000"/>
                    <a:lumOff val="5000"/>
                  </a:schemeClr>
                </a:solidFill>
                <a:latin typeface="+mn-lt"/>
              </a:rPr>
              <a:t>adipiscing</a:t>
            </a:r>
            <a:r>
              <a:rPr lang="en-US" sz="1266" dirty="0">
                <a:solidFill>
                  <a:schemeClr val="tx1">
                    <a:lumMod val="95000"/>
                    <a:lumOff val="5000"/>
                  </a:schemeClr>
                </a:solidFill>
                <a:latin typeface="+mn-lt"/>
              </a:rPr>
              <a:t> </a:t>
            </a:r>
            <a:r>
              <a:rPr lang="en-US" sz="1266" dirty="0" err="1">
                <a:solidFill>
                  <a:schemeClr val="tx1">
                    <a:lumMod val="95000"/>
                    <a:lumOff val="5000"/>
                  </a:schemeClr>
                </a:solidFill>
                <a:latin typeface="+mn-lt"/>
              </a:rPr>
              <a:t>elit</a:t>
            </a:r>
            <a:r>
              <a:rPr lang="en-US" sz="1266" dirty="0">
                <a:solidFill>
                  <a:schemeClr val="tx1">
                    <a:lumMod val="95000"/>
                    <a:lumOff val="5000"/>
                  </a:schemeClr>
                </a:solidFill>
                <a:latin typeface="+mn-lt"/>
              </a:rPr>
              <a:t>.</a:t>
            </a:r>
          </a:p>
        </p:txBody>
      </p:sp>
      <p:sp>
        <p:nvSpPr>
          <p:cNvPr id="23" name="Rectangle 7"/>
          <p:cNvSpPr>
            <a:spLocks noChangeArrowheads="1"/>
          </p:cNvSpPr>
          <p:nvPr/>
        </p:nvSpPr>
        <p:spPr bwMode="auto">
          <a:xfrm>
            <a:off x="7622354" y="4620365"/>
            <a:ext cx="2218012" cy="87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sz="3375" b="1" dirty="0">
                <a:solidFill>
                  <a:schemeClr val="accent5"/>
                </a:solidFill>
                <a:latin typeface="Bebas Neue" panose="020B0606020202050201" pitchFamily="34" charset="0"/>
              </a:rPr>
              <a:t>04</a:t>
            </a:r>
          </a:p>
        </p:txBody>
      </p:sp>
      <p:sp>
        <p:nvSpPr>
          <p:cNvPr id="14" name="Oval 13"/>
          <p:cNvSpPr/>
          <p:nvPr/>
        </p:nvSpPr>
        <p:spPr>
          <a:xfrm>
            <a:off x="7620848" y="1218684"/>
            <a:ext cx="2218013" cy="2218013"/>
          </a:xfrm>
          <a:prstGeom prst="ellipse">
            <a:avLst/>
          </a:prstGeom>
          <a:solidFill>
            <a:schemeClr val="bg1"/>
          </a:solidFill>
          <a:ln w="139700">
            <a:solidFill>
              <a:schemeClr val="accent3"/>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941652" y="1218684"/>
            <a:ext cx="2218013" cy="2218013"/>
          </a:xfrm>
          <a:prstGeom prst="ellipse">
            <a:avLst/>
          </a:prstGeom>
          <a:solidFill>
            <a:schemeClr val="bg1"/>
          </a:solidFill>
          <a:ln w="139700">
            <a:solidFill>
              <a:schemeClr val="accent2"/>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7"/>
          <p:cNvSpPr>
            <a:spLocks noChangeArrowheads="1"/>
          </p:cNvSpPr>
          <p:nvPr/>
        </p:nvSpPr>
        <p:spPr bwMode="auto">
          <a:xfrm>
            <a:off x="2935513" y="2010967"/>
            <a:ext cx="2218013" cy="676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sz="1266" dirty="0" err="1">
                <a:solidFill>
                  <a:schemeClr val="tx1">
                    <a:lumMod val="95000"/>
                    <a:lumOff val="5000"/>
                  </a:schemeClr>
                </a:solidFill>
                <a:latin typeface="+mn-lt"/>
              </a:rPr>
              <a:t>Lorem</a:t>
            </a:r>
            <a:r>
              <a:rPr lang="en-US" sz="1266" dirty="0">
                <a:solidFill>
                  <a:schemeClr val="tx1">
                    <a:lumMod val="95000"/>
                    <a:lumOff val="5000"/>
                  </a:schemeClr>
                </a:solidFill>
                <a:latin typeface="+mn-lt"/>
              </a:rPr>
              <a:t> </a:t>
            </a:r>
            <a:r>
              <a:rPr lang="en-US" sz="1266" dirty="0" err="1">
                <a:solidFill>
                  <a:schemeClr val="tx1">
                    <a:lumMod val="95000"/>
                    <a:lumOff val="5000"/>
                  </a:schemeClr>
                </a:solidFill>
                <a:latin typeface="+mn-lt"/>
              </a:rPr>
              <a:t>ipsum</a:t>
            </a:r>
            <a:r>
              <a:rPr lang="en-US" sz="1266" dirty="0">
                <a:solidFill>
                  <a:schemeClr val="tx1">
                    <a:lumMod val="95000"/>
                    <a:lumOff val="5000"/>
                  </a:schemeClr>
                </a:solidFill>
                <a:latin typeface="+mn-lt"/>
              </a:rPr>
              <a:t> dolor sit </a:t>
            </a:r>
            <a:r>
              <a:rPr lang="en-US" sz="1266" dirty="0" err="1">
                <a:solidFill>
                  <a:schemeClr val="tx1">
                    <a:lumMod val="95000"/>
                    <a:lumOff val="5000"/>
                  </a:schemeClr>
                </a:solidFill>
                <a:latin typeface="+mn-lt"/>
              </a:rPr>
              <a:t>amet</a:t>
            </a:r>
            <a:r>
              <a:rPr lang="en-US" sz="1266" dirty="0">
                <a:solidFill>
                  <a:schemeClr val="tx1">
                    <a:lumMod val="95000"/>
                    <a:lumOff val="5000"/>
                  </a:schemeClr>
                </a:solidFill>
                <a:latin typeface="+mn-lt"/>
              </a:rPr>
              <a:t>, </a:t>
            </a:r>
            <a:r>
              <a:rPr lang="en-US" sz="1266" dirty="0" err="1">
                <a:solidFill>
                  <a:schemeClr val="tx1">
                    <a:lumMod val="95000"/>
                    <a:lumOff val="5000"/>
                  </a:schemeClr>
                </a:solidFill>
                <a:latin typeface="+mn-lt"/>
              </a:rPr>
              <a:t>consectetur</a:t>
            </a:r>
            <a:r>
              <a:rPr lang="en-US" sz="1266" dirty="0">
                <a:solidFill>
                  <a:schemeClr val="tx1">
                    <a:lumMod val="95000"/>
                    <a:lumOff val="5000"/>
                  </a:schemeClr>
                </a:solidFill>
                <a:latin typeface="+mn-lt"/>
              </a:rPr>
              <a:t> </a:t>
            </a:r>
            <a:r>
              <a:rPr lang="en-US" sz="1266" dirty="0" err="1">
                <a:solidFill>
                  <a:schemeClr val="tx1">
                    <a:lumMod val="95000"/>
                    <a:lumOff val="5000"/>
                  </a:schemeClr>
                </a:solidFill>
                <a:latin typeface="+mn-lt"/>
              </a:rPr>
              <a:t>adipiscing</a:t>
            </a:r>
            <a:r>
              <a:rPr lang="en-US" sz="1266" dirty="0">
                <a:solidFill>
                  <a:schemeClr val="tx1">
                    <a:lumMod val="95000"/>
                    <a:lumOff val="5000"/>
                  </a:schemeClr>
                </a:solidFill>
                <a:latin typeface="+mn-lt"/>
              </a:rPr>
              <a:t> </a:t>
            </a:r>
            <a:r>
              <a:rPr lang="en-US" sz="1266" dirty="0" err="1">
                <a:solidFill>
                  <a:schemeClr val="tx1">
                    <a:lumMod val="95000"/>
                    <a:lumOff val="5000"/>
                  </a:schemeClr>
                </a:solidFill>
                <a:latin typeface="+mn-lt"/>
              </a:rPr>
              <a:t>elit</a:t>
            </a:r>
            <a:r>
              <a:rPr lang="en-US" sz="1266" dirty="0">
                <a:solidFill>
                  <a:schemeClr val="tx1">
                    <a:lumMod val="95000"/>
                    <a:lumOff val="5000"/>
                  </a:schemeClr>
                </a:solidFill>
                <a:latin typeface="+mn-lt"/>
              </a:rPr>
              <a:t>.</a:t>
            </a:r>
          </a:p>
        </p:txBody>
      </p:sp>
      <p:sp>
        <p:nvSpPr>
          <p:cNvPr id="17" name="Rectangle 7"/>
          <p:cNvSpPr>
            <a:spLocks noChangeArrowheads="1"/>
          </p:cNvSpPr>
          <p:nvPr/>
        </p:nvSpPr>
        <p:spPr bwMode="auto">
          <a:xfrm>
            <a:off x="2935513" y="1387556"/>
            <a:ext cx="2218012" cy="87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sz="3375" b="1" dirty="0">
                <a:solidFill>
                  <a:schemeClr val="accent2"/>
                </a:solidFill>
                <a:latin typeface="Bebas Neue" panose="020B0606020202050201" pitchFamily="34" charset="0"/>
              </a:rPr>
              <a:t>01</a:t>
            </a:r>
          </a:p>
        </p:txBody>
      </p:sp>
      <p:sp>
        <p:nvSpPr>
          <p:cNvPr id="18" name="Rectangle 7"/>
          <p:cNvSpPr>
            <a:spLocks noChangeArrowheads="1"/>
          </p:cNvSpPr>
          <p:nvPr/>
        </p:nvSpPr>
        <p:spPr bwMode="auto">
          <a:xfrm>
            <a:off x="7620850" y="1970382"/>
            <a:ext cx="2218013" cy="676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sz="1266" dirty="0" err="1">
                <a:solidFill>
                  <a:schemeClr val="tx1">
                    <a:lumMod val="95000"/>
                    <a:lumOff val="5000"/>
                  </a:schemeClr>
                </a:solidFill>
                <a:latin typeface="+mn-lt"/>
              </a:rPr>
              <a:t>Lorem</a:t>
            </a:r>
            <a:r>
              <a:rPr lang="en-US" sz="1266" dirty="0">
                <a:solidFill>
                  <a:schemeClr val="tx1">
                    <a:lumMod val="95000"/>
                    <a:lumOff val="5000"/>
                  </a:schemeClr>
                </a:solidFill>
                <a:latin typeface="+mn-lt"/>
              </a:rPr>
              <a:t> </a:t>
            </a:r>
            <a:r>
              <a:rPr lang="en-US" sz="1266" dirty="0" err="1">
                <a:solidFill>
                  <a:schemeClr val="tx1">
                    <a:lumMod val="95000"/>
                    <a:lumOff val="5000"/>
                  </a:schemeClr>
                </a:solidFill>
                <a:latin typeface="+mn-lt"/>
              </a:rPr>
              <a:t>ipsum</a:t>
            </a:r>
            <a:r>
              <a:rPr lang="en-US" sz="1266" dirty="0">
                <a:solidFill>
                  <a:schemeClr val="tx1">
                    <a:lumMod val="95000"/>
                    <a:lumOff val="5000"/>
                  </a:schemeClr>
                </a:solidFill>
                <a:latin typeface="+mn-lt"/>
              </a:rPr>
              <a:t> dolor sit </a:t>
            </a:r>
            <a:r>
              <a:rPr lang="en-US" sz="1266" dirty="0" err="1">
                <a:solidFill>
                  <a:schemeClr val="tx1">
                    <a:lumMod val="95000"/>
                    <a:lumOff val="5000"/>
                  </a:schemeClr>
                </a:solidFill>
                <a:latin typeface="+mn-lt"/>
              </a:rPr>
              <a:t>amet</a:t>
            </a:r>
            <a:r>
              <a:rPr lang="en-US" sz="1266" dirty="0">
                <a:solidFill>
                  <a:schemeClr val="tx1">
                    <a:lumMod val="95000"/>
                    <a:lumOff val="5000"/>
                  </a:schemeClr>
                </a:solidFill>
                <a:latin typeface="+mn-lt"/>
              </a:rPr>
              <a:t>, </a:t>
            </a:r>
            <a:r>
              <a:rPr lang="en-US" sz="1266" dirty="0" err="1">
                <a:solidFill>
                  <a:schemeClr val="tx1">
                    <a:lumMod val="95000"/>
                    <a:lumOff val="5000"/>
                  </a:schemeClr>
                </a:solidFill>
                <a:latin typeface="+mn-lt"/>
              </a:rPr>
              <a:t>consectetur</a:t>
            </a:r>
            <a:r>
              <a:rPr lang="en-US" sz="1266" dirty="0">
                <a:solidFill>
                  <a:schemeClr val="tx1">
                    <a:lumMod val="95000"/>
                    <a:lumOff val="5000"/>
                  </a:schemeClr>
                </a:solidFill>
                <a:latin typeface="+mn-lt"/>
              </a:rPr>
              <a:t> </a:t>
            </a:r>
            <a:r>
              <a:rPr lang="en-US" sz="1266" dirty="0" err="1">
                <a:solidFill>
                  <a:schemeClr val="tx1">
                    <a:lumMod val="95000"/>
                    <a:lumOff val="5000"/>
                  </a:schemeClr>
                </a:solidFill>
                <a:latin typeface="+mn-lt"/>
              </a:rPr>
              <a:t>adipiscing</a:t>
            </a:r>
            <a:r>
              <a:rPr lang="en-US" sz="1266" dirty="0">
                <a:solidFill>
                  <a:schemeClr val="tx1">
                    <a:lumMod val="95000"/>
                    <a:lumOff val="5000"/>
                  </a:schemeClr>
                </a:solidFill>
                <a:latin typeface="+mn-lt"/>
              </a:rPr>
              <a:t> </a:t>
            </a:r>
            <a:r>
              <a:rPr lang="en-US" sz="1266" dirty="0" err="1">
                <a:solidFill>
                  <a:schemeClr val="tx1">
                    <a:lumMod val="95000"/>
                    <a:lumOff val="5000"/>
                  </a:schemeClr>
                </a:solidFill>
                <a:latin typeface="+mn-lt"/>
              </a:rPr>
              <a:t>elit</a:t>
            </a:r>
            <a:r>
              <a:rPr lang="en-US" sz="1266" dirty="0">
                <a:solidFill>
                  <a:schemeClr val="tx1">
                    <a:lumMod val="95000"/>
                    <a:lumOff val="5000"/>
                  </a:schemeClr>
                </a:solidFill>
                <a:latin typeface="+mn-lt"/>
              </a:rPr>
              <a:t>.</a:t>
            </a:r>
          </a:p>
        </p:txBody>
      </p:sp>
      <p:sp>
        <p:nvSpPr>
          <p:cNvPr id="19" name="Rectangle 7"/>
          <p:cNvSpPr>
            <a:spLocks noChangeArrowheads="1"/>
          </p:cNvSpPr>
          <p:nvPr/>
        </p:nvSpPr>
        <p:spPr bwMode="auto">
          <a:xfrm>
            <a:off x="7620850" y="1346970"/>
            <a:ext cx="2218012" cy="87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sz="3375" b="1" dirty="0">
                <a:solidFill>
                  <a:schemeClr val="accent3"/>
                </a:solidFill>
                <a:latin typeface="Bebas Neue" panose="020B0606020202050201" pitchFamily="34" charset="0"/>
              </a:rPr>
              <a:t>02</a:t>
            </a:r>
          </a:p>
        </p:txBody>
      </p:sp>
      <p:grpSp>
        <p:nvGrpSpPr>
          <p:cNvPr id="4" name="Group 3"/>
          <p:cNvGrpSpPr/>
          <p:nvPr/>
        </p:nvGrpSpPr>
        <p:grpSpPr>
          <a:xfrm rot="18921780">
            <a:off x="4927093" y="2356168"/>
            <a:ext cx="3004564" cy="3015614"/>
            <a:chOff x="4662487" y="2013585"/>
            <a:chExt cx="2848928" cy="2859406"/>
          </a:xfrm>
        </p:grpSpPr>
        <p:sp>
          <p:nvSpPr>
            <p:cNvPr id="5" name="Oval 4"/>
            <p:cNvSpPr/>
            <p:nvPr/>
          </p:nvSpPr>
          <p:spPr>
            <a:xfrm>
              <a:off x="5044440" y="2377440"/>
              <a:ext cx="2103120" cy="2103120"/>
            </a:xfrm>
            <a:prstGeom prst="ellipse">
              <a:avLst/>
            </a:prstGeom>
            <a:solidFill>
              <a:schemeClr val="bg1"/>
            </a:solidFill>
            <a:ln w="139700">
              <a:solidFill>
                <a:schemeClr val="accent6"/>
              </a:solid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7147560" y="3243262"/>
              <a:ext cx="363855" cy="371475"/>
            </a:xfrm>
            <a:prstGeom prst="rightArrow">
              <a:avLst/>
            </a:prstGeom>
            <a:solidFill>
              <a:schemeClr val="accent6"/>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16200000">
              <a:off x="5914072" y="2009775"/>
              <a:ext cx="363855" cy="371475"/>
            </a:xfrm>
            <a:prstGeom prst="rightArrow">
              <a:avLst/>
            </a:prstGeom>
            <a:solidFill>
              <a:schemeClr val="accent6"/>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5400000">
              <a:off x="5923596" y="4505326"/>
              <a:ext cx="363855" cy="371475"/>
            </a:xfrm>
            <a:prstGeom prst="rightArrow">
              <a:avLst/>
            </a:prstGeom>
            <a:solidFill>
              <a:schemeClr val="accent6"/>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4662487" y="3243262"/>
              <a:ext cx="363855" cy="371475"/>
            </a:xfrm>
            <a:prstGeom prst="rightArrow">
              <a:avLst/>
            </a:prstGeom>
            <a:solidFill>
              <a:schemeClr val="accent6"/>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7"/>
          <p:cNvSpPr>
            <a:spLocks noChangeArrowheads="1"/>
          </p:cNvSpPr>
          <p:nvPr/>
        </p:nvSpPr>
        <p:spPr bwMode="auto">
          <a:xfrm>
            <a:off x="5301282" y="3536468"/>
            <a:ext cx="2218013" cy="676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sz="1266" dirty="0" err="1">
                <a:solidFill>
                  <a:schemeClr val="tx1">
                    <a:lumMod val="95000"/>
                    <a:lumOff val="5000"/>
                  </a:schemeClr>
                </a:solidFill>
                <a:latin typeface="+mn-lt"/>
              </a:rPr>
              <a:t>Lorem</a:t>
            </a:r>
            <a:r>
              <a:rPr lang="en-US" sz="1266" dirty="0">
                <a:solidFill>
                  <a:schemeClr val="tx1">
                    <a:lumMod val="95000"/>
                    <a:lumOff val="5000"/>
                  </a:schemeClr>
                </a:solidFill>
                <a:latin typeface="+mn-lt"/>
              </a:rPr>
              <a:t> </a:t>
            </a:r>
            <a:r>
              <a:rPr lang="en-US" sz="1266" dirty="0" err="1">
                <a:solidFill>
                  <a:schemeClr val="tx1">
                    <a:lumMod val="95000"/>
                    <a:lumOff val="5000"/>
                  </a:schemeClr>
                </a:solidFill>
                <a:latin typeface="+mn-lt"/>
              </a:rPr>
              <a:t>ipsum</a:t>
            </a:r>
            <a:r>
              <a:rPr lang="en-US" sz="1266" dirty="0">
                <a:solidFill>
                  <a:schemeClr val="tx1">
                    <a:lumMod val="95000"/>
                    <a:lumOff val="5000"/>
                  </a:schemeClr>
                </a:solidFill>
                <a:latin typeface="+mn-lt"/>
              </a:rPr>
              <a:t> dolor sit </a:t>
            </a:r>
            <a:r>
              <a:rPr lang="en-US" sz="1266" dirty="0" err="1">
                <a:solidFill>
                  <a:schemeClr val="tx1">
                    <a:lumMod val="95000"/>
                    <a:lumOff val="5000"/>
                  </a:schemeClr>
                </a:solidFill>
                <a:latin typeface="+mn-lt"/>
              </a:rPr>
              <a:t>amet</a:t>
            </a:r>
            <a:r>
              <a:rPr lang="en-US" sz="1266" dirty="0">
                <a:solidFill>
                  <a:schemeClr val="tx1">
                    <a:lumMod val="95000"/>
                    <a:lumOff val="5000"/>
                  </a:schemeClr>
                </a:solidFill>
                <a:latin typeface="+mn-lt"/>
              </a:rPr>
              <a:t>, </a:t>
            </a:r>
            <a:r>
              <a:rPr lang="en-US" sz="1266" dirty="0" err="1">
                <a:solidFill>
                  <a:schemeClr val="tx1">
                    <a:lumMod val="95000"/>
                    <a:lumOff val="5000"/>
                  </a:schemeClr>
                </a:solidFill>
                <a:latin typeface="+mn-lt"/>
              </a:rPr>
              <a:t>consectetur</a:t>
            </a:r>
            <a:r>
              <a:rPr lang="en-US" sz="1266" dirty="0">
                <a:solidFill>
                  <a:schemeClr val="tx1">
                    <a:lumMod val="95000"/>
                    <a:lumOff val="5000"/>
                  </a:schemeClr>
                </a:solidFill>
                <a:latin typeface="+mn-lt"/>
              </a:rPr>
              <a:t> </a:t>
            </a:r>
            <a:r>
              <a:rPr lang="en-US" sz="1266" dirty="0" err="1">
                <a:solidFill>
                  <a:schemeClr val="tx1">
                    <a:lumMod val="95000"/>
                    <a:lumOff val="5000"/>
                  </a:schemeClr>
                </a:solidFill>
                <a:latin typeface="+mn-lt"/>
              </a:rPr>
              <a:t>adipiscing</a:t>
            </a:r>
            <a:r>
              <a:rPr lang="en-US" sz="1266" dirty="0">
                <a:solidFill>
                  <a:schemeClr val="tx1">
                    <a:lumMod val="95000"/>
                    <a:lumOff val="5000"/>
                  </a:schemeClr>
                </a:solidFill>
                <a:latin typeface="+mn-lt"/>
              </a:rPr>
              <a:t> </a:t>
            </a:r>
            <a:r>
              <a:rPr lang="en-US" sz="1266" dirty="0" err="1">
                <a:solidFill>
                  <a:schemeClr val="tx1">
                    <a:lumMod val="95000"/>
                    <a:lumOff val="5000"/>
                  </a:schemeClr>
                </a:solidFill>
                <a:latin typeface="+mn-lt"/>
              </a:rPr>
              <a:t>elit</a:t>
            </a:r>
            <a:r>
              <a:rPr lang="en-US" sz="1266" dirty="0">
                <a:solidFill>
                  <a:schemeClr val="tx1">
                    <a:lumMod val="95000"/>
                    <a:lumOff val="5000"/>
                  </a:schemeClr>
                </a:solidFill>
                <a:latin typeface="+mn-lt"/>
              </a:rPr>
              <a:t>.</a:t>
            </a:r>
          </a:p>
        </p:txBody>
      </p:sp>
      <p:sp>
        <p:nvSpPr>
          <p:cNvPr id="11" name="Rectangle 7"/>
          <p:cNvSpPr>
            <a:spLocks noChangeArrowheads="1"/>
          </p:cNvSpPr>
          <p:nvPr/>
        </p:nvSpPr>
        <p:spPr bwMode="auto">
          <a:xfrm>
            <a:off x="5301281" y="2913057"/>
            <a:ext cx="2218012" cy="87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150000"/>
              </a:lnSpc>
            </a:pPr>
            <a:r>
              <a:rPr lang="en-US" sz="3375" b="1" dirty="0">
                <a:solidFill>
                  <a:schemeClr val="accent6"/>
                </a:solidFill>
                <a:latin typeface="Bebas Neue" panose="020B0606020202050201" pitchFamily="34" charset="0"/>
              </a:rPr>
              <a:t>Survey</a:t>
            </a:r>
          </a:p>
        </p:txBody>
      </p:sp>
      <p:sp>
        <p:nvSpPr>
          <p:cNvPr id="24" name="矩形 23"/>
          <p:cNvSpPr/>
          <p:nvPr/>
        </p:nvSpPr>
        <p:spPr>
          <a:xfrm>
            <a:off x="311169" y="448147"/>
            <a:ext cx="573895" cy="553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5" name="矩形 24"/>
          <p:cNvSpPr/>
          <p:nvPr/>
        </p:nvSpPr>
        <p:spPr>
          <a:xfrm>
            <a:off x="165023" y="198"/>
            <a:ext cx="538090" cy="838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6" name="文本框 25"/>
          <p:cNvSpPr txBox="1"/>
          <p:nvPr/>
        </p:nvSpPr>
        <p:spPr>
          <a:xfrm>
            <a:off x="1048046" y="482886"/>
            <a:ext cx="3077766" cy="369204"/>
          </a:xfrm>
          <a:prstGeom prst="rect">
            <a:avLst/>
          </a:prstGeom>
          <a:noFill/>
        </p:spPr>
        <p:txBody>
          <a:bodyPr wrap="none" lIns="0" tIns="0" rIns="0" bIns="0" rtlCol="0">
            <a:spAutoFit/>
          </a:bodyPr>
          <a:lstStyle/>
          <a:p>
            <a:pPr defTabSz="964149"/>
            <a:r>
              <a:rPr lang="zh-CN" altLang="en-US" sz="2399"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27" name="文本框 26"/>
          <p:cNvSpPr txBox="1"/>
          <p:nvPr/>
        </p:nvSpPr>
        <p:spPr>
          <a:xfrm>
            <a:off x="1048046" y="815443"/>
            <a:ext cx="2157898" cy="184666"/>
          </a:xfrm>
          <a:prstGeom prst="rect">
            <a:avLst/>
          </a:prstGeom>
          <a:noFill/>
        </p:spPr>
        <p:txBody>
          <a:bodyPr wrap="none" lIns="0" tIns="0" rIns="0" bIns="0" rtlCol="0">
            <a:spAutoFit/>
          </a:bodyPr>
          <a:lstStyle/>
          <a:p>
            <a:pPr defTabSz="964149"/>
            <a:r>
              <a:rPr lang="en-US" altLang="zh-CN" sz="12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mn-lt"/>
              </a:rPr>
              <a:t>ADD RELATED TITLE WORDS</a:t>
            </a:r>
            <a:endParaRPr lang="zh-CN" altLang="en-US" sz="12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mn-lt"/>
            </a:endParaRPr>
          </a:p>
        </p:txBody>
      </p:sp>
    </p:spTree>
    <p:extLst>
      <p:ext uri="{BB962C8B-B14F-4D97-AF65-F5344CB8AC3E}">
        <p14:creationId xmlns:p14="http://schemas.microsoft.com/office/powerpoint/2010/main" val="955251515"/>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3263436" y="1600338"/>
            <a:ext cx="6331879" cy="5164296"/>
            <a:chOff x="6567381" y="2774173"/>
            <a:chExt cx="11413928" cy="9309226"/>
          </a:xfrm>
        </p:grpSpPr>
        <p:grpSp>
          <p:nvGrpSpPr>
            <p:cNvPr id="13" name="Group 12"/>
            <p:cNvGrpSpPr/>
            <p:nvPr/>
          </p:nvGrpSpPr>
          <p:grpSpPr>
            <a:xfrm>
              <a:off x="10309860" y="2774173"/>
              <a:ext cx="3840480" cy="4765357"/>
              <a:chOff x="6670696" y="4439679"/>
              <a:chExt cx="3840480" cy="4765357"/>
            </a:xfrm>
          </p:grpSpPr>
          <p:sp>
            <p:nvSpPr>
              <p:cNvPr id="27" name="Freeform 88"/>
              <p:cNvSpPr>
                <a:spLocks/>
              </p:cNvSpPr>
              <p:nvPr/>
            </p:nvSpPr>
            <p:spPr bwMode="auto">
              <a:xfrm rot="5400000">
                <a:off x="6252503" y="5054332"/>
                <a:ext cx="4676867" cy="3624542"/>
              </a:xfrm>
              <a:custGeom>
                <a:avLst/>
                <a:gdLst>
                  <a:gd name="T0" fmla="*/ 88 w 409"/>
                  <a:gd name="T1" fmla="*/ 236 h 253"/>
                  <a:gd name="T2" fmla="*/ 88 w 409"/>
                  <a:gd name="T3" fmla="*/ 160 h 253"/>
                  <a:gd name="T4" fmla="*/ 17 w 409"/>
                  <a:gd name="T5" fmla="*/ 160 h 253"/>
                  <a:gd name="T6" fmla="*/ 17 w 409"/>
                  <a:gd name="T7" fmla="*/ 93 h 253"/>
                  <a:gd name="T8" fmla="*/ 88 w 409"/>
                  <a:gd name="T9" fmla="*/ 93 h 253"/>
                  <a:gd name="T10" fmla="*/ 88 w 409"/>
                  <a:gd name="T11" fmla="*/ 18 h 253"/>
                  <a:gd name="T12" fmla="*/ 169 w 409"/>
                  <a:gd name="T13" fmla="*/ 18 h 253"/>
                  <a:gd name="T14" fmla="*/ 169 w 409"/>
                  <a:gd name="T15" fmla="*/ 84 h 253"/>
                  <a:gd name="T16" fmla="*/ 240 w 409"/>
                  <a:gd name="T17" fmla="*/ 84 h 253"/>
                  <a:gd name="T18" fmla="*/ 240 w 409"/>
                  <a:gd name="T19" fmla="*/ 18 h 253"/>
                  <a:gd name="T20" fmla="*/ 321 w 409"/>
                  <a:gd name="T21" fmla="*/ 18 h 253"/>
                  <a:gd name="T22" fmla="*/ 321 w 409"/>
                  <a:gd name="T23" fmla="*/ 93 h 253"/>
                  <a:gd name="T24" fmla="*/ 392 w 409"/>
                  <a:gd name="T25" fmla="*/ 93 h 253"/>
                  <a:gd name="T26" fmla="*/ 392 w 409"/>
                  <a:gd name="T27" fmla="*/ 160 h 253"/>
                  <a:gd name="T28" fmla="*/ 321 w 409"/>
                  <a:gd name="T29" fmla="*/ 160 h 253"/>
                  <a:gd name="T30" fmla="*/ 321 w 409"/>
                  <a:gd name="T31" fmla="*/ 236 h 253"/>
                  <a:gd name="T32" fmla="*/ 240 w 409"/>
                  <a:gd name="T33" fmla="*/ 236 h 253"/>
                  <a:gd name="T34" fmla="*/ 240 w 409"/>
                  <a:gd name="T35" fmla="*/ 169 h 253"/>
                  <a:gd name="T36" fmla="*/ 169 w 409"/>
                  <a:gd name="T37" fmla="*/ 169 h 253"/>
                  <a:gd name="T38" fmla="*/ 169 w 409"/>
                  <a:gd name="T39" fmla="*/ 236 h 253"/>
                  <a:gd name="T40" fmla="*/ 88 w 409"/>
                  <a:gd name="T41" fmla="*/ 23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9" h="253">
                    <a:moveTo>
                      <a:pt x="88" y="236"/>
                    </a:moveTo>
                    <a:cubicBezTo>
                      <a:pt x="88" y="236"/>
                      <a:pt x="107" y="178"/>
                      <a:pt x="88" y="160"/>
                    </a:cubicBezTo>
                    <a:cubicBezTo>
                      <a:pt x="71" y="144"/>
                      <a:pt x="34" y="175"/>
                      <a:pt x="17" y="160"/>
                    </a:cubicBezTo>
                    <a:cubicBezTo>
                      <a:pt x="0" y="144"/>
                      <a:pt x="0" y="109"/>
                      <a:pt x="17" y="93"/>
                    </a:cubicBezTo>
                    <a:cubicBezTo>
                      <a:pt x="34" y="78"/>
                      <a:pt x="71" y="109"/>
                      <a:pt x="88" y="93"/>
                    </a:cubicBezTo>
                    <a:cubicBezTo>
                      <a:pt x="107" y="76"/>
                      <a:pt x="88" y="18"/>
                      <a:pt x="88" y="18"/>
                    </a:cubicBezTo>
                    <a:cubicBezTo>
                      <a:pt x="88" y="18"/>
                      <a:pt x="150" y="0"/>
                      <a:pt x="169" y="18"/>
                    </a:cubicBezTo>
                    <a:cubicBezTo>
                      <a:pt x="186" y="33"/>
                      <a:pt x="153" y="68"/>
                      <a:pt x="169" y="84"/>
                    </a:cubicBezTo>
                    <a:cubicBezTo>
                      <a:pt x="186" y="100"/>
                      <a:pt x="223" y="100"/>
                      <a:pt x="240" y="84"/>
                    </a:cubicBezTo>
                    <a:cubicBezTo>
                      <a:pt x="257" y="68"/>
                      <a:pt x="223" y="33"/>
                      <a:pt x="240" y="18"/>
                    </a:cubicBezTo>
                    <a:cubicBezTo>
                      <a:pt x="259" y="0"/>
                      <a:pt x="321" y="18"/>
                      <a:pt x="321" y="18"/>
                    </a:cubicBezTo>
                    <a:cubicBezTo>
                      <a:pt x="321" y="18"/>
                      <a:pt x="302" y="76"/>
                      <a:pt x="321" y="93"/>
                    </a:cubicBezTo>
                    <a:cubicBezTo>
                      <a:pt x="338" y="109"/>
                      <a:pt x="375" y="78"/>
                      <a:pt x="392" y="93"/>
                    </a:cubicBezTo>
                    <a:cubicBezTo>
                      <a:pt x="409" y="109"/>
                      <a:pt x="409" y="144"/>
                      <a:pt x="392" y="160"/>
                    </a:cubicBezTo>
                    <a:cubicBezTo>
                      <a:pt x="375" y="175"/>
                      <a:pt x="338" y="144"/>
                      <a:pt x="321" y="160"/>
                    </a:cubicBezTo>
                    <a:cubicBezTo>
                      <a:pt x="302" y="178"/>
                      <a:pt x="321" y="236"/>
                      <a:pt x="321" y="236"/>
                    </a:cubicBezTo>
                    <a:cubicBezTo>
                      <a:pt x="321" y="236"/>
                      <a:pt x="259" y="253"/>
                      <a:pt x="240" y="236"/>
                    </a:cubicBezTo>
                    <a:cubicBezTo>
                      <a:pt x="223" y="220"/>
                      <a:pt x="257" y="185"/>
                      <a:pt x="240" y="169"/>
                    </a:cubicBezTo>
                    <a:cubicBezTo>
                      <a:pt x="223" y="154"/>
                      <a:pt x="186" y="154"/>
                      <a:pt x="169" y="169"/>
                    </a:cubicBezTo>
                    <a:cubicBezTo>
                      <a:pt x="153" y="185"/>
                      <a:pt x="186" y="220"/>
                      <a:pt x="169" y="236"/>
                    </a:cubicBezTo>
                    <a:cubicBezTo>
                      <a:pt x="150" y="253"/>
                      <a:pt x="88" y="236"/>
                      <a:pt x="88" y="236"/>
                    </a:cubicBezTo>
                    <a:close/>
                  </a:path>
                </a:pathLst>
              </a:custGeom>
              <a:solidFill>
                <a:schemeClr val="accent3"/>
              </a:solidFill>
              <a:ln w="3175">
                <a:noFill/>
                <a:round/>
                <a:headEnd/>
                <a:tailEnd/>
              </a:ln>
            </p:spPr>
            <p:txBody>
              <a:bodyPr vert="horz" wrap="square" lIns="96435" tIns="48218" rIns="96435" bIns="48218" numCol="1" anchor="t" anchorCtr="0" compatLnSpc="1">
                <a:prstTxWarp prst="textNoShape">
                  <a:avLst/>
                </a:prstTxWarp>
              </a:bodyPr>
              <a:lstStyle/>
              <a:p>
                <a:endParaRPr lang="id-ID"/>
              </a:p>
            </p:txBody>
          </p:sp>
          <p:sp>
            <p:nvSpPr>
              <p:cNvPr id="28" name="Rounded Rectangle 27"/>
              <p:cNvSpPr/>
              <p:nvPr/>
            </p:nvSpPr>
            <p:spPr>
              <a:xfrm>
                <a:off x="6670696" y="4439679"/>
                <a:ext cx="3840480" cy="38404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rot="10800000">
              <a:off x="10309860" y="7318042"/>
              <a:ext cx="3840480" cy="4765357"/>
              <a:chOff x="6670696" y="4439679"/>
              <a:chExt cx="3840480" cy="4765357"/>
            </a:xfrm>
          </p:grpSpPr>
          <p:sp>
            <p:nvSpPr>
              <p:cNvPr id="25" name="Freeform 88"/>
              <p:cNvSpPr>
                <a:spLocks/>
              </p:cNvSpPr>
              <p:nvPr/>
            </p:nvSpPr>
            <p:spPr bwMode="auto">
              <a:xfrm rot="5400000">
                <a:off x="6252503" y="5054332"/>
                <a:ext cx="4676867" cy="3624542"/>
              </a:xfrm>
              <a:custGeom>
                <a:avLst/>
                <a:gdLst>
                  <a:gd name="T0" fmla="*/ 88 w 409"/>
                  <a:gd name="T1" fmla="*/ 236 h 253"/>
                  <a:gd name="T2" fmla="*/ 88 w 409"/>
                  <a:gd name="T3" fmla="*/ 160 h 253"/>
                  <a:gd name="T4" fmla="*/ 17 w 409"/>
                  <a:gd name="T5" fmla="*/ 160 h 253"/>
                  <a:gd name="T6" fmla="*/ 17 w 409"/>
                  <a:gd name="T7" fmla="*/ 93 h 253"/>
                  <a:gd name="T8" fmla="*/ 88 w 409"/>
                  <a:gd name="T9" fmla="*/ 93 h 253"/>
                  <a:gd name="T10" fmla="*/ 88 w 409"/>
                  <a:gd name="T11" fmla="*/ 18 h 253"/>
                  <a:gd name="T12" fmla="*/ 169 w 409"/>
                  <a:gd name="T13" fmla="*/ 18 h 253"/>
                  <a:gd name="T14" fmla="*/ 169 w 409"/>
                  <a:gd name="T15" fmla="*/ 84 h 253"/>
                  <a:gd name="T16" fmla="*/ 240 w 409"/>
                  <a:gd name="T17" fmla="*/ 84 h 253"/>
                  <a:gd name="T18" fmla="*/ 240 w 409"/>
                  <a:gd name="T19" fmla="*/ 18 h 253"/>
                  <a:gd name="T20" fmla="*/ 321 w 409"/>
                  <a:gd name="T21" fmla="*/ 18 h 253"/>
                  <a:gd name="T22" fmla="*/ 321 w 409"/>
                  <a:gd name="T23" fmla="*/ 93 h 253"/>
                  <a:gd name="T24" fmla="*/ 392 w 409"/>
                  <a:gd name="T25" fmla="*/ 93 h 253"/>
                  <a:gd name="T26" fmla="*/ 392 w 409"/>
                  <a:gd name="T27" fmla="*/ 160 h 253"/>
                  <a:gd name="T28" fmla="*/ 321 w 409"/>
                  <a:gd name="T29" fmla="*/ 160 h 253"/>
                  <a:gd name="T30" fmla="*/ 321 w 409"/>
                  <a:gd name="T31" fmla="*/ 236 h 253"/>
                  <a:gd name="T32" fmla="*/ 240 w 409"/>
                  <a:gd name="T33" fmla="*/ 236 h 253"/>
                  <a:gd name="T34" fmla="*/ 240 w 409"/>
                  <a:gd name="T35" fmla="*/ 169 h 253"/>
                  <a:gd name="T36" fmla="*/ 169 w 409"/>
                  <a:gd name="T37" fmla="*/ 169 h 253"/>
                  <a:gd name="T38" fmla="*/ 169 w 409"/>
                  <a:gd name="T39" fmla="*/ 236 h 253"/>
                  <a:gd name="T40" fmla="*/ 88 w 409"/>
                  <a:gd name="T41" fmla="*/ 23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9" h="253">
                    <a:moveTo>
                      <a:pt x="88" y="236"/>
                    </a:moveTo>
                    <a:cubicBezTo>
                      <a:pt x="88" y="236"/>
                      <a:pt x="107" y="178"/>
                      <a:pt x="88" y="160"/>
                    </a:cubicBezTo>
                    <a:cubicBezTo>
                      <a:pt x="71" y="144"/>
                      <a:pt x="34" y="175"/>
                      <a:pt x="17" y="160"/>
                    </a:cubicBezTo>
                    <a:cubicBezTo>
                      <a:pt x="0" y="144"/>
                      <a:pt x="0" y="109"/>
                      <a:pt x="17" y="93"/>
                    </a:cubicBezTo>
                    <a:cubicBezTo>
                      <a:pt x="34" y="78"/>
                      <a:pt x="71" y="109"/>
                      <a:pt x="88" y="93"/>
                    </a:cubicBezTo>
                    <a:cubicBezTo>
                      <a:pt x="107" y="76"/>
                      <a:pt x="88" y="18"/>
                      <a:pt x="88" y="18"/>
                    </a:cubicBezTo>
                    <a:cubicBezTo>
                      <a:pt x="88" y="18"/>
                      <a:pt x="150" y="0"/>
                      <a:pt x="169" y="18"/>
                    </a:cubicBezTo>
                    <a:cubicBezTo>
                      <a:pt x="186" y="33"/>
                      <a:pt x="153" y="68"/>
                      <a:pt x="169" y="84"/>
                    </a:cubicBezTo>
                    <a:cubicBezTo>
                      <a:pt x="186" y="100"/>
                      <a:pt x="223" y="100"/>
                      <a:pt x="240" y="84"/>
                    </a:cubicBezTo>
                    <a:cubicBezTo>
                      <a:pt x="257" y="68"/>
                      <a:pt x="223" y="33"/>
                      <a:pt x="240" y="18"/>
                    </a:cubicBezTo>
                    <a:cubicBezTo>
                      <a:pt x="259" y="0"/>
                      <a:pt x="321" y="18"/>
                      <a:pt x="321" y="18"/>
                    </a:cubicBezTo>
                    <a:cubicBezTo>
                      <a:pt x="321" y="18"/>
                      <a:pt x="302" y="76"/>
                      <a:pt x="321" y="93"/>
                    </a:cubicBezTo>
                    <a:cubicBezTo>
                      <a:pt x="338" y="109"/>
                      <a:pt x="375" y="78"/>
                      <a:pt x="392" y="93"/>
                    </a:cubicBezTo>
                    <a:cubicBezTo>
                      <a:pt x="409" y="109"/>
                      <a:pt x="409" y="144"/>
                      <a:pt x="392" y="160"/>
                    </a:cubicBezTo>
                    <a:cubicBezTo>
                      <a:pt x="375" y="175"/>
                      <a:pt x="338" y="144"/>
                      <a:pt x="321" y="160"/>
                    </a:cubicBezTo>
                    <a:cubicBezTo>
                      <a:pt x="302" y="178"/>
                      <a:pt x="321" y="236"/>
                      <a:pt x="321" y="236"/>
                    </a:cubicBezTo>
                    <a:cubicBezTo>
                      <a:pt x="321" y="236"/>
                      <a:pt x="259" y="253"/>
                      <a:pt x="240" y="236"/>
                    </a:cubicBezTo>
                    <a:cubicBezTo>
                      <a:pt x="223" y="220"/>
                      <a:pt x="257" y="185"/>
                      <a:pt x="240" y="169"/>
                    </a:cubicBezTo>
                    <a:cubicBezTo>
                      <a:pt x="223" y="154"/>
                      <a:pt x="186" y="154"/>
                      <a:pt x="169" y="169"/>
                    </a:cubicBezTo>
                    <a:cubicBezTo>
                      <a:pt x="153" y="185"/>
                      <a:pt x="186" y="220"/>
                      <a:pt x="169" y="236"/>
                    </a:cubicBezTo>
                    <a:cubicBezTo>
                      <a:pt x="150" y="253"/>
                      <a:pt x="88" y="236"/>
                      <a:pt x="88" y="236"/>
                    </a:cubicBezTo>
                    <a:close/>
                  </a:path>
                </a:pathLst>
              </a:custGeom>
              <a:solidFill>
                <a:schemeClr val="accent5"/>
              </a:solidFill>
              <a:ln w="3175">
                <a:noFill/>
                <a:round/>
                <a:headEnd/>
                <a:tailEnd/>
              </a:ln>
            </p:spPr>
            <p:txBody>
              <a:bodyPr vert="horz" wrap="square" lIns="96435" tIns="48218" rIns="96435" bIns="48218" numCol="1" anchor="t" anchorCtr="0" compatLnSpc="1">
                <a:prstTxWarp prst="textNoShape">
                  <a:avLst/>
                </a:prstTxWarp>
              </a:bodyPr>
              <a:lstStyle/>
              <a:p>
                <a:endParaRPr lang="id-ID"/>
              </a:p>
            </p:txBody>
          </p:sp>
          <p:sp>
            <p:nvSpPr>
              <p:cNvPr id="26" name="Rounded Rectangle 25"/>
              <p:cNvSpPr/>
              <p:nvPr/>
            </p:nvSpPr>
            <p:spPr>
              <a:xfrm>
                <a:off x="6670696" y="4439679"/>
                <a:ext cx="3840480" cy="384048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rot="5400000">
              <a:off x="13678391" y="5038757"/>
              <a:ext cx="3840480" cy="4765357"/>
              <a:chOff x="6670696" y="4439679"/>
              <a:chExt cx="3840480" cy="4765357"/>
            </a:xfrm>
          </p:grpSpPr>
          <p:sp>
            <p:nvSpPr>
              <p:cNvPr id="23" name="Freeform 88"/>
              <p:cNvSpPr>
                <a:spLocks/>
              </p:cNvSpPr>
              <p:nvPr/>
            </p:nvSpPr>
            <p:spPr bwMode="auto">
              <a:xfrm rot="5400000">
                <a:off x="6252503" y="5054332"/>
                <a:ext cx="4676867" cy="3624542"/>
              </a:xfrm>
              <a:custGeom>
                <a:avLst/>
                <a:gdLst>
                  <a:gd name="T0" fmla="*/ 88 w 409"/>
                  <a:gd name="T1" fmla="*/ 236 h 253"/>
                  <a:gd name="T2" fmla="*/ 88 w 409"/>
                  <a:gd name="T3" fmla="*/ 160 h 253"/>
                  <a:gd name="T4" fmla="*/ 17 w 409"/>
                  <a:gd name="T5" fmla="*/ 160 h 253"/>
                  <a:gd name="T6" fmla="*/ 17 w 409"/>
                  <a:gd name="T7" fmla="*/ 93 h 253"/>
                  <a:gd name="T8" fmla="*/ 88 w 409"/>
                  <a:gd name="T9" fmla="*/ 93 h 253"/>
                  <a:gd name="T10" fmla="*/ 88 w 409"/>
                  <a:gd name="T11" fmla="*/ 18 h 253"/>
                  <a:gd name="T12" fmla="*/ 169 w 409"/>
                  <a:gd name="T13" fmla="*/ 18 h 253"/>
                  <a:gd name="T14" fmla="*/ 169 w 409"/>
                  <a:gd name="T15" fmla="*/ 84 h 253"/>
                  <a:gd name="T16" fmla="*/ 240 w 409"/>
                  <a:gd name="T17" fmla="*/ 84 h 253"/>
                  <a:gd name="T18" fmla="*/ 240 w 409"/>
                  <a:gd name="T19" fmla="*/ 18 h 253"/>
                  <a:gd name="T20" fmla="*/ 321 w 409"/>
                  <a:gd name="T21" fmla="*/ 18 h 253"/>
                  <a:gd name="T22" fmla="*/ 321 w 409"/>
                  <a:gd name="T23" fmla="*/ 93 h 253"/>
                  <a:gd name="T24" fmla="*/ 392 w 409"/>
                  <a:gd name="T25" fmla="*/ 93 h 253"/>
                  <a:gd name="T26" fmla="*/ 392 w 409"/>
                  <a:gd name="T27" fmla="*/ 160 h 253"/>
                  <a:gd name="T28" fmla="*/ 321 w 409"/>
                  <a:gd name="T29" fmla="*/ 160 h 253"/>
                  <a:gd name="T30" fmla="*/ 321 w 409"/>
                  <a:gd name="T31" fmla="*/ 236 h 253"/>
                  <a:gd name="T32" fmla="*/ 240 w 409"/>
                  <a:gd name="T33" fmla="*/ 236 h 253"/>
                  <a:gd name="T34" fmla="*/ 240 w 409"/>
                  <a:gd name="T35" fmla="*/ 169 h 253"/>
                  <a:gd name="T36" fmla="*/ 169 w 409"/>
                  <a:gd name="T37" fmla="*/ 169 h 253"/>
                  <a:gd name="T38" fmla="*/ 169 w 409"/>
                  <a:gd name="T39" fmla="*/ 236 h 253"/>
                  <a:gd name="T40" fmla="*/ 88 w 409"/>
                  <a:gd name="T41" fmla="*/ 23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9" h="253">
                    <a:moveTo>
                      <a:pt x="88" y="236"/>
                    </a:moveTo>
                    <a:cubicBezTo>
                      <a:pt x="88" y="236"/>
                      <a:pt x="107" y="178"/>
                      <a:pt x="88" y="160"/>
                    </a:cubicBezTo>
                    <a:cubicBezTo>
                      <a:pt x="71" y="144"/>
                      <a:pt x="34" y="175"/>
                      <a:pt x="17" y="160"/>
                    </a:cubicBezTo>
                    <a:cubicBezTo>
                      <a:pt x="0" y="144"/>
                      <a:pt x="0" y="109"/>
                      <a:pt x="17" y="93"/>
                    </a:cubicBezTo>
                    <a:cubicBezTo>
                      <a:pt x="34" y="78"/>
                      <a:pt x="71" y="109"/>
                      <a:pt x="88" y="93"/>
                    </a:cubicBezTo>
                    <a:cubicBezTo>
                      <a:pt x="107" y="76"/>
                      <a:pt x="88" y="18"/>
                      <a:pt x="88" y="18"/>
                    </a:cubicBezTo>
                    <a:cubicBezTo>
                      <a:pt x="88" y="18"/>
                      <a:pt x="150" y="0"/>
                      <a:pt x="169" y="18"/>
                    </a:cubicBezTo>
                    <a:cubicBezTo>
                      <a:pt x="186" y="33"/>
                      <a:pt x="153" y="68"/>
                      <a:pt x="169" y="84"/>
                    </a:cubicBezTo>
                    <a:cubicBezTo>
                      <a:pt x="186" y="100"/>
                      <a:pt x="223" y="100"/>
                      <a:pt x="240" y="84"/>
                    </a:cubicBezTo>
                    <a:cubicBezTo>
                      <a:pt x="257" y="68"/>
                      <a:pt x="223" y="33"/>
                      <a:pt x="240" y="18"/>
                    </a:cubicBezTo>
                    <a:cubicBezTo>
                      <a:pt x="259" y="0"/>
                      <a:pt x="321" y="18"/>
                      <a:pt x="321" y="18"/>
                    </a:cubicBezTo>
                    <a:cubicBezTo>
                      <a:pt x="321" y="18"/>
                      <a:pt x="302" y="76"/>
                      <a:pt x="321" y="93"/>
                    </a:cubicBezTo>
                    <a:cubicBezTo>
                      <a:pt x="338" y="109"/>
                      <a:pt x="375" y="78"/>
                      <a:pt x="392" y="93"/>
                    </a:cubicBezTo>
                    <a:cubicBezTo>
                      <a:pt x="409" y="109"/>
                      <a:pt x="409" y="144"/>
                      <a:pt x="392" y="160"/>
                    </a:cubicBezTo>
                    <a:cubicBezTo>
                      <a:pt x="375" y="175"/>
                      <a:pt x="338" y="144"/>
                      <a:pt x="321" y="160"/>
                    </a:cubicBezTo>
                    <a:cubicBezTo>
                      <a:pt x="302" y="178"/>
                      <a:pt x="321" y="236"/>
                      <a:pt x="321" y="236"/>
                    </a:cubicBezTo>
                    <a:cubicBezTo>
                      <a:pt x="321" y="236"/>
                      <a:pt x="259" y="253"/>
                      <a:pt x="240" y="236"/>
                    </a:cubicBezTo>
                    <a:cubicBezTo>
                      <a:pt x="223" y="220"/>
                      <a:pt x="257" y="185"/>
                      <a:pt x="240" y="169"/>
                    </a:cubicBezTo>
                    <a:cubicBezTo>
                      <a:pt x="223" y="154"/>
                      <a:pt x="186" y="154"/>
                      <a:pt x="169" y="169"/>
                    </a:cubicBezTo>
                    <a:cubicBezTo>
                      <a:pt x="153" y="185"/>
                      <a:pt x="186" y="220"/>
                      <a:pt x="169" y="236"/>
                    </a:cubicBezTo>
                    <a:cubicBezTo>
                      <a:pt x="150" y="253"/>
                      <a:pt x="88" y="236"/>
                      <a:pt x="88" y="236"/>
                    </a:cubicBezTo>
                    <a:close/>
                  </a:path>
                </a:pathLst>
              </a:custGeom>
              <a:solidFill>
                <a:schemeClr val="accent4"/>
              </a:solidFill>
              <a:ln w="3175">
                <a:noFill/>
                <a:round/>
                <a:headEnd/>
                <a:tailEnd/>
              </a:ln>
            </p:spPr>
            <p:txBody>
              <a:bodyPr vert="horz" wrap="square" lIns="96435" tIns="48218" rIns="96435" bIns="48218" numCol="1" anchor="t" anchorCtr="0" compatLnSpc="1">
                <a:prstTxWarp prst="textNoShape">
                  <a:avLst/>
                </a:prstTxWarp>
              </a:bodyPr>
              <a:lstStyle/>
              <a:p>
                <a:endParaRPr lang="id-ID"/>
              </a:p>
            </p:txBody>
          </p:sp>
          <p:sp>
            <p:nvSpPr>
              <p:cNvPr id="24" name="Rounded Rectangle 23"/>
              <p:cNvSpPr/>
              <p:nvPr/>
            </p:nvSpPr>
            <p:spPr>
              <a:xfrm>
                <a:off x="6670696" y="4439679"/>
                <a:ext cx="3840480" cy="384048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rot="16200000">
              <a:off x="7029820" y="4979870"/>
              <a:ext cx="3840480" cy="4765357"/>
              <a:chOff x="6670696" y="4439679"/>
              <a:chExt cx="3840480" cy="4765357"/>
            </a:xfrm>
          </p:grpSpPr>
          <p:sp>
            <p:nvSpPr>
              <p:cNvPr id="21" name="Freeform 88"/>
              <p:cNvSpPr>
                <a:spLocks/>
              </p:cNvSpPr>
              <p:nvPr/>
            </p:nvSpPr>
            <p:spPr bwMode="auto">
              <a:xfrm rot="5400000">
                <a:off x="6252503" y="5054332"/>
                <a:ext cx="4676867" cy="3624542"/>
              </a:xfrm>
              <a:custGeom>
                <a:avLst/>
                <a:gdLst>
                  <a:gd name="T0" fmla="*/ 88 w 409"/>
                  <a:gd name="T1" fmla="*/ 236 h 253"/>
                  <a:gd name="T2" fmla="*/ 88 w 409"/>
                  <a:gd name="T3" fmla="*/ 160 h 253"/>
                  <a:gd name="T4" fmla="*/ 17 w 409"/>
                  <a:gd name="T5" fmla="*/ 160 h 253"/>
                  <a:gd name="T6" fmla="*/ 17 w 409"/>
                  <a:gd name="T7" fmla="*/ 93 h 253"/>
                  <a:gd name="T8" fmla="*/ 88 w 409"/>
                  <a:gd name="T9" fmla="*/ 93 h 253"/>
                  <a:gd name="T10" fmla="*/ 88 w 409"/>
                  <a:gd name="T11" fmla="*/ 18 h 253"/>
                  <a:gd name="T12" fmla="*/ 169 w 409"/>
                  <a:gd name="T13" fmla="*/ 18 h 253"/>
                  <a:gd name="T14" fmla="*/ 169 w 409"/>
                  <a:gd name="T15" fmla="*/ 84 h 253"/>
                  <a:gd name="T16" fmla="*/ 240 w 409"/>
                  <a:gd name="T17" fmla="*/ 84 h 253"/>
                  <a:gd name="T18" fmla="*/ 240 w 409"/>
                  <a:gd name="T19" fmla="*/ 18 h 253"/>
                  <a:gd name="T20" fmla="*/ 321 w 409"/>
                  <a:gd name="T21" fmla="*/ 18 h 253"/>
                  <a:gd name="T22" fmla="*/ 321 w 409"/>
                  <a:gd name="T23" fmla="*/ 93 h 253"/>
                  <a:gd name="T24" fmla="*/ 392 w 409"/>
                  <a:gd name="T25" fmla="*/ 93 h 253"/>
                  <a:gd name="T26" fmla="*/ 392 w 409"/>
                  <a:gd name="T27" fmla="*/ 160 h 253"/>
                  <a:gd name="T28" fmla="*/ 321 w 409"/>
                  <a:gd name="T29" fmla="*/ 160 h 253"/>
                  <a:gd name="T30" fmla="*/ 321 w 409"/>
                  <a:gd name="T31" fmla="*/ 236 h 253"/>
                  <a:gd name="T32" fmla="*/ 240 w 409"/>
                  <a:gd name="T33" fmla="*/ 236 h 253"/>
                  <a:gd name="T34" fmla="*/ 240 w 409"/>
                  <a:gd name="T35" fmla="*/ 169 h 253"/>
                  <a:gd name="T36" fmla="*/ 169 w 409"/>
                  <a:gd name="T37" fmla="*/ 169 h 253"/>
                  <a:gd name="T38" fmla="*/ 169 w 409"/>
                  <a:gd name="T39" fmla="*/ 236 h 253"/>
                  <a:gd name="T40" fmla="*/ 88 w 409"/>
                  <a:gd name="T41" fmla="*/ 23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9" h="253">
                    <a:moveTo>
                      <a:pt x="88" y="236"/>
                    </a:moveTo>
                    <a:cubicBezTo>
                      <a:pt x="88" y="236"/>
                      <a:pt x="107" y="178"/>
                      <a:pt x="88" y="160"/>
                    </a:cubicBezTo>
                    <a:cubicBezTo>
                      <a:pt x="71" y="144"/>
                      <a:pt x="34" y="175"/>
                      <a:pt x="17" y="160"/>
                    </a:cubicBezTo>
                    <a:cubicBezTo>
                      <a:pt x="0" y="144"/>
                      <a:pt x="0" y="109"/>
                      <a:pt x="17" y="93"/>
                    </a:cubicBezTo>
                    <a:cubicBezTo>
                      <a:pt x="34" y="78"/>
                      <a:pt x="71" y="109"/>
                      <a:pt x="88" y="93"/>
                    </a:cubicBezTo>
                    <a:cubicBezTo>
                      <a:pt x="107" y="76"/>
                      <a:pt x="88" y="18"/>
                      <a:pt x="88" y="18"/>
                    </a:cubicBezTo>
                    <a:cubicBezTo>
                      <a:pt x="88" y="18"/>
                      <a:pt x="150" y="0"/>
                      <a:pt x="169" y="18"/>
                    </a:cubicBezTo>
                    <a:cubicBezTo>
                      <a:pt x="186" y="33"/>
                      <a:pt x="153" y="68"/>
                      <a:pt x="169" y="84"/>
                    </a:cubicBezTo>
                    <a:cubicBezTo>
                      <a:pt x="186" y="100"/>
                      <a:pt x="223" y="100"/>
                      <a:pt x="240" y="84"/>
                    </a:cubicBezTo>
                    <a:cubicBezTo>
                      <a:pt x="257" y="68"/>
                      <a:pt x="223" y="33"/>
                      <a:pt x="240" y="18"/>
                    </a:cubicBezTo>
                    <a:cubicBezTo>
                      <a:pt x="259" y="0"/>
                      <a:pt x="321" y="18"/>
                      <a:pt x="321" y="18"/>
                    </a:cubicBezTo>
                    <a:cubicBezTo>
                      <a:pt x="321" y="18"/>
                      <a:pt x="302" y="76"/>
                      <a:pt x="321" y="93"/>
                    </a:cubicBezTo>
                    <a:cubicBezTo>
                      <a:pt x="338" y="109"/>
                      <a:pt x="375" y="78"/>
                      <a:pt x="392" y="93"/>
                    </a:cubicBezTo>
                    <a:cubicBezTo>
                      <a:pt x="409" y="109"/>
                      <a:pt x="409" y="144"/>
                      <a:pt x="392" y="160"/>
                    </a:cubicBezTo>
                    <a:cubicBezTo>
                      <a:pt x="375" y="175"/>
                      <a:pt x="338" y="144"/>
                      <a:pt x="321" y="160"/>
                    </a:cubicBezTo>
                    <a:cubicBezTo>
                      <a:pt x="302" y="178"/>
                      <a:pt x="321" y="236"/>
                      <a:pt x="321" y="236"/>
                    </a:cubicBezTo>
                    <a:cubicBezTo>
                      <a:pt x="321" y="236"/>
                      <a:pt x="259" y="253"/>
                      <a:pt x="240" y="236"/>
                    </a:cubicBezTo>
                    <a:cubicBezTo>
                      <a:pt x="223" y="220"/>
                      <a:pt x="257" y="185"/>
                      <a:pt x="240" y="169"/>
                    </a:cubicBezTo>
                    <a:cubicBezTo>
                      <a:pt x="223" y="154"/>
                      <a:pt x="186" y="154"/>
                      <a:pt x="169" y="169"/>
                    </a:cubicBezTo>
                    <a:cubicBezTo>
                      <a:pt x="153" y="185"/>
                      <a:pt x="186" y="220"/>
                      <a:pt x="169" y="236"/>
                    </a:cubicBezTo>
                    <a:cubicBezTo>
                      <a:pt x="150" y="253"/>
                      <a:pt x="88" y="236"/>
                      <a:pt x="88" y="236"/>
                    </a:cubicBezTo>
                    <a:close/>
                  </a:path>
                </a:pathLst>
              </a:custGeom>
              <a:solidFill>
                <a:schemeClr val="accent1"/>
              </a:solidFill>
              <a:ln w="3175">
                <a:noFill/>
                <a:round/>
                <a:headEnd/>
                <a:tailEnd/>
              </a:ln>
            </p:spPr>
            <p:txBody>
              <a:bodyPr vert="horz" wrap="square" lIns="96435" tIns="48218" rIns="96435" bIns="48218" numCol="1" anchor="t" anchorCtr="0" compatLnSpc="1">
                <a:prstTxWarp prst="textNoShape">
                  <a:avLst/>
                </a:prstTxWarp>
              </a:bodyPr>
              <a:lstStyle/>
              <a:p>
                <a:endParaRPr lang="id-ID"/>
              </a:p>
            </p:txBody>
          </p:sp>
          <p:sp>
            <p:nvSpPr>
              <p:cNvPr id="22" name="Rounded Rectangle 21"/>
              <p:cNvSpPr/>
              <p:nvPr/>
            </p:nvSpPr>
            <p:spPr>
              <a:xfrm>
                <a:off x="6670696" y="4439679"/>
                <a:ext cx="3840480" cy="38404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0500" y="4123088"/>
              <a:ext cx="1219200" cy="1219200"/>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51470" y="6835329"/>
              <a:ext cx="1219200" cy="1219200"/>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20499" y="9515079"/>
              <a:ext cx="1219200" cy="1219200"/>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25015" y="6811836"/>
              <a:ext cx="1219200" cy="1219200"/>
            </a:xfrm>
            <a:prstGeom prst="rect">
              <a:avLst/>
            </a:prstGeom>
          </p:spPr>
        </p:pic>
      </p:grpSp>
      <p:sp>
        <p:nvSpPr>
          <p:cNvPr id="29" name="Rectangle 28"/>
          <p:cNvSpPr/>
          <p:nvPr/>
        </p:nvSpPr>
        <p:spPr>
          <a:xfrm>
            <a:off x="7782523" y="2146259"/>
            <a:ext cx="3053160" cy="676724"/>
          </a:xfrm>
          <a:prstGeom prst="rect">
            <a:avLst/>
          </a:prstGeom>
        </p:spPr>
        <p:txBody>
          <a:bodyPr wrap="square">
            <a:spAutoFit/>
          </a:bodyPr>
          <a:lstStyle/>
          <a:p>
            <a:r>
              <a:rPr lang="en-US" sz="1266" dirty="0" err="1">
                <a:solidFill>
                  <a:schemeClr val="tx2">
                    <a:lumMod val="50000"/>
                  </a:schemeClr>
                </a:solidFill>
              </a:rPr>
              <a:t>Lorem</a:t>
            </a:r>
            <a:r>
              <a:rPr lang="en-US" sz="1266" dirty="0">
                <a:solidFill>
                  <a:schemeClr val="tx2">
                    <a:lumMod val="50000"/>
                  </a:schemeClr>
                </a:solidFill>
              </a:rPr>
              <a:t> </a:t>
            </a:r>
            <a:r>
              <a:rPr lang="en-US" sz="1266" dirty="0" err="1">
                <a:solidFill>
                  <a:schemeClr val="tx2">
                    <a:lumMod val="50000"/>
                  </a:schemeClr>
                </a:solidFill>
              </a:rPr>
              <a:t>ipsum</a:t>
            </a:r>
            <a:r>
              <a:rPr lang="en-US" sz="1266" dirty="0">
                <a:solidFill>
                  <a:schemeClr val="tx2">
                    <a:lumMod val="50000"/>
                  </a:schemeClr>
                </a:solidFill>
              </a:rPr>
              <a:t> dolor sit </a:t>
            </a:r>
            <a:r>
              <a:rPr lang="en-US" sz="1266" dirty="0" err="1">
                <a:solidFill>
                  <a:schemeClr val="tx2">
                    <a:lumMod val="50000"/>
                  </a:schemeClr>
                </a:solidFill>
              </a:rPr>
              <a:t>amet</a:t>
            </a:r>
            <a:r>
              <a:rPr lang="en-US" sz="1266" dirty="0">
                <a:solidFill>
                  <a:schemeClr val="tx2">
                    <a:lumMod val="50000"/>
                  </a:schemeClr>
                </a:solidFill>
              </a:rPr>
              <a:t>, </a:t>
            </a:r>
            <a:r>
              <a:rPr lang="en-US" sz="1266" dirty="0" err="1">
                <a:solidFill>
                  <a:schemeClr val="tx2">
                    <a:lumMod val="50000"/>
                  </a:schemeClr>
                </a:solidFill>
              </a:rPr>
              <a:t>consectetur</a:t>
            </a:r>
            <a:r>
              <a:rPr lang="en-US" sz="1266" dirty="0">
                <a:solidFill>
                  <a:schemeClr val="tx2">
                    <a:lumMod val="50000"/>
                  </a:schemeClr>
                </a:solidFill>
              </a:rPr>
              <a:t> </a:t>
            </a:r>
            <a:r>
              <a:rPr lang="en-US" sz="1266" dirty="0" err="1">
                <a:solidFill>
                  <a:schemeClr val="tx2">
                    <a:lumMod val="50000"/>
                  </a:schemeClr>
                </a:solidFill>
              </a:rPr>
              <a:t>adipiscing</a:t>
            </a:r>
            <a:r>
              <a:rPr lang="en-US" sz="1266" dirty="0">
                <a:solidFill>
                  <a:schemeClr val="tx2">
                    <a:lumMod val="50000"/>
                  </a:schemeClr>
                </a:solidFill>
              </a:rPr>
              <a:t> </a:t>
            </a:r>
            <a:r>
              <a:rPr lang="en-US" sz="1266" dirty="0" err="1">
                <a:solidFill>
                  <a:schemeClr val="tx2">
                    <a:lumMod val="50000"/>
                  </a:schemeClr>
                </a:solidFill>
              </a:rPr>
              <a:t>elit</a:t>
            </a:r>
            <a:r>
              <a:rPr lang="en-US" sz="1266" dirty="0">
                <a:solidFill>
                  <a:schemeClr val="tx2">
                    <a:lumMod val="50000"/>
                  </a:schemeClr>
                </a:solidFill>
              </a:rPr>
              <a:t>. </a:t>
            </a:r>
            <a:r>
              <a:rPr lang="en-US" sz="1266" dirty="0" err="1">
                <a:solidFill>
                  <a:schemeClr val="tx2">
                    <a:lumMod val="50000"/>
                  </a:schemeClr>
                </a:solidFill>
              </a:rPr>
              <a:t>Nunc</a:t>
            </a:r>
            <a:r>
              <a:rPr lang="en-US" sz="1266" dirty="0">
                <a:solidFill>
                  <a:schemeClr val="tx2">
                    <a:lumMod val="50000"/>
                  </a:schemeClr>
                </a:solidFill>
              </a:rPr>
              <a:t> </a:t>
            </a:r>
            <a:r>
              <a:rPr lang="en-US" sz="1266" dirty="0" err="1">
                <a:solidFill>
                  <a:schemeClr val="tx2">
                    <a:lumMod val="50000"/>
                  </a:schemeClr>
                </a:solidFill>
              </a:rPr>
              <a:t>bibendum</a:t>
            </a:r>
            <a:r>
              <a:rPr lang="en-US" sz="1266" dirty="0">
                <a:solidFill>
                  <a:schemeClr val="tx2">
                    <a:lumMod val="50000"/>
                  </a:schemeClr>
                </a:solidFill>
              </a:rPr>
              <a:t> </a:t>
            </a:r>
            <a:r>
              <a:rPr lang="en-US" sz="1266" dirty="0" err="1">
                <a:solidFill>
                  <a:schemeClr val="tx2">
                    <a:lumMod val="50000"/>
                  </a:schemeClr>
                </a:solidFill>
              </a:rPr>
              <a:t>eleifend</a:t>
            </a:r>
            <a:r>
              <a:rPr lang="en-US" sz="1266" dirty="0">
                <a:solidFill>
                  <a:schemeClr val="tx2">
                    <a:lumMod val="50000"/>
                  </a:schemeClr>
                </a:solidFill>
              </a:rPr>
              <a:t> </a:t>
            </a:r>
            <a:r>
              <a:rPr lang="en-US" sz="1266" dirty="0" err="1">
                <a:solidFill>
                  <a:schemeClr val="tx2">
                    <a:lumMod val="50000"/>
                  </a:schemeClr>
                </a:solidFill>
              </a:rPr>
              <a:t>tortor</a:t>
            </a:r>
            <a:r>
              <a:rPr lang="en-US" sz="1266" dirty="0">
                <a:solidFill>
                  <a:schemeClr val="tx2">
                    <a:lumMod val="50000"/>
                  </a:schemeClr>
                </a:solidFill>
              </a:rPr>
              <a:t>, non </a:t>
            </a:r>
            <a:r>
              <a:rPr lang="en-US" sz="1266" dirty="0" err="1">
                <a:solidFill>
                  <a:schemeClr val="tx2">
                    <a:lumMod val="50000"/>
                  </a:schemeClr>
                </a:solidFill>
              </a:rPr>
              <a:t>porta</a:t>
            </a:r>
            <a:r>
              <a:rPr lang="en-US" sz="1266" dirty="0">
                <a:solidFill>
                  <a:schemeClr val="tx2">
                    <a:lumMod val="50000"/>
                  </a:schemeClr>
                </a:solidFill>
              </a:rPr>
              <a:t> </a:t>
            </a:r>
            <a:r>
              <a:rPr lang="en-US" sz="1266" dirty="0" err="1">
                <a:solidFill>
                  <a:schemeClr val="tx2">
                    <a:lumMod val="50000"/>
                  </a:schemeClr>
                </a:solidFill>
              </a:rPr>
              <a:t>justo</a:t>
            </a:r>
            <a:r>
              <a:rPr lang="en-US" sz="1266" dirty="0">
                <a:solidFill>
                  <a:schemeClr val="tx2">
                    <a:lumMod val="50000"/>
                  </a:schemeClr>
                </a:solidFill>
              </a:rPr>
              <a:t> </a:t>
            </a:r>
            <a:r>
              <a:rPr lang="en-US" sz="1266" dirty="0" err="1">
                <a:solidFill>
                  <a:schemeClr val="tx2">
                    <a:lumMod val="50000"/>
                  </a:schemeClr>
                </a:solidFill>
              </a:rPr>
              <a:t>gravida</a:t>
            </a:r>
            <a:r>
              <a:rPr lang="en-US" sz="1266" dirty="0">
                <a:solidFill>
                  <a:schemeClr val="tx2">
                    <a:lumMod val="50000"/>
                  </a:schemeClr>
                </a:solidFill>
              </a:rPr>
              <a:t> </a:t>
            </a:r>
            <a:r>
              <a:rPr lang="en-US" sz="1266" dirty="0" err="1">
                <a:solidFill>
                  <a:schemeClr val="tx2">
                    <a:lumMod val="50000"/>
                  </a:schemeClr>
                </a:solidFill>
              </a:rPr>
              <a:t>posuere</a:t>
            </a:r>
            <a:r>
              <a:rPr lang="en-US" sz="1266" dirty="0">
                <a:solidFill>
                  <a:schemeClr val="tx2">
                    <a:lumMod val="50000"/>
                  </a:schemeClr>
                </a:solidFill>
              </a:rPr>
              <a:t>.</a:t>
            </a:r>
          </a:p>
        </p:txBody>
      </p:sp>
      <p:sp>
        <p:nvSpPr>
          <p:cNvPr id="30" name="TextBox 29"/>
          <p:cNvSpPr txBox="1"/>
          <p:nvPr/>
        </p:nvSpPr>
        <p:spPr>
          <a:xfrm>
            <a:off x="7782524" y="1794263"/>
            <a:ext cx="3053159" cy="481799"/>
          </a:xfrm>
          <a:prstGeom prst="rect">
            <a:avLst/>
          </a:prstGeom>
          <a:noFill/>
        </p:spPr>
        <p:txBody>
          <a:bodyPr wrap="square" rtlCol="0">
            <a:spAutoFit/>
          </a:bodyPr>
          <a:lstStyle/>
          <a:p>
            <a:r>
              <a:rPr lang="en-US" sz="2531" dirty="0">
                <a:solidFill>
                  <a:schemeClr val="tx2">
                    <a:lumMod val="50000"/>
                  </a:schemeClr>
                </a:solidFill>
                <a:latin typeface="Bebas Neue" panose="020B0606020202050201" pitchFamily="34" charset="0"/>
              </a:rPr>
              <a:t>Your text here</a:t>
            </a:r>
          </a:p>
        </p:txBody>
      </p:sp>
      <p:sp>
        <p:nvSpPr>
          <p:cNvPr id="31" name="Rectangle 30"/>
          <p:cNvSpPr/>
          <p:nvPr/>
        </p:nvSpPr>
        <p:spPr>
          <a:xfrm>
            <a:off x="7782523" y="5784833"/>
            <a:ext cx="3053160" cy="676724"/>
          </a:xfrm>
          <a:prstGeom prst="rect">
            <a:avLst/>
          </a:prstGeom>
        </p:spPr>
        <p:txBody>
          <a:bodyPr wrap="square">
            <a:spAutoFit/>
          </a:bodyPr>
          <a:lstStyle/>
          <a:p>
            <a:r>
              <a:rPr lang="en-US" sz="1266" dirty="0" err="1">
                <a:solidFill>
                  <a:schemeClr val="tx2">
                    <a:lumMod val="50000"/>
                  </a:schemeClr>
                </a:solidFill>
              </a:rPr>
              <a:t>Lorem</a:t>
            </a:r>
            <a:r>
              <a:rPr lang="en-US" sz="1266" dirty="0">
                <a:solidFill>
                  <a:schemeClr val="tx2">
                    <a:lumMod val="50000"/>
                  </a:schemeClr>
                </a:solidFill>
              </a:rPr>
              <a:t> </a:t>
            </a:r>
            <a:r>
              <a:rPr lang="en-US" sz="1266" dirty="0" err="1">
                <a:solidFill>
                  <a:schemeClr val="tx2">
                    <a:lumMod val="50000"/>
                  </a:schemeClr>
                </a:solidFill>
              </a:rPr>
              <a:t>ipsum</a:t>
            </a:r>
            <a:r>
              <a:rPr lang="en-US" sz="1266" dirty="0">
                <a:solidFill>
                  <a:schemeClr val="tx2">
                    <a:lumMod val="50000"/>
                  </a:schemeClr>
                </a:solidFill>
              </a:rPr>
              <a:t> dolor sit </a:t>
            </a:r>
            <a:r>
              <a:rPr lang="en-US" sz="1266" dirty="0" err="1">
                <a:solidFill>
                  <a:schemeClr val="tx2">
                    <a:lumMod val="50000"/>
                  </a:schemeClr>
                </a:solidFill>
              </a:rPr>
              <a:t>amet</a:t>
            </a:r>
            <a:r>
              <a:rPr lang="en-US" sz="1266" dirty="0">
                <a:solidFill>
                  <a:schemeClr val="tx2">
                    <a:lumMod val="50000"/>
                  </a:schemeClr>
                </a:solidFill>
              </a:rPr>
              <a:t>, </a:t>
            </a:r>
            <a:r>
              <a:rPr lang="en-US" sz="1266" dirty="0" err="1">
                <a:solidFill>
                  <a:schemeClr val="tx2">
                    <a:lumMod val="50000"/>
                  </a:schemeClr>
                </a:solidFill>
              </a:rPr>
              <a:t>consectetur</a:t>
            </a:r>
            <a:r>
              <a:rPr lang="en-US" sz="1266" dirty="0">
                <a:solidFill>
                  <a:schemeClr val="tx2">
                    <a:lumMod val="50000"/>
                  </a:schemeClr>
                </a:solidFill>
              </a:rPr>
              <a:t> </a:t>
            </a:r>
            <a:r>
              <a:rPr lang="en-US" sz="1266" dirty="0" err="1">
                <a:solidFill>
                  <a:schemeClr val="tx2">
                    <a:lumMod val="50000"/>
                  </a:schemeClr>
                </a:solidFill>
              </a:rPr>
              <a:t>adipiscing</a:t>
            </a:r>
            <a:r>
              <a:rPr lang="en-US" sz="1266" dirty="0">
                <a:solidFill>
                  <a:schemeClr val="tx2">
                    <a:lumMod val="50000"/>
                  </a:schemeClr>
                </a:solidFill>
              </a:rPr>
              <a:t> </a:t>
            </a:r>
            <a:r>
              <a:rPr lang="en-US" sz="1266" dirty="0" err="1">
                <a:solidFill>
                  <a:schemeClr val="tx2">
                    <a:lumMod val="50000"/>
                  </a:schemeClr>
                </a:solidFill>
              </a:rPr>
              <a:t>elit</a:t>
            </a:r>
            <a:r>
              <a:rPr lang="en-US" sz="1266" dirty="0">
                <a:solidFill>
                  <a:schemeClr val="tx2">
                    <a:lumMod val="50000"/>
                  </a:schemeClr>
                </a:solidFill>
              </a:rPr>
              <a:t>. </a:t>
            </a:r>
            <a:r>
              <a:rPr lang="en-US" sz="1266" dirty="0" err="1">
                <a:solidFill>
                  <a:schemeClr val="tx2">
                    <a:lumMod val="50000"/>
                  </a:schemeClr>
                </a:solidFill>
              </a:rPr>
              <a:t>Nunc</a:t>
            </a:r>
            <a:r>
              <a:rPr lang="en-US" sz="1266" dirty="0">
                <a:solidFill>
                  <a:schemeClr val="tx2">
                    <a:lumMod val="50000"/>
                  </a:schemeClr>
                </a:solidFill>
              </a:rPr>
              <a:t> </a:t>
            </a:r>
            <a:r>
              <a:rPr lang="en-US" sz="1266" dirty="0" err="1">
                <a:solidFill>
                  <a:schemeClr val="tx2">
                    <a:lumMod val="50000"/>
                  </a:schemeClr>
                </a:solidFill>
              </a:rPr>
              <a:t>bibendum</a:t>
            </a:r>
            <a:r>
              <a:rPr lang="en-US" sz="1266" dirty="0">
                <a:solidFill>
                  <a:schemeClr val="tx2">
                    <a:lumMod val="50000"/>
                  </a:schemeClr>
                </a:solidFill>
              </a:rPr>
              <a:t> </a:t>
            </a:r>
            <a:r>
              <a:rPr lang="en-US" sz="1266" dirty="0" err="1">
                <a:solidFill>
                  <a:schemeClr val="tx2">
                    <a:lumMod val="50000"/>
                  </a:schemeClr>
                </a:solidFill>
              </a:rPr>
              <a:t>eleifend</a:t>
            </a:r>
            <a:r>
              <a:rPr lang="en-US" sz="1266" dirty="0">
                <a:solidFill>
                  <a:schemeClr val="tx2">
                    <a:lumMod val="50000"/>
                  </a:schemeClr>
                </a:solidFill>
              </a:rPr>
              <a:t> </a:t>
            </a:r>
            <a:r>
              <a:rPr lang="en-US" sz="1266" dirty="0" err="1">
                <a:solidFill>
                  <a:schemeClr val="tx2">
                    <a:lumMod val="50000"/>
                  </a:schemeClr>
                </a:solidFill>
              </a:rPr>
              <a:t>tortor</a:t>
            </a:r>
            <a:r>
              <a:rPr lang="en-US" sz="1266" dirty="0">
                <a:solidFill>
                  <a:schemeClr val="tx2">
                    <a:lumMod val="50000"/>
                  </a:schemeClr>
                </a:solidFill>
              </a:rPr>
              <a:t>, non </a:t>
            </a:r>
            <a:r>
              <a:rPr lang="en-US" sz="1266" dirty="0" err="1">
                <a:solidFill>
                  <a:schemeClr val="tx2">
                    <a:lumMod val="50000"/>
                  </a:schemeClr>
                </a:solidFill>
              </a:rPr>
              <a:t>porta</a:t>
            </a:r>
            <a:r>
              <a:rPr lang="en-US" sz="1266" dirty="0">
                <a:solidFill>
                  <a:schemeClr val="tx2">
                    <a:lumMod val="50000"/>
                  </a:schemeClr>
                </a:solidFill>
              </a:rPr>
              <a:t> </a:t>
            </a:r>
            <a:r>
              <a:rPr lang="en-US" sz="1266" dirty="0" err="1">
                <a:solidFill>
                  <a:schemeClr val="tx2">
                    <a:lumMod val="50000"/>
                  </a:schemeClr>
                </a:solidFill>
              </a:rPr>
              <a:t>justo</a:t>
            </a:r>
            <a:r>
              <a:rPr lang="en-US" sz="1266" dirty="0">
                <a:solidFill>
                  <a:schemeClr val="tx2">
                    <a:lumMod val="50000"/>
                  </a:schemeClr>
                </a:solidFill>
              </a:rPr>
              <a:t> </a:t>
            </a:r>
            <a:r>
              <a:rPr lang="en-US" sz="1266" dirty="0" err="1">
                <a:solidFill>
                  <a:schemeClr val="tx2">
                    <a:lumMod val="50000"/>
                  </a:schemeClr>
                </a:solidFill>
              </a:rPr>
              <a:t>gravida</a:t>
            </a:r>
            <a:r>
              <a:rPr lang="en-US" sz="1266" dirty="0">
                <a:solidFill>
                  <a:schemeClr val="tx2">
                    <a:lumMod val="50000"/>
                  </a:schemeClr>
                </a:solidFill>
              </a:rPr>
              <a:t> </a:t>
            </a:r>
            <a:r>
              <a:rPr lang="en-US" sz="1266" dirty="0" err="1">
                <a:solidFill>
                  <a:schemeClr val="tx2">
                    <a:lumMod val="50000"/>
                  </a:schemeClr>
                </a:solidFill>
              </a:rPr>
              <a:t>posuere</a:t>
            </a:r>
            <a:r>
              <a:rPr lang="en-US" sz="1266" dirty="0">
                <a:solidFill>
                  <a:schemeClr val="tx2">
                    <a:lumMod val="50000"/>
                  </a:schemeClr>
                </a:solidFill>
              </a:rPr>
              <a:t>.</a:t>
            </a:r>
          </a:p>
        </p:txBody>
      </p:sp>
      <p:sp>
        <p:nvSpPr>
          <p:cNvPr id="32" name="TextBox 31"/>
          <p:cNvSpPr txBox="1"/>
          <p:nvPr/>
        </p:nvSpPr>
        <p:spPr>
          <a:xfrm>
            <a:off x="7782524" y="5432837"/>
            <a:ext cx="3053159" cy="481799"/>
          </a:xfrm>
          <a:prstGeom prst="rect">
            <a:avLst/>
          </a:prstGeom>
          <a:noFill/>
        </p:spPr>
        <p:txBody>
          <a:bodyPr wrap="square" rtlCol="0">
            <a:spAutoFit/>
          </a:bodyPr>
          <a:lstStyle/>
          <a:p>
            <a:r>
              <a:rPr lang="en-US" sz="2531" dirty="0">
                <a:solidFill>
                  <a:schemeClr val="tx2">
                    <a:lumMod val="50000"/>
                  </a:schemeClr>
                </a:solidFill>
                <a:latin typeface="Bebas Neue" panose="020B0606020202050201" pitchFamily="34" charset="0"/>
              </a:rPr>
              <a:t>Your text here</a:t>
            </a:r>
          </a:p>
        </p:txBody>
      </p:sp>
      <p:sp>
        <p:nvSpPr>
          <p:cNvPr id="33" name="Rectangle 32"/>
          <p:cNvSpPr/>
          <p:nvPr/>
        </p:nvSpPr>
        <p:spPr>
          <a:xfrm>
            <a:off x="1952824" y="2165895"/>
            <a:ext cx="3053160" cy="676724"/>
          </a:xfrm>
          <a:prstGeom prst="rect">
            <a:avLst/>
          </a:prstGeom>
        </p:spPr>
        <p:txBody>
          <a:bodyPr wrap="square">
            <a:spAutoFit/>
          </a:bodyPr>
          <a:lstStyle/>
          <a:p>
            <a:pPr algn="r"/>
            <a:r>
              <a:rPr lang="en-US" sz="1266" dirty="0" err="1">
                <a:solidFill>
                  <a:schemeClr val="tx2">
                    <a:lumMod val="50000"/>
                  </a:schemeClr>
                </a:solidFill>
              </a:rPr>
              <a:t>Lorem</a:t>
            </a:r>
            <a:r>
              <a:rPr lang="en-US" sz="1266" dirty="0">
                <a:solidFill>
                  <a:schemeClr val="tx2">
                    <a:lumMod val="50000"/>
                  </a:schemeClr>
                </a:solidFill>
              </a:rPr>
              <a:t> </a:t>
            </a:r>
            <a:r>
              <a:rPr lang="en-US" sz="1266" dirty="0" err="1">
                <a:solidFill>
                  <a:schemeClr val="tx2">
                    <a:lumMod val="50000"/>
                  </a:schemeClr>
                </a:solidFill>
              </a:rPr>
              <a:t>ipsum</a:t>
            </a:r>
            <a:r>
              <a:rPr lang="en-US" sz="1266" dirty="0">
                <a:solidFill>
                  <a:schemeClr val="tx2">
                    <a:lumMod val="50000"/>
                  </a:schemeClr>
                </a:solidFill>
              </a:rPr>
              <a:t> dolor sit </a:t>
            </a:r>
            <a:r>
              <a:rPr lang="en-US" sz="1266" dirty="0" err="1">
                <a:solidFill>
                  <a:schemeClr val="tx2">
                    <a:lumMod val="50000"/>
                  </a:schemeClr>
                </a:solidFill>
              </a:rPr>
              <a:t>amet</a:t>
            </a:r>
            <a:r>
              <a:rPr lang="en-US" sz="1266" dirty="0">
                <a:solidFill>
                  <a:schemeClr val="tx2">
                    <a:lumMod val="50000"/>
                  </a:schemeClr>
                </a:solidFill>
              </a:rPr>
              <a:t>, </a:t>
            </a:r>
            <a:r>
              <a:rPr lang="en-US" sz="1266" dirty="0" err="1">
                <a:solidFill>
                  <a:schemeClr val="tx2">
                    <a:lumMod val="50000"/>
                  </a:schemeClr>
                </a:solidFill>
              </a:rPr>
              <a:t>consectetur</a:t>
            </a:r>
            <a:r>
              <a:rPr lang="en-US" sz="1266" dirty="0">
                <a:solidFill>
                  <a:schemeClr val="tx2">
                    <a:lumMod val="50000"/>
                  </a:schemeClr>
                </a:solidFill>
              </a:rPr>
              <a:t> </a:t>
            </a:r>
            <a:r>
              <a:rPr lang="en-US" sz="1266" dirty="0" err="1">
                <a:solidFill>
                  <a:schemeClr val="tx2">
                    <a:lumMod val="50000"/>
                  </a:schemeClr>
                </a:solidFill>
              </a:rPr>
              <a:t>adipiscing</a:t>
            </a:r>
            <a:r>
              <a:rPr lang="en-US" sz="1266" dirty="0">
                <a:solidFill>
                  <a:schemeClr val="tx2">
                    <a:lumMod val="50000"/>
                  </a:schemeClr>
                </a:solidFill>
              </a:rPr>
              <a:t> </a:t>
            </a:r>
            <a:r>
              <a:rPr lang="en-US" sz="1266" dirty="0" err="1">
                <a:solidFill>
                  <a:schemeClr val="tx2">
                    <a:lumMod val="50000"/>
                  </a:schemeClr>
                </a:solidFill>
              </a:rPr>
              <a:t>elit</a:t>
            </a:r>
            <a:r>
              <a:rPr lang="en-US" sz="1266" dirty="0">
                <a:solidFill>
                  <a:schemeClr val="tx2">
                    <a:lumMod val="50000"/>
                  </a:schemeClr>
                </a:solidFill>
              </a:rPr>
              <a:t>. </a:t>
            </a:r>
            <a:r>
              <a:rPr lang="en-US" sz="1266" dirty="0" err="1">
                <a:solidFill>
                  <a:schemeClr val="tx2">
                    <a:lumMod val="50000"/>
                  </a:schemeClr>
                </a:solidFill>
              </a:rPr>
              <a:t>Nunc</a:t>
            </a:r>
            <a:r>
              <a:rPr lang="en-US" sz="1266" dirty="0">
                <a:solidFill>
                  <a:schemeClr val="tx2">
                    <a:lumMod val="50000"/>
                  </a:schemeClr>
                </a:solidFill>
              </a:rPr>
              <a:t> </a:t>
            </a:r>
            <a:r>
              <a:rPr lang="en-US" sz="1266" dirty="0" err="1">
                <a:solidFill>
                  <a:schemeClr val="tx2">
                    <a:lumMod val="50000"/>
                  </a:schemeClr>
                </a:solidFill>
              </a:rPr>
              <a:t>bibendum</a:t>
            </a:r>
            <a:r>
              <a:rPr lang="en-US" sz="1266" dirty="0">
                <a:solidFill>
                  <a:schemeClr val="tx2">
                    <a:lumMod val="50000"/>
                  </a:schemeClr>
                </a:solidFill>
              </a:rPr>
              <a:t> </a:t>
            </a:r>
            <a:r>
              <a:rPr lang="en-US" sz="1266" dirty="0" err="1">
                <a:solidFill>
                  <a:schemeClr val="tx2">
                    <a:lumMod val="50000"/>
                  </a:schemeClr>
                </a:solidFill>
              </a:rPr>
              <a:t>eleifend</a:t>
            </a:r>
            <a:r>
              <a:rPr lang="en-US" sz="1266" dirty="0">
                <a:solidFill>
                  <a:schemeClr val="tx2">
                    <a:lumMod val="50000"/>
                  </a:schemeClr>
                </a:solidFill>
              </a:rPr>
              <a:t> </a:t>
            </a:r>
            <a:r>
              <a:rPr lang="en-US" sz="1266" dirty="0" err="1">
                <a:solidFill>
                  <a:schemeClr val="tx2">
                    <a:lumMod val="50000"/>
                  </a:schemeClr>
                </a:solidFill>
              </a:rPr>
              <a:t>tortor</a:t>
            </a:r>
            <a:r>
              <a:rPr lang="en-US" sz="1266" dirty="0">
                <a:solidFill>
                  <a:schemeClr val="tx2">
                    <a:lumMod val="50000"/>
                  </a:schemeClr>
                </a:solidFill>
              </a:rPr>
              <a:t>, non </a:t>
            </a:r>
            <a:r>
              <a:rPr lang="en-US" sz="1266" dirty="0" err="1">
                <a:solidFill>
                  <a:schemeClr val="tx2">
                    <a:lumMod val="50000"/>
                  </a:schemeClr>
                </a:solidFill>
              </a:rPr>
              <a:t>porta</a:t>
            </a:r>
            <a:r>
              <a:rPr lang="en-US" sz="1266" dirty="0">
                <a:solidFill>
                  <a:schemeClr val="tx2">
                    <a:lumMod val="50000"/>
                  </a:schemeClr>
                </a:solidFill>
              </a:rPr>
              <a:t> </a:t>
            </a:r>
            <a:r>
              <a:rPr lang="en-US" sz="1266" dirty="0" err="1">
                <a:solidFill>
                  <a:schemeClr val="tx2">
                    <a:lumMod val="50000"/>
                  </a:schemeClr>
                </a:solidFill>
              </a:rPr>
              <a:t>justo</a:t>
            </a:r>
            <a:r>
              <a:rPr lang="en-US" sz="1266" dirty="0">
                <a:solidFill>
                  <a:schemeClr val="tx2">
                    <a:lumMod val="50000"/>
                  </a:schemeClr>
                </a:solidFill>
              </a:rPr>
              <a:t> </a:t>
            </a:r>
            <a:r>
              <a:rPr lang="en-US" sz="1266" dirty="0" err="1">
                <a:solidFill>
                  <a:schemeClr val="tx2">
                    <a:lumMod val="50000"/>
                  </a:schemeClr>
                </a:solidFill>
              </a:rPr>
              <a:t>gravida</a:t>
            </a:r>
            <a:r>
              <a:rPr lang="en-US" sz="1266" dirty="0">
                <a:solidFill>
                  <a:schemeClr val="tx2">
                    <a:lumMod val="50000"/>
                  </a:schemeClr>
                </a:solidFill>
              </a:rPr>
              <a:t> </a:t>
            </a:r>
            <a:r>
              <a:rPr lang="en-US" sz="1266" dirty="0" err="1">
                <a:solidFill>
                  <a:schemeClr val="tx2">
                    <a:lumMod val="50000"/>
                  </a:schemeClr>
                </a:solidFill>
              </a:rPr>
              <a:t>posuere</a:t>
            </a:r>
            <a:r>
              <a:rPr lang="en-US" sz="1266" dirty="0">
                <a:solidFill>
                  <a:schemeClr val="tx2">
                    <a:lumMod val="50000"/>
                  </a:schemeClr>
                </a:solidFill>
              </a:rPr>
              <a:t>.</a:t>
            </a:r>
          </a:p>
        </p:txBody>
      </p:sp>
      <p:sp>
        <p:nvSpPr>
          <p:cNvPr id="34" name="TextBox 33"/>
          <p:cNvSpPr txBox="1"/>
          <p:nvPr/>
        </p:nvSpPr>
        <p:spPr>
          <a:xfrm>
            <a:off x="1952825" y="1813899"/>
            <a:ext cx="3053159" cy="481799"/>
          </a:xfrm>
          <a:prstGeom prst="rect">
            <a:avLst/>
          </a:prstGeom>
          <a:noFill/>
        </p:spPr>
        <p:txBody>
          <a:bodyPr wrap="square" rtlCol="0">
            <a:spAutoFit/>
          </a:bodyPr>
          <a:lstStyle/>
          <a:p>
            <a:pPr algn="r"/>
            <a:r>
              <a:rPr lang="en-US" sz="2531" dirty="0">
                <a:solidFill>
                  <a:schemeClr val="tx2">
                    <a:lumMod val="50000"/>
                  </a:schemeClr>
                </a:solidFill>
                <a:latin typeface="Bebas Neue" panose="020B0606020202050201" pitchFamily="34" charset="0"/>
              </a:rPr>
              <a:t>Your text here</a:t>
            </a:r>
          </a:p>
        </p:txBody>
      </p:sp>
      <p:sp>
        <p:nvSpPr>
          <p:cNvPr id="35" name="Rectangle 34"/>
          <p:cNvSpPr/>
          <p:nvPr/>
        </p:nvSpPr>
        <p:spPr>
          <a:xfrm>
            <a:off x="1952823" y="5793045"/>
            <a:ext cx="3053160" cy="676724"/>
          </a:xfrm>
          <a:prstGeom prst="rect">
            <a:avLst/>
          </a:prstGeom>
        </p:spPr>
        <p:txBody>
          <a:bodyPr wrap="square">
            <a:spAutoFit/>
          </a:bodyPr>
          <a:lstStyle/>
          <a:p>
            <a:pPr algn="r"/>
            <a:r>
              <a:rPr lang="en-US" sz="1266" dirty="0" err="1">
                <a:solidFill>
                  <a:schemeClr val="tx2">
                    <a:lumMod val="50000"/>
                  </a:schemeClr>
                </a:solidFill>
              </a:rPr>
              <a:t>Lorem</a:t>
            </a:r>
            <a:r>
              <a:rPr lang="en-US" sz="1266" dirty="0">
                <a:solidFill>
                  <a:schemeClr val="tx2">
                    <a:lumMod val="50000"/>
                  </a:schemeClr>
                </a:solidFill>
              </a:rPr>
              <a:t> </a:t>
            </a:r>
            <a:r>
              <a:rPr lang="en-US" sz="1266" dirty="0" err="1">
                <a:solidFill>
                  <a:schemeClr val="tx2">
                    <a:lumMod val="50000"/>
                  </a:schemeClr>
                </a:solidFill>
              </a:rPr>
              <a:t>ipsum</a:t>
            </a:r>
            <a:r>
              <a:rPr lang="en-US" sz="1266" dirty="0">
                <a:solidFill>
                  <a:schemeClr val="tx2">
                    <a:lumMod val="50000"/>
                  </a:schemeClr>
                </a:solidFill>
              </a:rPr>
              <a:t> dolor sit </a:t>
            </a:r>
            <a:r>
              <a:rPr lang="en-US" sz="1266" dirty="0" err="1">
                <a:solidFill>
                  <a:schemeClr val="tx2">
                    <a:lumMod val="50000"/>
                  </a:schemeClr>
                </a:solidFill>
              </a:rPr>
              <a:t>amet</a:t>
            </a:r>
            <a:r>
              <a:rPr lang="en-US" sz="1266" dirty="0">
                <a:solidFill>
                  <a:schemeClr val="tx2">
                    <a:lumMod val="50000"/>
                  </a:schemeClr>
                </a:solidFill>
              </a:rPr>
              <a:t>, </a:t>
            </a:r>
            <a:r>
              <a:rPr lang="en-US" sz="1266" dirty="0" err="1">
                <a:solidFill>
                  <a:schemeClr val="tx2">
                    <a:lumMod val="50000"/>
                  </a:schemeClr>
                </a:solidFill>
              </a:rPr>
              <a:t>consectetur</a:t>
            </a:r>
            <a:r>
              <a:rPr lang="en-US" sz="1266" dirty="0">
                <a:solidFill>
                  <a:schemeClr val="tx2">
                    <a:lumMod val="50000"/>
                  </a:schemeClr>
                </a:solidFill>
              </a:rPr>
              <a:t> </a:t>
            </a:r>
            <a:r>
              <a:rPr lang="en-US" sz="1266" dirty="0" err="1">
                <a:solidFill>
                  <a:schemeClr val="tx2">
                    <a:lumMod val="50000"/>
                  </a:schemeClr>
                </a:solidFill>
              </a:rPr>
              <a:t>adipiscing</a:t>
            </a:r>
            <a:r>
              <a:rPr lang="en-US" sz="1266" dirty="0">
                <a:solidFill>
                  <a:schemeClr val="tx2">
                    <a:lumMod val="50000"/>
                  </a:schemeClr>
                </a:solidFill>
              </a:rPr>
              <a:t> </a:t>
            </a:r>
            <a:r>
              <a:rPr lang="en-US" sz="1266" dirty="0" err="1">
                <a:solidFill>
                  <a:schemeClr val="tx2">
                    <a:lumMod val="50000"/>
                  </a:schemeClr>
                </a:solidFill>
              </a:rPr>
              <a:t>elit</a:t>
            </a:r>
            <a:r>
              <a:rPr lang="en-US" sz="1266" dirty="0">
                <a:solidFill>
                  <a:schemeClr val="tx2">
                    <a:lumMod val="50000"/>
                  </a:schemeClr>
                </a:solidFill>
              </a:rPr>
              <a:t>. </a:t>
            </a:r>
            <a:r>
              <a:rPr lang="en-US" sz="1266" dirty="0" err="1">
                <a:solidFill>
                  <a:schemeClr val="tx2">
                    <a:lumMod val="50000"/>
                  </a:schemeClr>
                </a:solidFill>
              </a:rPr>
              <a:t>Nunc</a:t>
            </a:r>
            <a:r>
              <a:rPr lang="en-US" sz="1266" dirty="0">
                <a:solidFill>
                  <a:schemeClr val="tx2">
                    <a:lumMod val="50000"/>
                  </a:schemeClr>
                </a:solidFill>
              </a:rPr>
              <a:t> </a:t>
            </a:r>
            <a:r>
              <a:rPr lang="en-US" sz="1266" dirty="0" err="1">
                <a:solidFill>
                  <a:schemeClr val="tx2">
                    <a:lumMod val="50000"/>
                  </a:schemeClr>
                </a:solidFill>
              </a:rPr>
              <a:t>bibendum</a:t>
            </a:r>
            <a:r>
              <a:rPr lang="en-US" sz="1266" dirty="0">
                <a:solidFill>
                  <a:schemeClr val="tx2">
                    <a:lumMod val="50000"/>
                  </a:schemeClr>
                </a:solidFill>
              </a:rPr>
              <a:t> </a:t>
            </a:r>
            <a:r>
              <a:rPr lang="en-US" sz="1266" dirty="0" err="1">
                <a:solidFill>
                  <a:schemeClr val="tx2">
                    <a:lumMod val="50000"/>
                  </a:schemeClr>
                </a:solidFill>
              </a:rPr>
              <a:t>eleifend</a:t>
            </a:r>
            <a:r>
              <a:rPr lang="en-US" sz="1266" dirty="0">
                <a:solidFill>
                  <a:schemeClr val="tx2">
                    <a:lumMod val="50000"/>
                  </a:schemeClr>
                </a:solidFill>
              </a:rPr>
              <a:t> </a:t>
            </a:r>
            <a:r>
              <a:rPr lang="en-US" sz="1266" dirty="0" err="1">
                <a:solidFill>
                  <a:schemeClr val="tx2">
                    <a:lumMod val="50000"/>
                  </a:schemeClr>
                </a:solidFill>
              </a:rPr>
              <a:t>tortor</a:t>
            </a:r>
            <a:r>
              <a:rPr lang="en-US" sz="1266" dirty="0">
                <a:solidFill>
                  <a:schemeClr val="tx2">
                    <a:lumMod val="50000"/>
                  </a:schemeClr>
                </a:solidFill>
              </a:rPr>
              <a:t>, non </a:t>
            </a:r>
            <a:r>
              <a:rPr lang="en-US" sz="1266" dirty="0" err="1">
                <a:solidFill>
                  <a:schemeClr val="tx2">
                    <a:lumMod val="50000"/>
                  </a:schemeClr>
                </a:solidFill>
              </a:rPr>
              <a:t>porta</a:t>
            </a:r>
            <a:r>
              <a:rPr lang="en-US" sz="1266" dirty="0">
                <a:solidFill>
                  <a:schemeClr val="tx2">
                    <a:lumMod val="50000"/>
                  </a:schemeClr>
                </a:solidFill>
              </a:rPr>
              <a:t> </a:t>
            </a:r>
            <a:r>
              <a:rPr lang="en-US" sz="1266" dirty="0" err="1">
                <a:solidFill>
                  <a:schemeClr val="tx2">
                    <a:lumMod val="50000"/>
                  </a:schemeClr>
                </a:solidFill>
              </a:rPr>
              <a:t>justo</a:t>
            </a:r>
            <a:r>
              <a:rPr lang="en-US" sz="1266" dirty="0">
                <a:solidFill>
                  <a:schemeClr val="tx2">
                    <a:lumMod val="50000"/>
                  </a:schemeClr>
                </a:solidFill>
              </a:rPr>
              <a:t> </a:t>
            </a:r>
            <a:r>
              <a:rPr lang="en-US" sz="1266" dirty="0" err="1">
                <a:solidFill>
                  <a:schemeClr val="tx2">
                    <a:lumMod val="50000"/>
                  </a:schemeClr>
                </a:solidFill>
              </a:rPr>
              <a:t>gravida</a:t>
            </a:r>
            <a:r>
              <a:rPr lang="en-US" sz="1266" dirty="0">
                <a:solidFill>
                  <a:schemeClr val="tx2">
                    <a:lumMod val="50000"/>
                  </a:schemeClr>
                </a:solidFill>
              </a:rPr>
              <a:t> </a:t>
            </a:r>
            <a:r>
              <a:rPr lang="en-US" sz="1266" dirty="0" err="1">
                <a:solidFill>
                  <a:schemeClr val="tx2">
                    <a:lumMod val="50000"/>
                  </a:schemeClr>
                </a:solidFill>
              </a:rPr>
              <a:t>posuere</a:t>
            </a:r>
            <a:r>
              <a:rPr lang="en-US" sz="1266" dirty="0">
                <a:solidFill>
                  <a:schemeClr val="tx2">
                    <a:lumMod val="50000"/>
                  </a:schemeClr>
                </a:solidFill>
              </a:rPr>
              <a:t>.</a:t>
            </a:r>
          </a:p>
        </p:txBody>
      </p:sp>
      <p:sp>
        <p:nvSpPr>
          <p:cNvPr id="36" name="TextBox 35"/>
          <p:cNvSpPr txBox="1"/>
          <p:nvPr/>
        </p:nvSpPr>
        <p:spPr>
          <a:xfrm>
            <a:off x="1952823" y="5441049"/>
            <a:ext cx="3053159" cy="481799"/>
          </a:xfrm>
          <a:prstGeom prst="rect">
            <a:avLst/>
          </a:prstGeom>
          <a:noFill/>
        </p:spPr>
        <p:txBody>
          <a:bodyPr wrap="square" rtlCol="0">
            <a:spAutoFit/>
          </a:bodyPr>
          <a:lstStyle/>
          <a:p>
            <a:pPr algn="r"/>
            <a:r>
              <a:rPr lang="en-US" sz="2531" dirty="0">
                <a:solidFill>
                  <a:schemeClr val="tx2">
                    <a:lumMod val="50000"/>
                  </a:schemeClr>
                </a:solidFill>
                <a:latin typeface="Bebas Neue" panose="020B0606020202050201" pitchFamily="34" charset="0"/>
              </a:rPr>
              <a:t>Your text here</a:t>
            </a:r>
          </a:p>
        </p:txBody>
      </p:sp>
      <p:sp>
        <p:nvSpPr>
          <p:cNvPr id="37" name="矩形 36"/>
          <p:cNvSpPr/>
          <p:nvPr/>
        </p:nvSpPr>
        <p:spPr>
          <a:xfrm>
            <a:off x="311169" y="448147"/>
            <a:ext cx="573895" cy="553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38" name="矩形 37"/>
          <p:cNvSpPr/>
          <p:nvPr/>
        </p:nvSpPr>
        <p:spPr>
          <a:xfrm>
            <a:off x="165023" y="198"/>
            <a:ext cx="538090" cy="838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39" name="文本框 38"/>
          <p:cNvSpPr txBox="1"/>
          <p:nvPr/>
        </p:nvSpPr>
        <p:spPr>
          <a:xfrm>
            <a:off x="1048046" y="482886"/>
            <a:ext cx="3077766" cy="369204"/>
          </a:xfrm>
          <a:prstGeom prst="rect">
            <a:avLst/>
          </a:prstGeom>
          <a:noFill/>
        </p:spPr>
        <p:txBody>
          <a:bodyPr wrap="none" lIns="0" tIns="0" rIns="0" bIns="0" rtlCol="0">
            <a:spAutoFit/>
          </a:bodyPr>
          <a:lstStyle/>
          <a:p>
            <a:pPr defTabSz="964149"/>
            <a:r>
              <a:rPr lang="zh-CN" altLang="en-US" sz="2399"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40" name="文本框 39"/>
          <p:cNvSpPr txBox="1"/>
          <p:nvPr/>
        </p:nvSpPr>
        <p:spPr>
          <a:xfrm>
            <a:off x="1048046" y="815443"/>
            <a:ext cx="2157898" cy="184666"/>
          </a:xfrm>
          <a:prstGeom prst="rect">
            <a:avLst/>
          </a:prstGeom>
          <a:noFill/>
        </p:spPr>
        <p:txBody>
          <a:bodyPr wrap="none" lIns="0" tIns="0" rIns="0" bIns="0" rtlCol="0">
            <a:spAutoFit/>
          </a:bodyPr>
          <a:lstStyle/>
          <a:p>
            <a:pPr defTabSz="964149"/>
            <a:r>
              <a:rPr lang="en-US" altLang="zh-CN" sz="12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mn-lt"/>
              </a:rPr>
              <a:t>ADD RELATED TITLE WORDS</a:t>
            </a:r>
            <a:endParaRPr lang="zh-CN" altLang="en-US" sz="12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mn-lt"/>
            </a:endParaRPr>
          </a:p>
        </p:txBody>
      </p:sp>
    </p:spTree>
    <p:extLst>
      <p:ext uri="{BB962C8B-B14F-4D97-AF65-F5344CB8AC3E}">
        <p14:creationId xmlns:p14="http://schemas.microsoft.com/office/powerpoint/2010/main" val="4141382180"/>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858750" cy="7232650"/>
          </a:xfrm>
          <a:prstGeom prst="rect">
            <a:avLst/>
          </a:prstGeom>
          <a:blipFill dpi="0" rotWithShape="1">
            <a:blip r:embed="rId3">
              <a:extLst>
                <a:ext uri="{BEBA8EAE-BF5A-486C-A8C5-ECC9F3942E4B}">
                  <a14:imgProps xmlns:a14="http://schemas.microsoft.com/office/drawing/2010/main">
                    <a14:imgLayer>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259"/>
          <p:cNvSpPr>
            <a:spLocks noChangeArrowheads="1"/>
          </p:cNvSpPr>
          <p:nvPr/>
        </p:nvSpPr>
        <p:spPr bwMode="auto">
          <a:xfrm>
            <a:off x="2266950" y="4927327"/>
            <a:ext cx="8324850" cy="923330"/>
          </a:xfrm>
          <a:prstGeom prst="rect">
            <a:avLst/>
          </a:prstGeom>
          <a:noFill/>
          <a:ln>
            <a:noFill/>
          </a:ln>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6000" b="1">
                <a:solidFill>
                  <a:schemeClr val="bg1"/>
                </a:solidFill>
                <a:cs typeface="Arial" panose="020B0604020202020204" pitchFamily="34" charset="0"/>
              </a:rPr>
              <a:t>感谢聆听，批评指导</a:t>
            </a:r>
            <a:endParaRPr lang="zh-CN" altLang="en-US" sz="6000" dirty="0">
              <a:solidFill>
                <a:schemeClr val="bg1"/>
              </a:solidFill>
              <a:cs typeface="Arial" panose="020B0604020202020204" pitchFamily="34" charset="0"/>
            </a:endParaRPr>
          </a:p>
        </p:txBody>
      </p:sp>
      <p:sp>
        <p:nvSpPr>
          <p:cNvPr id="8" name="矩形 259"/>
          <p:cNvSpPr>
            <a:spLocks noChangeArrowheads="1"/>
          </p:cNvSpPr>
          <p:nvPr/>
        </p:nvSpPr>
        <p:spPr bwMode="auto">
          <a:xfrm>
            <a:off x="3118936" y="5818978"/>
            <a:ext cx="6620878" cy="276999"/>
          </a:xfrm>
          <a:prstGeom prst="rect">
            <a:avLst/>
          </a:prstGeom>
          <a:noFill/>
          <a:ln>
            <a:noFill/>
          </a:ln>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800" smtClean="0">
                <a:solidFill>
                  <a:schemeClr val="bg1"/>
                </a:solidFill>
                <a:cs typeface="Arial" panose="020B0604020202020204" pitchFamily="34" charset="0"/>
              </a:rPr>
              <a:t>EDUCATION PUBLIC CLASS TRAINING COURSEWARE PPT</a:t>
            </a:r>
            <a:endParaRPr lang="zh-CN" altLang="en-US" sz="1800" dirty="0">
              <a:solidFill>
                <a:schemeClr val="bg1"/>
              </a:solidFill>
              <a:cs typeface="Arial" panose="020B0604020202020204" pitchFamily="34" charset="0"/>
            </a:endParaRPr>
          </a:p>
        </p:txBody>
      </p:sp>
      <p:sp>
        <p:nvSpPr>
          <p:cNvPr id="6" name="矩形 259"/>
          <p:cNvSpPr>
            <a:spLocks noChangeArrowheads="1"/>
          </p:cNvSpPr>
          <p:nvPr/>
        </p:nvSpPr>
        <p:spPr bwMode="auto">
          <a:xfrm>
            <a:off x="2762250" y="6417033"/>
            <a:ext cx="7334250" cy="323165"/>
          </a:xfrm>
          <a:prstGeom prst="rect">
            <a:avLst/>
          </a:prstGeom>
          <a:noFill/>
          <a:ln>
            <a:noFill/>
          </a:ln>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a:buNone/>
            </a:pPr>
            <a:r>
              <a:rPr lang="en-US" altLang="zh-CN" sz="700">
                <a:solidFill>
                  <a:schemeClr val="bg1"/>
                </a:solidFill>
                <a:cs typeface="Arial" panose="020B0604020202020204" pitchFamily="34" charset="0"/>
              </a:rPr>
              <a:t>Please replace the text, modify the text, you can also copy your content directly to this. Please replace the text, modify the text, you can also copy your content directly to this</a:t>
            </a:r>
            <a:r>
              <a:rPr lang="en-US" altLang="zh-CN" sz="700" smtClean="0">
                <a:solidFill>
                  <a:schemeClr val="bg1"/>
                </a:solidFill>
                <a:cs typeface="Arial" panose="020B0604020202020204" pitchFamily="34" charset="0"/>
              </a:rPr>
              <a:t>.</a:t>
            </a:r>
            <a:r>
              <a:rPr lang="en-US" altLang="zh-CN" sz="700">
                <a:solidFill>
                  <a:schemeClr val="bg1"/>
                </a:solidFill>
                <a:cs typeface="Arial" panose="020B0604020202020204" pitchFamily="34" charset="0"/>
              </a:rPr>
              <a:t> Please replace the text, modify the text, you can also copy your content directly to this. Please replace the text, modify the text, you can also copy your content directly to this</a:t>
            </a:r>
            <a:r>
              <a:rPr lang="en-US" altLang="zh-CN" sz="700" smtClean="0">
                <a:solidFill>
                  <a:schemeClr val="bg1"/>
                </a:solidFill>
                <a:cs typeface="Arial" panose="020B0604020202020204" pitchFamily="34" charset="0"/>
              </a:rPr>
              <a:t>.</a:t>
            </a:r>
            <a:endParaRPr lang="zh-CN" altLang="en-US" sz="700">
              <a:solidFill>
                <a:schemeClr val="bg1"/>
              </a:solidFill>
              <a:cs typeface="Arial" panose="020B0604020202020204" pitchFamily="34" charset="0"/>
            </a:endParaRPr>
          </a:p>
        </p:txBody>
      </p:sp>
    </p:spTree>
    <p:extLst>
      <p:ext uri="{BB962C8B-B14F-4D97-AF65-F5344CB8AC3E}">
        <p14:creationId xmlns:p14="http://schemas.microsoft.com/office/powerpoint/2010/main" val="16560236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crush"/>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7"/>
                                        </p:tgtEl>
                                        <p:attrNameLst>
                                          <p:attrName>ppt_y</p:attrName>
                                        </p:attrNameLst>
                                      </p:cBhvr>
                                      <p:tavLst>
                                        <p:tav tm="0">
                                          <p:val>
                                            <p:strVal val="#ppt_y"/>
                                          </p:val>
                                        </p:tav>
                                        <p:tav tm="100000">
                                          <p:val>
                                            <p:strVal val="#ppt_y"/>
                                          </p:val>
                                        </p:tav>
                                      </p:tavLst>
                                    </p:anim>
                                    <p:anim calcmode="lin" valueType="num">
                                      <p:cBhvr>
                                        <p:cTn id="15"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7"/>
                                        </p:tgtEl>
                                      </p:cBhvr>
                                    </p:animEffect>
                                  </p:childTnLst>
                                </p:cTn>
                              </p:par>
                            </p:childTnLst>
                          </p:cTn>
                        </p:par>
                        <p:par>
                          <p:cTn id="18" fill="hold">
                            <p:stCondLst>
                              <p:cond delay="1900"/>
                            </p:stCondLst>
                            <p:childTnLst>
                              <p:par>
                                <p:cTn id="19" presetID="26" presetClass="emph" presetSubtype="0" fill="hold" grpId="1" nodeType="afterEffect">
                                  <p:stCondLst>
                                    <p:cond delay="0"/>
                                  </p:stCondLst>
                                  <p:iterate type="lt">
                                    <p:tmPct val="0"/>
                                  </p:iterate>
                                  <p:childTnLst>
                                    <p:animEffect transition="out" filter="fade">
                                      <p:cBhvr>
                                        <p:cTn id="20" dur="500" tmFilter="0, 0; .2, .5; .8, .5; 1, 0"/>
                                        <p:tgtEl>
                                          <p:spTgt spid="7"/>
                                        </p:tgtEl>
                                      </p:cBhvr>
                                    </p:animEffect>
                                    <p:animScale>
                                      <p:cBhvr>
                                        <p:cTn id="21" dur="250" autoRev="1" fill="hold"/>
                                        <p:tgtEl>
                                          <p:spTgt spid="7"/>
                                        </p:tgtEl>
                                      </p:cBhvr>
                                      <p:by x="105000" y="105000"/>
                                    </p:animScale>
                                  </p:childTnLst>
                                </p:cTn>
                              </p:par>
                            </p:childTnLst>
                          </p:cTn>
                        </p:par>
                        <p:par>
                          <p:cTn id="22" fill="hold">
                            <p:stCondLst>
                              <p:cond delay="2400"/>
                            </p:stCondLst>
                            <p:childTnLst>
                              <p:par>
                                <p:cTn id="23" presetID="41" presetClass="entr" presetSubtype="0" fill="hold" grpId="0" nodeType="afterEffect">
                                  <p:stCondLst>
                                    <p:cond delay="0"/>
                                  </p:stCondLst>
                                  <p:iterate type="lt">
                                    <p:tmPct val="10000"/>
                                  </p:iterate>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8"/>
                                        </p:tgtEl>
                                        <p:attrNameLst>
                                          <p:attrName>ppt_y</p:attrName>
                                        </p:attrNameLst>
                                      </p:cBhvr>
                                      <p:tavLst>
                                        <p:tav tm="0">
                                          <p:val>
                                            <p:strVal val="#ppt_y"/>
                                          </p:val>
                                        </p:tav>
                                        <p:tav tm="100000">
                                          <p:val>
                                            <p:strVal val="#ppt_y"/>
                                          </p:val>
                                        </p:tav>
                                      </p:tavLst>
                                    </p:anim>
                                    <p:anim calcmode="lin" valueType="num">
                                      <p:cBhvr>
                                        <p:cTn id="27"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8"/>
                                        </p:tgtEl>
                                      </p:cBhvr>
                                    </p:animEffect>
                                  </p:childTnLst>
                                </p:cTn>
                              </p:par>
                            </p:childTnLst>
                          </p:cTn>
                        </p:par>
                        <p:par>
                          <p:cTn id="30" fill="hold">
                            <p:stCondLst>
                              <p:cond delay="4900"/>
                            </p:stCondLst>
                            <p:childTnLst>
                              <p:par>
                                <p:cTn id="31" presetID="26" presetClass="emph" presetSubtype="0" fill="hold" grpId="1" nodeType="afterEffect">
                                  <p:stCondLst>
                                    <p:cond delay="0"/>
                                  </p:stCondLst>
                                  <p:iterate type="lt">
                                    <p:tmPct val="0"/>
                                  </p:iterate>
                                  <p:childTnLst>
                                    <p:animEffect transition="out" filter="fade">
                                      <p:cBhvr>
                                        <p:cTn id="32" dur="500" tmFilter="0, 0; .2, .5; .8, .5; 1, 0"/>
                                        <p:tgtEl>
                                          <p:spTgt spid="8"/>
                                        </p:tgtEl>
                                      </p:cBhvr>
                                    </p:animEffect>
                                    <p:animScale>
                                      <p:cBhvr>
                                        <p:cTn id="33" dur="250" autoRev="1" fill="hold"/>
                                        <p:tgtEl>
                                          <p:spTgt spid="8"/>
                                        </p:tgtEl>
                                      </p:cBhvr>
                                      <p:by x="105000" y="105000"/>
                                    </p:animScale>
                                  </p:childTnLst>
                                </p:cTn>
                              </p:par>
                            </p:childTnLst>
                          </p:cTn>
                        </p:par>
                        <p:par>
                          <p:cTn id="34" fill="hold">
                            <p:stCondLst>
                              <p:cond delay="540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6"/>
                                        </p:tgtEl>
                                        <p:attrNameLst>
                                          <p:attrName>ppt_y</p:attrName>
                                        </p:attrNameLst>
                                      </p:cBhvr>
                                      <p:tavLst>
                                        <p:tav tm="0">
                                          <p:val>
                                            <p:strVal val="#ppt_y"/>
                                          </p:val>
                                        </p:tav>
                                        <p:tav tm="100000">
                                          <p:val>
                                            <p:strVal val="#ppt_y"/>
                                          </p:val>
                                        </p:tav>
                                      </p:tavLst>
                                    </p:anim>
                                    <p:anim calcmode="lin" valueType="num">
                                      <p:cBhvr>
                                        <p:cTn id="3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6"/>
                                        </p:tgtEl>
                                      </p:cBhvr>
                                    </p:animEffect>
                                  </p:childTnLst>
                                </p:cTn>
                              </p:par>
                            </p:childTnLst>
                          </p:cTn>
                        </p:par>
                        <p:par>
                          <p:cTn id="42" fill="hold">
                            <p:stCondLst>
                              <p:cond delay="20850"/>
                            </p:stCondLst>
                            <p:childTnLst>
                              <p:par>
                                <p:cTn id="43" presetID="26" presetClass="emph" presetSubtype="0" fill="hold" grpId="1" nodeType="afterEffect">
                                  <p:stCondLst>
                                    <p:cond delay="0"/>
                                  </p:stCondLst>
                                  <p:iterate type="lt">
                                    <p:tmPct val="0"/>
                                  </p:iterate>
                                  <p:childTnLst>
                                    <p:animEffect transition="out" filter="fade">
                                      <p:cBhvr>
                                        <p:cTn id="44" dur="500" tmFilter="0, 0; .2, .5; .8, .5; 1, 0"/>
                                        <p:tgtEl>
                                          <p:spTgt spid="6"/>
                                        </p:tgtEl>
                                      </p:cBhvr>
                                    </p:animEffect>
                                    <p:animScale>
                                      <p:cBhvr>
                                        <p:cTn id="45"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7" grpId="1"/>
      <p:bldP spid="8" grpId="0"/>
      <p:bldP spid="8" grpId="1"/>
      <p:bldP spid="6" grpId="0"/>
      <p:bldP spid="6"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365378" y="3107212"/>
            <a:ext cx="629508" cy="69267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4" name="矩形 3"/>
          <p:cNvSpPr/>
          <p:nvPr/>
        </p:nvSpPr>
        <p:spPr>
          <a:xfrm>
            <a:off x="2987169" y="3111016"/>
            <a:ext cx="9871228" cy="69312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9833" tIns="0" rIns="189833" bIns="0" anchor="ctr"/>
          <a:lstStyle/>
          <a:p>
            <a:pPr algn="ctr" fontAlgn="auto">
              <a:spcBef>
                <a:spcPts val="0"/>
              </a:spcBef>
              <a:spcAft>
                <a:spcPts val="0"/>
              </a:spcAft>
              <a:defRPr/>
            </a:pPr>
            <a:r>
              <a:rPr lang="en-US" altLang="zh-CN" sz="2953">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953"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354" y="2301299"/>
            <a:ext cx="9821002" cy="81763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zh-CN" altLang="en-US" sz="3375" spc="211"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953" spc="21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953" spc="21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953" spc="21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953" spc="21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953" spc="21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953" spc="21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953" spc="211"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821355" y="2297039"/>
            <a:ext cx="900338" cy="821891"/>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2" name="矩形 11"/>
          <p:cNvSpPr/>
          <p:nvPr/>
        </p:nvSpPr>
        <p:spPr>
          <a:xfrm>
            <a:off x="2723228" y="4135227"/>
            <a:ext cx="7283704" cy="1785246"/>
          </a:xfrm>
          <a:prstGeom prst="rect">
            <a:avLst/>
          </a:prstGeom>
          <a:noFill/>
          <a:ln w="25400" cap="flat" cmpd="sng" algn="ctr">
            <a:noFill/>
            <a:prstDash val="solid"/>
          </a:ln>
          <a:effectLst/>
        </p:spPr>
        <p:txBody>
          <a:bodyPr rtlCol="0" anchor="ctr"/>
          <a:lstStyle/>
          <a:p>
            <a:pPr fontAlgn="auto">
              <a:lnSpc>
                <a:spcPts val="2531"/>
              </a:lnSpc>
              <a:spcBef>
                <a:spcPts val="0"/>
              </a:spcBef>
              <a:spcAft>
                <a:spcPts val="0"/>
              </a:spcAft>
            </a:pPr>
            <a:r>
              <a:rPr lang="en-US" altLang="zh-CN" sz="1266"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66"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66"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66"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66"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66"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66"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66"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66" kern="0" dirty="0">
              <a:solidFill>
                <a:srgbClr val="EEECE1">
                  <a:lumMod val="25000"/>
                </a:srgbClr>
              </a:solidFill>
              <a:latin typeface="微软雅黑" panose="020B0503020204020204" pitchFamily="34" charset="-122"/>
              <a:ea typeface="微软雅黑" panose="020B0503020204020204" pitchFamily="34" charset="-122"/>
            </a:endParaRPr>
          </a:p>
          <a:p>
            <a:pPr fontAlgn="auto">
              <a:lnSpc>
                <a:spcPts val="2531"/>
              </a:lnSpc>
              <a:spcBef>
                <a:spcPts val="0"/>
              </a:spcBef>
              <a:spcAft>
                <a:spcPts val="0"/>
              </a:spcAft>
            </a:pPr>
            <a:r>
              <a:rPr lang="en-US" altLang="zh-CN" sz="1266"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66"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66"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66"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66"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66"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66" kern="0" dirty="0">
              <a:solidFill>
                <a:srgbClr val="EEECE1">
                  <a:lumMod val="25000"/>
                </a:srgbClr>
              </a:solidFill>
              <a:latin typeface="微软雅黑" panose="020B0503020204020204" pitchFamily="34" charset="-122"/>
              <a:ea typeface="微软雅黑" panose="020B0503020204020204" pitchFamily="34" charset="-122"/>
            </a:endParaRPr>
          </a:p>
          <a:p>
            <a:pPr fontAlgn="auto">
              <a:lnSpc>
                <a:spcPts val="2531"/>
              </a:lnSpc>
              <a:spcBef>
                <a:spcPts val="0"/>
              </a:spcBef>
              <a:spcAft>
                <a:spcPts val="0"/>
              </a:spcAft>
            </a:pPr>
            <a:r>
              <a:rPr lang="en-US" altLang="zh-CN" sz="1266"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66"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66"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66"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66"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66"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66"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1266" kern="0" dirty="0">
              <a:solidFill>
                <a:srgbClr val="EEECE1">
                  <a:lumMod val="25000"/>
                </a:srgbClr>
              </a:solidFill>
              <a:latin typeface="微软雅黑" panose="020B0503020204020204" pitchFamily="34" charset="-122"/>
              <a:ea typeface="微软雅黑" panose="020B0503020204020204" pitchFamily="34" charset="-122"/>
            </a:endParaRPr>
          </a:p>
          <a:p>
            <a:pPr fontAlgn="auto">
              <a:lnSpc>
                <a:spcPts val="2531"/>
              </a:lnSpc>
              <a:spcBef>
                <a:spcPts val="0"/>
              </a:spcBef>
              <a:spcAft>
                <a:spcPts val="0"/>
              </a:spcAft>
            </a:pPr>
            <a:r>
              <a:rPr lang="zh-CN" altLang="en-US" sz="1266"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1266"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66"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66"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66"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66"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1266"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66"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4774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311169" y="448147"/>
            <a:ext cx="573895" cy="553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46" name="矩形 45"/>
          <p:cNvSpPr/>
          <p:nvPr/>
        </p:nvSpPr>
        <p:spPr>
          <a:xfrm>
            <a:off x="165023" y="198"/>
            <a:ext cx="538090" cy="838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47" name="文本框 46"/>
          <p:cNvSpPr txBox="1"/>
          <p:nvPr/>
        </p:nvSpPr>
        <p:spPr>
          <a:xfrm>
            <a:off x="1048046" y="482886"/>
            <a:ext cx="2154436" cy="369204"/>
          </a:xfrm>
          <a:prstGeom prst="rect">
            <a:avLst/>
          </a:prstGeom>
          <a:noFill/>
        </p:spPr>
        <p:txBody>
          <a:bodyPr wrap="none" lIns="0" tIns="0" rIns="0" bIns="0" rtlCol="0">
            <a:spAutoFit/>
          </a:bodyPr>
          <a:lstStyle/>
          <a:p>
            <a:pPr defTabSz="964149"/>
            <a:r>
              <a:rPr lang="zh-CN" altLang="en-US" sz="2399" smtClean="0">
                <a:solidFill>
                  <a:schemeClr val="bg1">
                    <a:lumMod val="65000"/>
                  </a:schemeClr>
                </a:solidFill>
                <a:latin typeface="微软雅黑" panose="020B0503020204020204" pitchFamily="34" charset="-122"/>
                <a:ea typeface="微软雅黑" panose="020B0503020204020204" pitchFamily="34" charset="-122"/>
                <a:cs typeface="+mn-ea"/>
                <a:sym typeface="+mn-lt"/>
              </a:rPr>
              <a:t>安装及简单使用</a:t>
            </a:r>
            <a:endParaRPr lang="zh-CN" altLang="en-US" sz="2399"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 name="Rectangle 1"/>
          <p:cNvSpPr>
            <a:spLocks noChangeArrowheads="1"/>
          </p:cNvSpPr>
          <p:nvPr/>
        </p:nvSpPr>
        <p:spPr bwMode="auto">
          <a:xfrm>
            <a:off x="6613326" y="744422"/>
            <a:ext cx="5792714" cy="6247864"/>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effectLst/>
                <a:latin typeface="Consolas" panose="020B0609020204030204" pitchFamily="49" charset="0"/>
              </a:rPr>
              <a:t>&lt;!DOCTYPE html&gt;</a:t>
            </a:r>
            <a:br>
              <a:rPr kumimoji="0" lang="zh-CN" altLang="zh-CN" sz="1600" b="0" i="0" u="none" strike="noStrike" cap="none" normalizeH="0" baseline="0" smtClean="0">
                <a:ln>
                  <a:noFill/>
                </a:ln>
                <a:effectLst/>
                <a:latin typeface="Consolas" panose="020B0609020204030204" pitchFamily="49" charset="0"/>
              </a:rPr>
            </a:br>
            <a:r>
              <a:rPr kumimoji="0" lang="zh-CN" altLang="zh-CN" sz="1600" b="0" i="0" u="none" strike="noStrike" cap="none" normalizeH="0" baseline="0" smtClean="0">
                <a:ln>
                  <a:noFill/>
                </a:ln>
                <a:effectLst/>
                <a:latin typeface="Consolas" panose="020B0609020204030204" pitchFamily="49" charset="0"/>
              </a:rPr>
              <a:t>&lt;html lang="en"&gt;</a:t>
            </a:r>
            <a:br>
              <a:rPr kumimoji="0" lang="zh-CN" altLang="zh-CN" sz="1600" b="0" i="0" u="none" strike="noStrike" cap="none" normalizeH="0" baseline="0" smtClean="0">
                <a:ln>
                  <a:noFill/>
                </a:ln>
                <a:effectLst/>
                <a:latin typeface="Consolas" panose="020B0609020204030204" pitchFamily="49" charset="0"/>
              </a:rPr>
            </a:br>
            <a:r>
              <a:rPr kumimoji="0" lang="zh-CN" altLang="zh-CN" sz="1600" b="0" i="0" u="none" strike="noStrike" cap="none" normalizeH="0" baseline="0" smtClean="0">
                <a:ln>
                  <a:noFill/>
                </a:ln>
                <a:effectLst/>
                <a:latin typeface="Consolas" panose="020B0609020204030204" pitchFamily="49" charset="0"/>
              </a:rPr>
              <a:t>&lt;head&gt;</a:t>
            </a:r>
            <a:br>
              <a:rPr kumimoji="0" lang="zh-CN" altLang="zh-CN" sz="1600" b="0" i="0" u="none" strike="noStrike" cap="none" normalizeH="0" baseline="0" smtClean="0">
                <a:ln>
                  <a:noFill/>
                </a:ln>
                <a:effectLst/>
                <a:latin typeface="Consolas" panose="020B0609020204030204" pitchFamily="49" charset="0"/>
              </a:rPr>
            </a:br>
            <a:r>
              <a:rPr kumimoji="0" lang="zh-CN" altLang="zh-CN" sz="1600" b="0" i="0" u="none" strike="noStrike" cap="none" normalizeH="0" baseline="0" smtClean="0">
                <a:ln>
                  <a:noFill/>
                </a:ln>
                <a:effectLst/>
                <a:latin typeface="Consolas" panose="020B0609020204030204" pitchFamily="49" charset="0"/>
              </a:rPr>
              <a:t>    &lt;meta charset="UTF-8"&gt;</a:t>
            </a:r>
            <a:br>
              <a:rPr kumimoji="0" lang="zh-CN" altLang="zh-CN" sz="1600" b="0" i="0" u="none" strike="noStrike" cap="none" normalizeH="0" baseline="0" smtClean="0">
                <a:ln>
                  <a:noFill/>
                </a:ln>
                <a:effectLst/>
                <a:latin typeface="Consolas" panose="020B0609020204030204" pitchFamily="49" charset="0"/>
              </a:rPr>
            </a:br>
            <a:r>
              <a:rPr kumimoji="0" lang="zh-CN" altLang="zh-CN" sz="1600" b="0" i="0" u="none" strike="noStrike" cap="none" normalizeH="0" baseline="0" smtClean="0">
                <a:ln>
                  <a:noFill/>
                </a:ln>
                <a:effectLst/>
                <a:latin typeface="Consolas" panose="020B0609020204030204" pitchFamily="49" charset="0"/>
              </a:rPr>
              <a:t>    &lt;title&gt;Title&lt;/title&gt;</a:t>
            </a:r>
            <a:br>
              <a:rPr kumimoji="0" lang="zh-CN" altLang="zh-CN" sz="1600" b="0" i="0" u="none" strike="noStrike" cap="none" normalizeH="0" baseline="0" smtClean="0">
                <a:ln>
                  <a:noFill/>
                </a:ln>
                <a:effectLst/>
                <a:latin typeface="Consolas" panose="020B0609020204030204" pitchFamily="49" charset="0"/>
              </a:rPr>
            </a:br>
            <a:r>
              <a:rPr kumimoji="0" lang="zh-CN" altLang="zh-CN" sz="1600" b="0" i="0" u="none" strike="noStrike" cap="none" normalizeH="0" baseline="0" smtClean="0">
                <a:ln>
                  <a:noFill/>
                </a:ln>
                <a:effectLst/>
                <a:latin typeface="Consolas" panose="020B0609020204030204" pitchFamily="49" charset="0"/>
              </a:rPr>
              <a:t>&lt;/head&gt;</a:t>
            </a:r>
            <a:br>
              <a:rPr kumimoji="0" lang="zh-CN" altLang="zh-CN" sz="1600" b="0" i="0" u="none" strike="noStrike" cap="none" normalizeH="0" baseline="0" smtClean="0">
                <a:ln>
                  <a:noFill/>
                </a:ln>
                <a:effectLst/>
                <a:latin typeface="Consolas" panose="020B0609020204030204" pitchFamily="49" charset="0"/>
              </a:rPr>
            </a:br>
            <a:r>
              <a:rPr kumimoji="0" lang="zh-CN" altLang="zh-CN" sz="1600" b="0" i="0" u="none" strike="noStrike" cap="none" normalizeH="0" baseline="0" smtClean="0">
                <a:ln>
                  <a:noFill/>
                </a:ln>
                <a:effectLst/>
                <a:latin typeface="Consolas" panose="020B0609020204030204" pitchFamily="49" charset="0"/>
              </a:rPr>
              <a:t>&lt;body&gt;</a:t>
            </a:r>
            <a:br>
              <a:rPr kumimoji="0" lang="zh-CN" altLang="zh-CN" sz="1600" b="0" i="0" u="none" strike="noStrike" cap="none" normalizeH="0" baseline="0" smtClean="0">
                <a:ln>
                  <a:noFill/>
                </a:ln>
                <a:effectLst/>
                <a:latin typeface="Consolas" panose="020B0609020204030204" pitchFamily="49" charset="0"/>
              </a:rPr>
            </a:br>
            <a:r>
              <a:rPr kumimoji="0" lang="zh-CN" altLang="zh-CN" sz="1600" b="0" i="0" u="none" strike="noStrike" cap="none" normalizeH="0" baseline="0" smtClean="0">
                <a:ln>
                  <a:noFill/>
                </a:ln>
                <a:effectLst/>
                <a:latin typeface="Consolas" panose="020B0609020204030204" pitchFamily="49" charset="0"/>
              </a:rPr>
              <a:t>&lt;div id="app"&gt;</a:t>
            </a:r>
            <a:br>
              <a:rPr kumimoji="0" lang="zh-CN" altLang="zh-CN" sz="1600" b="0" i="0" u="none" strike="noStrike" cap="none" normalizeH="0" baseline="0" smtClean="0">
                <a:ln>
                  <a:noFill/>
                </a:ln>
                <a:effectLst/>
                <a:latin typeface="Consolas" panose="020B0609020204030204" pitchFamily="49" charset="0"/>
              </a:rPr>
            </a:br>
            <a:r>
              <a:rPr kumimoji="0" lang="zh-CN" altLang="zh-CN" sz="1600" b="0" i="0" u="none" strike="noStrike" cap="none" normalizeH="0" baseline="0" smtClean="0">
                <a:ln>
                  <a:noFill/>
                </a:ln>
                <a:effectLst/>
                <a:latin typeface="Consolas" panose="020B0609020204030204" pitchFamily="49" charset="0"/>
              </a:rPr>
              <a:t>   &lt;ul&gt;</a:t>
            </a:r>
            <a:br>
              <a:rPr kumimoji="0" lang="zh-CN" altLang="zh-CN" sz="1600" b="0" i="0" u="none" strike="noStrike" cap="none" normalizeH="0" baseline="0" smtClean="0">
                <a:ln>
                  <a:noFill/>
                </a:ln>
                <a:effectLst/>
                <a:latin typeface="Consolas" panose="020B0609020204030204" pitchFamily="49" charset="0"/>
              </a:rPr>
            </a:br>
            <a:r>
              <a:rPr kumimoji="0" lang="zh-CN" altLang="zh-CN" sz="1600" b="0" i="0" u="none" strike="noStrike" cap="none" normalizeH="0" baseline="0" smtClean="0">
                <a:ln>
                  <a:noFill/>
                </a:ln>
                <a:effectLst/>
                <a:latin typeface="Consolas" panose="020B0609020204030204" pitchFamily="49" charset="0"/>
              </a:rPr>
              <a:t>      &lt;li v-for="item in movies"&gt;{{item}}&lt;/li&gt;</a:t>
            </a:r>
            <a:br>
              <a:rPr kumimoji="0" lang="zh-CN" altLang="zh-CN" sz="1600" b="0" i="0" u="none" strike="noStrike" cap="none" normalizeH="0" baseline="0" smtClean="0">
                <a:ln>
                  <a:noFill/>
                </a:ln>
                <a:effectLst/>
                <a:latin typeface="Consolas" panose="020B0609020204030204" pitchFamily="49" charset="0"/>
              </a:rPr>
            </a:br>
            <a:r>
              <a:rPr kumimoji="0" lang="zh-CN" altLang="zh-CN" sz="1600" b="0" i="0" u="none" strike="noStrike" cap="none" normalizeH="0" baseline="0" smtClean="0">
                <a:ln>
                  <a:noFill/>
                </a:ln>
                <a:effectLst/>
                <a:latin typeface="Consolas" panose="020B0609020204030204" pitchFamily="49" charset="0"/>
              </a:rPr>
              <a:t>   &lt;/ul&gt;</a:t>
            </a:r>
            <a:br>
              <a:rPr kumimoji="0" lang="zh-CN" altLang="zh-CN" sz="1600" b="0" i="0" u="none" strike="noStrike" cap="none" normalizeH="0" baseline="0" smtClean="0">
                <a:ln>
                  <a:noFill/>
                </a:ln>
                <a:effectLst/>
                <a:latin typeface="Consolas" panose="020B0609020204030204" pitchFamily="49" charset="0"/>
              </a:rPr>
            </a:br>
            <a:r>
              <a:rPr kumimoji="0" lang="zh-CN" altLang="zh-CN" sz="1600" b="0" i="0" u="none" strike="noStrike" cap="none" normalizeH="0" baseline="0" smtClean="0">
                <a:ln>
                  <a:noFill/>
                </a:ln>
                <a:effectLst/>
                <a:latin typeface="Consolas" panose="020B0609020204030204" pitchFamily="49" charset="0"/>
              </a:rPr>
              <a:t>&lt;/div&gt;</a:t>
            </a:r>
            <a:br>
              <a:rPr kumimoji="0" lang="zh-CN" altLang="zh-CN" sz="1600" b="0" i="0" u="none" strike="noStrike" cap="none" normalizeH="0" baseline="0" smtClean="0">
                <a:ln>
                  <a:noFill/>
                </a:ln>
                <a:effectLst/>
                <a:latin typeface="Consolas" panose="020B0609020204030204" pitchFamily="49" charset="0"/>
              </a:rPr>
            </a:br>
            <a:r>
              <a:rPr kumimoji="0" lang="zh-CN" altLang="zh-CN" sz="1600" b="0" i="0" u="none" strike="noStrike" cap="none" normalizeH="0" baseline="0" smtClean="0">
                <a:ln>
                  <a:noFill/>
                </a:ln>
                <a:effectLst/>
                <a:latin typeface="Consolas" panose="020B0609020204030204" pitchFamily="49" charset="0"/>
              </a:rPr>
              <a:t>&lt;script src="../js/vue.js"&gt; &lt;/script&gt;</a:t>
            </a:r>
            <a:br>
              <a:rPr kumimoji="0" lang="zh-CN" altLang="zh-CN" sz="1600" b="0" i="0" u="none" strike="noStrike" cap="none" normalizeH="0" baseline="0" smtClean="0">
                <a:ln>
                  <a:noFill/>
                </a:ln>
                <a:effectLst/>
                <a:latin typeface="Consolas" panose="020B0609020204030204" pitchFamily="49" charset="0"/>
              </a:rPr>
            </a:br>
            <a:r>
              <a:rPr kumimoji="0" lang="zh-CN" altLang="zh-CN" sz="1600" b="0" i="0" u="none" strike="noStrike" cap="none" normalizeH="0" baseline="0" smtClean="0">
                <a:ln>
                  <a:noFill/>
                </a:ln>
                <a:effectLst/>
                <a:latin typeface="Consolas" panose="020B0609020204030204" pitchFamily="49" charset="0"/>
              </a:rPr>
              <a:t>&lt;script&gt;</a:t>
            </a:r>
            <a:br>
              <a:rPr kumimoji="0" lang="zh-CN" altLang="zh-CN" sz="1600" b="0" i="0" u="none" strike="noStrike" cap="none" normalizeH="0" baseline="0" smtClean="0">
                <a:ln>
                  <a:noFill/>
                </a:ln>
                <a:effectLst/>
                <a:latin typeface="Consolas" panose="020B0609020204030204" pitchFamily="49" charset="0"/>
              </a:rPr>
            </a:br>
            <a:r>
              <a:rPr kumimoji="0" lang="zh-CN" altLang="zh-CN" sz="1600" b="0" i="0" u="none" strike="noStrike" cap="none" normalizeH="0" baseline="0" smtClean="0">
                <a:ln>
                  <a:noFill/>
                </a:ln>
                <a:effectLst/>
                <a:latin typeface="Consolas" panose="020B0609020204030204" pitchFamily="49" charset="0"/>
              </a:rPr>
              <a:t>  const </a:t>
            </a:r>
            <a:r>
              <a:rPr kumimoji="0" lang="zh-CN" altLang="zh-CN" sz="1600" b="1" i="1" u="none" strike="noStrike" cap="none" normalizeH="0" baseline="0" smtClean="0">
                <a:ln>
                  <a:noFill/>
                </a:ln>
                <a:effectLst/>
                <a:latin typeface="Consolas" panose="020B0609020204030204" pitchFamily="49" charset="0"/>
              </a:rPr>
              <a:t>app</a:t>
            </a:r>
            <a:r>
              <a:rPr kumimoji="0" lang="zh-CN" altLang="zh-CN" sz="1600" b="0" i="0" u="none" strike="noStrike" cap="none" normalizeH="0" baseline="0" smtClean="0">
                <a:ln>
                  <a:noFill/>
                </a:ln>
                <a:effectLst/>
                <a:latin typeface="Consolas" panose="020B0609020204030204" pitchFamily="49" charset="0"/>
              </a:rPr>
              <a:t>=new Vue({</a:t>
            </a:r>
            <a:br>
              <a:rPr kumimoji="0" lang="zh-CN" altLang="zh-CN" sz="1600" b="0" i="0" u="none" strike="noStrike" cap="none" normalizeH="0" baseline="0" smtClean="0">
                <a:ln>
                  <a:noFill/>
                </a:ln>
                <a:effectLst/>
                <a:latin typeface="Consolas" panose="020B0609020204030204" pitchFamily="49" charset="0"/>
              </a:rPr>
            </a:br>
            <a:r>
              <a:rPr kumimoji="0" lang="zh-CN" altLang="zh-CN" sz="1600" b="0" i="0" u="none" strike="noStrike" cap="none" normalizeH="0" baseline="0" smtClean="0">
                <a:ln>
                  <a:noFill/>
                </a:ln>
                <a:effectLst/>
                <a:latin typeface="Consolas" panose="020B0609020204030204" pitchFamily="49" charset="0"/>
              </a:rPr>
              <a:t>        el: "#app",</a:t>
            </a:r>
            <a:br>
              <a:rPr kumimoji="0" lang="zh-CN" altLang="zh-CN" sz="1600" b="0" i="0" u="none" strike="noStrike" cap="none" normalizeH="0" baseline="0" smtClean="0">
                <a:ln>
                  <a:noFill/>
                </a:ln>
                <a:effectLst/>
                <a:latin typeface="Consolas" panose="020B0609020204030204" pitchFamily="49" charset="0"/>
              </a:rPr>
            </a:br>
            <a:r>
              <a:rPr kumimoji="0" lang="zh-CN" altLang="zh-CN" sz="1600" b="0" i="0" u="none" strike="noStrike" cap="none" normalizeH="0" baseline="0" smtClean="0">
                <a:ln>
                  <a:noFill/>
                </a:ln>
                <a:effectLst/>
                <a:latin typeface="Consolas" panose="020B0609020204030204" pitchFamily="49" charset="0"/>
              </a:rPr>
              <a:t>          data: {</a:t>
            </a:r>
            <a:br>
              <a:rPr kumimoji="0" lang="zh-CN" altLang="zh-CN" sz="1600" b="0" i="0" u="none" strike="noStrike" cap="none" normalizeH="0" baseline="0" smtClean="0">
                <a:ln>
                  <a:noFill/>
                </a:ln>
                <a:effectLst/>
                <a:latin typeface="Consolas" panose="020B0609020204030204" pitchFamily="49" charset="0"/>
              </a:rPr>
            </a:br>
            <a:r>
              <a:rPr kumimoji="0" lang="zh-CN" altLang="zh-CN" sz="1600" b="0" i="0" u="none" strike="noStrike" cap="none" normalizeH="0" baseline="0" smtClean="0">
                <a:ln>
                  <a:noFill/>
                </a:ln>
                <a:effectLst/>
                <a:latin typeface="Consolas" panose="020B0609020204030204" pitchFamily="49" charset="0"/>
              </a:rPr>
              <a:t>              message: "</a:t>
            </a:r>
            <a:r>
              <a:rPr kumimoji="0" lang="zh-CN" altLang="zh-CN" sz="1600" b="0" i="0" u="none" strike="noStrike" cap="none" normalizeH="0" baseline="0" smtClean="0">
                <a:ln>
                  <a:noFill/>
                </a:ln>
                <a:effectLst/>
                <a:latin typeface="Arial" panose="020B0604020202020204" pitchFamily="34" charset="0"/>
                <a:cs typeface="Arial" panose="020B0604020202020204" pitchFamily="34" charset="0"/>
              </a:rPr>
              <a:t>你好呀。</a:t>
            </a:r>
            <a:r>
              <a:rPr kumimoji="0" lang="zh-CN" altLang="zh-CN" sz="1600" b="0" i="0" u="none" strike="noStrike" cap="none" normalizeH="0" baseline="0" smtClean="0">
                <a:ln>
                  <a:noFill/>
                </a:ln>
                <a:effectLst/>
                <a:latin typeface="Consolas" panose="020B0609020204030204" pitchFamily="49" charset="0"/>
              </a:rPr>
              <a:t>VUe",</a:t>
            </a:r>
            <a:br>
              <a:rPr kumimoji="0" lang="zh-CN" altLang="zh-CN" sz="1600" b="0" i="0" u="none" strike="noStrike" cap="none" normalizeH="0" baseline="0" smtClean="0">
                <a:ln>
                  <a:noFill/>
                </a:ln>
                <a:effectLst/>
                <a:latin typeface="Consolas" panose="020B0609020204030204" pitchFamily="49" charset="0"/>
              </a:rPr>
            </a:br>
            <a:r>
              <a:rPr kumimoji="0" lang="zh-CN" altLang="zh-CN" sz="1600" b="0" i="0" u="none" strike="noStrike" cap="none" normalizeH="0" baseline="0" smtClean="0">
                <a:ln>
                  <a:noFill/>
                </a:ln>
                <a:effectLst/>
                <a:latin typeface="Consolas" panose="020B0609020204030204" pitchFamily="49" charset="0"/>
              </a:rPr>
              <a:t>              movies: ["</a:t>
            </a:r>
            <a:r>
              <a:rPr kumimoji="0" lang="zh-CN" altLang="zh-CN" sz="1600" b="0" i="0" u="none" strike="noStrike" cap="none" normalizeH="0" baseline="0" smtClean="0">
                <a:ln>
                  <a:noFill/>
                </a:ln>
                <a:effectLst/>
                <a:latin typeface="Arial" panose="020B0604020202020204" pitchFamily="34" charset="0"/>
                <a:cs typeface="Arial" panose="020B0604020202020204" pitchFamily="34" charset="0"/>
              </a:rPr>
              <a:t>蜘蛛</a:t>
            </a:r>
            <a:r>
              <a:rPr kumimoji="0" lang="zh-CN" altLang="zh-CN" sz="1600" b="0" i="0" u="none" strike="noStrike" cap="none" normalizeH="0" baseline="0" smtClean="0">
                <a:ln>
                  <a:noFill/>
                </a:ln>
                <a:effectLst/>
                <a:latin typeface="Consolas" panose="020B0609020204030204" pitchFamily="49" charset="0"/>
              </a:rPr>
              <a:t>","</a:t>
            </a:r>
            <a:r>
              <a:rPr kumimoji="0" lang="zh-CN" altLang="zh-CN" sz="1600" b="0" i="0" u="none" strike="noStrike" cap="none" normalizeH="0" baseline="0" smtClean="0">
                <a:ln>
                  <a:noFill/>
                </a:ln>
                <a:effectLst/>
                <a:latin typeface="Arial" panose="020B0604020202020204" pitchFamily="34" charset="0"/>
                <a:cs typeface="Arial" panose="020B0604020202020204" pitchFamily="34" charset="0"/>
              </a:rPr>
              <a:t>盗梦空间</a:t>
            </a:r>
            <a:r>
              <a:rPr kumimoji="0" lang="zh-CN" altLang="zh-CN" sz="1600" b="0" i="0" u="none" strike="noStrike" cap="none" normalizeH="0" baseline="0" smtClean="0">
                <a:ln>
                  <a:noFill/>
                </a:ln>
                <a:effectLst/>
                <a:latin typeface="Consolas" panose="020B0609020204030204" pitchFamily="49" charset="0"/>
              </a:rPr>
              <a:t>","</a:t>
            </a:r>
            <a:r>
              <a:rPr kumimoji="0" lang="zh-CN" altLang="zh-CN" sz="1600" b="0" i="0" u="none" strike="noStrike" cap="none" normalizeH="0" baseline="0" smtClean="0">
                <a:ln>
                  <a:noFill/>
                </a:ln>
                <a:effectLst/>
                <a:latin typeface="Arial" panose="020B0604020202020204" pitchFamily="34" charset="0"/>
                <a:cs typeface="Arial" panose="020B0604020202020204" pitchFamily="34" charset="0"/>
              </a:rPr>
              <a:t>最好的我们</a:t>
            </a:r>
            <a:r>
              <a:rPr kumimoji="0" lang="zh-CN" altLang="zh-CN" sz="1600" b="0" i="0" u="none" strike="noStrike" cap="none" normalizeH="0" baseline="0" smtClean="0">
                <a:ln>
                  <a:noFill/>
                </a:ln>
                <a:effectLst/>
                <a:latin typeface="Consolas" panose="020B0609020204030204" pitchFamily="49" charset="0"/>
              </a:rPr>
              <a:t>"]</a:t>
            </a:r>
            <a:br>
              <a:rPr kumimoji="0" lang="zh-CN" altLang="zh-CN" sz="1600" b="0" i="0" u="none" strike="noStrike" cap="none" normalizeH="0" baseline="0" smtClean="0">
                <a:ln>
                  <a:noFill/>
                </a:ln>
                <a:effectLst/>
                <a:latin typeface="Consolas" panose="020B0609020204030204" pitchFamily="49" charset="0"/>
              </a:rPr>
            </a:br>
            <a:r>
              <a:rPr kumimoji="0" lang="zh-CN" altLang="zh-CN" sz="1600" b="0" i="0" u="none" strike="noStrike" cap="none" normalizeH="0" baseline="0" smtClean="0">
                <a:ln>
                  <a:noFill/>
                </a:ln>
                <a:effectLst/>
                <a:latin typeface="Consolas" panose="020B0609020204030204" pitchFamily="49" charset="0"/>
              </a:rPr>
              <a:t>          }</a:t>
            </a:r>
            <a:br>
              <a:rPr kumimoji="0" lang="zh-CN" altLang="zh-CN" sz="1600" b="0" i="0" u="none" strike="noStrike" cap="none" normalizeH="0" baseline="0" smtClean="0">
                <a:ln>
                  <a:noFill/>
                </a:ln>
                <a:effectLst/>
                <a:latin typeface="Consolas" panose="020B0609020204030204" pitchFamily="49" charset="0"/>
              </a:rPr>
            </a:br>
            <a:r>
              <a:rPr kumimoji="0" lang="zh-CN" altLang="zh-CN" sz="1600" b="0" i="0" u="none" strike="noStrike" cap="none" normalizeH="0" baseline="0" smtClean="0">
                <a:ln>
                  <a:noFill/>
                </a:ln>
                <a:effectLst/>
                <a:latin typeface="Consolas" panose="020B0609020204030204" pitchFamily="49" charset="0"/>
              </a:rPr>
              <a:t>       })</a:t>
            </a:r>
            <a:br>
              <a:rPr kumimoji="0" lang="zh-CN" altLang="zh-CN" sz="1600" b="0" i="0" u="none" strike="noStrike" cap="none" normalizeH="0" baseline="0" smtClean="0">
                <a:ln>
                  <a:noFill/>
                </a:ln>
                <a:effectLst/>
                <a:latin typeface="Consolas" panose="020B0609020204030204" pitchFamily="49" charset="0"/>
              </a:rPr>
            </a:br>
            <a:r>
              <a:rPr kumimoji="0" lang="zh-CN" altLang="zh-CN" sz="1600" b="0" i="0" u="none" strike="noStrike" cap="none" normalizeH="0" baseline="0" smtClean="0">
                <a:ln>
                  <a:noFill/>
                </a:ln>
                <a:effectLst/>
                <a:latin typeface="Consolas" panose="020B0609020204030204" pitchFamily="49" charset="0"/>
              </a:rPr>
              <a:t>&lt;/script&gt;</a:t>
            </a:r>
            <a:br>
              <a:rPr kumimoji="0" lang="zh-CN" altLang="zh-CN" sz="1600" b="0" i="0" u="none" strike="noStrike" cap="none" normalizeH="0" baseline="0" smtClean="0">
                <a:ln>
                  <a:noFill/>
                </a:ln>
                <a:effectLst/>
                <a:latin typeface="Consolas" panose="020B0609020204030204" pitchFamily="49" charset="0"/>
              </a:rPr>
            </a:br>
            <a:r>
              <a:rPr kumimoji="0" lang="zh-CN" altLang="zh-CN" sz="1600" b="0" i="0" u="none" strike="noStrike" cap="none" normalizeH="0" baseline="0" smtClean="0">
                <a:ln>
                  <a:noFill/>
                </a:ln>
                <a:effectLst/>
                <a:latin typeface="Consolas" panose="020B0609020204030204" pitchFamily="49" charset="0"/>
              </a:rPr>
              <a:t>&lt;/body&gt;</a:t>
            </a:r>
            <a:br>
              <a:rPr kumimoji="0" lang="zh-CN" altLang="zh-CN" sz="1600" b="0" i="0" u="none" strike="noStrike" cap="none" normalizeH="0" baseline="0" smtClean="0">
                <a:ln>
                  <a:noFill/>
                </a:ln>
                <a:effectLst/>
                <a:latin typeface="Consolas" panose="020B0609020204030204" pitchFamily="49" charset="0"/>
              </a:rPr>
            </a:br>
            <a:r>
              <a:rPr kumimoji="0" lang="zh-CN" altLang="zh-CN" sz="1600" b="0" i="0" u="none" strike="noStrike" cap="none" normalizeH="0" baseline="0" smtClean="0">
                <a:ln>
                  <a:noFill/>
                </a:ln>
                <a:effectLst/>
                <a:latin typeface="Consolas" panose="020B0609020204030204" pitchFamily="49" charset="0"/>
              </a:rPr>
              <a:t>&lt;/html&gt;</a:t>
            </a:r>
            <a:endParaRPr kumimoji="0" lang="zh-CN" altLang="zh-CN" sz="4000" b="0" i="0" u="none" strike="noStrike" cap="none" normalizeH="0" baseline="0" smtClean="0">
              <a:ln>
                <a:noFill/>
              </a:ln>
              <a:effectLst/>
              <a:latin typeface="Arial" panose="020B0604020202020204" pitchFamily="34" charset="0"/>
            </a:endParaRPr>
          </a:p>
        </p:txBody>
      </p:sp>
      <p:sp>
        <p:nvSpPr>
          <p:cNvPr id="4" name="矩形 3"/>
          <p:cNvSpPr/>
          <p:nvPr/>
        </p:nvSpPr>
        <p:spPr>
          <a:xfrm>
            <a:off x="434068" y="1744117"/>
            <a:ext cx="6429375" cy="923330"/>
          </a:xfrm>
          <a:prstGeom prst="rect">
            <a:avLst/>
          </a:prstGeom>
        </p:spPr>
        <p:txBody>
          <a:bodyPr>
            <a:spAutoFit/>
          </a:bodyPr>
          <a:lstStyle/>
          <a:p>
            <a:r>
              <a:rPr lang="zh-CN" altLang="en-US"/>
              <a:t>官方手册给出了多种安装</a:t>
            </a:r>
            <a:r>
              <a:rPr lang="zh-CN" altLang="en-US"/>
              <a:t>方式</a:t>
            </a:r>
            <a:r>
              <a:rPr lang="zh-CN" altLang="en-US" smtClean="0"/>
              <a:t>，</a:t>
            </a:r>
            <a:endParaRPr lang="en-US" altLang="zh-CN" smtClean="0"/>
          </a:p>
          <a:p>
            <a:r>
              <a:rPr lang="zh-CN" altLang="en-US" smtClean="0"/>
              <a:t>我</a:t>
            </a:r>
            <a:r>
              <a:rPr lang="zh-CN" altLang="en-US"/>
              <a:t>这里列出两种：开发版和生产版</a:t>
            </a:r>
            <a:r>
              <a:rPr lang="zh-CN" altLang="en-US"/>
              <a:t>； </a:t>
            </a:r>
            <a:endParaRPr lang="en-US" altLang="zh-CN" smtClean="0"/>
          </a:p>
          <a:p>
            <a:endParaRPr lang="zh-CN" altLang="en-US"/>
          </a:p>
        </p:txBody>
      </p:sp>
      <p:pic>
        <p:nvPicPr>
          <p:cNvPr id="5" name="图片 4"/>
          <p:cNvPicPr>
            <a:picLocks noChangeAspect="1"/>
          </p:cNvPicPr>
          <p:nvPr/>
        </p:nvPicPr>
        <p:blipFill>
          <a:blip r:embed="rId3"/>
          <a:stretch>
            <a:fillRect/>
          </a:stretch>
        </p:blipFill>
        <p:spPr>
          <a:xfrm>
            <a:off x="434068" y="2667447"/>
            <a:ext cx="6019480" cy="1578670"/>
          </a:xfrm>
          <a:prstGeom prst="rect">
            <a:avLst/>
          </a:prstGeom>
        </p:spPr>
      </p:pic>
    </p:spTree>
    <p:extLst>
      <p:ext uri="{BB962C8B-B14F-4D97-AF65-F5344CB8AC3E}">
        <p14:creationId xmlns:p14="http://schemas.microsoft.com/office/powerpoint/2010/main" val="3839562803"/>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311169" y="448147"/>
            <a:ext cx="573895" cy="553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35" name="矩形 34"/>
          <p:cNvSpPr/>
          <p:nvPr/>
        </p:nvSpPr>
        <p:spPr>
          <a:xfrm>
            <a:off x="165023" y="198"/>
            <a:ext cx="538090" cy="838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36" name="文本框 35"/>
          <p:cNvSpPr txBox="1"/>
          <p:nvPr/>
        </p:nvSpPr>
        <p:spPr>
          <a:xfrm>
            <a:off x="1048046" y="482886"/>
            <a:ext cx="2154436" cy="369204"/>
          </a:xfrm>
          <a:prstGeom prst="rect">
            <a:avLst/>
          </a:prstGeom>
          <a:noFill/>
        </p:spPr>
        <p:txBody>
          <a:bodyPr wrap="none" lIns="0" tIns="0" rIns="0" bIns="0" rtlCol="0">
            <a:spAutoFit/>
          </a:bodyPr>
          <a:lstStyle/>
          <a:p>
            <a:pPr defTabSz="964149"/>
            <a:r>
              <a:rPr lang="zh-CN" altLang="en-US" sz="2399" smtClean="0">
                <a:solidFill>
                  <a:schemeClr val="bg1">
                    <a:lumMod val="65000"/>
                  </a:schemeClr>
                </a:solidFill>
                <a:latin typeface="微软雅黑" panose="020B0503020204020204" pitchFamily="34" charset="-122"/>
                <a:ea typeface="微软雅黑" panose="020B0503020204020204" pitchFamily="34" charset="-122"/>
                <a:cs typeface="+mn-ea"/>
                <a:sym typeface="+mn-lt"/>
              </a:rPr>
              <a:t>模板语法和指令</a:t>
            </a:r>
            <a:endParaRPr lang="en-US" altLang="zh-CN" sz="2399" smtClean="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nvSpPr>
        <p:spPr>
          <a:xfrm>
            <a:off x="1892871" y="1744117"/>
            <a:ext cx="8496944" cy="2862322"/>
          </a:xfrm>
          <a:prstGeom prst="rect">
            <a:avLst/>
          </a:prstGeom>
        </p:spPr>
        <p:txBody>
          <a:bodyPr wrap="square">
            <a:spAutoFit/>
          </a:bodyPr>
          <a:lstStyle/>
          <a:p>
            <a:pPr marL="342900" indent="-342900">
              <a:buAutoNum type="arabicPeriod"/>
            </a:pPr>
            <a:r>
              <a:rPr lang="zh-CN" altLang="en-US" smtClean="0"/>
              <a:t>数据</a:t>
            </a:r>
            <a:r>
              <a:rPr lang="zh-CN" altLang="en-US"/>
              <a:t>绑定最常用的方式就是：“</a:t>
            </a:r>
            <a:r>
              <a:rPr lang="en-US" altLang="zh-CN"/>
              <a:t>Mustache”</a:t>
            </a:r>
            <a:r>
              <a:rPr lang="zh-CN" altLang="en-US"/>
              <a:t>语法，即双花括号进行文本</a:t>
            </a:r>
            <a:r>
              <a:rPr lang="zh-CN" altLang="en-US"/>
              <a:t>插值</a:t>
            </a:r>
            <a:r>
              <a:rPr lang="zh-CN" altLang="en-US" smtClean="0"/>
              <a:t>；</a:t>
            </a:r>
            <a:endParaRPr lang="en-US" altLang="zh-CN" smtClean="0"/>
          </a:p>
          <a:p>
            <a:endParaRPr lang="en-US" altLang="zh-CN" smtClean="0"/>
          </a:p>
          <a:p>
            <a:endParaRPr lang="en-US" altLang="zh-CN"/>
          </a:p>
          <a:p>
            <a:endParaRPr lang="en-US" altLang="zh-CN" smtClean="0"/>
          </a:p>
          <a:p>
            <a:endParaRPr lang="en-US" altLang="zh-CN"/>
          </a:p>
          <a:p>
            <a:endParaRPr lang="en-US" altLang="zh-CN" smtClean="0"/>
          </a:p>
          <a:p>
            <a:endParaRPr lang="en-US" altLang="zh-CN"/>
          </a:p>
          <a:p>
            <a:r>
              <a:rPr lang="en-US" altLang="zh-CN" smtClean="0"/>
              <a:t>2.</a:t>
            </a:r>
            <a:r>
              <a:rPr lang="zh-CN" altLang="en-US"/>
              <a:t>在模板语法中，支持 </a:t>
            </a:r>
            <a:r>
              <a:rPr lang="en-US" altLang="zh-CN"/>
              <a:t>JavaScript </a:t>
            </a:r>
            <a:r>
              <a:rPr lang="zh-CN" altLang="en-US"/>
              <a:t>表达式，比如：运算、</a:t>
            </a:r>
            <a:r>
              <a:rPr lang="zh-CN" altLang="en-US"/>
              <a:t>函数</a:t>
            </a:r>
            <a:r>
              <a:rPr lang="zh-CN" altLang="en-US" smtClean="0"/>
              <a:t>等</a:t>
            </a:r>
            <a:endParaRPr lang="en-US" altLang="zh-CN" smtClean="0"/>
          </a:p>
          <a:p>
            <a:endParaRPr lang="en-US" altLang="zh-CN" smtClean="0"/>
          </a:p>
          <a:p>
            <a:endParaRPr lang="en-US" altLang="zh-CN" smtClean="0"/>
          </a:p>
        </p:txBody>
      </p:sp>
      <p:pic>
        <p:nvPicPr>
          <p:cNvPr id="4" name="图片 3"/>
          <p:cNvPicPr>
            <a:picLocks noChangeAspect="1"/>
          </p:cNvPicPr>
          <p:nvPr/>
        </p:nvPicPr>
        <p:blipFill>
          <a:blip r:embed="rId3"/>
          <a:stretch>
            <a:fillRect/>
          </a:stretch>
        </p:blipFill>
        <p:spPr>
          <a:xfrm>
            <a:off x="2125263" y="2176165"/>
            <a:ext cx="4664151" cy="1339211"/>
          </a:xfrm>
          <a:prstGeom prst="rect">
            <a:avLst/>
          </a:prstGeom>
        </p:spPr>
      </p:pic>
      <p:pic>
        <p:nvPicPr>
          <p:cNvPr id="5" name="图片 4"/>
          <p:cNvPicPr>
            <a:picLocks noChangeAspect="1"/>
          </p:cNvPicPr>
          <p:nvPr/>
        </p:nvPicPr>
        <p:blipFill>
          <a:blip r:embed="rId4"/>
          <a:stretch>
            <a:fillRect/>
          </a:stretch>
        </p:blipFill>
        <p:spPr>
          <a:xfrm>
            <a:off x="2149844" y="4195349"/>
            <a:ext cx="7716550" cy="1686276"/>
          </a:xfrm>
          <a:prstGeom prst="rect">
            <a:avLst/>
          </a:prstGeom>
        </p:spPr>
      </p:pic>
    </p:spTree>
    <p:extLst>
      <p:ext uri="{BB962C8B-B14F-4D97-AF65-F5344CB8AC3E}">
        <p14:creationId xmlns:p14="http://schemas.microsoft.com/office/powerpoint/2010/main" val="355409516"/>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311169" y="448147"/>
            <a:ext cx="573895" cy="553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49" name="矩形 48"/>
          <p:cNvSpPr/>
          <p:nvPr/>
        </p:nvSpPr>
        <p:spPr>
          <a:xfrm>
            <a:off x="165023" y="198"/>
            <a:ext cx="538090" cy="838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0" name="文本框 49"/>
          <p:cNvSpPr txBox="1"/>
          <p:nvPr/>
        </p:nvSpPr>
        <p:spPr>
          <a:xfrm>
            <a:off x="1048046" y="482886"/>
            <a:ext cx="1231106" cy="369204"/>
          </a:xfrm>
          <a:prstGeom prst="rect">
            <a:avLst/>
          </a:prstGeom>
          <a:noFill/>
        </p:spPr>
        <p:txBody>
          <a:bodyPr wrap="none" lIns="0" tIns="0" rIns="0" bIns="0" rtlCol="0">
            <a:spAutoFit/>
          </a:bodyPr>
          <a:lstStyle/>
          <a:p>
            <a:pPr defTabSz="964149"/>
            <a:r>
              <a:rPr lang="zh-CN" altLang="en-US" sz="2399" smtClean="0">
                <a:solidFill>
                  <a:schemeClr val="bg1">
                    <a:lumMod val="65000"/>
                  </a:schemeClr>
                </a:solidFill>
                <a:latin typeface="微软雅黑" panose="020B0503020204020204" pitchFamily="34" charset="-122"/>
                <a:ea typeface="微软雅黑" panose="020B0503020204020204" pitchFamily="34" charset="-122"/>
                <a:cs typeface="+mn-ea"/>
                <a:sym typeface="+mn-lt"/>
              </a:rPr>
              <a:t>计算属性</a:t>
            </a:r>
            <a:endParaRPr lang="zh-CN" altLang="en-US" sz="2399"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nvSpPr>
        <p:spPr>
          <a:xfrm>
            <a:off x="812751" y="920231"/>
            <a:ext cx="8759303" cy="369332"/>
          </a:xfrm>
          <a:prstGeom prst="rect">
            <a:avLst/>
          </a:prstGeom>
        </p:spPr>
        <p:txBody>
          <a:bodyPr wrap="square">
            <a:spAutoFit/>
          </a:bodyPr>
          <a:lstStyle/>
          <a:p>
            <a:r>
              <a:rPr lang="en-US" altLang="zh-CN"/>
              <a:t>1. </a:t>
            </a:r>
            <a:r>
              <a:rPr lang="zh-CN" altLang="en-US"/>
              <a:t>对于插值可以进行简单运算，可一旦过于复杂，则模版维护将变得异常困难</a:t>
            </a:r>
          </a:p>
        </p:txBody>
      </p:sp>
      <p:pic>
        <p:nvPicPr>
          <p:cNvPr id="4" name="图片 3"/>
          <p:cNvPicPr>
            <a:picLocks noChangeAspect="1"/>
          </p:cNvPicPr>
          <p:nvPr/>
        </p:nvPicPr>
        <p:blipFill>
          <a:blip r:embed="rId4"/>
          <a:stretch>
            <a:fillRect/>
          </a:stretch>
        </p:blipFill>
        <p:spPr>
          <a:xfrm>
            <a:off x="1100782" y="1318015"/>
            <a:ext cx="6984777" cy="2386832"/>
          </a:xfrm>
          <a:prstGeom prst="rect">
            <a:avLst/>
          </a:prstGeom>
        </p:spPr>
      </p:pic>
      <p:sp>
        <p:nvSpPr>
          <p:cNvPr id="5" name="矩形 4"/>
          <p:cNvSpPr/>
          <p:nvPr/>
        </p:nvSpPr>
        <p:spPr>
          <a:xfrm>
            <a:off x="829345" y="4123558"/>
            <a:ext cx="9752508" cy="646331"/>
          </a:xfrm>
          <a:prstGeom prst="rect">
            <a:avLst/>
          </a:prstGeom>
        </p:spPr>
        <p:txBody>
          <a:bodyPr wrap="square">
            <a:spAutoFit/>
          </a:bodyPr>
          <a:lstStyle/>
          <a:p>
            <a:r>
              <a:rPr lang="en-US" altLang="zh-CN" smtClean="0"/>
              <a:t>2. </a:t>
            </a:r>
            <a:r>
              <a:rPr lang="zh-CN" altLang="en-US"/>
              <a:t>上面的例子出现要使用三个插值，如果假设插值内部还要各种运算，极</a:t>
            </a:r>
            <a:r>
              <a:rPr lang="zh-CN" altLang="en-US"/>
              <a:t>不</a:t>
            </a:r>
            <a:r>
              <a:rPr lang="zh-CN" altLang="en-US" smtClean="0"/>
              <a:t>方便</a:t>
            </a:r>
            <a:r>
              <a:rPr lang="en-US" altLang="zh-CN"/>
              <a:t>,</a:t>
            </a:r>
            <a:r>
              <a:rPr lang="en-US" altLang="zh-CN" smtClean="0"/>
              <a:t> </a:t>
            </a:r>
            <a:r>
              <a:rPr lang="zh-CN" altLang="en-US"/>
              <a:t>此时，我们可以用第二套方案，就是使用方法进行返回，把运算和显示整合起来；</a:t>
            </a:r>
          </a:p>
        </p:txBody>
      </p:sp>
      <p:pic>
        <p:nvPicPr>
          <p:cNvPr id="6" name="图片 5"/>
          <p:cNvPicPr>
            <a:picLocks noChangeAspect="1"/>
          </p:cNvPicPr>
          <p:nvPr/>
        </p:nvPicPr>
        <p:blipFill>
          <a:blip r:embed="rId5"/>
          <a:stretch>
            <a:fillRect/>
          </a:stretch>
        </p:blipFill>
        <p:spPr>
          <a:xfrm>
            <a:off x="5209517" y="1341332"/>
            <a:ext cx="5788166" cy="2415283"/>
          </a:xfrm>
          <a:prstGeom prst="rect">
            <a:avLst/>
          </a:prstGeom>
        </p:spPr>
      </p:pic>
      <p:sp>
        <p:nvSpPr>
          <p:cNvPr id="7" name="矩形 6"/>
          <p:cNvSpPr/>
          <p:nvPr/>
        </p:nvSpPr>
        <p:spPr>
          <a:xfrm>
            <a:off x="812751" y="4995672"/>
            <a:ext cx="6429375" cy="923330"/>
          </a:xfrm>
          <a:prstGeom prst="rect">
            <a:avLst/>
          </a:prstGeom>
        </p:spPr>
        <p:txBody>
          <a:bodyPr>
            <a:spAutoFit/>
          </a:bodyPr>
          <a:lstStyle/>
          <a:p>
            <a:r>
              <a:rPr lang="en-US" altLang="zh-CN" smtClean="0"/>
              <a:t>3.</a:t>
            </a:r>
            <a:r>
              <a:rPr lang="zh-CN" altLang="en-US" smtClean="0"/>
              <a:t>每次</a:t>
            </a:r>
            <a:r>
              <a:rPr lang="zh-CN" altLang="en-US"/>
              <a:t>都必须执行方法，没有缓存会在复杂的情况下影响性能</a:t>
            </a:r>
            <a:r>
              <a:rPr lang="zh-CN" altLang="en-US"/>
              <a:t>； </a:t>
            </a:r>
            <a:r>
              <a:rPr lang="zh-CN" altLang="en-US" smtClean="0"/>
              <a:t>那么</a:t>
            </a:r>
            <a:r>
              <a:rPr lang="zh-CN" altLang="en-US"/>
              <a:t>，系统提供了第三种方法解决了这两个问题，就是计算属性；</a:t>
            </a:r>
          </a:p>
        </p:txBody>
      </p:sp>
      <p:pic>
        <p:nvPicPr>
          <p:cNvPr id="8" name="图片 7"/>
          <p:cNvPicPr>
            <a:picLocks noChangeAspect="1"/>
          </p:cNvPicPr>
          <p:nvPr/>
        </p:nvPicPr>
        <p:blipFill>
          <a:blip r:embed="rId6"/>
          <a:stretch>
            <a:fillRect/>
          </a:stretch>
        </p:blipFill>
        <p:spPr>
          <a:xfrm>
            <a:off x="7365479" y="4769889"/>
            <a:ext cx="5257143" cy="2000000"/>
          </a:xfrm>
          <a:prstGeom prst="rect">
            <a:avLst/>
          </a:prstGeom>
        </p:spPr>
      </p:pic>
      <p:sp>
        <p:nvSpPr>
          <p:cNvPr id="15" name="iconfont-1177-634424"/>
          <p:cNvSpPr>
            <a:spLocks noChangeAspect="1"/>
          </p:cNvSpPr>
          <p:nvPr/>
        </p:nvSpPr>
        <p:spPr bwMode="auto">
          <a:xfrm>
            <a:off x="4269135" y="2872856"/>
            <a:ext cx="1338628" cy="1338628"/>
          </a:xfrm>
          <a:custGeom>
            <a:avLst/>
            <a:gdLst>
              <a:gd name="T0" fmla="*/ 12800 w 12800"/>
              <a:gd name="T1" fmla="*/ 0 h 12800"/>
              <a:gd name="T2" fmla="*/ 0 w 12800"/>
              <a:gd name="T3" fmla="*/ 4364 h 12800"/>
              <a:gd name="T4" fmla="*/ 6400 w 12800"/>
              <a:gd name="T5" fmla="*/ 6376 h 12800"/>
              <a:gd name="T6" fmla="*/ 8436 w 12800"/>
              <a:gd name="T7" fmla="*/ 12800 h 12800"/>
              <a:gd name="T8" fmla="*/ 12800 w 12800"/>
              <a:gd name="T9" fmla="*/ 0 h 12800"/>
            </a:gdLst>
            <a:ahLst/>
            <a:cxnLst>
              <a:cxn ang="0">
                <a:pos x="T0" y="T1"/>
              </a:cxn>
              <a:cxn ang="0">
                <a:pos x="T2" y="T3"/>
              </a:cxn>
              <a:cxn ang="0">
                <a:pos x="T4" y="T5"/>
              </a:cxn>
              <a:cxn ang="0">
                <a:pos x="T6" y="T7"/>
              </a:cxn>
              <a:cxn ang="0">
                <a:pos x="T8" y="T9"/>
              </a:cxn>
            </a:cxnLst>
            <a:rect l="0" t="0" r="r" b="b"/>
            <a:pathLst>
              <a:path w="12800" h="12800">
                <a:moveTo>
                  <a:pt x="12800" y="0"/>
                </a:moveTo>
                <a:lnTo>
                  <a:pt x="0" y="4364"/>
                </a:lnTo>
                <a:lnTo>
                  <a:pt x="6400" y="6376"/>
                </a:lnTo>
                <a:lnTo>
                  <a:pt x="8436" y="12800"/>
                </a:lnTo>
                <a:lnTo>
                  <a:pt x="12800" y="0"/>
                </a:lnTo>
                <a:close/>
              </a:path>
            </a:pathLst>
          </a:custGeom>
          <a:solidFill>
            <a:schemeClr val="accent1"/>
          </a:solidFill>
          <a:ln>
            <a:noFill/>
          </a:ln>
        </p:spPr>
      </p:sp>
    </p:spTree>
    <p:custDataLst>
      <p:tags r:id="rId1"/>
    </p:custDataLst>
    <p:extLst>
      <p:ext uri="{BB962C8B-B14F-4D97-AF65-F5344CB8AC3E}">
        <p14:creationId xmlns:p14="http://schemas.microsoft.com/office/powerpoint/2010/main" val="717274391"/>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p:cNvSpPr/>
          <p:nvPr/>
        </p:nvSpPr>
        <p:spPr>
          <a:xfrm>
            <a:off x="311169" y="448147"/>
            <a:ext cx="573895" cy="553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82" name="矩形 81"/>
          <p:cNvSpPr/>
          <p:nvPr/>
        </p:nvSpPr>
        <p:spPr>
          <a:xfrm>
            <a:off x="165023" y="198"/>
            <a:ext cx="538090" cy="838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83" name="文本框 82"/>
          <p:cNvSpPr txBox="1"/>
          <p:nvPr/>
        </p:nvSpPr>
        <p:spPr>
          <a:xfrm>
            <a:off x="1048046" y="482886"/>
            <a:ext cx="1231106" cy="369204"/>
          </a:xfrm>
          <a:prstGeom prst="rect">
            <a:avLst/>
          </a:prstGeom>
          <a:noFill/>
        </p:spPr>
        <p:txBody>
          <a:bodyPr wrap="none" lIns="0" tIns="0" rIns="0" bIns="0" rtlCol="0">
            <a:spAutoFit/>
          </a:bodyPr>
          <a:lstStyle/>
          <a:p>
            <a:pPr defTabSz="964149"/>
            <a:r>
              <a:rPr lang="zh-CN" altLang="en-US" sz="2399" smtClean="0">
                <a:solidFill>
                  <a:schemeClr val="bg1">
                    <a:lumMod val="65000"/>
                  </a:schemeClr>
                </a:solidFill>
                <a:latin typeface="微软雅黑" panose="020B0503020204020204" pitchFamily="34" charset="-122"/>
                <a:ea typeface="微软雅黑" panose="020B0503020204020204" pitchFamily="34" charset="-122"/>
                <a:cs typeface="+mn-ea"/>
                <a:sym typeface="+mn-lt"/>
              </a:rPr>
              <a:t>生命周期</a:t>
            </a:r>
            <a:endParaRPr lang="zh-CN" altLang="en-US" sz="2399"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84" name="文本框 83"/>
          <p:cNvSpPr txBox="1"/>
          <p:nvPr/>
        </p:nvSpPr>
        <p:spPr>
          <a:xfrm>
            <a:off x="1048046" y="815443"/>
            <a:ext cx="2157898" cy="184666"/>
          </a:xfrm>
          <a:prstGeom prst="rect">
            <a:avLst/>
          </a:prstGeom>
          <a:noFill/>
        </p:spPr>
        <p:txBody>
          <a:bodyPr wrap="none" lIns="0" tIns="0" rIns="0" bIns="0" rtlCol="0">
            <a:spAutoFit/>
          </a:bodyPr>
          <a:lstStyle/>
          <a:p>
            <a:pPr defTabSz="964149"/>
            <a:r>
              <a:rPr lang="en-US" altLang="zh-CN" sz="12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mn-lt"/>
              </a:rPr>
              <a:t>ADD RELATED TITLE WORDS</a:t>
            </a:r>
            <a:endParaRPr lang="zh-CN" altLang="en-US" sz="12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85" name="Rectangle 2"/>
          <p:cNvSpPr>
            <a:spLocks noChangeArrowheads="1"/>
          </p:cNvSpPr>
          <p:nvPr/>
        </p:nvSpPr>
        <p:spPr bwMode="auto">
          <a:xfrm>
            <a:off x="165023" y="1020970"/>
            <a:ext cx="12457040" cy="605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333333"/>
                </a:solidFill>
                <a:effectLst/>
                <a:latin typeface="Open Sans" panose="020B0606030504020204" pitchFamily="34" charset="0"/>
                <a:cs typeface="Open Sans" panose="020B0606030504020204" pitchFamily="34" charset="0"/>
              </a:rPr>
              <a:t>创建Vue实例传入的option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300" b="0" i="0" u="none" strike="noStrike" cap="none" normalizeH="0" baseline="0" smtClean="0">
                <a:ln>
                  <a:noFill/>
                </a:ln>
                <a:solidFill>
                  <a:srgbClr val="333333"/>
                </a:solidFill>
                <a:effectLst/>
                <a:latin typeface="Open Sans" panose="020B0606030504020204" pitchFamily="34" charset="0"/>
                <a:cs typeface="Open Sans" panose="020B0606030504020204" pitchFamily="34" charset="0"/>
              </a:rPr>
              <a:t>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300" b="0" i="0" u="none" strike="noStrike" cap="none" normalizeH="0" baseline="0" smtClean="0">
                <a:ln>
                  <a:noFill/>
                </a:ln>
                <a:solidFill>
                  <a:srgbClr val="333333"/>
                </a:solidFill>
                <a:effectLst/>
                <a:latin typeface="Open Sans" panose="020B0606030504020204" pitchFamily="34" charset="0"/>
                <a:cs typeface="Open Sans" panose="020B0606030504020204" pitchFamily="34" charset="0"/>
              </a:rPr>
              <a:t>data:object/函数,组件里面data必须是一个函数</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300" b="0" i="0" u="none" strike="noStrike" cap="none" normalizeH="0" baseline="0" smtClean="0">
                <a:ln>
                  <a:noFill/>
                </a:ln>
                <a:solidFill>
                  <a:srgbClr val="333333"/>
                </a:solidFill>
                <a:effectLst/>
                <a:latin typeface="Open Sans" panose="020B0606030504020204" pitchFamily="34" charset="0"/>
                <a:cs typeface="Open Sans" panose="020B0606030504020204" pitchFamily="34" charset="0"/>
              </a:rPr>
              <a:t>methods:定义属于vue的一些方法,可以在其他地方调用</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333333"/>
                </a:solidFill>
                <a:effectLst/>
                <a:latin typeface="Open Sans" panose="020B0606030504020204" pitchFamily="34" charset="0"/>
                <a:cs typeface="Open Sans" panose="020B0606030504020204" pitchFamily="34" charset="0"/>
              </a:rPr>
              <a:t>生命周期</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333333"/>
                </a:solidFill>
                <a:effectLst/>
                <a:latin typeface="Open Sans" panose="020B0606030504020204" pitchFamily="34" charset="0"/>
                <a:cs typeface="Open Sans" panose="020B0606030504020204" pitchFamily="34" charset="0"/>
              </a:rPr>
              <a:t>事物从诞生到消亡的过程</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333333"/>
                </a:solidFill>
                <a:effectLst/>
                <a:latin typeface="Open Sans" panose="020B0606030504020204" pitchFamily="34" charset="0"/>
                <a:cs typeface="Open Sans" panose="020B0606030504020204" pitchFamily="34" charset="0"/>
              </a:rPr>
              <a:t>先罗列出生命周期然后一个一个讲解</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333333"/>
                </a:solidFill>
                <a:effectLst/>
                <a:latin typeface="Open Sans" panose="020B0606030504020204" pitchFamily="34" charset="0"/>
                <a:cs typeface="Open Sans" panose="020B0606030504020204" pitchFamily="34" charset="0"/>
              </a:rPr>
              <a:t>beforeCreate</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333333"/>
                </a:solidFill>
                <a:effectLst/>
                <a:latin typeface="Open Sans" panose="020B0606030504020204" pitchFamily="34" charset="0"/>
                <a:cs typeface="Open Sans" panose="020B0606030504020204" pitchFamily="34" charset="0"/>
              </a:rPr>
              <a:t>实例组件刚创建，元素DOM和数据都还没有初始化，暂时不知道能在这个周期里面进行生命操作。</a:t>
            </a:r>
            <a:endParaRPr kumimoji="0" lang="zh-CN" altLang="zh-CN" sz="1300" b="1" i="0" u="none" strike="noStrike" cap="none" normalizeH="0" baseline="0" smtClean="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333333"/>
                </a:solidFill>
                <a:effectLst/>
                <a:latin typeface="Open Sans" panose="020B0606030504020204" pitchFamily="34" charset="0"/>
                <a:cs typeface="Open Sans" panose="020B0606030504020204" pitchFamily="34" charset="0"/>
              </a:rPr>
              <a:t>created</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333333"/>
                </a:solidFill>
                <a:effectLst/>
                <a:latin typeface="Open Sans" panose="020B0606030504020204" pitchFamily="34" charset="0"/>
                <a:cs typeface="Open Sans" panose="020B0606030504020204" pitchFamily="34" charset="0"/>
              </a:rPr>
              <a:t>数据data已经初始化完成，方法也已经可以调用，但是DOM未渲染。有人问了，请求都是异步的，并不会阻碍实例加载。这是我个人水平的问题，这边改正，在这个周期里面，请求因为是异步的，不会阻碍实例加载，除非是那些同步操走才会导致页面空白。这样说来，在这个周期里面进行请求，渲染速度反而会更快。</a:t>
            </a:r>
            <a:endParaRPr kumimoji="0" lang="zh-CN" altLang="zh-CN" sz="1300" b="1" i="0" u="none" strike="noStrike" cap="none" normalizeH="0" baseline="0" smtClean="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333333"/>
                </a:solidFill>
                <a:effectLst/>
                <a:latin typeface="Open Sans" panose="020B0606030504020204" pitchFamily="34" charset="0"/>
                <a:cs typeface="Open Sans" panose="020B0606030504020204" pitchFamily="34" charset="0"/>
              </a:rPr>
              <a:t>beforeMount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333333"/>
                </a:solidFill>
                <a:effectLst/>
                <a:latin typeface="Open Sans" panose="020B0606030504020204" pitchFamily="34" charset="0"/>
                <a:cs typeface="Open Sans" panose="020B0606030504020204" pitchFamily="34" charset="0"/>
              </a:rPr>
              <a:t>DOM未完成挂载，数据也初始化完成，但是数据的双向绑定还是显示{{}}，这是因为Vue采用了Virtual DOM（虚拟Dom）技术。先占住了一个坑。</a:t>
            </a:r>
            <a:endParaRPr kumimoji="0" lang="zh-CN" altLang="zh-CN" sz="1300" b="1" i="0" u="none" strike="noStrike" cap="none" normalizeH="0" baseline="0" smtClean="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333333"/>
                </a:solidFill>
                <a:effectLst/>
                <a:latin typeface="Open Sans" panose="020B0606030504020204" pitchFamily="34" charset="0"/>
                <a:cs typeface="Open Sans" panose="020B0606030504020204" pitchFamily="34" charset="0"/>
              </a:rPr>
              <a:t>mounted</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333333"/>
                </a:solidFill>
                <a:effectLst/>
                <a:latin typeface="Open Sans" panose="020B0606030504020204" pitchFamily="34" charset="0"/>
                <a:cs typeface="Open Sans" panose="020B0606030504020204" pitchFamily="34" charset="0"/>
              </a:rPr>
              <a:t>数据和DOM都完成挂载，在上一个周期占位的数据把值给渲染进去。可以在这边请求，不过created请求会更好一些。这个周期适合执行初始化需要操作DOM的方法。</a:t>
            </a:r>
            <a:endParaRPr kumimoji="0" lang="zh-CN" altLang="zh-CN" sz="1300" b="1" i="0" u="none" strike="noStrike" cap="none" normalizeH="0" baseline="0" smtClean="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333333"/>
                </a:solidFill>
                <a:effectLst/>
                <a:latin typeface="Open Sans" panose="020B0606030504020204" pitchFamily="34" charset="0"/>
                <a:cs typeface="Open Sans" panose="020B0606030504020204" pitchFamily="34" charset="0"/>
              </a:rPr>
              <a:t>beforeUpdate</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333333"/>
                </a:solidFill>
                <a:effectLst/>
                <a:latin typeface="Open Sans" panose="020B0606030504020204" pitchFamily="34" charset="0"/>
                <a:cs typeface="Open Sans" panose="020B0606030504020204" pitchFamily="34" charset="0"/>
              </a:rPr>
              <a:t>只要是页面数据改变了都会触发，数据更新之前，页面数据还是原来的数据，当你请求赋值一个数据的时候会执行这个周期，如果没有数据改变不执行。</a:t>
            </a:r>
            <a:endParaRPr kumimoji="0" lang="zh-CN" altLang="zh-CN" sz="1300" b="1" i="0" u="none" strike="noStrike" cap="none" normalizeH="0" baseline="0" smtClean="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333333"/>
                </a:solidFill>
                <a:effectLst/>
                <a:latin typeface="Open Sans" panose="020B0606030504020204" pitchFamily="34" charset="0"/>
                <a:cs typeface="Open Sans" panose="020B0606030504020204" pitchFamily="34" charset="0"/>
              </a:rPr>
              <a:t>updated</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333333"/>
                </a:solidFill>
                <a:effectLst/>
                <a:latin typeface="Open Sans" panose="020B0606030504020204" pitchFamily="34" charset="0"/>
                <a:cs typeface="Open Sans" panose="020B0606030504020204" pitchFamily="34" charset="0"/>
              </a:rPr>
              <a:t>只要是页面数据改变了都会触发，数据更新完毕，页面的数据是更新完成的。beforeUpdate和updated要谨慎使用，因为页面更新数据的时候都会触发，在这里操作数据很影响性能和容易死循环。</a:t>
            </a:r>
            <a:endParaRPr kumimoji="0" lang="zh-CN" altLang="zh-CN" sz="1300" b="1" i="0" u="none" strike="noStrike" cap="none" normalizeH="0" baseline="0" smtClean="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333333"/>
                </a:solidFill>
                <a:effectLst/>
                <a:latin typeface="Open Sans" panose="020B0606030504020204" pitchFamily="34" charset="0"/>
                <a:cs typeface="Open Sans" panose="020B0606030504020204" pitchFamily="34" charset="0"/>
              </a:rPr>
              <a:t>beforeDestroy</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333333"/>
                </a:solidFill>
                <a:effectLst/>
                <a:latin typeface="Open Sans" panose="020B0606030504020204" pitchFamily="34" charset="0"/>
                <a:cs typeface="Open Sans" panose="020B0606030504020204" pitchFamily="34" charset="0"/>
              </a:rPr>
              <a:t>这个周期是在组件销毁之前执行，在我项目开发中，觉得这个其实有点类似路由钩子beforeRouterLeave,都是在路由离开的时候执行，只不过beforeDestroy无法阻止路由跳转，但是可以做一些路由离开的时候操作，因为这个周期里面还可以使用data和method。比如一个倒计时组件，如果在路由跳转的时候没有清除，这个定时器还是在的，这时候就可以在这个里面清除计时器。</a:t>
            </a:r>
            <a:endParaRPr kumimoji="0" lang="zh-CN" altLang="zh-CN" sz="1300" b="1" i="0" u="none" strike="noStrike" cap="none" normalizeH="0" baseline="0" smtClean="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smtClean="0">
                <a:ln>
                  <a:noFill/>
                </a:ln>
                <a:solidFill>
                  <a:srgbClr val="333333"/>
                </a:solidFill>
                <a:effectLst/>
                <a:latin typeface="Open Sans" panose="020B0606030504020204" pitchFamily="34" charset="0"/>
                <a:cs typeface="Open Sans" panose="020B0606030504020204" pitchFamily="34" charset="0"/>
              </a:rPr>
              <a:t>Destroyed</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smtClean="0">
                <a:ln>
                  <a:noFill/>
                </a:ln>
                <a:solidFill>
                  <a:srgbClr val="333333"/>
                </a:solidFill>
                <a:effectLst/>
                <a:latin typeface="Open Sans" panose="020B0606030504020204" pitchFamily="34" charset="0"/>
                <a:cs typeface="Open Sans" panose="020B0606030504020204" pitchFamily="34" charset="0"/>
              </a:rPr>
              <a:t>说实在的，我还真的不知道这个周期跟beforeDestroy有什么区别，我在这个周期里面调用data的数据和methods的方法都能调用，所以我会觉得跟beforeDestroy是一样的。</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3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8722346"/>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311169" y="448147"/>
            <a:ext cx="573895" cy="553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42" name="矩形 41"/>
          <p:cNvSpPr/>
          <p:nvPr/>
        </p:nvSpPr>
        <p:spPr>
          <a:xfrm>
            <a:off x="165023" y="198"/>
            <a:ext cx="538090" cy="838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43" name="文本框 42"/>
          <p:cNvSpPr txBox="1"/>
          <p:nvPr/>
        </p:nvSpPr>
        <p:spPr>
          <a:xfrm>
            <a:off x="1048046" y="482886"/>
            <a:ext cx="1846659" cy="369204"/>
          </a:xfrm>
          <a:prstGeom prst="rect">
            <a:avLst/>
          </a:prstGeom>
          <a:noFill/>
        </p:spPr>
        <p:txBody>
          <a:bodyPr wrap="none" lIns="0" tIns="0" rIns="0" bIns="0" rtlCol="0">
            <a:spAutoFit/>
          </a:bodyPr>
          <a:lstStyle/>
          <a:p>
            <a:pPr defTabSz="964149"/>
            <a:r>
              <a:rPr lang="zh-CN" altLang="en-US" sz="2399" smtClean="0">
                <a:solidFill>
                  <a:schemeClr val="bg1">
                    <a:lumMod val="65000"/>
                  </a:schemeClr>
                </a:solidFill>
                <a:latin typeface="微软雅黑" panose="020B0503020204020204" pitchFamily="34" charset="-122"/>
                <a:ea typeface="微软雅黑" panose="020B0503020204020204" pitchFamily="34" charset="-122"/>
                <a:cs typeface="+mn-ea"/>
                <a:sym typeface="+mn-lt"/>
              </a:rPr>
              <a:t>条件判断渲染</a:t>
            </a:r>
            <a:endParaRPr lang="zh-CN" altLang="en-US" sz="2399"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885064" y="1144913"/>
            <a:ext cx="8928687" cy="646331"/>
          </a:xfrm>
          <a:prstGeom prst="rect">
            <a:avLst/>
          </a:prstGeom>
        </p:spPr>
        <p:txBody>
          <a:bodyPr wrap="square">
            <a:spAutoFit/>
          </a:bodyPr>
          <a:lstStyle/>
          <a:p>
            <a:r>
              <a:rPr lang="en-US" altLang="zh-CN"/>
              <a:t>1. </a:t>
            </a:r>
            <a:r>
              <a:rPr lang="zh-CN" altLang="en-US"/>
              <a:t>使用 </a:t>
            </a:r>
            <a:r>
              <a:rPr lang="en-US" altLang="zh-CN"/>
              <a:t>v-if </a:t>
            </a:r>
            <a:r>
              <a:rPr lang="zh-CN" altLang="en-US"/>
              <a:t>指令可以判断是否渲染指定的区域，不渲染会变成一行</a:t>
            </a:r>
            <a:r>
              <a:rPr lang="zh-CN" altLang="en-US"/>
              <a:t>注释</a:t>
            </a:r>
            <a:r>
              <a:rPr lang="zh-CN" altLang="en-US" smtClean="0"/>
              <a:t>；</a:t>
            </a:r>
            <a:r>
              <a:rPr lang="en-US" altLang="zh-CN"/>
              <a:t>2. </a:t>
            </a:r>
            <a:r>
              <a:rPr lang="zh-CN" altLang="en-US"/>
              <a:t>条件判断支持 </a:t>
            </a:r>
            <a:r>
              <a:rPr lang="en-US" altLang="zh-CN"/>
              <a:t>v-else </a:t>
            </a:r>
            <a:r>
              <a:rPr lang="zh-CN" altLang="en-US"/>
              <a:t>指令，渲染 </a:t>
            </a:r>
            <a:r>
              <a:rPr lang="en-US" altLang="zh-CN"/>
              <a:t>v-if </a:t>
            </a:r>
            <a:r>
              <a:rPr lang="zh-CN" altLang="en-US"/>
              <a:t>的另一区域；</a:t>
            </a:r>
          </a:p>
        </p:txBody>
      </p:sp>
      <p:sp>
        <p:nvSpPr>
          <p:cNvPr id="3" name="矩形 2"/>
          <p:cNvSpPr/>
          <p:nvPr/>
        </p:nvSpPr>
        <p:spPr>
          <a:xfrm>
            <a:off x="598116" y="1785783"/>
            <a:ext cx="11375875" cy="3693319"/>
          </a:xfrm>
          <a:prstGeom prst="rect">
            <a:avLst/>
          </a:prstGeom>
        </p:spPr>
        <p:txBody>
          <a:bodyPr wrap="square">
            <a:spAutoFit/>
          </a:bodyPr>
          <a:lstStyle/>
          <a:p>
            <a:r>
              <a:rPr lang="zh-CN" altLang="en-US"/>
              <a:t>&lt;div id="app"&gt;</a:t>
            </a:r>
          </a:p>
          <a:p>
            <a:r>
              <a:rPr lang="zh-CN" altLang="en-US"/>
              <a:t>    &lt;div v-if="flag"&gt;</a:t>
            </a:r>
          </a:p>
          <a:p>
            <a:r>
              <a:rPr lang="zh-CN" altLang="en-US"/>
              <a:t>        {{message}}</a:t>
            </a:r>
          </a:p>
          <a:p>
            <a:r>
              <a:rPr lang="zh-CN" altLang="en-US"/>
              <a:t>    &lt;/div&gt;</a:t>
            </a:r>
          </a:p>
          <a:p>
            <a:r>
              <a:rPr lang="zh-CN" altLang="en-US"/>
              <a:t>    &lt;div v-else-if="flag === false"&gt;else-if&lt;/div&gt;</a:t>
            </a:r>
          </a:p>
          <a:p>
            <a:r>
              <a:rPr lang="zh-CN" altLang="en-US"/>
              <a:t>    &lt;div v-else&gt;else&lt;/div&gt;</a:t>
            </a:r>
          </a:p>
          <a:p>
            <a:endParaRPr lang="zh-CN" altLang="en-US"/>
          </a:p>
          <a:p>
            <a:r>
              <a:rPr lang="en-US" altLang="zh-CN" smtClean="0"/>
              <a:t>     2. </a:t>
            </a:r>
            <a:r>
              <a:rPr lang="zh-CN" altLang="en-US"/>
              <a:t>另一种隐藏和显示的指令是 </a:t>
            </a:r>
            <a:r>
              <a:rPr lang="en-US" altLang="zh-CN"/>
              <a:t>v-show</a:t>
            </a:r>
            <a:r>
              <a:rPr lang="zh-CN" altLang="en-US"/>
              <a:t>，这种指令单纯的 </a:t>
            </a:r>
            <a:r>
              <a:rPr lang="en-US" altLang="zh-CN"/>
              <a:t>display:none </a:t>
            </a:r>
            <a:r>
              <a:rPr lang="zh-CN" altLang="en-US"/>
              <a:t>或无； </a:t>
            </a:r>
            <a:r>
              <a:rPr lang="en-US" altLang="zh-CN"/>
              <a:t>7. v-show </a:t>
            </a:r>
            <a:r>
              <a:rPr lang="zh-CN" altLang="en-US"/>
              <a:t>不支持和 </a:t>
            </a:r>
            <a:r>
              <a:rPr lang="en-US" altLang="zh-CN"/>
              <a:t>v-else</a:t>
            </a:r>
            <a:r>
              <a:rPr lang="zh-CN" altLang="en-US"/>
              <a:t>；</a:t>
            </a:r>
          </a:p>
          <a:p>
            <a:r>
              <a:rPr lang="zh-CN" altLang="en-US"/>
              <a:t>    &lt;div v-show="flag"&gt;show&lt;/div&gt;</a:t>
            </a:r>
          </a:p>
          <a:p>
            <a:endParaRPr lang="zh-CN" altLang="en-US"/>
          </a:p>
          <a:p>
            <a:r>
              <a:rPr lang="zh-CN" altLang="en-US"/>
              <a:t>    &lt;input type="button" value="切换" v-on:click="toggleIf"&gt;</a:t>
            </a:r>
          </a:p>
          <a:p>
            <a:endParaRPr lang="zh-CN" altLang="en-US"/>
          </a:p>
          <a:p>
            <a:r>
              <a:rPr lang="zh-CN" altLang="en-US"/>
              <a:t>&lt;/div&gt;</a:t>
            </a:r>
          </a:p>
        </p:txBody>
      </p:sp>
    </p:spTree>
    <p:extLst>
      <p:ext uri="{BB962C8B-B14F-4D97-AF65-F5344CB8AC3E}">
        <p14:creationId xmlns:p14="http://schemas.microsoft.com/office/powerpoint/2010/main" val="2353974352"/>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311169" y="448147"/>
            <a:ext cx="573895" cy="553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40" name="矩形 39"/>
          <p:cNvSpPr/>
          <p:nvPr/>
        </p:nvSpPr>
        <p:spPr>
          <a:xfrm>
            <a:off x="165023" y="198"/>
            <a:ext cx="538090" cy="8386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41" name="文本框 40"/>
          <p:cNvSpPr txBox="1"/>
          <p:nvPr/>
        </p:nvSpPr>
        <p:spPr>
          <a:xfrm>
            <a:off x="1048046" y="482886"/>
            <a:ext cx="1846659" cy="369204"/>
          </a:xfrm>
          <a:prstGeom prst="rect">
            <a:avLst/>
          </a:prstGeom>
          <a:noFill/>
        </p:spPr>
        <p:txBody>
          <a:bodyPr wrap="none" lIns="0" tIns="0" rIns="0" bIns="0" rtlCol="0">
            <a:spAutoFit/>
          </a:bodyPr>
          <a:lstStyle/>
          <a:p>
            <a:pPr defTabSz="964149"/>
            <a:r>
              <a:rPr lang="zh-CN" altLang="en-US" sz="2399" smtClean="0">
                <a:solidFill>
                  <a:schemeClr val="bg1">
                    <a:lumMod val="65000"/>
                  </a:schemeClr>
                </a:solidFill>
                <a:latin typeface="微软雅黑" panose="020B0503020204020204" pitchFamily="34" charset="-122"/>
                <a:ea typeface="微软雅黑" panose="020B0503020204020204" pitchFamily="34" charset="-122"/>
                <a:cs typeface="+mn-ea"/>
                <a:sym typeface="+mn-lt"/>
              </a:rPr>
              <a:t>循环列表渲染</a:t>
            </a:r>
            <a:endParaRPr lang="zh-CN" altLang="en-US" sz="2399"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42" name="文本框 41"/>
          <p:cNvSpPr txBox="1"/>
          <p:nvPr/>
        </p:nvSpPr>
        <p:spPr>
          <a:xfrm>
            <a:off x="1048046" y="815443"/>
            <a:ext cx="2157898" cy="184666"/>
          </a:xfrm>
          <a:prstGeom prst="rect">
            <a:avLst/>
          </a:prstGeom>
          <a:noFill/>
        </p:spPr>
        <p:txBody>
          <a:bodyPr wrap="none" lIns="0" tIns="0" rIns="0" bIns="0" rtlCol="0">
            <a:spAutoFit/>
          </a:bodyPr>
          <a:lstStyle/>
          <a:p>
            <a:pPr defTabSz="964149"/>
            <a:r>
              <a:rPr lang="en-US" altLang="zh-CN" sz="12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mn-lt"/>
              </a:rPr>
              <a:t>ADD RELATED TITLE WORDS</a:t>
            </a:r>
            <a:endParaRPr lang="zh-CN" altLang="en-US" sz="12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mn-lt"/>
            </a:endParaRPr>
          </a:p>
        </p:txBody>
      </p:sp>
      <p:sp>
        <p:nvSpPr>
          <p:cNvPr id="2" name="矩形 1"/>
          <p:cNvSpPr/>
          <p:nvPr/>
        </p:nvSpPr>
        <p:spPr>
          <a:xfrm>
            <a:off x="1244799" y="1518476"/>
            <a:ext cx="6429375" cy="923330"/>
          </a:xfrm>
          <a:prstGeom prst="rect">
            <a:avLst/>
          </a:prstGeom>
        </p:spPr>
        <p:txBody>
          <a:bodyPr>
            <a:spAutoFit/>
          </a:bodyPr>
          <a:lstStyle/>
          <a:p>
            <a:r>
              <a:rPr lang="zh-CN" altLang="en-US" smtClean="0"/>
              <a:t>&lt;</a:t>
            </a:r>
            <a:r>
              <a:rPr lang="zh-CN" altLang="en-US"/>
              <a:t>ul&gt;--&gt;</a:t>
            </a:r>
          </a:p>
          <a:p>
            <a:r>
              <a:rPr lang="zh-CN" altLang="en-US" smtClean="0"/>
              <a:t>     &lt;</a:t>
            </a:r>
            <a:r>
              <a:rPr lang="zh-CN" altLang="en-US"/>
              <a:t>li v-for="item in array"&gt;{{item.city}}&lt;/</a:t>
            </a:r>
            <a:r>
              <a:rPr lang="zh-CN" altLang="en-US"/>
              <a:t>li</a:t>
            </a:r>
            <a:r>
              <a:rPr lang="zh-CN" altLang="en-US" smtClean="0"/>
              <a:t>&gt;</a:t>
            </a:r>
            <a:endParaRPr lang="zh-CN" altLang="en-US"/>
          </a:p>
          <a:p>
            <a:r>
              <a:rPr lang="zh-CN" altLang="en-US" smtClean="0"/>
              <a:t>&lt;/</a:t>
            </a:r>
            <a:r>
              <a:rPr lang="zh-CN" altLang="en-US"/>
              <a:t>ul&gt;--&gt;</a:t>
            </a:r>
          </a:p>
        </p:txBody>
      </p:sp>
      <p:sp>
        <p:nvSpPr>
          <p:cNvPr id="3" name="矩形 2"/>
          <p:cNvSpPr/>
          <p:nvPr/>
        </p:nvSpPr>
        <p:spPr>
          <a:xfrm>
            <a:off x="8239869" y="871550"/>
            <a:ext cx="4502149" cy="3139321"/>
          </a:xfrm>
          <a:prstGeom prst="rect">
            <a:avLst/>
          </a:prstGeom>
        </p:spPr>
        <p:txBody>
          <a:bodyPr wrap="square">
            <a:spAutoFit/>
          </a:bodyPr>
          <a:lstStyle/>
          <a:p>
            <a:r>
              <a:rPr lang="zh-CN" altLang="en-US"/>
              <a:t> array : [</a:t>
            </a:r>
          </a:p>
          <a:p>
            <a:r>
              <a:rPr lang="zh-CN" altLang="en-US"/>
              <a:t>            {</a:t>
            </a:r>
          </a:p>
          <a:p>
            <a:r>
              <a:rPr lang="zh-CN" altLang="en-US"/>
              <a:t>                city : '北京'</a:t>
            </a:r>
          </a:p>
          <a:p>
            <a:r>
              <a:rPr lang="zh-CN" altLang="en-US"/>
              <a:t>            },</a:t>
            </a:r>
          </a:p>
          <a:p>
            <a:r>
              <a:rPr lang="zh-CN" altLang="en-US"/>
              <a:t>            {</a:t>
            </a:r>
          </a:p>
          <a:p>
            <a:r>
              <a:rPr lang="zh-CN" altLang="en-US"/>
              <a:t>                city : '上海'</a:t>
            </a:r>
          </a:p>
          <a:p>
            <a:r>
              <a:rPr lang="zh-CN" altLang="en-US"/>
              <a:t>            },</a:t>
            </a:r>
          </a:p>
          <a:p>
            <a:r>
              <a:rPr lang="zh-CN" altLang="en-US"/>
              <a:t>            {</a:t>
            </a:r>
          </a:p>
          <a:p>
            <a:r>
              <a:rPr lang="zh-CN" altLang="en-US"/>
              <a:t>                city : '深圳'</a:t>
            </a:r>
          </a:p>
          <a:p>
            <a:r>
              <a:rPr lang="zh-CN" altLang="en-US"/>
              <a:t>            },</a:t>
            </a:r>
          </a:p>
          <a:p>
            <a:r>
              <a:rPr lang="zh-CN" altLang="en-US"/>
              <a:t>        ],</a:t>
            </a:r>
          </a:p>
        </p:txBody>
      </p:sp>
      <p:sp>
        <p:nvSpPr>
          <p:cNvPr id="15" name="矩形 14"/>
          <p:cNvSpPr/>
          <p:nvPr/>
        </p:nvSpPr>
        <p:spPr>
          <a:xfrm>
            <a:off x="625575" y="2731203"/>
            <a:ext cx="8396088" cy="369332"/>
          </a:xfrm>
          <a:prstGeom prst="rect">
            <a:avLst/>
          </a:prstGeom>
        </p:spPr>
        <p:txBody>
          <a:bodyPr wrap="square">
            <a:spAutoFit/>
          </a:bodyPr>
          <a:lstStyle/>
          <a:p>
            <a:r>
              <a:rPr lang="en-US" altLang="zh-CN"/>
              <a:t>2. </a:t>
            </a:r>
            <a:r>
              <a:rPr lang="zh-CN" altLang="en-US"/>
              <a:t>也可以在遍历的元素项中设置 </a:t>
            </a:r>
            <a:r>
              <a:rPr lang="en-US" altLang="zh-CN"/>
              <a:t>index</a:t>
            </a:r>
            <a:r>
              <a:rPr lang="zh-CN" altLang="en-US"/>
              <a:t>，来获取有序编号，从 </a:t>
            </a:r>
            <a:r>
              <a:rPr lang="en-US" altLang="zh-CN"/>
              <a:t>0 </a:t>
            </a:r>
            <a:r>
              <a:rPr lang="zh-CN" altLang="en-US"/>
              <a:t>开始的；</a:t>
            </a:r>
          </a:p>
        </p:txBody>
      </p:sp>
      <p:sp>
        <p:nvSpPr>
          <p:cNvPr id="16" name="矩形 15"/>
          <p:cNvSpPr/>
          <p:nvPr/>
        </p:nvSpPr>
        <p:spPr>
          <a:xfrm>
            <a:off x="584994" y="4010871"/>
            <a:ext cx="7377212" cy="369332"/>
          </a:xfrm>
          <a:prstGeom prst="rect">
            <a:avLst/>
          </a:prstGeom>
        </p:spPr>
        <p:txBody>
          <a:bodyPr wrap="square">
            <a:spAutoFit/>
          </a:bodyPr>
          <a:lstStyle/>
          <a:p>
            <a:r>
              <a:rPr lang="en-US" altLang="zh-CN"/>
              <a:t>3. v-for </a:t>
            </a:r>
            <a:r>
              <a:rPr lang="zh-CN" altLang="en-US"/>
              <a:t>指令也支持对象的遍历，并且支持</a:t>
            </a:r>
            <a:r>
              <a:rPr lang="en-US" altLang="zh-CN"/>
              <a:t>(value, name, key)</a:t>
            </a:r>
            <a:r>
              <a:rPr lang="zh-CN" altLang="en-US"/>
              <a:t>三组值</a:t>
            </a:r>
          </a:p>
        </p:txBody>
      </p:sp>
      <p:sp>
        <p:nvSpPr>
          <p:cNvPr id="17" name="矩形 16"/>
          <p:cNvSpPr/>
          <p:nvPr/>
        </p:nvSpPr>
        <p:spPr>
          <a:xfrm>
            <a:off x="1467479" y="3364907"/>
            <a:ext cx="5612242" cy="369332"/>
          </a:xfrm>
          <a:prstGeom prst="rect">
            <a:avLst/>
          </a:prstGeom>
        </p:spPr>
        <p:txBody>
          <a:bodyPr wrap="none">
            <a:spAutoFit/>
          </a:bodyPr>
          <a:lstStyle/>
          <a:p>
            <a:r>
              <a:rPr lang="zh-CN" altLang="en-US"/>
              <a:t>&lt;li v-for="(item,index) of array"&gt;{{index}}.{{item.city}}&lt;/li&gt;</a:t>
            </a:r>
          </a:p>
        </p:txBody>
      </p:sp>
      <p:sp>
        <p:nvSpPr>
          <p:cNvPr id="18" name="矩形 17"/>
          <p:cNvSpPr/>
          <p:nvPr/>
        </p:nvSpPr>
        <p:spPr>
          <a:xfrm>
            <a:off x="1430160" y="4509442"/>
            <a:ext cx="8472553" cy="369332"/>
          </a:xfrm>
          <a:prstGeom prst="rect">
            <a:avLst/>
          </a:prstGeom>
        </p:spPr>
        <p:txBody>
          <a:bodyPr wrap="square">
            <a:spAutoFit/>
          </a:bodyPr>
          <a:lstStyle/>
          <a:p>
            <a:r>
              <a:rPr lang="zh-CN" altLang="en-US"/>
              <a:t> &lt;li v-for="(value,name,key) in object"&gt;{{key}}.{{name}}.{{value}}&lt;/li&gt;</a:t>
            </a:r>
          </a:p>
        </p:txBody>
      </p:sp>
      <p:sp>
        <p:nvSpPr>
          <p:cNvPr id="19" name="矩形 18"/>
          <p:cNvSpPr/>
          <p:nvPr/>
        </p:nvSpPr>
        <p:spPr>
          <a:xfrm>
            <a:off x="8242201" y="4010871"/>
            <a:ext cx="2943050" cy="1477328"/>
          </a:xfrm>
          <a:prstGeom prst="rect">
            <a:avLst/>
          </a:prstGeom>
        </p:spPr>
        <p:txBody>
          <a:bodyPr wrap="square">
            <a:spAutoFit/>
          </a:bodyPr>
          <a:lstStyle/>
          <a:p>
            <a:r>
              <a:rPr lang="zh-CN" altLang="en-US"/>
              <a:t> object : {</a:t>
            </a:r>
          </a:p>
          <a:p>
            <a:r>
              <a:rPr lang="zh-CN" altLang="en-US"/>
              <a:t>            name : 'Mr.Lee',</a:t>
            </a:r>
          </a:p>
          <a:p>
            <a:r>
              <a:rPr lang="zh-CN" altLang="en-US"/>
              <a:t>            age : 100,</a:t>
            </a:r>
          </a:p>
          <a:p>
            <a:r>
              <a:rPr lang="zh-CN" altLang="en-US"/>
              <a:t>            gender : '男'</a:t>
            </a:r>
          </a:p>
          <a:p>
            <a:r>
              <a:rPr lang="zh-CN" altLang="en-US"/>
              <a:t>        }</a:t>
            </a:r>
          </a:p>
        </p:txBody>
      </p:sp>
      <p:sp>
        <p:nvSpPr>
          <p:cNvPr id="20" name="矩形 19"/>
          <p:cNvSpPr/>
          <p:nvPr/>
        </p:nvSpPr>
        <p:spPr>
          <a:xfrm>
            <a:off x="625575" y="5419778"/>
            <a:ext cx="6534161" cy="369332"/>
          </a:xfrm>
          <a:prstGeom prst="rect">
            <a:avLst/>
          </a:prstGeom>
        </p:spPr>
        <p:txBody>
          <a:bodyPr wrap="none">
            <a:spAutoFit/>
          </a:bodyPr>
          <a:lstStyle/>
          <a:p>
            <a:r>
              <a:rPr lang="en-US" altLang="zh-CN" smtClean="0"/>
              <a:t>4. </a:t>
            </a:r>
            <a:r>
              <a:rPr lang="zh-CN" altLang="en-US" smtClean="0"/>
              <a:t>在循环中，我们可能要过滤掉某些数据，那就需要使用 </a:t>
            </a:r>
            <a:r>
              <a:rPr lang="en-US" altLang="zh-CN" smtClean="0"/>
              <a:t>v-if</a:t>
            </a:r>
            <a:r>
              <a:rPr lang="zh-CN" altLang="en-US" smtClean="0"/>
              <a:t>；</a:t>
            </a:r>
            <a:endParaRPr lang="zh-CN" altLang="en-US"/>
          </a:p>
        </p:txBody>
      </p:sp>
      <p:sp>
        <p:nvSpPr>
          <p:cNvPr id="21" name="矩形 20"/>
          <p:cNvSpPr/>
          <p:nvPr/>
        </p:nvSpPr>
        <p:spPr>
          <a:xfrm>
            <a:off x="1387298" y="6104723"/>
            <a:ext cx="6416565" cy="369332"/>
          </a:xfrm>
          <a:prstGeom prst="rect">
            <a:avLst/>
          </a:prstGeom>
        </p:spPr>
        <p:txBody>
          <a:bodyPr wrap="none">
            <a:spAutoFit/>
          </a:bodyPr>
          <a:lstStyle/>
          <a:p>
            <a:r>
              <a:rPr lang="zh-CN" altLang="en-US"/>
              <a:t> &lt;li v-for="item in array" v-if="item.city != '上海'"&gt;{{item.city}}&lt;/li&gt;</a:t>
            </a:r>
          </a:p>
        </p:txBody>
      </p:sp>
      <p:sp>
        <p:nvSpPr>
          <p:cNvPr id="22" name="矩形 21"/>
          <p:cNvSpPr/>
          <p:nvPr/>
        </p:nvSpPr>
        <p:spPr>
          <a:xfrm>
            <a:off x="625575" y="6605002"/>
            <a:ext cx="7499937" cy="369332"/>
          </a:xfrm>
          <a:prstGeom prst="rect">
            <a:avLst/>
          </a:prstGeom>
        </p:spPr>
        <p:txBody>
          <a:bodyPr wrap="square">
            <a:spAutoFit/>
          </a:bodyPr>
          <a:lstStyle/>
          <a:p>
            <a:r>
              <a:rPr lang="en-US" altLang="zh-CN" smtClean="0"/>
              <a:t>5. </a:t>
            </a:r>
            <a:r>
              <a:rPr lang="zh-CN" altLang="en-US" smtClean="0"/>
              <a:t>将</a:t>
            </a:r>
            <a:r>
              <a:rPr lang="zh-CN" altLang="en-US"/>
              <a:t>属性更改为计算属性，过滤完毕之后再交给视图进行渲染输出；</a:t>
            </a:r>
          </a:p>
        </p:txBody>
      </p:sp>
      <p:sp>
        <p:nvSpPr>
          <p:cNvPr id="43" name="矩形 42"/>
          <p:cNvSpPr/>
          <p:nvPr/>
        </p:nvSpPr>
        <p:spPr>
          <a:xfrm>
            <a:off x="8239869" y="5350216"/>
            <a:ext cx="3162016" cy="1754326"/>
          </a:xfrm>
          <a:prstGeom prst="rect">
            <a:avLst/>
          </a:prstGeom>
        </p:spPr>
        <p:txBody>
          <a:bodyPr wrap="square">
            <a:spAutoFit/>
          </a:bodyPr>
          <a:lstStyle/>
          <a:p>
            <a:r>
              <a:rPr lang="zh-CN" altLang="en-US"/>
              <a:t> computed : {</a:t>
            </a:r>
          </a:p>
          <a:p>
            <a:r>
              <a:rPr lang="zh-CN" altLang="en-US"/>
              <a:t>            arrayCity() {</a:t>
            </a:r>
          </a:p>
          <a:p>
            <a:r>
              <a:rPr lang="zh-CN" altLang="en-US"/>
              <a:t>                this.array.splice(1,1);</a:t>
            </a:r>
          </a:p>
          <a:p>
            <a:r>
              <a:rPr lang="zh-CN" altLang="en-US"/>
              <a:t>                return this.array;</a:t>
            </a:r>
          </a:p>
          <a:p>
            <a:r>
              <a:rPr lang="zh-CN" altLang="en-US"/>
              <a:t>            }</a:t>
            </a:r>
          </a:p>
          <a:p>
            <a:r>
              <a:rPr lang="zh-CN" altLang="en-US"/>
              <a:t>        },</a:t>
            </a:r>
          </a:p>
        </p:txBody>
      </p:sp>
    </p:spTree>
    <p:extLst>
      <p:ext uri="{BB962C8B-B14F-4D97-AF65-F5344CB8AC3E}">
        <p14:creationId xmlns:p14="http://schemas.microsoft.com/office/powerpoint/2010/main" val="1421779652"/>
      </p:ext>
    </p:extLst>
  </p:cSld>
  <p:clrMapOvr>
    <a:masterClrMapping/>
  </p:clrMapOvr>
  <mc:AlternateContent xmlns:mc="http://schemas.openxmlformats.org/markup-compatibility/2006" xmlns:p14="http://schemas.microsoft.com/office/powerpoint/2010/main">
    <mc:Choice Requires="p14">
      <p:transition spd="slow" p14:dur="1600" advTm="0">
        <p14:prism isInverted="1"/>
      </p:transition>
    </mc:Choice>
    <mc:Fallback xmlns="">
      <p:transition spd="slow" advTm="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1813564" y="1512448"/>
            <a:ext cx="4333687" cy="3769365"/>
          </a:xfrm>
          <a:prstGeom prst="rect">
            <a:avLst/>
          </a:prstGeom>
          <a:noFill/>
          <a:effectLst/>
        </p:spPr>
        <p:txBody>
          <a:bodyPr wrap="none" rtlCol="0">
            <a:spAutoFit/>
          </a:bodyPr>
          <a:lstStyle/>
          <a:p>
            <a:r>
              <a:rPr lang="en-US" altLang="zh-CN" sz="7198" b="1">
                <a:solidFill>
                  <a:schemeClr val="accent2"/>
                </a:solidFill>
                <a:latin typeface="Arial" panose="020B0604020202020204" pitchFamily="34" charset="0"/>
                <a:ea typeface="微软雅黑" panose="020B0503020204020204" pitchFamily="34" charset="-122"/>
                <a:sym typeface="Arial" panose="020B0604020202020204" pitchFamily="34" charset="0"/>
              </a:rPr>
              <a:t>PART</a:t>
            </a:r>
            <a:r>
              <a:rPr lang="en-US" altLang="zh-CN" sz="23894" b="1">
                <a:solidFill>
                  <a:schemeClr val="accent2"/>
                </a:solidFill>
                <a:latin typeface="Arial" panose="020B0604020202020204" pitchFamily="34" charset="0"/>
                <a:ea typeface="微软雅黑" panose="020B0503020204020204" pitchFamily="34" charset="-122"/>
                <a:sym typeface="Arial" panose="020B0604020202020204" pitchFamily="34" charset="0"/>
              </a:rPr>
              <a:t>2</a:t>
            </a:r>
            <a:endParaRPr lang="zh-CN" altLang="en-US" sz="23894" b="1">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38"/>
          <p:cNvSpPr txBox="1"/>
          <p:nvPr/>
        </p:nvSpPr>
        <p:spPr>
          <a:xfrm>
            <a:off x="6009978" y="2752537"/>
            <a:ext cx="4955403" cy="1015663"/>
          </a:xfrm>
          <a:prstGeom prst="rect">
            <a:avLst/>
          </a:prstGeom>
          <a:noFill/>
        </p:spPr>
        <p:txBody>
          <a:bodyPr wrap="square" rtlCol="0">
            <a:spAutoFit/>
          </a:bodyPr>
          <a:lstStyle/>
          <a:p>
            <a:r>
              <a:rPr lang="zh-CN" altLang="en-US" sz="6000" b="1">
                <a:solidFill>
                  <a:schemeClr val="accent2"/>
                </a:solidFill>
                <a:latin typeface="Arial" panose="020B0604020202020204" pitchFamily="34" charset="0"/>
                <a:ea typeface="微软雅黑" panose="020B0503020204020204" pitchFamily="34" charset="-122"/>
                <a:sym typeface="Arial" panose="020B0604020202020204" pitchFamily="34" charset="0"/>
              </a:rPr>
              <a:t>工作完成情况</a:t>
            </a:r>
          </a:p>
        </p:txBody>
      </p:sp>
      <p:sp>
        <p:nvSpPr>
          <p:cNvPr id="40" name="TextBox 39"/>
          <p:cNvSpPr txBox="1"/>
          <p:nvPr/>
        </p:nvSpPr>
        <p:spPr>
          <a:xfrm>
            <a:off x="6029282" y="3872331"/>
            <a:ext cx="1597232" cy="369332"/>
          </a:xfrm>
          <a:prstGeom prst="rect">
            <a:avLst/>
          </a:prstGeom>
          <a:noFill/>
        </p:spPr>
        <p:txBody>
          <a:bodyPr wrap="none" rtlCol="0">
            <a:spAutoFit/>
          </a:bodyPr>
          <a:lstStyle/>
          <a:p>
            <a:pPr marL="484768" indent="-484768">
              <a:buFont typeface="Wingdings" pitchFamily="2" charset="2"/>
              <a:buChar char="Ø"/>
            </a:pPr>
            <a:r>
              <a:rPr lang="zh-CN" altLang="en-US">
                <a:solidFill>
                  <a:schemeClr val="accent2"/>
                </a:solidFill>
                <a:latin typeface="Arial" panose="020B0604020202020204" pitchFamily="34" charset="0"/>
                <a:ea typeface="微软雅黑" panose="020B0503020204020204" pitchFamily="34" charset="-122"/>
                <a:sym typeface="Arial" panose="020B0604020202020204" pitchFamily="34" charset="0"/>
              </a:rPr>
              <a:t>工作概述</a:t>
            </a:r>
          </a:p>
        </p:txBody>
      </p:sp>
      <p:sp>
        <p:nvSpPr>
          <p:cNvPr id="41" name="TextBox 40"/>
          <p:cNvSpPr txBox="1"/>
          <p:nvPr/>
        </p:nvSpPr>
        <p:spPr>
          <a:xfrm>
            <a:off x="8700594" y="3872331"/>
            <a:ext cx="2058897" cy="369332"/>
          </a:xfrm>
          <a:prstGeom prst="rect">
            <a:avLst/>
          </a:prstGeom>
          <a:noFill/>
        </p:spPr>
        <p:txBody>
          <a:bodyPr wrap="none" rtlCol="0">
            <a:spAutoFit/>
          </a:bodyPr>
          <a:lstStyle/>
          <a:p>
            <a:pPr marL="484768" indent="-484768">
              <a:buFont typeface="Wingdings" pitchFamily="2" charset="2"/>
              <a:buChar char="Ø"/>
            </a:pPr>
            <a:r>
              <a:rPr lang="zh-CN" altLang="en-US">
                <a:solidFill>
                  <a:schemeClr val="accent2"/>
                </a:solidFill>
                <a:latin typeface="Arial" panose="020B0604020202020204" pitchFamily="34" charset="0"/>
                <a:ea typeface="微软雅黑" panose="020B0503020204020204" pitchFamily="34" charset="-122"/>
                <a:sym typeface="Arial" panose="020B0604020202020204" pitchFamily="34" charset="0"/>
              </a:rPr>
              <a:t>具体工作明细</a:t>
            </a:r>
          </a:p>
        </p:txBody>
      </p:sp>
      <p:sp>
        <p:nvSpPr>
          <p:cNvPr id="12" name="TextBox 11"/>
          <p:cNvSpPr txBox="1"/>
          <p:nvPr/>
        </p:nvSpPr>
        <p:spPr>
          <a:xfrm>
            <a:off x="6029278" y="4259538"/>
            <a:ext cx="2058897" cy="369332"/>
          </a:xfrm>
          <a:prstGeom prst="rect">
            <a:avLst/>
          </a:prstGeom>
          <a:noFill/>
        </p:spPr>
        <p:txBody>
          <a:bodyPr wrap="none" rtlCol="0">
            <a:spAutoFit/>
          </a:bodyPr>
          <a:lstStyle/>
          <a:p>
            <a:pPr marL="484768" indent="-484768">
              <a:buFont typeface="Wingdings" pitchFamily="2" charset="2"/>
              <a:buChar char="Ø"/>
            </a:pPr>
            <a:r>
              <a:rPr lang="zh-CN" altLang="en-US">
                <a:solidFill>
                  <a:schemeClr val="accent2"/>
                </a:solidFill>
                <a:latin typeface="Arial" panose="020B0604020202020204" pitchFamily="34" charset="0"/>
                <a:ea typeface="微软雅黑" panose="020B0503020204020204" pitchFamily="34" charset="-122"/>
                <a:sym typeface="Arial" panose="020B0604020202020204" pitchFamily="34" charset="0"/>
              </a:rPr>
              <a:t>重点工作回顾</a:t>
            </a:r>
          </a:p>
        </p:txBody>
      </p:sp>
      <p:sp>
        <p:nvSpPr>
          <p:cNvPr id="13" name="TextBox 12"/>
          <p:cNvSpPr txBox="1"/>
          <p:nvPr/>
        </p:nvSpPr>
        <p:spPr>
          <a:xfrm>
            <a:off x="8700594" y="4259538"/>
            <a:ext cx="2058897" cy="369332"/>
          </a:xfrm>
          <a:prstGeom prst="rect">
            <a:avLst/>
          </a:prstGeom>
          <a:noFill/>
        </p:spPr>
        <p:txBody>
          <a:bodyPr wrap="none" rtlCol="0">
            <a:spAutoFit/>
          </a:bodyPr>
          <a:lstStyle/>
          <a:p>
            <a:pPr marL="484768" indent="-484768">
              <a:buFont typeface="Wingdings" pitchFamily="2" charset="2"/>
              <a:buChar char="Ø"/>
            </a:pPr>
            <a:r>
              <a:rPr lang="zh-CN" altLang="en-US">
                <a:solidFill>
                  <a:schemeClr val="accent2"/>
                </a:solidFill>
                <a:latin typeface="Arial" panose="020B0604020202020204" pitchFamily="34" charset="0"/>
                <a:ea typeface="微软雅黑" panose="020B0503020204020204" pitchFamily="34" charset="-122"/>
                <a:sym typeface="Arial" panose="020B0604020202020204" pitchFamily="34" charset="0"/>
              </a:rPr>
              <a:t>五项工作概述</a:t>
            </a:r>
          </a:p>
        </p:txBody>
      </p:sp>
    </p:spTree>
    <p:extLst>
      <p:ext uri="{BB962C8B-B14F-4D97-AF65-F5344CB8AC3E}">
        <p14:creationId xmlns:p14="http://schemas.microsoft.com/office/powerpoint/2010/main" val="2664793279"/>
      </p:ext>
    </p:extLst>
  </p:cSld>
  <p:clrMapOvr>
    <a:masterClrMapping/>
  </p:clrMapOvr>
  <p:transition spd="slow" advTm="0">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12" presetClass="entr" presetSubtype="4" fill="hold" grpId="0" nodeType="afterEffect">
                                  <p:stCondLst>
                                    <p:cond delay="0"/>
                                  </p:stCondLst>
                                  <p:iterate type="lt">
                                    <p:tmPct val="10000"/>
                                  </p:iterate>
                                  <p:childTnLst>
                                    <p:set>
                                      <p:cBhvr>
                                        <p:cTn id="12" dur="1" fill="hold">
                                          <p:stCondLst>
                                            <p:cond delay="0"/>
                                          </p:stCondLst>
                                        </p:cTn>
                                        <p:tgtEl>
                                          <p:spTgt spid="39"/>
                                        </p:tgtEl>
                                        <p:attrNameLst>
                                          <p:attrName>style.visibility</p:attrName>
                                        </p:attrNameLst>
                                      </p:cBhvr>
                                      <p:to>
                                        <p:strVal val="visible"/>
                                      </p:to>
                                    </p:set>
                                    <p:anim calcmode="lin" valueType="num">
                                      <p:cBhvr additive="base">
                                        <p:cTn id="13" dur="500"/>
                                        <p:tgtEl>
                                          <p:spTgt spid="39"/>
                                        </p:tgtEl>
                                        <p:attrNameLst>
                                          <p:attrName>ppt_y</p:attrName>
                                        </p:attrNameLst>
                                      </p:cBhvr>
                                      <p:tavLst>
                                        <p:tav tm="0">
                                          <p:val>
                                            <p:strVal val="#ppt_y+#ppt_h*1.125000"/>
                                          </p:val>
                                        </p:tav>
                                        <p:tav tm="100000">
                                          <p:val>
                                            <p:strVal val="#ppt_y"/>
                                          </p:val>
                                        </p:tav>
                                      </p:tavLst>
                                    </p:anim>
                                    <p:animEffect transition="in" filter="wipe(up)">
                                      <p:cBhvr>
                                        <p:cTn id="14" dur="500"/>
                                        <p:tgtEl>
                                          <p:spTgt spid="39"/>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9" grpId="0"/>
      <p:bldP spid="40" grpId="0"/>
      <p:bldP spid="41" grpId="0"/>
      <p:bldP spid="12" grpId="0"/>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272"/>
</p:tagLst>
</file>

<file path=ppt/tags/tag2.xml><?xml version="1.0" encoding="utf-8"?>
<p:tagLst xmlns:a="http://schemas.openxmlformats.org/drawingml/2006/main" xmlns:r="http://schemas.openxmlformats.org/officeDocument/2006/relationships" xmlns:p="http://schemas.openxmlformats.org/presentationml/2006/main">
  <p:tag name="ISLIDE.ICON" val="#401838;"/>
</p:tagLst>
</file>

<file path=ppt/theme/theme1.xml><?xml version="1.0" encoding="utf-8"?>
<a:theme xmlns:a="http://schemas.openxmlformats.org/drawingml/2006/main" name="自定义设计方案">
  <a:themeElements>
    <a:clrScheme name="自定义 85">
      <a:dk1>
        <a:sysClr val="windowText" lastClr="000000"/>
      </a:dk1>
      <a:lt1>
        <a:sysClr val="window" lastClr="FFFFFF"/>
      </a:lt1>
      <a:dk2>
        <a:srgbClr val="44546A"/>
      </a:dk2>
      <a:lt2>
        <a:srgbClr val="E7E6E6"/>
      </a:lt2>
      <a:accent1>
        <a:srgbClr val="4BC1DD"/>
      </a:accent1>
      <a:accent2>
        <a:srgbClr val="435F8E"/>
      </a:accent2>
      <a:accent3>
        <a:srgbClr val="4BC1DD"/>
      </a:accent3>
      <a:accent4>
        <a:srgbClr val="435F8E"/>
      </a:accent4>
      <a:accent5>
        <a:srgbClr val="4BC1DD"/>
      </a:accent5>
      <a:accent6>
        <a:srgbClr val="435F8E"/>
      </a:accent6>
      <a:hlink>
        <a:srgbClr val="4BC1DD"/>
      </a:hlink>
      <a:folHlink>
        <a:srgbClr val="435F8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2320</Words>
  <Application>Microsoft Office PowerPoint</Application>
  <PresentationFormat>自定义</PresentationFormat>
  <Paragraphs>274</Paragraphs>
  <Slides>25</Slides>
  <Notes>25</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25</vt:i4>
      </vt:variant>
    </vt:vector>
  </HeadingPairs>
  <TitlesOfParts>
    <vt:vector size="39" baseType="lpstr">
      <vt:lpstr>Bebas Neue</vt:lpstr>
      <vt:lpstr>Meiryo</vt:lpstr>
      <vt:lpstr>MS PGothic</vt:lpstr>
      <vt:lpstr>宋体</vt:lpstr>
      <vt:lpstr>微软雅黑</vt:lpstr>
      <vt:lpstr>Arial</vt:lpstr>
      <vt:lpstr>Calibri</vt:lpstr>
      <vt:lpstr>Calibri Light</vt:lpstr>
      <vt:lpstr>Consolas</vt:lpstr>
      <vt:lpstr>Open Sans</vt:lpstr>
      <vt:lpstr>Raleway</vt:lpstr>
      <vt:lpstr>Wingdings</vt:lpstr>
      <vt:lpstr>自定义设计方案</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http:/www.ypppt.com</cp:keywords>
  <dc:description>http://www.ypppt.com/</dc:description>
  <cp:lastModifiedBy/>
  <cp:revision>1</cp:revision>
  <dcterms:created xsi:type="dcterms:W3CDTF">2017-03-14T11:17:13Z</dcterms:created>
  <dcterms:modified xsi:type="dcterms:W3CDTF">2020-10-09T12:53:07Z</dcterms:modified>
</cp:coreProperties>
</file>