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6CC0B-9BE5-4DBA-9A14-26ED1956248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79FBA-7A13-4656-9932-D8D0C5655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966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79FBA-7A13-4656-9932-D8D0C5655C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281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79FBA-7A13-4656-9932-D8D0C5655C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6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26F7D-DEC7-44C1-AA32-8D01C0E05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131917-4FC8-498C-B485-DD3ED6E58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C76DD-CFAF-4F79-B68B-04ABFFDA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52F7-45D1-428B-9741-D18A9950D663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4EA77-882C-4E40-9733-C8B5201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F61E8-7A60-40B3-80AE-8164167C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D24E-E36A-4D72-B017-F640C2AA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B93F7-F9EF-4487-8597-C446A2A5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DA2C51-4763-4DB2-849D-04753BDEC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9CAED-9E6A-4BBD-BF13-ABC7E37F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52F7-45D1-428B-9741-D18A9950D663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4FD56-7F48-42E6-A90A-12F230B2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ED4B9-0F79-43A6-B278-8A3C86D0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D24E-E36A-4D72-B017-F640C2AA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7E6C1D-6060-4B52-B91F-35FB55EDC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268586-3287-4D61-998E-D4A53AF95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DA072-6E19-40C9-AB96-FCDEAA43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52F7-45D1-428B-9741-D18A9950D663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DADC8-7389-4BD2-899E-94105E21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4823B-9CB6-401E-A636-7E5A9CC0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D24E-E36A-4D72-B017-F640C2AA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D458-ED52-4183-B15B-5120F66D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0ED01-9F5B-4463-A398-550E70FB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12CA7-B390-404D-B8CC-89F2CFB9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52F7-45D1-428B-9741-D18A9950D663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85293-79E4-49B9-9129-27739537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63E81-ED86-4392-AAA9-73395924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D24E-E36A-4D72-B017-F640C2AA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2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3E6F0-4427-44FE-AB00-EAA3DC8A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7E3D1-A3D6-4558-8919-75B1A7328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6CC55-63D0-400D-AB95-30F1D630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52F7-45D1-428B-9741-D18A9950D663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A88A1-4B46-4887-8430-A655CAE1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4A208-1BCD-4CC4-BD0D-A7F8EDB0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D24E-E36A-4D72-B017-F640C2AA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11FEF-8C9D-4875-B6B8-A6DB891A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A4949-3282-40D7-A6A6-3B5B6536B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3FD7F9-232D-4455-970A-8DB18C81D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D872BE-AA72-4BBC-882A-3250F799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52F7-45D1-428B-9741-D18A9950D663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23F3F4-AF29-4D99-92CC-D3AA8378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041E88-5E5A-47B9-A43E-32A4313C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D24E-E36A-4D72-B017-F640C2AA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37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EA744-17E0-49B1-846A-2D84CC60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739B50-DC63-427E-8708-D0F0A0195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1199B5-C0C4-421C-8AD9-4F47A7F17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559B50-A438-411F-9534-CFA662024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708169-07EC-422B-BCF0-2E2EA9647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926507-F02F-45F7-88F0-CCE4B1A80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52F7-45D1-428B-9741-D18A9950D663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1DBDB9-D966-4035-BC44-EF2D76E4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D12A1A-1383-4A0E-9DDD-B5A2B927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D24E-E36A-4D72-B017-F640C2AA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17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66D31-D23E-45DE-80C0-24F23FB4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058006-E26F-40B2-9054-3930FF76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52F7-45D1-428B-9741-D18A9950D663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81D982-E535-4035-BC50-4E70C45D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69E2C2-454D-4A67-B658-2BEEB7B0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D24E-E36A-4D72-B017-F640C2AA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3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AF3FB8-8DB6-4CD3-92F7-446A4CC3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52F7-45D1-428B-9741-D18A9950D663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36A84D-5661-4066-AE52-74D5B916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712116-8CB7-429B-AAC3-7168BCC1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D24E-E36A-4D72-B017-F640C2AA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5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819DD-BE84-4746-AFF8-A69CDE22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E9881-CC1F-4498-BD06-FD598E6A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3C65A2-490C-45D5-AAE6-8625E5DA4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82C1F-95AB-41B7-AE1E-11588254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52F7-45D1-428B-9741-D18A9950D663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E4B17-7AD7-44EB-8535-C07740E4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303536-8092-4EB8-BFD7-714B0C9F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D24E-E36A-4D72-B017-F640C2AA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33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2B87B-5097-4771-ABB4-04E77320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B4154B-AED5-430D-93DC-534B81C8D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7461AD-F690-4941-B42D-D2F16BCB8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142471-1672-4D48-85CC-D731A58B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52F7-45D1-428B-9741-D18A9950D663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66F49B-D41D-485C-BF87-64F1B2EB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D53AA4-076F-4B02-A0BA-0CDC6B8D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D24E-E36A-4D72-B017-F640C2AA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75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5DB488-AA2C-441F-8380-53861311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658DF-A33E-4127-81B4-A719B3703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C57A4-098D-41E8-BD3D-E19CF5259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352F7-45D1-428B-9741-D18A9950D663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CF13E-97A3-416C-8949-A744D17C8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DF7CC5-4EEF-4308-9CBF-E504420AD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8D24E-E36A-4D72-B017-F640C2AA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71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8F2913-DAF2-44F3-8717-754C729B98AB}"/>
              </a:ext>
            </a:extLst>
          </p:cNvPr>
          <p:cNvSpPr/>
          <p:nvPr/>
        </p:nvSpPr>
        <p:spPr>
          <a:xfrm>
            <a:off x="3073138" y="1027522"/>
            <a:ext cx="2724347" cy="467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353AD8-D384-4DAE-80ED-7CE90835BC79}"/>
              </a:ext>
            </a:extLst>
          </p:cNvPr>
          <p:cNvSpPr/>
          <p:nvPr/>
        </p:nvSpPr>
        <p:spPr>
          <a:xfrm>
            <a:off x="3231036" y="5043342"/>
            <a:ext cx="2408549" cy="5750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C40CD6-2DFD-47E8-8D7B-202E4C04AC0C}"/>
              </a:ext>
            </a:extLst>
          </p:cNvPr>
          <p:cNvSpPr/>
          <p:nvPr/>
        </p:nvSpPr>
        <p:spPr>
          <a:xfrm>
            <a:off x="3231036" y="4383468"/>
            <a:ext cx="2408549" cy="5750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F4DC4C-4746-4ADA-8C86-210368788ED1}"/>
              </a:ext>
            </a:extLst>
          </p:cNvPr>
          <p:cNvSpPr/>
          <p:nvPr/>
        </p:nvSpPr>
        <p:spPr>
          <a:xfrm>
            <a:off x="3231036" y="3714170"/>
            <a:ext cx="2408549" cy="5750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7AE55A-4AD8-4E80-86E3-8B785CA239EC}"/>
              </a:ext>
            </a:extLst>
          </p:cNvPr>
          <p:cNvSpPr txBox="1"/>
          <p:nvPr/>
        </p:nvSpPr>
        <p:spPr>
          <a:xfrm>
            <a:off x="518473" y="765912"/>
            <a:ext cx="219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入栈，</a:t>
            </a:r>
            <a:r>
              <a:rPr lang="en-US" altLang="zh-CN" sz="2800"/>
              <a:t>push</a:t>
            </a:r>
            <a:endParaRPr lang="zh-CN" altLang="en-US" sz="28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896B35-F484-4B48-A5B8-E7B7CB70B39A}"/>
              </a:ext>
            </a:extLst>
          </p:cNvPr>
          <p:cNvSpPr txBox="1"/>
          <p:nvPr/>
        </p:nvSpPr>
        <p:spPr>
          <a:xfrm>
            <a:off x="6096000" y="765912"/>
            <a:ext cx="219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出栈，</a:t>
            </a:r>
            <a:r>
              <a:rPr lang="en-US" altLang="zh-CN" sz="2800"/>
              <a:t>pop</a:t>
            </a:r>
            <a:endParaRPr lang="zh-CN" altLang="en-US" sz="28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4D6564-B10D-4FDE-BBC5-123CED6E503B}"/>
              </a:ext>
            </a:extLst>
          </p:cNvPr>
          <p:cNvSpPr/>
          <p:nvPr/>
        </p:nvSpPr>
        <p:spPr>
          <a:xfrm>
            <a:off x="3231036" y="3044872"/>
            <a:ext cx="2408549" cy="5750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DBDA7D-24A6-4D26-8A0F-B32561ACC382}"/>
              </a:ext>
            </a:extLst>
          </p:cNvPr>
          <p:cNvSpPr txBox="1"/>
          <p:nvPr/>
        </p:nvSpPr>
        <p:spPr>
          <a:xfrm>
            <a:off x="5955384" y="3044872"/>
            <a:ext cx="1001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栈顶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7DB8E2-49C9-4DC3-827D-E7530622903B}"/>
              </a:ext>
            </a:extLst>
          </p:cNvPr>
          <p:cNvSpPr txBox="1"/>
          <p:nvPr/>
        </p:nvSpPr>
        <p:spPr>
          <a:xfrm>
            <a:off x="5955384" y="5095157"/>
            <a:ext cx="1001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栈底</a:t>
            </a:r>
          </a:p>
        </p:txBody>
      </p:sp>
    </p:spTree>
    <p:extLst>
      <p:ext uri="{BB962C8B-B14F-4D97-AF65-F5344CB8AC3E}">
        <p14:creationId xmlns:p14="http://schemas.microsoft.com/office/powerpoint/2010/main" val="58478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8F2913-DAF2-44F3-8717-754C729B98AB}"/>
              </a:ext>
            </a:extLst>
          </p:cNvPr>
          <p:cNvSpPr/>
          <p:nvPr/>
        </p:nvSpPr>
        <p:spPr>
          <a:xfrm>
            <a:off x="1150070" y="424207"/>
            <a:ext cx="2724347" cy="467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46E9AD-5F23-413E-93BB-A0FDB11334E2}"/>
              </a:ext>
            </a:extLst>
          </p:cNvPr>
          <p:cNvSpPr txBox="1"/>
          <p:nvPr/>
        </p:nvSpPr>
        <p:spPr>
          <a:xfrm>
            <a:off x="1150070" y="5194164"/>
            <a:ext cx="272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call stack</a:t>
            </a:r>
            <a:endParaRPr lang="zh-CN" altLang="en-US" sz="28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4C861C-0109-4482-9B6A-61CDD7895FD0}"/>
              </a:ext>
            </a:extLst>
          </p:cNvPr>
          <p:cNvSpPr/>
          <p:nvPr/>
        </p:nvSpPr>
        <p:spPr>
          <a:xfrm>
            <a:off x="1307968" y="3846136"/>
            <a:ext cx="2408549" cy="11123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全局</a:t>
            </a:r>
            <a:endParaRPr lang="en-US" altLang="zh-CN"/>
          </a:p>
          <a:p>
            <a:pPr algn="ctr"/>
            <a:r>
              <a:rPr lang="en-US" altLang="zh-CN"/>
              <a:t>this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59D1582-05FB-4539-B748-92078710186A}"/>
              </a:ext>
            </a:extLst>
          </p:cNvPr>
          <p:cNvCxnSpPr>
            <a:cxnSpLocks/>
          </p:cNvCxnSpPr>
          <p:nvPr/>
        </p:nvCxnSpPr>
        <p:spPr>
          <a:xfrm flipV="1">
            <a:off x="2799761" y="4279771"/>
            <a:ext cx="6146276" cy="272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E061FA5-4139-46EF-BCEC-7FA01527AAA4}"/>
              </a:ext>
            </a:extLst>
          </p:cNvPr>
          <p:cNvSpPr/>
          <p:nvPr/>
        </p:nvSpPr>
        <p:spPr>
          <a:xfrm>
            <a:off x="8967247" y="3757789"/>
            <a:ext cx="2408549" cy="7941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window</a:t>
            </a:r>
            <a:r>
              <a:rPr lang="zh-CN" altLang="en-US" sz="2400"/>
              <a:t>对象</a:t>
            </a:r>
            <a:endParaRPr lang="en-US" altLang="zh-CN" sz="24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90C82B4-8D2F-4FD7-8A79-9F9AE9F47FA4}"/>
              </a:ext>
            </a:extLst>
          </p:cNvPr>
          <p:cNvSpPr/>
          <p:nvPr/>
        </p:nvSpPr>
        <p:spPr>
          <a:xfrm>
            <a:off x="8946037" y="1772283"/>
            <a:ext cx="2408549" cy="11123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新对象</a:t>
            </a:r>
            <a:endParaRPr lang="en-US" altLang="zh-CN"/>
          </a:p>
          <a:p>
            <a:pPr algn="ctr"/>
            <a:r>
              <a:rPr lang="en-US" altLang="zh-CN"/>
              <a:t>abc: 123</a:t>
            </a:r>
          </a:p>
        </p:txBody>
      </p:sp>
    </p:spTree>
    <p:extLst>
      <p:ext uri="{BB962C8B-B14F-4D97-AF65-F5344CB8AC3E}">
        <p14:creationId xmlns:p14="http://schemas.microsoft.com/office/powerpoint/2010/main" val="151133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8F2913-DAF2-44F3-8717-754C729B98AB}"/>
              </a:ext>
            </a:extLst>
          </p:cNvPr>
          <p:cNvSpPr/>
          <p:nvPr/>
        </p:nvSpPr>
        <p:spPr>
          <a:xfrm>
            <a:off x="1150070" y="424207"/>
            <a:ext cx="2724347" cy="467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46E9AD-5F23-413E-93BB-A0FDB11334E2}"/>
              </a:ext>
            </a:extLst>
          </p:cNvPr>
          <p:cNvSpPr txBox="1"/>
          <p:nvPr/>
        </p:nvSpPr>
        <p:spPr>
          <a:xfrm>
            <a:off x="1150070" y="5194164"/>
            <a:ext cx="272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call stack</a:t>
            </a:r>
            <a:endParaRPr lang="zh-CN" altLang="en-US" sz="28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4C861C-0109-4482-9B6A-61CDD7895FD0}"/>
              </a:ext>
            </a:extLst>
          </p:cNvPr>
          <p:cNvSpPr/>
          <p:nvPr/>
        </p:nvSpPr>
        <p:spPr>
          <a:xfrm>
            <a:off x="1307968" y="3846136"/>
            <a:ext cx="2408549" cy="11123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全局</a:t>
            </a:r>
            <a:endParaRPr lang="en-US" altLang="zh-CN"/>
          </a:p>
          <a:p>
            <a:pPr algn="ctr"/>
            <a:r>
              <a:rPr lang="en-US" altLang="zh-CN"/>
              <a:t>GO</a:t>
            </a:r>
          </a:p>
          <a:p>
            <a:pPr algn="ctr"/>
            <a:r>
              <a:rPr lang="en-US" altLang="zh-CN"/>
              <a:t>this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9E1A8A0-96B5-4535-95BE-8157DFF5D282}"/>
              </a:ext>
            </a:extLst>
          </p:cNvPr>
          <p:cNvCxnSpPr>
            <a:cxnSpLocks/>
          </p:cNvCxnSpPr>
          <p:nvPr/>
        </p:nvCxnSpPr>
        <p:spPr>
          <a:xfrm flipV="1">
            <a:off x="2705493" y="4365358"/>
            <a:ext cx="4326902" cy="746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19E059D-97C1-4347-99DF-54FAAF8713E0}"/>
              </a:ext>
            </a:extLst>
          </p:cNvPr>
          <p:cNvSpPr/>
          <p:nvPr/>
        </p:nvSpPr>
        <p:spPr>
          <a:xfrm>
            <a:off x="7209149" y="3136034"/>
            <a:ext cx="1699182" cy="2319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window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g1 :123</a:t>
            </a:r>
          </a:p>
          <a:p>
            <a:pPr algn="ctr"/>
            <a:r>
              <a:rPr lang="en-US" altLang="zh-CN"/>
              <a:t>g2 :456</a:t>
            </a:r>
          </a:p>
          <a:p>
            <a:pPr algn="ctr"/>
            <a:r>
              <a:rPr lang="en-US" altLang="zh-CN"/>
              <a:t>g3 :fn</a:t>
            </a:r>
          </a:p>
          <a:p>
            <a:pPr algn="ctr"/>
            <a:r>
              <a:rPr lang="en-US" altLang="zh-CN"/>
              <a:t>A: fn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354E36C-4D9E-4202-BF75-1497138A9182}"/>
              </a:ext>
            </a:extLst>
          </p:cNvPr>
          <p:cNvCxnSpPr>
            <a:cxnSpLocks/>
          </p:cNvCxnSpPr>
          <p:nvPr/>
        </p:nvCxnSpPr>
        <p:spPr>
          <a:xfrm flipV="1">
            <a:off x="2705493" y="4624597"/>
            <a:ext cx="4308049" cy="74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238A0923-0339-4062-986D-6A7C1D452BB6}"/>
              </a:ext>
            </a:extLst>
          </p:cNvPr>
          <p:cNvSpPr/>
          <p:nvPr/>
        </p:nvSpPr>
        <p:spPr>
          <a:xfrm>
            <a:off x="1307968" y="2437200"/>
            <a:ext cx="2408549" cy="11123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函数</a:t>
            </a:r>
            <a:r>
              <a:rPr lang="en-US" altLang="zh-CN"/>
              <a:t>A</a:t>
            </a:r>
          </a:p>
          <a:p>
            <a:pPr algn="ctr"/>
            <a:r>
              <a:rPr lang="en-US" altLang="zh-CN"/>
              <a:t>AO</a:t>
            </a:r>
          </a:p>
          <a:p>
            <a:pPr algn="ctr"/>
            <a:r>
              <a:rPr lang="en-US" altLang="zh-CN"/>
              <a:t>this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3C44184-D22A-4989-B3BD-1F6990DDE6BA}"/>
              </a:ext>
            </a:extLst>
          </p:cNvPr>
          <p:cNvCxnSpPr>
            <a:cxnSpLocks/>
          </p:cNvCxnSpPr>
          <p:nvPr/>
        </p:nvCxnSpPr>
        <p:spPr>
          <a:xfrm>
            <a:off x="2705493" y="3351234"/>
            <a:ext cx="4308049" cy="408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ED17A2D-6CDF-40B2-BDE5-2C6432CBF577}"/>
              </a:ext>
            </a:extLst>
          </p:cNvPr>
          <p:cNvCxnSpPr>
            <a:cxnSpLocks/>
          </p:cNvCxnSpPr>
          <p:nvPr/>
        </p:nvCxnSpPr>
        <p:spPr>
          <a:xfrm flipV="1">
            <a:off x="2705493" y="1226480"/>
            <a:ext cx="4854804" cy="1810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12E5BEC-DDE5-42BF-964C-71C590A7B09C}"/>
              </a:ext>
            </a:extLst>
          </p:cNvPr>
          <p:cNvSpPr/>
          <p:nvPr/>
        </p:nvSpPr>
        <p:spPr>
          <a:xfrm>
            <a:off x="7704056" y="670297"/>
            <a:ext cx="2408549" cy="11123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a:1</a:t>
            </a:r>
          </a:p>
          <a:p>
            <a:pPr algn="ctr"/>
            <a:r>
              <a:rPr lang="en-US" altLang="zh-CN" sz="2400"/>
              <a:t>b:fn</a:t>
            </a:r>
          </a:p>
        </p:txBody>
      </p:sp>
    </p:spTree>
    <p:extLst>
      <p:ext uri="{BB962C8B-B14F-4D97-AF65-F5344CB8AC3E}">
        <p14:creationId xmlns:p14="http://schemas.microsoft.com/office/powerpoint/2010/main" val="57551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8F2913-DAF2-44F3-8717-754C729B98AB}"/>
              </a:ext>
            </a:extLst>
          </p:cNvPr>
          <p:cNvSpPr/>
          <p:nvPr/>
        </p:nvSpPr>
        <p:spPr>
          <a:xfrm>
            <a:off x="1150070" y="424207"/>
            <a:ext cx="2724347" cy="467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46E9AD-5F23-413E-93BB-A0FDB11334E2}"/>
              </a:ext>
            </a:extLst>
          </p:cNvPr>
          <p:cNvSpPr txBox="1"/>
          <p:nvPr/>
        </p:nvSpPr>
        <p:spPr>
          <a:xfrm>
            <a:off x="1150070" y="5194164"/>
            <a:ext cx="272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call stack</a:t>
            </a:r>
            <a:endParaRPr lang="zh-CN" altLang="en-US" sz="28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4C861C-0109-4482-9B6A-61CDD7895FD0}"/>
              </a:ext>
            </a:extLst>
          </p:cNvPr>
          <p:cNvSpPr/>
          <p:nvPr/>
        </p:nvSpPr>
        <p:spPr>
          <a:xfrm>
            <a:off x="1307968" y="4345757"/>
            <a:ext cx="2408549" cy="6127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全局</a:t>
            </a:r>
            <a:endParaRPr lang="en-US" altLang="zh-CN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303E5F6-E9A1-4EFC-9A51-CAE9C513139F}"/>
              </a:ext>
            </a:extLst>
          </p:cNvPr>
          <p:cNvSpPr/>
          <p:nvPr/>
        </p:nvSpPr>
        <p:spPr>
          <a:xfrm>
            <a:off x="1307968" y="3525625"/>
            <a:ext cx="2408549" cy="6127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D36922-407A-473C-BDEA-E7F8CB6535F3}"/>
              </a:ext>
            </a:extLst>
          </p:cNvPr>
          <p:cNvSpPr/>
          <p:nvPr/>
        </p:nvSpPr>
        <p:spPr>
          <a:xfrm>
            <a:off x="1307968" y="2705493"/>
            <a:ext cx="2408549" cy="6127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064CF19-2565-4663-A0E8-9A8E13F23CFB}"/>
              </a:ext>
            </a:extLst>
          </p:cNvPr>
          <p:cNvCxnSpPr>
            <a:cxnSpLocks/>
          </p:cNvCxnSpPr>
          <p:nvPr/>
        </p:nvCxnSpPr>
        <p:spPr>
          <a:xfrm flipV="1">
            <a:off x="2771480" y="3539764"/>
            <a:ext cx="2997724" cy="329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9707C60-D433-4426-B3D7-F9B7F818A95C}"/>
              </a:ext>
            </a:extLst>
          </p:cNvPr>
          <p:cNvSpPr/>
          <p:nvPr/>
        </p:nvSpPr>
        <p:spPr>
          <a:xfrm>
            <a:off x="5909036" y="3318237"/>
            <a:ext cx="2408549" cy="6127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 : 1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B5606D7-9CBE-4E80-869D-67B118468095}"/>
              </a:ext>
            </a:extLst>
          </p:cNvPr>
          <p:cNvCxnSpPr>
            <a:cxnSpLocks/>
          </p:cNvCxnSpPr>
          <p:nvPr/>
        </p:nvCxnSpPr>
        <p:spPr>
          <a:xfrm flipV="1">
            <a:off x="2771480" y="2705493"/>
            <a:ext cx="2997724" cy="329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B1D87D7-DC15-49DF-A22A-CD860BFA565E}"/>
              </a:ext>
            </a:extLst>
          </p:cNvPr>
          <p:cNvSpPr/>
          <p:nvPr/>
        </p:nvSpPr>
        <p:spPr>
          <a:xfrm>
            <a:off x="5909036" y="2257532"/>
            <a:ext cx="2408549" cy="6127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 : 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BB91C0F-38EB-4BA0-8926-ABBCC4A2C06C}"/>
              </a:ext>
            </a:extLst>
          </p:cNvPr>
          <p:cNvSpPr/>
          <p:nvPr/>
        </p:nvSpPr>
        <p:spPr>
          <a:xfrm>
            <a:off x="1307968" y="1866508"/>
            <a:ext cx="2408549" cy="6127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B21F122-C877-4119-8D45-62952ADF1F66}"/>
              </a:ext>
            </a:extLst>
          </p:cNvPr>
          <p:cNvCxnSpPr>
            <a:cxnSpLocks/>
          </p:cNvCxnSpPr>
          <p:nvPr/>
        </p:nvCxnSpPr>
        <p:spPr>
          <a:xfrm flipV="1">
            <a:off x="2771480" y="1866507"/>
            <a:ext cx="2997724" cy="329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E98A6663-AE87-4C52-A1DA-EE0732F3E783}"/>
              </a:ext>
            </a:extLst>
          </p:cNvPr>
          <p:cNvSpPr/>
          <p:nvPr/>
        </p:nvSpPr>
        <p:spPr>
          <a:xfrm>
            <a:off x="5909036" y="1418546"/>
            <a:ext cx="2408549" cy="6127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 : 1</a:t>
            </a:r>
          </a:p>
        </p:txBody>
      </p:sp>
    </p:spTree>
    <p:extLst>
      <p:ext uri="{BB962C8B-B14F-4D97-AF65-F5344CB8AC3E}">
        <p14:creationId xmlns:p14="http://schemas.microsoft.com/office/powerpoint/2010/main" val="257159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76</Words>
  <Application>Microsoft Office PowerPoint</Application>
  <PresentationFormat>宽屏</PresentationFormat>
  <Paragraphs>39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kevin yuan</cp:lastModifiedBy>
  <cp:revision>11</cp:revision>
  <dcterms:created xsi:type="dcterms:W3CDTF">2019-07-01T06:18:19Z</dcterms:created>
  <dcterms:modified xsi:type="dcterms:W3CDTF">2019-07-01T07:35:34Z</dcterms:modified>
</cp:coreProperties>
</file>