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D9562-B470-4AEB-9036-B14DEED36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05B132-6E64-45FC-8C5F-792944873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041354-8658-4567-903D-75794AD31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4FD0-E520-448B-BD09-F20507888BE2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EE3021-FBBE-4744-9B78-1F1811464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0082D4-DB18-4A3D-8119-052897407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E4EC-E5D5-444F-BB11-0D09414083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182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EC3B6-C415-4E50-89E5-38CA4EAB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399730-7AF8-4F60-82E1-7F86EFD70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5139E1-82A4-4EF8-A3AB-CA5766015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4FD0-E520-448B-BD09-F20507888BE2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E67412-1BF2-44C8-9E27-FB4E126F0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017F6D-9D29-47FC-AFC1-3E6D8C7B7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E4EC-E5D5-444F-BB11-0D09414083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196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FF58EC2-B3A9-4674-BC46-6EF266C1FA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578F17-9E23-47AD-8300-B3DCC18C6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D87815-884E-4A28-A617-E2A10531F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4FD0-E520-448B-BD09-F20507888BE2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8C3CBF-CE98-41D2-89BA-8945B6BCB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A0015B-F04B-4E35-BC2D-63AD59BE8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E4EC-E5D5-444F-BB11-0D09414083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997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4A3112-5809-435A-9B1E-DA336447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B671DE-678C-484D-97B7-86568B3A1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10B791-4B2C-4597-8E11-F65975701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4FD0-E520-448B-BD09-F20507888BE2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03E811-B122-41D2-AE55-30FAE6956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D81E83-ABDD-4AE1-92BE-A8500BC7B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E4EC-E5D5-444F-BB11-0D09414083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47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378F1-D966-4345-A393-5590FDF3F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EDF9B6-0089-4D28-ADCB-9868A8737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0434AC-7348-4C32-8E97-7A937BB25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4FD0-E520-448B-BD09-F20507888BE2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54D6C6-207A-4CCC-80B7-A75C2EF60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6F11CF-880D-47BE-B5BE-0AFAF01DF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E4EC-E5D5-444F-BB11-0D09414083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474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7F90B7-3C8F-436C-85DB-995408D6A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BB98EE-889D-4841-878D-370E8E0B2E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2BF13D-A70B-4E0A-BF80-177E2DC58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ECF5D1-B33B-4F5E-BB68-A37FFE632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4FD0-E520-448B-BD09-F20507888BE2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93D3B5-8A75-4477-AACA-EFD15F106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95F5F2-51B7-4E7B-AB99-1A7D65E68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E4EC-E5D5-444F-BB11-0D09414083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762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CE969-534B-41BE-9DFC-87F4B6B4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C397B7-C1AE-45BE-882A-AD867D87E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F4867C-4851-481D-A35C-DA7F8D1B8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7C07FE-3DEE-412E-A1BD-3534E14FCA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EB7512-964B-48EF-BD09-990555E8D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EEBB4D-B326-4BF2-AFDC-41C0FE555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4FD0-E520-448B-BD09-F20507888BE2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0A8041C-FF4C-4E48-8AD8-7C477DBB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C6A5745-D612-4953-BE24-06C70D7B2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E4EC-E5D5-444F-BB11-0D09414083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353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5184D-1E0C-468D-842C-F49A8231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AEDA519-D156-4A66-BDAF-EB6E4039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4FD0-E520-448B-BD09-F20507888BE2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1298E2-1652-4559-B613-9297BD563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41BF63-6596-44E2-8A44-677A98543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E4EC-E5D5-444F-BB11-0D09414083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965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7D6139-52C5-4E4B-A0D2-1DB9F3735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4FD0-E520-448B-BD09-F20507888BE2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F70292-059B-4BB3-BBA7-01D114232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3CD780-E5CE-4761-B25F-2373B3F8B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E4EC-E5D5-444F-BB11-0D09414083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327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7BC368-B101-4943-B67D-71248B83C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9E8FF6-ED22-470C-8772-2456126F7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D8B6F7-2F6C-4093-88CC-4CF9450A1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136E70-5DBC-4CB2-93E5-CBD5138BD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4FD0-E520-448B-BD09-F20507888BE2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47D4D2-0B49-4B35-BB6D-5EFD01925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D0C613-6D5E-4E9D-977D-80F46BED6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E4EC-E5D5-444F-BB11-0D09414083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94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3D479-6B66-486B-8A8A-5E95116E2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E971202-CA2F-4806-886C-0275EEEEDE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62332B-07AD-49FF-9E81-405E8A30D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F7EAE9-145B-4B6E-BC03-A500EEE3E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4FD0-E520-448B-BD09-F20507888BE2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8859E8-1349-4FE6-9BD9-BB4F03FB8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85AE57-D8CB-47B8-A57A-7D6F8A4CC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E4EC-E5D5-444F-BB11-0D09414083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4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46CC01-A54F-4321-9ED5-C65C64C2A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D23D9D-36E8-44F9-AEC1-91D9C9B18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AE2CD0-FF88-4134-AFC4-1B4A47DE89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D4FD0-E520-448B-BD09-F20507888BE2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51986F-B1B8-4F81-A34F-4B1E59856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AC0B96-DB21-4629-ADA1-B6D7CB0070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4E4EC-E5D5-444F-BB11-0D09414083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02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30109DD-E838-4DAA-810E-9CA3F6AC5BAB}"/>
              </a:ext>
            </a:extLst>
          </p:cNvPr>
          <p:cNvSpPr/>
          <p:nvPr/>
        </p:nvSpPr>
        <p:spPr>
          <a:xfrm>
            <a:off x="1527141" y="1282045"/>
            <a:ext cx="1593129" cy="1291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“123”</a:t>
            </a:r>
            <a:endParaRPr lang="zh-CN" altLang="en-US" sz="32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522E5E6-A91D-4291-BBF7-5D824CB61265}"/>
              </a:ext>
            </a:extLst>
          </p:cNvPr>
          <p:cNvSpPr txBox="1"/>
          <p:nvPr/>
        </p:nvSpPr>
        <p:spPr>
          <a:xfrm>
            <a:off x="1885360" y="593732"/>
            <a:ext cx="876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a</a:t>
            </a:r>
            <a:endParaRPr lang="zh-CN" altLang="en-US" sz="320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39D3C9B-BC48-4526-97AB-C66F34216718}"/>
              </a:ext>
            </a:extLst>
          </p:cNvPr>
          <p:cNvSpPr/>
          <p:nvPr/>
        </p:nvSpPr>
        <p:spPr>
          <a:xfrm>
            <a:off x="1527141" y="4117313"/>
            <a:ext cx="1593129" cy="1291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“456”</a:t>
            </a:r>
            <a:endParaRPr lang="zh-CN" altLang="en-US" sz="32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DCD23D4-CFBB-4433-8FDF-B51EE2C392F4}"/>
              </a:ext>
            </a:extLst>
          </p:cNvPr>
          <p:cNvSpPr txBox="1"/>
          <p:nvPr/>
        </p:nvSpPr>
        <p:spPr>
          <a:xfrm>
            <a:off x="1885360" y="3429000"/>
            <a:ext cx="876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b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909829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30109DD-E838-4DAA-810E-9CA3F6AC5BAB}"/>
              </a:ext>
            </a:extLst>
          </p:cNvPr>
          <p:cNvSpPr/>
          <p:nvPr/>
        </p:nvSpPr>
        <p:spPr>
          <a:xfrm>
            <a:off x="1527141" y="1282045"/>
            <a:ext cx="1593129" cy="1291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/>
              <a:t>地址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522E5E6-A91D-4291-BBF7-5D824CB61265}"/>
              </a:ext>
            </a:extLst>
          </p:cNvPr>
          <p:cNvSpPr txBox="1"/>
          <p:nvPr/>
        </p:nvSpPr>
        <p:spPr>
          <a:xfrm>
            <a:off x="1527143" y="593732"/>
            <a:ext cx="1593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obj1</a:t>
            </a:r>
            <a:endParaRPr lang="zh-CN" altLang="en-US" sz="32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57CE3C-CE4F-44EF-A923-14BFC877F2A6}"/>
              </a:ext>
            </a:extLst>
          </p:cNvPr>
          <p:cNvSpPr/>
          <p:nvPr/>
        </p:nvSpPr>
        <p:spPr>
          <a:xfrm>
            <a:off x="5216170" y="1093508"/>
            <a:ext cx="2551517" cy="1668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name: ”456”</a:t>
            </a:r>
          </a:p>
          <a:p>
            <a:pPr algn="ctr"/>
            <a:r>
              <a:rPr lang="en-US" altLang="zh-CN" sz="2400"/>
              <a:t>age: 10</a:t>
            </a:r>
            <a:endParaRPr lang="zh-CN" altLang="en-US" sz="24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3283867-C3BC-4DA8-B332-1394D0E8A95F}"/>
              </a:ext>
            </a:extLst>
          </p:cNvPr>
          <p:cNvSpPr txBox="1"/>
          <p:nvPr/>
        </p:nvSpPr>
        <p:spPr>
          <a:xfrm>
            <a:off x="5495827" y="593732"/>
            <a:ext cx="2064470" cy="377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内存首地址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023E291-11F1-4095-9036-510BE8E2AB20}"/>
              </a:ext>
            </a:extLst>
          </p:cNvPr>
          <p:cNvCxnSpPr>
            <a:cxnSpLocks/>
          </p:cNvCxnSpPr>
          <p:nvPr/>
        </p:nvCxnSpPr>
        <p:spPr>
          <a:xfrm flipV="1">
            <a:off x="3153266" y="1762812"/>
            <a:ext cx="1908928" cy="1649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AF21A37D-3248-4BA8-B52C-2C3DC83E35E3}"/>
              </a:ext>
            </a:extLst>
          </p:cNvPr>
          <p:cNvSpPr/>
          <p:nvPr/>
        </p:nvSpPr>
        <p:spPr>
          <a:xfrm>
            <a:off x="1527141" y="4122025"/>
            <a:ext cx="1593129" cy="1291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/>
              <a:t>地址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0DA415C-DB01-4BF1-AB01-5715D540D8FA}"/>
              </a:ext>
            </a:extLst>
          </p:cNvPr>
          <p:cNvSpPr txBox="1"/>
          <p:nvPr/>
        </p:nvSpPr>
        <p:spPr>
          <a:xfrm>
            <a:off x="1527143" y="3424286"/>
            <a:ext cx="1593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obj2</a:t>
            </a:r>
            <a:endParaRPr lang="zh-CN" altLang="en-US" sz="320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82FB564-38E1-4F52-8CB4-FD7C314AAB70}"/>
              </a:ext>
            </a:extLst>
          </p:cNvPr>
          <p:cNvCxnSpPr>
            <a:cxnSpLocks/>
          </p:cNvCxnSpPr>
          <p:nvPr/>
        </p:nvCxnSpPr>
        <p:spPr>
          <a:xfrm flipV="1">
            <a:off x="3241250" y="2243579"/>
            <a:ext cx="1853940" cy="24098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528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30109DD-E838-4DAA-810E-9CA3F6AC5BAB}"/>
              </a:ext>
            </a:extLst>
          </p:cNvPr>
          <p:cNvSpPr/>
          <p:nvPr/>
        </p:nvSpPr>
        <p:spPr>
          <a:xfrm>
            <a:off x="1527141" y="1282045"/>
            <a:ext cx="1593129" cy="1291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/>
              <a:t>地址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522E5E6-A91D-4291-BBF7-5D824CB61265}"/>
              </a:ext>
            </a:extLst>
          </p:cNvPr>
          <p:cNvSpPr txBox="1"/>
          <p:nvPr/>
        </p:nvSpPr>
        <p:spPr>
          <a:xfrm>
            <a:off x="1527143" y="593732"/>
            <a:ext cx="1593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obj1</a:t>
            </a:r>
            <a:endParaRPr lang="zh-CN" altLang="en-US" sz="32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3590B03-ABF2-471F-82BD-60CECB76AC62}"/>
              </a:ext>
            </a:extLst>
          </p:cNvPr>
          <p:cNvSpPr/>
          <p:nvPr/>
        </p:nvSpPr>
        <p:spPr>
          <a:xfrm>
            <a:off x="4923939" y="707009"/>
            <a:ext cx="2551517" cy="1668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name: ”123”</a:t>
            </a:r>
          </a:p>
          <a:p>
            <a:pPr algn="ctr"/>
            <a:r>
              <a:rPr lang="en-US" altLang="zh-CN" sz="2400"/>
              <a:t>age: 10</a:t>
            </a:r>
            <a:endParaRPr lang="zh-CN" altLang="en-US" sz="240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B8B4689-C6A8-48F7-9165-896384FE8F2D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3153266" y="1541282"/>
            <a:ext cx="1770673" cy="3864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C55CC6C1-7D20-4A26-BDB0-12609E70B045}"/>
              </a:ext>
            </a:extLst>
          </p:cNvPr>
          <p:cNvSpPr/>
          <p:nvPr/>
        </p:nvSpPr>
        <p:spPr>
          <a:xfrm>
            <a:off x="1527141" y="4122025"/>
            <a:ext cx="1593129" cy="1291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/>
              <a:t>地址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E23E37E-9E9F-4F10-A21D-62D0E46B46A8}"/>
              </a:ext>
            </a:extLst>
          </p:cNvPr>
          <p:cNvSpPr txBox="1"/>
          <p:nvPr/>
        </p:nvSpPr>
        <p:spPr>
          <a:xfrm>
            <a:off x="1527143" y="3424286"/>
            <a:ext cx="1593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obj2</a:t>
            </a:r>
            <a:endParaRPr lang="zh-CN" altLang="en-US" sz="320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770BFA3-5C15-4ECD-91B0-FDDD960DA855}"/>
              </a:ext>
            </a:extLst>
          </p:cNvPr>
          <p:cNvCxnSpPr>
            <a:cxnSpLocks/>
          </p:cNvCxnSpPr>
          <p:nvPr/>
        </p:nvCxnSpPr>
        <p:spPr>
          <a:xfrm flipV="1">
            <a:off x="3153266" y="4355184"/>
            <a:ext cx="1682685" cy="5137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32E7C179-6DD0-45A9-A6EB-2D725BE54DCE}"/>
              </a:ext>
            </a:extLst>
          </p:cNvPr>
          <p:cNvSpPr/>
          <p:nvPr/>
        </p:nvSpPr>
        <p:spPr>
          <a:xfrm>
            <a:off x="4923939" y="3424286"/>
            <a:ext cx="2551517" cy="1668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name: ”456”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151238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30109DD-E838-4DAA-810E-9CA3F6AC5BAB}"/>
              </a:ext>
            </a:extLst>
          </p:cNvPr>
          <p:cNvSpPr/>
          <p:nvPr/>
        </p:nvSpPr>
        <p:spPr>
          <a:xfrm>
            <a:off x="1527141" y="1282045"/>
            <a:ext cx="1593129" cy="1291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/>
              <a:t>地址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522E5E6-A91D-4291-BBF7-5D824CB61265}"/>
              </a:ext>
            </a:extLst>
          </p:cNvPr>
          <p:cNvSpPr txBox="1"/>
          <p:nvPr/>
        </p:nvSpPr>
        <p:spPr>
          <a:xfrm>
            <a:off x="1527143" y="593732"/>
            <a:ext cx="1593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user1</a:t>
            </a:r>
            <a:endParaRPr lang="zh-CN" altLang="en-US" sz="32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3590B03-ABF2-471F-82BD-60CECB76AC62}"/>
              </a:ext>
            </a:extLst>
          </p:cNvPr>
          <p:cNvSpPr/>
          <p:nvPr/>
        </p:nvSpPr>
        <p:spPr>
          <a:xfrm>
            <a:off x="4923939" y="707009"/>
            <a:ext cx="2551517" cy="2017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name: ”u1”</a:t>
            </a:r>
          </a:p>
          <a:p>
            <a:pPr algn="ctr"/>
            <a:r>
              <a:rPr lang="en-US" altLang="zh-CN" sz="2400"/>
              <a:t>address: </a:t>
            </a:r>
            <a:r>
              <a:rPr lang="zh-CN" altLang="en-US" sz="2400"/>
              <a:t>地址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73143E9-ABD6-4CA1-9D81-D97FD922E141}"/>
              </a:ext>
            </a:extLst>
          </p:cNvPr>
          <p:cNvSpPr/>
          <p:nvPr/>
        </p:nvSpPr>
        <p:spPr>
          <a:xfrm>
            <a:off x="8817209" y="707009"/>
            <a:ext cx="2551517" cy="2017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country: ”</a:t>
            </a:r>
            <a:r>
              <a:rPr lang="zh-CN" altLang="en-US" sz="2400"/>
              <a:t>中国</a:t>
            </a:r>
            <a:r>
              <a:rPr lang="en-US" altLang="zh-CN" sz="2400"/>
              <a:t>”</a:t>
            </a:r>
          </a:p>
          <a:p>
            <a:pPr algn="ctr"/>
            <a:r>
              <a:rPr lang="en-US" altLang="zh-CN" sz="2400"/>
              <a:t>city:”</a:t>
            </a:r>
            <a:r>
              <a:rPr lang="zh-CN" altLang="en-US" sz="2400"/>
              <a:t>成都</a:t>
            </a:r>
            <a:r>
              <a:rPr lang="en-US" altLang="zh-CN" sz="2400"/>
              <a:t>”</a:t>
            </a:r>
            <a:endParaRPr lang="zh-CN" altLang="en-US" sz="240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D545CA7-499F-4926-A68B-38125B7F2A49}"/>
              </a:ext>
            </a:extLst>
          </p:cNvPr>
          <p:cNvCxnSpPr>
            <a:cxnSpLocks/>
          </p:cNvCxnSpPr>
          <p:nvPr/>
        </p:nvCxnSpPr>
        <p:spPr>
          <a:xfrm flipV="1">
            <a:off x="7152587" y="1715677"/>
            <a:ext cx="1557780" cy="1932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BA93C51-7429-4897-AAD7-6CAD879D43A3}"/>
              </a:ext>
            </a:extLst>
          </p:cNvPr>
          <p:cNvCxnSpPr>
            <a:cxnSpLocks/>
          </p:cNvCxnSpPr>
          <p:nvPr/>
        </p:nvCxnSpPr>
        <p:spPr>
          <a:xfrm flipV="1">
            <a:off x="3012257" y="1812301"/>
            <a:ext cx="1804840" cy="966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8501A0CF-D2A2-46A2-A66E-020DF525ECBD}"/>
              </a:ext>
            </a:extLst>
          </p:cNvPr>
          <p:cNvSpPr/>
          <p:nvPr/>
        </p:nvSpPr>
        <p:spPr>
          <a:xfrm>
            <a:off x="4923939" y="3733014"/>
            <a:ext cx="2551517" cy="2017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name: ”user2”</a:t>
            </a:r>
          </a:p>
          <a:p>
            <a:pPr algn="ctr"/>
            <a:r>
              <a:rPr lang="en-US" altLang="zh-CN" sz="2400"/>
              <a:t>address:</a:t>
            </a:r>
            <a:r>
              <a:rPr lang="zh-CN" altLang="en-US" sz="2400"/>
              <a:t>地址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6737F0C-2582-48F1-B659-590299D6274E}"/>
              </a:ext>
            </a:extLst>
          </p:cNvPr>
          <p:cNvCxnSpPr>
            <a:cxnSpLocks/>
          </p:cNvCxnSpPr>
          <p:nvPr/>
        </p:nvCxnSpPr>
        <p:spPr>
          <a:xfrm flipV="1">
            <a:off x="7152587" y="2220011"/>
            <a:ext cx="1491792" cy="27149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7E66A9A2-D18D-4DEF-BB01-9D26CEC9A8A9}"/>
              </a:ext>
            </a:extLst>
          </p:cNvPr>
          <p:cNvSpPr/>
          <p:nvPr/>
        </p:nvSpPr>
        <p:spPr>
          <a:xfrm>
            <a:off x="1527141" y="4117313"/>
            <a:ext cx="1593129" cy="1291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/>
              <a:t>地址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DC56758-E371-4BCB-A4DD-E0521CF27333}"/>
              </a:ext>
            </a:extLst>
          </p:cNvPr>
          <p:cNvSpPr txBox="1"/>
          <p:nvPr/>
        </p:nvSpPr>
        <p:spPr>
          <a:xfrm>
            <a:off x="1527143" y="3429000"/>
            <a:ext cx="1593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user2</a:t>
            </a:r>
            <a:endParaRPr lang="zh-CN" altLang="en-US" sz="320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DFAF8FD-AD0D-4667-BFA2-927CC8B89B46}"/>
              </a:ext>
            </a:extLst>
          </p:cNvPr>
          <p:cNvCxnSpPr>
            <a:cxnSpLocks/>
          </p:cNvCxnSpPr>
          <p:nvPr/>
        </p:nvCxnSpPr>
        <p:spPr>
          <a:xfrm flipV="1">
            <a:off x="3012257" y="4714736"/>
            <a:ext cx="1804840" cy="966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118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522E5E6-A91D-4291-BBF7-5D824CB61265}"/>
              </a:ext>
            </a:extLst>
          </p:cNvPr>
          <p:cNvSpPr txBox="1"/>
          <p:nvPr/>
        </p:nvSpPr>
        <p:spPr>
          <a:xfrm>
            <a:off x="823274" y="1423289"/>
            <a:ext cx="1593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obj1</a:t>
            </a:r>
            <a:endParaRPr lang="zh-CN" altLang="en-US" sz="32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3590B03-ABF2-471F-82BD-60CECB76AC62}"/>
              </a:ext>
            </a:extLst>
          </p:cNvPr>
          <p:cNvSpPr/>
          <p:nvPr/>
        </p:nvSpPr>
        <p:spPr>
          <a:xfrm>
            <a:off x="4923939" y="707009"/>
            <a:ext cx="2551517" cy="2017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a: ”123”</a:t>
            </a:r>
          </a:p>
          <a:p>
            <a:pPr algn="ctr"/>
            <a:r>
              <a:rPr lang="en-US" altLang="zh-CN" sz="2400"/>
              <a:t>b:”456”</a:t>
            </a:r>
          </a:p>
          <a:p>
            <a:pPr algn="ctr"/>
            <a:r>
              <a:rPr lang="en-US" altLang="zh-CN" sz="2400"/>
              <a:t>sub: </a:t>
            </a:r>
            <a:r>
              <a:rPr lang="zh-CN" altLang="en-US" sz="2400"/>
              <a:t>地址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73143E9-ABD6-4CA1-9D81-D97FD922E141}"/>
              </a:ext>
            </a:extLst>
          </p:cNvPr>
          <p:cNvSpPr/>
          <p:nvPr/>
        </p:nvSpPr>
        <p:spPr>
          <a:xfrm>
            <a:off x="8817209" y="707009"/>
            <a:ext cx="2551517" cy="2017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s1: ”abc”</a:t>
            </a:r>
          </a:p>
          <a:p>
            <a:pPr algn="ctr"/>
            <a:r>
              <a:rPr lang="en-US" altLang="zh-CN" sz="2400"/>
              <a:t>s2:”bcd”</a:t>
            </a:r>
            <a:endParaRPr lang="zh-CN" altLang="en-US" sz="240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D545CA7-499F-4926-A68B-38125B7F2A49}"/>
              </a:ext>
            </a:extLst>
          </p:cNvPr>
          <p:cNvCxnSpPr>
            <a:cxnSpLocks/>
          </p:cNvCxnSpPr>
          <p:nvPr/>
        </p:nvCxnSpPr>
        <p:spPr>
          <a:xfrm flipH="1">
            <a:off x="5514680" y="2300450"/>
            <a:ext cx="944256" cy="1206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BA93C51-7429-4897-AAD7-6CAD879D43A3}"/>
              </a:ext>
            </a:extLst>
          </p:cNvPr>
          <p:cNvCxnSpPr>
            <a:cxnSpLocks/>
          </p:cNvCxnSpPr>
          <p:nvPr/>
        </p:nvCxnSpPr>
        <p:spPr>
          <a:xfrm>
            <a:off x="2184859" y="1715676"/>
            <a:ext cx="2632238" cy="966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433CC6E6-2A94-43C3-A427-3B8C3A161681}"/>
              </a:ext>
            </a:extLst>
          </p:cNvPr>
          <p:cNvSpPr txBox="1"/>
          <p:nvPr/>
        </p:nvSpPr>
        <p:spPr>
          <a:xfrm>
            <a:off x="823274" y="2171698"/>
            <a:ext cx="1593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obj2</a:t>
            </a:r>
            <a:endParaRPr lang="zh-CN" altLang="en-US" sz="320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9A91986-0E11-47D3-B387-47363DFFDFED}"/>
              </a:ext>
            </a:extLst>
          </p:cNvPr>
          <p:cNvCxnSpPr>
            <a:cxnSpLocks/>
          </p:cNvCxnSpPr>
          <p:nvPr/>
        </p:nvCxnSpPr>
        <p:spPr>
          <a:xfrm flipV="1">
            <a:off x="2184859" y="2136816"/>
            <a:ext cx="2632238" cy="327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CAC15B98-5F89-4948-9E47-D2FE811DBD45}"/>
              </a:ext>
            </a:extLst>
          </p:cNvPr>
          <p:cNvSpPr/>
          <p:nvPr/>
        </p:nvSpPr>
        <p:spPr>
          <a:xfrm>
            <a:off x="3500978" y="3506769"/>
            <a:ext cx="2551517" cy="2017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s1: ”s”</a:t>
            </a:r>
          </a:p>
          <a:p>
            <a:pPr algn="ctr"/>
            <a:r>
              <a:rPr lang="en-US" altLang="zh-CN" sz="2400"/>
              <a:t>s2:”ddd”</a:t>
            </a:r>
            <a:endParaRPr lang="zh-CN" altLang="en-US" sz="240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D86281C-1152-4F94-9B2C-BE965B76B086}"/>
              </a:ext>
            </a:extLst>
          </p:cNvPr>
          <p:cNvSpPr txBox="1"/>
          <p:nvPr/>
        </p:nvSpPr>
        <p:spPr>
          <a:xfrm>
            <a:off x="6427517" y="4015660"/>
            <a:ext cx="1593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temp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6F371633-E066-40BE-8F7B-13B7F2C71E50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7224081" y="2724348"/>
            <a:ext cx="1514566" cy="1291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063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522E5E6-A91D-4291-BBF7-5D824CB61265}"/>
              </a:ext>
            </a:extLst>
          </p:cNvPr>
          <p:cNvSpPr txBox="1"/>
          <p:nvPr/>
        </p:nvSpPr>
        <p:spPr>
          <a:xfrm>
            <a:off x="823274" y="1423289"/>
            <a:ext cx="1593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obj</a:t>
            </a:r>
            <a:endParaRPr lang="zh-CN" altLang="en-US" sz="320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BA93C51-7429-4897-AAD7-6CAD879D43A3}"/>
              </a:ext>
            </a:extLst>
          </p:cNvPr>
          <p:cNvCxnSpPr>
            <a:cxnSpLocks/>
          </p:cNvCxnSpPr>
          <p:nvPr/>
        </p:nvCxnSpPr>
        <p:spPr>
          <a:xfrm>
            <a:off x="2184859" y="1715676"/>
            <a:ext cx="2424848" cy="25075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28695129-9599-46E2-A448-5DB04DB47EBC}"/>
              </a:ext>
            </a:extLst>
          </p:cNvPr>
          <p:cNvSpPr/>
          <p:nvPr/>
        </p:nvSpPr>
        <p:spPr>
          <a:xfrm>
            <a:off x="4923939" y="707009"/>
            <a:ext cx="2551517" cy="2017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a: ”123”</a:t>
            </a:r>
          </a:p>
          <a:p>
            <a:pPr algn="ctr"/>
            <a:r>
              <a:rPr lang="en-US" altLang="zh-CN" sz="2400"/>
              <a:t>b:”456”</a:t>
            </a:r>
          </a:p>
          <a:p>
            <a:pPr algn="ctr"/>
            <a:r>
              <a:rPr lang="en-US" altLang="zh-CN" sz="2400"/>
              <a:t>sub</a:t>
            </a:r>
            <a:endParaRPr lang="zh-CN" altLang="en-US" sz="24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182E778-ACE1-4275-9EF1-634180E0633A}"/>
              </a:ext>
            </a:extLst>
          </p:cNvPr>
          <p:cNvSpPr/>
          <p:nvPr/>
        </p:nvSpPr>
        <p:spPr>
          <a:xfrm>
            <a:off x="4923939" y="3214539"/>
            <a:ext cx="2551517" cy="2017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a: ”abc”</a:t>
            </a:r>
          </a:p>
          <a:p>
            <a:pPr algn="ctr"/>
            <a:r>
              <a:rPr lang="en-US" altLang="zh-CN" sz="2400"/>
              <a:t>b:”bcd”</a:t>
            </a:r>
            <a:endParaRPr lang="zh-CN" altLang="en-US" sz="240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C8C3B92-A5F2-451E-AB03-F213CCE17D04}"/>
              </a:ext>
            </a:extLst>
          </p:cNvPr>
          <p:cNvSpPr/>
          <p:nvPr/>
        </p:nvSpPr>
        <p:spPr>
          <a:xfrm>
            <a:off x="5228736" y="509047"/>
            <a:ext cx="1941921" cy="4996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垃圾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857322D-6177-4BCF-8F53-B2F1F8B4DA18}"/>
              </a:ext>
            </a:extLst>
          </p:cNvPr>
          <p:cNvSpPr/>
          <p:nvPr/>
        </p:nvSpPr>
        <p:spPr>
          <a:xfrm>
            <a:off x="8553258" y="707009"/>
            <a:ext cx="2551517" cy="2017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s:” asdf”</a:t>
            </a:r>
            <a:endParaRPr lang="zh-CN" altLang="en-US" sz="240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9838E54-C9AE-484F-BAF3-4114AE9E4E5B}"/>
              </a:ext>
            </a:extLst>
          </p:cNvPr>
          <p:cNvCxnSpPr>
            <a:cxnSpLocks/>
          </p:cNvCxnSpPr>
          <p:nvPr/>
        </p:nvCxnSpPr>
        <p:spPr>
          <a:xfrm flipV="1">
            <a:off x="6577264" y="1828800"/>
            <a:ext cx="1975994" cy="3464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1E972FA8-3F0C-4D35-820C-A31140F98E8A}"/>
              </a:ext>
            </a:extLst>
          </p:cNvPr>
          <p:cNvSpPr txBox="1"/>
          <p:nvPr/>
        </p:nvSpPr>
        <p:spPr>
          <a:xfrm>
            <a:off x="9032451" y="4713244"/>
            <a:ext cx="1593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temp</a:t>
            </a:r>
            <a:endParaRPr lang="zh-CN" altLang="en-US" sz="320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597B4C3-47AE-46DD-8B55-5D0952742E5A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9829015" y="2724346"/>
            <a:ext cx="2" cy="19467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878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522E5E6-A91D-4291-BBF7-5D824CB61265}"/>
              </a:ext>
            </a:extLst>
          </p:cNvPr>
          <p:cNvSpPr txBox="1"/>
          <p:nvPr/>
        </p:nvSpPr>
        <p:spPr>
          <a:xfrm>
            <a:off x="823274" y="1423289"/>
            <a:ext cx="1593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obj1</a:t>
            </a:r>
            <a:endParaRPr lang="zh-CN" altLang="en-US" sz="320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BA93C51-7429-4897-AAD7-6CAD879D43A3}"/>
              </a:ext>
            </a:extLst>
          </p:cNvPr>
          <p:cNvCxnSpPr>
            <a:cxnSpLocks/>
          </p:cNvCxnSpPr>
          <p:nvPr/>
        </p:nvCxnSpPr>
        <p:spPr>
          <a:xfrm flipV="1">
            <a:off x="2184859" y="1630837"/>
            <a:ext cx="2622811" cy="848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28695129-9599-46E2-A448-5DB04DB47EBC}"/>
              </a:ext>
            </a:extLst>
          </p:cNvPr>
          <p:cNvSpPr/>
          <p:nvPr/>
        </p:nvSpPr>
        <p:spPr>
          <a:xfrm>
            <a:off x="4923939" y="707009"/>
            <a:ext cx="2551517" cy="2017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a: ”a1”</a:t>
            </a:r>
          </a:p>
          <a:p>
            <a:pPr algn="ctr"/>
            <a:r>
              <a:rPr lang="en-US" altLang="zh-CN" sz="2400"/>
              <a:t>subObj</a:t>
            </a:r>
            <a:endParaRPr lang="zh-CN" altLang="en-US" sz="24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DF7CB65-2F7C-459C-B3CD-67B2F0DB30F4}"/>
              </a:ext>
            </a:extLst>
          </p:cNvPr>
          <p:cNvSpPr/>
          <p:nvPr/>
        </p:nvSpPr>
        <p:spPr>
          <a:xfrm>
            <a:off x="8707234" y="707009"/>
            <a:ext cx="2551517" cy="2017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prop:”p3”</a:t>
            </a:r>
            <a:endParaRPr lang="zh-CN" altLang="en-US" sz="240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F2D59B7-7435-4B22-A66B-FBFD6316466E}"/>
              </a:ext>
            </a:extLst>
          </p:cNvPr>
          <p:cNvCxnSpPr>
            <a:cxnSpLocks/>
          </p:cNvCxnSpPr>
          <p:nvPr/>
        </p:nvCxnSpPr>
        <p:spPr>
          <a:xfrm flipV="1">
            <a:off x="6935969" y="1753386"/>
            <a:ext cx="1614142" cy="1225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10917EE3-5DA7-470B-B555-0191C99E2EC6}"/>
              </a:ext>
            </a:extLst>
          </p:cNvPr>
          <p:cNvSpPr txBox="1"/>
          <p:nvPr/>
        </p:nvSpPr>
        <p:spPr>
          <a:xfrm>
            <a:off x="823274" y="4043941"/>
            <a:ext cx="1593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obj2</a:t>
            </a:r>
            <a:endParaRPr lang="zh-CN" altLang="en-US" sz="320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7B1B33F-0B18-400C-B64A-7055C54C80BC}"/>
              </a:ext>
            </a:extLst>
          </p:cNvPr>
          <p:cNvSpPr/>
          <p:nvPr/>
        </p:nvSpPr>
        <p:spPr>
          <a:xfrm>
            <a:off x="4923939" y="3429000"/>
            <a:ext cx="2551517" cy="2017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a: ”a2”</a:t>
            </a:r>
          </a:p>
          <a:p>
            <a:pPr algn="ctr"/>
            <a:r>
              <a:rPr lang="en-US" altLang="zh-CN" sz="2400"/>
              <a:t>subObj</a:t>
            </a:r>
            <a:endParaRPr lang="zh-CN" altLang="en-US" sz="24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2AA4BC1-5702-473E-99D7-0A530FC48463}"/>
              </a:ext>
            </a:extLst>
          </p:cNvPr>
          <p:cNvSpPr/>
          <p:nvPr/>
        </p:nvSpPr>
        <p:spPr>
          <a:xfrm>
            <a:off x="8707234" y="3429000"/>
            <a:ext cx="2551517" cy="2017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prop:”p2”</a:t>
            </a:r>
            <a:endParaRPr lang="zh-CN" altLang="en-US" sz="240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F153BA1-F0D1-4080-B135-B4A78E90EA4A}"/>
              </a:ext>
            </a:extLst>
          </p:cNvPr>
          <p:cNvCxnSpPr>
            <a:cxnSpLocks/>
          </p:cNvCxnSpPr>
          <p:nvPr/>
        </p:nvCxnSpPr>
        <p:spPr>
          <a:xfrm flipV="1">
            <a:off x="2184859" y="4251489"/>
            <a:ext cx="2622811" cy="848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90FA1CF-986E-44CA-8EE2-49250A90D76C}"/>
              </a:ext>
            </a:extLst>
          </p:cNvPr>
          <p:cNvCxnSpPr>
            <a:cxnSpLocks/>
          </p:cNvCxnSpPr>
          <p:nvPr/>
        </p:nvCxnSpPr>
        <p:spPr>
          <a:xfrm flipV="1">
            <a:off x="6935969" y="2008064"/>
            <a:ext cx="1614142" cy="2620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DCB8C0EC-B907-4368-B8FB-89FD5622435D}"/>
              </a:ext>
            </a:extLst>
          </p:cNvPr>
          <p:cNvSpPr/>
          <p:nvPr/>
        </p:nvSpPr>
        <p:spPr>
          <a:xfrm>
            <a:off x="9012031" y="3179189"/>
            <a:ext cx="1941921" cy="4996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垃圾</a:t>
            </a:r>
          </a:p>
        </p:txBody>
      </p:sp>
    </p:spTree>
    <p:extLst>
      <p:ext uri="{BB962C8B-B14F-4D97-AF65-F5344CB8AC3E}">
        <p14:creationId xmlns:p14="http://schemas.microsoft.com/office/powerpoint/2010/main" val="727270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522E5E6-A91D-4291-BBF7-5D824CB61265}"/>
              </a:ext>
            </a:extLst>
          </p:cNvPr>
          <p:cNvSpPr txBox="1"/>
          <p:nvPr/>
        </p:nvSpPr>
        <p:spPr>
          <a:xfrm>
            <a:off x="823274" y="1423289"/>
            <a:ext cx="1593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item</a:t>
            </a:r>
            <a:endParaRPr lang="zh-CN" altLang="en-US" sz="320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BA93C51-7429-4897-AAD7-6CAD879D43A3}"/>
              </a:ext>
            </a:extLst>
          </p:cNvPr>
          <p:cNvCxnSpPr>
            <a:cxnSpLocks/>
          </p:cNvCxnSpPr>
          <p:nvPr/>
        </p:nvCxnSpPr>
        <p:spPr>
          <a:xfrm flipV="1">
            <a:off x="2184859" y="1630837"/>
            <a:ext cx="2622811" cy="848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28695129-9599-46E2-A448-5DB04DB47EBC}"/>
              </a:ext>
            </a:extLst>
          </p:cNvPr>
          <p:cNvSpPr/>
          <p:nvPr/>
        </p:nvSpPr>
        <p:spPr>
          <a:xfrm>
            <a:off x="4923939" y="707009"/>
            <a:ext cx="2551517" cy="2017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name: ”foo”</a:t>
            </a:r>
          </a:p>
          <a:p>
            <a:pPr algn="ctr"/>
            <a:r>
              <a:rPr lang="en-US" altLang="zh-CN" sz="2400"/>
              <a:t>parent</a:t>
            </a:r>
          </a:p>
          <a:p>
            <a:pPr algn="ctr"/>
            <a:r>
              <a:rPr lang="en-US" altLang="zh-CN" sz="2400"/>
              <a:t>child</a:t>
            </a:r>
            <a:endParaRPr lang="zh-CN" altLang="en-US" sz="24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4071C30-EC49-44F5-A0B7-40958071B06A}"/>
              </a:ext>
            </a:extLst>
          </p:cNvPr>
          <p:cNvSpPr/>
          <p:nvPr/>
        </p:nvSpPr>
        <p:spPr>
          <a:xfrm>
            <a:off x="8524978" y="707009"/>
            <a:ext cx="2551517" cy="2017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name: ”bar”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ADC260A-DBC5-46AF-B864-1E27223FAD5A}"/>
              </a:ext>
            </a:extLst>
          </p:cNvPr>
          <p:cNvCxnSpPr>
            <a:cxnSpLocks/>
          </p:cNvCxnSpPr>
          <p:nvPr/>
        </p:nvCxnSpPr>
        <p:spPr>
          <a:xfrm>
            <a:off x="6612119" y="1828800"/>
            <a:ext cx="278875" cy="17910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23FD8860-FB70-4392-83CB-91AF6EAFBA03}"/>
              </a:ext>
            </a:extLst>
          </p:cNvPr>
          <p:cNvSpPr/>
          <p:nvPr/>
        </p:nvSpPr>
        <p:spPr>
          <a:xfrm>
            <a:off x="5004066" y="3619891"/>
            <a:ext cx="2551517" cy="2017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name: ”goo”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0207F00-8D66-44A1-8E78-4172E0341E6A}"/>
              </a:ext>
            </a:extLst>
          </p:cNvPr>
          <p:cNvCxnSpPr>
            <a:cxnSpLocks/>
          </p:cNvCxnSpPr>
          <p:nvPr/>
        </p:nvCxnSpPr>
        <p:spPr>
          <a:xfrm flipV="1">
            <a:off x="6532775" y="1913642"/>
            <a:ext cx="1844511" cy="2309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66413763-E648-430C-9981-BC7CD749A780}"/>
              </a:ext>
            </a:extLst>
          </p:cNvPr>
          <p:cNvSpPr txBox="1"/>
          <p:nvPr/>
        </p:nvSpPr>
        <p:spPr>
          <a:xfrm>
            <a:off x="9279118" y="4213623"/>
            <a:ext cx="1593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temp</a:t>
            </a:r>
            <a:endParaRPr lang="zh-CN" altLang="en-US" sz="320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D92F096-9A59-4A4B-870E-801D0D35499D}"/>
              </a:ext>
            </a:extLst>
          </p:cNvPr>
          <p:cNvCxnSpPr>
            <a:cxnSpLocks/>
          </p:cNvCxnSpPr>
          <p:nvPr/>
        </p:nvCxnSpPr>
        <p:spPr>
          <a:xfrm flipH="1" flipV="1">
            <a:off x="9800736" y="2818614"/>
            <a:ext cx="274946" cy="13950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972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170</Words>
  <Application>Microsoft Office PowerPoint</Application>
  <PresentationFormat>宽屏</PresentationFormat>
  <Paragraphs>63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kevin yuan</dc:creator>
  <cp:lastModifiedBy>kevin yuan</cp:lastModifiedBy>
  <cp:revision>9</cp:revision>
  <dcterms:created xsi:type="dcterms:W3CDTF">2019-06-06T04:41:50Z</dcterms:created>
  <dcterms:modified xsi:type="dcterms:W3CDTF">2019-06-06T05:45:57Z</dcterms:modified>
</cp:coreProperties>
</file>