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bin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c3b27b9b64ca4040"/>
    <p:sldId id="257" r:id="R6cae8d12eb0546f6"/>
    <p:sldId id="258" r:id="R7534293da78c4246"/>
    <p:sldId id="259" r:id="R075e0e77b4a04e7f"/>
    <p:sldId id="260" r:id="Rf4c9d1a2ce354f99"/>
    <p:sldId id="261" r:id="R9b0de4c7e8c24234"/>
  </p:sldIdLst>
  <p:sldSz cx="9144000" cy="6858000" type="custom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3" /><Relationship Type="http://schemas.openxmlformats.org/officeDocument/2006/relationships/presProps" Target="presProps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5" /><Relationship Type="http://schemas.openxmlformats.org/officeDocument/2006/relationships/theme" Target="theme/theme1.xml" Id="rId4" /><Relationship Type="http://schemas.openxmlformats.org/officeDocument/2006/relationships/slide" Target="/ppt/slides/slide.xml" Id="Rc3b27b9b64ca4040" /><Relationship Type="http://schemas.openxmlformats.org/officeDocument/2006/relationships/slide" Target="/ppt/slides/slide2.xml" Id="R6cae8d12eb0546f6" /><Relationship Type="http://schemas.openxmlformats.org/officeDocument/2006/relationships/slide" Target="/ppt/slides/slide3.xml" Id="R7534293da78c4246" /><Relationship Type="http://schemas.openxmlformats.org/officeDocument/2006/relationships/slide" Target="/ppt/slides/slide4.xml" Id="R075e0e77b4a04e7f" /><Relationship Type="http://schemas.openxmlformats.org/officeDocument/2006/relationships/slide" Target="/ppt/slides/slide5.xml" Id="Rf4c9d1a2ce354f99" /><Relationship Type="http://schemas.openxmlformats.org/officeDocument/2006/relationships/slide" Target="/ppt/slides/slide6.xml" Id="R9b0de4c7e8c2423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5d8ca520d0745bc" /><Relationship Type="http://schemas.openxmlformats.org/officeDocument/2006/relationships/image" Target="/ppt/media/image.bin" Id="rId915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514565443ff47f6" /><Relationship Type="http://schemas.openxmlformats.org/officeDocument/2006/relationships/image" Target="/ppt/media/image2.bin" Id="rId91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eea683fb2f04b9a" /><Relationship Type="http://schemas.openxmlformats.org/officeDocument/2006/relationships/image" Target="/ppt/media/image3.bin" Id="rId9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a2ef619d3474645" /><Relationship Type="http://schemas.openxmlformats.org/officeDocument/2006/relationships/image" Target="/ppt/media/image4.bin" Id="rId91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8a9f33839f44032" /><Relationship Type="http://schemas.openxmlformats.org/officeDocument/2006/relationships/image" Target="/ppt/media/image5.bin" Id="rId919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732029f90724d10" /><Relationship Type="http://schemas.openxmlformats.org/officeDocument/2006/relationships/image" Target="/ppt/media/image6.bin" Id="rId920" /></Relationships>
</file>

<file path=ppt/slides/slide.xml><?xml version="1.0" encoding="utf-8"?>
<p:sld xmlns:a14="http://schemas.microsoft.com/office/drawing/2010/main" xmlns:p="http://schemas.openxmlformats.org/presentationml/2006/main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4" name="Picture 915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0"/>
            <a:ext cx="9144000" cy="6858000"/>
          </a:xfrm>
          <a:prstGeom xmlns:a="http://schemas.openxmlformats.org/drawingml/2006/main" prst="rect">
            <a:avLst/>
          </a:prstGeom>
        </p:spPr>
      </p:pic>
    </p:spTree>
  </p:cSld>
</p:sld>
</file>

<file path=ppt/slides/slide2.xml><?xml version="1.0" encoding="utf-8"?>
<p:sld xmlns:a14="http://schemas.microsoft.com/office/drawing/2010/main" xmlns:p="http://schemas.openxmlformats.org/presentationml/2006/main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4" name="Picture 916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0"/>
            <a:ext cx="9144000" cy="6858000"/>
          </a:xfrm>
          <a:prstGeom xmlns:a="http://schemas.openxmlformats.org/drawingml/2006/main" prst="rect">
            <a:avLst/>
          </a:prstGeom>
        </p:spPr>
      </p:pic>
    </p:spTree>
  </p:cSld>
</p:sld>
</file>

<file path=ppt/slides/slide3.xml><?xml version="1.0" encoding="utf-8"?>
<p:sld xmlns:a14="http://schemas.microsoft.com/office/drawing/2010/main" xmlns:p="http://schemas.openxmlformats.org/presentationml/2006/main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4" name="Picture 917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0"/>
            <a:ext cx="9144000" cy="6858000"/>
          </a:xfrm>
          <a:prstGeom xmlns:a="http://schemas.openxmlformats.org/drawingml/2006/main" prst="rect">
            <a:avLst/>
          </a:prstGeom>
        </p:spPr>
      </p:pic>
    </p:spTree>
  </p:cSld>
</p:sld>
</file>

<file path=ppt/slides/slide4.xml><?xml version="1.0" encoding="utf-8"?>
<p:sld xmlns:a14="http://schemas.microsoft.com/office/drawing/2010/main" xmlns:p="http://schemas.openxmlformats.org/presentationml/2006/main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4" name="Picture 918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0"/>
            <a:ext cx="9144000" cy="6858000"/>
          </a:xfrm>
          <a:prstGeom xmlns:a="http://schemas.openxmlformats.org/drawingml/2006/main" prst="rect">
            <a:avLst/>
          </a:prstGeom>
        </p:spPr>
      </p:pic>
    </p:spTree>
  </p:cSld>
</p:sld>
</file>

<file path=ppt/slides/slide5.xml><?xml version="1.0" encoding="utf-8"?>
<p:sld xmlns:a14="http://schemas.microsoft.com/office/drawing/2010/main" xmlns:p="http://schemas.openxmlformats.org/presentationml/2006/main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4" name="Picture 919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0"/>
            <a:ext cx="9144000" cy="6858000"/>
          </a:xfrm>
          <a:prstGeom xmlns:a="http://schemas.openxmlformats.org/drawingml/2006/main" prst="rect">
            <a:avLst/>
          </a:prstGeom>
        </p:spPr>
      </p:pic>
    </p:spTree>
  </p:cSld>
</p:sld>
</file>

<file path=ppt/slides/slide6.xml><?xml version="1.0" encoding="utf-8"?>
<p:sld xmlns:a14="http://schemas.microsoft.com/office/drawing/2010/main" xmlns:p="http://schemas.openxmlformats.org/presentationml/2006/main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4" name="Picture 920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0"/>
            <a:ext cx="9144000" cy="6858000"/>
          </a:xfrm>
          <a:prstGeom xmlns:a="http://schemas.openxmlformats.org/drawingml/2006/main"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cp:lastModifiedBy>Administrator</cp:lastModifiedBy>
  <cp:revision>1</cp:revision>
  <dcterms:created xsi:type="dcterms:W3CDTF">2016-07-22T07:01:28Z</dcterms:created>
  <dcterms:modified xsi:type="dcterms:W3CDTF">2016-07-22T07:27:50Z</dcterms:modified>
</cp:coreProperties>
</file>