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d98c9d460d0f42b7"/>
    <p:sldId id="257" r:id="R32dd9cb4421f4d1c"/>
    <p:sldId id="258" r:id="R147b4e666ae04dd1"/>
    <p:sldId id="259" r:id="R580643bb9fcb4957"/>
    <p:sldId id="260" r:id="R251b14862fd1450f"/>
    <p:sldId id="261" r:id="R46acf53065b84b9b"/>
  </p:sldIdLst>
  <p:sldSz cx="9144000" cy="6858000" type="custom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3" /><Relationship Type="http://schemas.openxmlformats.org/officeDocument/2006/relationships/presProps" Target="presProps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5" /><Relationship Type="http://schemas.openxmlformats.org/officeDocument/2006/relationships/theme" Target="theme/theme1.xml" Id="rId4" /><Relationship Type="http://schemas.openxmlformats.org/officeDocument/2006/relationships/slide" Target="/ppt/slides/slide.xml" Id="Rd98c9d460d0f42b7" /><Relationship Type="http://schemas.openxmlformats.org/officeDocument/2006/relationships/slide" Target="/ppt/slides/slide2.xml" Id="R32dd9cb4421f4d1c" /><Relationship Type="http://schemas.openxmlformats.org/officeDocument/2006/relationships/slide" Target="/ppt/slides/slide3.xml" Id="R147b4e666ae04dd1" /><Relationship Type="http://schemas.openxmlformats.org/officeDocument/2006/relationships/slide" Target="/ppt/slides/slide4.xml" Id="R580643bb9fcb4957" /><Relationship Type="http://schemas.openxmlformats.org/officeDocument/2006/relationships/slide" Target="/ppt/slides/slide5.xml" Id="R251b14862fd1450f" /><Relationship Type="http://schemas.openxmlformats.org/officeDocument/2006/relationships/slide" Target="/ppt/slides/slide6.xml" Id="R46acf53065b84b9b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532b1702a1f4702" /><Relationship Type="http://schemas.openxmlformats.org/officeDocument/2006/relationships/image" Target="/ppt/media/image.bin" Id="rId915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5bbf63f089d45a0" /><Relationship Type="http://schemas.openxmlformats.org/officeDocument/2006/relationships/image" Target="/ppt/media/image2.bin" Id="rId91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b3c798d56e44788" /><Relationship Type="http://schemas.openxmlformats.org/officeDocument/2006/relationships/image" Target="/ppt/media/image3.bin" Id="rId9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f27a5cc171741e6" /><Relationship Type="http://schemas.openxmlformats.org/officeDocument/2006/relationships/image" Target="/ppt/media/image4.bin" Id="rId91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212128fe5c9424f" /><Relationship Type="http://schemas.openxmlformats.org/officeDocument/2006/relationships/image" Target="/ppt/media/image5.bin" Id="rId91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d6de687ffa14809" /><Relationship Type="http://schemas.openxmlformats.org/officeDocument/2006/relationships/image" Target="/ppt/media/image6.bin" Id="rId920" /></Relationships>
</file>

<file path=ppt/slides/slide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15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slides/slide2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16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slides/slide3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17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slides/slide4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18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slides/slide5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19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slides/slide6.xml><?xml version="1.0" encoding="utf-8"?>
<p:sld xmlns:a14="http://schemas.microsoft.com/office/drawing/2010/main" xmlns:p="http://schemas.openxmlformats.org/presentationml/2006/main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Picture 920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9144000" cy="6858000"/>
          </a:xfrm>
          <a:prstGeom xmlns:a="http://schemas.openxmlformats.org/drawingml/2006/main"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Administrator</cp:lastModifiedBy>
  <cp:revision>1</cp:revision>
  <dcterms:created xsi:type="dcterms:W3CDTF">2016-07-22T07:01:28Z</dcterms:created>
  <dcterms:modified xsi:type="dcterms:W3CDTF">2016-07-22T07:27:50Z</dcterms:modified>
</cp:coreProperties>
</file>