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1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29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0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7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4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5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1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1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6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E393-D000-4E2C-B58A-1DB2F4404AAE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991D-BF9E-4AA1-8CAA-B46CD0A18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9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>云开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姚</dc:creator>
  <cp:lastModifiedBy>姚</cp:lastModifiedBy>
  <cp:revision>1</cp:revision>
  <dcterms:created xsi:type="dcterms:W3CDTF">2018-02-06T08:44:34Z</dcterms:created>
  <dcterms:modified xsi:type="dcterms:W3CDTF">2018-02-06T08:44:35Z</dcterms:modified>
</cp:coreProperties>
</file>