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像" descr="图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5" t="5902" r="0" b="3324"/>
          <a:stretch>
            <a:fillRect/>
          </a:stretch>
        </p:blipFill>
        <p:spPr>
          <a:xfrm>
            <a:off x="1625600" y="673100"/>
            <a:ext cx="9750091" cy="5905500"/>
          </a:xfrm>
          <a:prstGeom prst="rect">
            <a:avLst/>
          </a:prstGeom>
        </p:spPr>
      </p:pic>
      <p:sp>
        <p:nvSpPr>
          <p:cNvPr id="120" name="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</a:t>
            </a:r>
          </a:p>
        </p:txBody>
      </p:sp>
      <p:sp>
        <p:nvSpPr>
          <p:cNvPr id="121" name="正文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