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7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3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6CDE-59C3-4B93-ABFD-AF9832C77523}" type="datetimeFigureOut">
              <a:rPr lang="zh-CN" altLang="en-US" smtClean="0"/>
              <a:t>2018/2/6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PAGE-1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PAGE-2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9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PAGE-3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06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PAGE-4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31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PAGE-1</vt:lpstr>
      <vt:lpstr>PAGE-2</vt:lpstr>
      <vt:lpstr>PAGE-3</vt:lpstr>
      <vt:lpstr>PAGE-4</vt:lpstr>
    </vt:vector>
  </TitlesOfParts>
  <Company>云开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姚</dc:creator>
  <cp:lastModifiedBy>姚</cp:lastModifiedBy>
  <cp:revision>4</cp:revision>
  <dcterms:created xsi:type="dcterms:W3CDTF">2018-02-06T03:19:24Z</dcterms:created>
  <dcterms:modified xsi:type="dcterms:W3CDTF">2018-02-06T03:24:53Z</dcterms:modified>
</cp:coreProperties>
</file>