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EN5Nc8ALtVkY3EKvqSSZrw==" hashData="oa4ybl43FdJbvze8vAP59GbiWNy8eMW7lZN0t2V+S3fVaNe2AOJapbDjjMy0HtRxMrhlHQgdBKkNW/bqfT7v+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CDE-59C3-4B93-ABFD-AF9832C77523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B79-734B-4F69-B4CA-2BD8DE49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90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CDE-59C3-4B93-ABFD-AF9832C77523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B79-734B-4F69-B4CA-2BD8DE49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CDE-59C3-4B93-ABFD-AF9832C77523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B79-734B-4F69-B4CA-2BD8DE49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4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CDE-59C3-4B93-ABFD-AF9832C77523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B79-734B-4F69-B4CA-2BD8DE49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23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CDE-59C3-4B93-ABFD-AF9832C77523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B79-734B-4F69-B4CA-2BD8DE49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8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CDE-59C3-4B93-ABFD-AF9832C77523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B79-734B-4F69-B4CA-2BD8DE49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47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CDE-59C3-4B93-ABFD-AF9832C77523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B79-734B-4F69-B4CA-2BD8DE49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1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CDE-59C3-4B93-ABFD-AF9832C77523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B79-734B-4F69-B4CA-2BD8DE49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13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CDE-59C3-4B93-ABFD-AF9832C77523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B79-734B-4F69-B4CA-2BD8DE49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84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CDE-59C3-4B93-ABFD-AF9832C77523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B79-734B-4F69-B4CA-2BD8DE49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87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6CDE-59C3-4B93-ABFD-AF9832C77523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7CB79-734B-4F69-B4CA-2BD8DE49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03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26CDE-59C3-4B93-ABFD-AF9832C77523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7CB79-734B-4F69-B4CA-2BD8DE496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7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PAGE-1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SUB-TITLE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89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PAGE-2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SUB-TITLE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49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PAGE-3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SUB-TITLE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06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PAGE-4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SUB-TITLE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31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PAGE-1</vt:lpstr>
      <vt:lpstr>PAGE-2</vt:lpstr>
      <vt:lpstr>PAGE-3</vt:lpstr>
      <vt:lpstr>PAGE-4</vt:lpstr>
    </vt:vector>
  </TitlesOfParts>
  <Company>云开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creator>姚</dc:creator>
  <cp:lastModifiedBy>姚</cp:lastModifiedBy>
  <cp:revision>5</cp:revision>
  <dcterms:created xsi:type="dcterms:W3CDTF">2018-02-06T03:19:24Z</dcterms:created>
  <dcterms:modified xsi:type="dcterms:W3CDTF">2018-10-23T03:20:38Z</dcterms:modified>
</cp:coreProperties>
</file>