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3" r:id="rId7"/>
    <p:sldId id="267" r:id="rId8"/>
    <p:sldId id="268" r:id="rId9"/>
    <p:sldId id="271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155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8B4E-BAD9-4FD4-B44E-3CC5016C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AD5E-7809-45D5-9BDD-145AD1CA8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BE05-2ABC-48F8-81A4-69F4E5C270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133985" y="0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779079" y="4228803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58590" y="2214880"/>
            <a:ext cx="5584825" cy="132207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酷狗在线音乐系统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需求分析说明书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3715" y="4543352"/>
            <a:ext cx="6471241" cy="52197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组长：岳秋林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组员：梁亮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1281" y="1515528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847" y="2592475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5686" y="2751899"/>
            <a:ext cx="19837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--3--</a:t>
            </a:r>
            <a:endParaRPr lang="zh-CN" altLang="en-US" sz="6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74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3" grpId="0"/>
      <p:bldP spid="5" grpId="0" animBg="1"/>
      <p:bldP spid="12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66066" y="5336181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41272" y="3561114"/>
            <a:ext cx="2031325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078" y="3981192"/>
            <a:ext cx="1383712" cy="369332"/>
          </a:xfrm>
          <a:prstGeom prst="rect">
            <a:avLst/>
          </a:prstGeo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Add this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9574" y="5770860"/>
            <a:ext cx="8015439" cy="30670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这是用于登陆、注册的主界面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252855"/>
            <a:ext cx="3333115" cy="36499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90" y="1334135"/>
            <a:ext cx="4892040" cy="358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 bldLvl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2357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7358" y="2787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网站主界面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1677" y="3799227"/>
            <a:ext cx="2883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这里可以输入一下简单的概括性的内容文字，用户可以在投影机或者计算机上进行演示，也可以用户可以在投影机或者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04891" y="2616834"/>
            <a:ext cx="1456708" cy="937066"/>
            <a:chOff x="655638" y="788988"/>
            <a:chExt cx="6742112" cy="43370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6"/>
            <p:cNvSpPr/>
            <p:nvPr/>
          </p:nvSpPr>
          <p:spPr bwMode="auto">
            <a:xfrm>
              <a:off x="1914525" y="788988"/>
              <a:ext cx="4202113" cy="4337050"/>
            </a:xfrm>
            <a:custGeom>
              <a:avLst/>
              <a:gdLst>
                <a:gd name="T0" fmla="*/ 8 w 1119"/>
                <a:gd name="T1" fmla="*/ 1154 h 1154"/>
                <a:gd name="T2" fmla="*/ 216 w 1119"/>
                <a:gd name="T3" fmla="*/ 887 h 1154"/>
                <a:gd name="T4" fmla="*/ 369 w 1119"/>
                <a:gd name="T5" fmla="*/ 851 h 1154"/>
                <a:gd name="T6" fmla="*/ 419 w 1119"/>
                <a:gd name="T7" fmla="*/ 784 h 1154"/>
                <a:gd name="T8" fmla="*/ 419 w 1119"/>
                <a:gd name="T9" fmla="*/ 764 h 1154"/>
                <a:gd name="T10" fmla="*/ 397 w 1119"/>
                <a:gd name="T11" fmla="*/ 688 h 1154"/>
                <a:gd name="T12" fmla="*/ 367 w 1119"/>
                <a:gd name="T13" fmla="*/ 597 h 1154"/>
                <a:gd name="T14" fmla="*/ 362 w 1119"/>
                <a:gd name="T15" fmla="*/ 556 h 1154"/>
                <a:gd name="T16" fmla="*/ 327 w 1119"/>
                <a:gd name="T17" fmla="*/ 519 h 1154"/>
                <a:gd name="T18" fmla="*/ 305 w 1119"/>
                <a:gd name="T19" fmla="*/ 436 h 1154"/>
                <a:gd name="T20" fmla="*/ 324 w 1119"/>
                <a:gd name="T21" fmla="*/ 381 h 1154"/>
                <a:gd name="T22" fmla="*/ 309 w 1119"/>
                <a:gd name="T23" fmla="*/ 195 h 1154"/>
                <a:gd name="T24" fmla="*/ 509 w 1119"/>
                <a:gd name="T25" fmla="*/ 7 h 1154"/>
                <a:gd name="T26" fmla="*/ 663 w 1119"/>
                <a:gd name="T27" fmla="*/ 19 h 1154"/>
                <a:gd name="T28" fmla="*/ 821 w 1119"/>
                <a:gd name="T29" fmla="*/ 233 h 1154"/>
                <a:gd name="T30" fmla="*/ 801 w 1119"/>
                <a:gd name="T31" fmla="*/ 381 h 1154"/>
                <a:gd name="T32" fmla="*/ 821 w 1119"/>
                <a:gd name="T33" fmla="*/ 432 h 1154"/>
                <a:gd name="T34" fmla="*/ 794 w 1119"/>
                <a:gd name="T35" fmla="*/ 530 h 1154"/>
                <a:gd name="T36" fmla="*/ 769 w 1119"/>
                <a:gd name="T37" fmla="*/ 559 h 1154"/>
                <a:gd name="T38" fmla="*/ 765 w 1119"/>
                <a:gd name="T39" fmla="*/ 556 h 1154"/>
                <a:gd name="T40" fmla="*/ 753 w 1119"/>
                <a:gd name="T41" fmla="*/ 630 h 1154"/>
                <a:gd name="T42" fmla="*/ 716 w 1119"/>
                <a:gd name="T43" fmla="*/ 706 h 1154"/>
                <a:gd name="T44" fmla="*/ 706 w 1119"/>
                <a:gd name="T45" fmla="*/ 733 h 1154"/>
                <a:gd name="T46" fmla="*/ 710 w 1119"/>
                <a:gd name="T47" fmla="*/ 806 h 1154"/>
                <a:gd name="T48" fmla="*/ 740 w 1119"/>
                <a:gd name="T49" fmla="*/ 844 h 1154"/>
                <a:gd name="T50" fmla="*/ 871 w 1119"/>
                <a:gd name="T51" fmla="*/ 878 h 1154"/>
                <a:gd name="T52" fmla="*/ 1088 w 1119"/>
                <a:gd name="T53" fmla="*/ 1023 h 1154"/>
                <a:gd name="T54" fmla="*/ 1119 w 1119"/>
                <a:gd name="T55" fmla="*/ 1154 h 1154"/>
                <a:gd name="T56" fmla="*/ 8 w 1119"/>
                <a:gd name="T57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9" h="1154">
                  <a:moveTo>
                    <a:pt x="8" y="1154"/>
                  </a:moveTo>
                  <a:cubicBezTo>
                    <a:pt x="0" y="1032"/>
                    <a:pt x="92" y="915"/>
                    <a:pt x="216" y="887"/>
                  </a:cubicBezTo>
                  <a:cubicBezTo>
                    <a:pt x="267" y="875"/>
                    <a:pt x="318" y="863"/>
                    <a:pt x="369" y="851"/>
                  </a:cubicBezTo>
                  <a:cubicBezTo>
                    <a:pt x="405" y="843"/>
                    <a:pt x="420" y="820"/>
                    <a:pt x="419" y="784"/>
                  </a:cubicBezTo>
                  <a:cubicBezTo>
                    <a:pt x="418" y="778"/>
                    <a:pt x="419" y="771"/>
                    <a:pt x="419" y="764"/>
                  </a:cubicBezTo>
                  <a:cubicBezTo>
                    <a:pt x="424" y="736"/>
                    <a:pt x="419" y="711"/>
                    <a:pt x="397" y="688"/>
                  </a:cubicBezTo>
                  <a:cubicBezTo>
                    <a:pt x="374" y="664"/>
                    <a:pt x="373" y="629"/>
                    <a:pt x="367" y="597"/>
                  </a:cubicBezTo>
                  <a:cubicBezTo>
                    <a:pt x="365" y="584"/>
                    <a:pt x="364" y="570"/>
                    <a:pt x="362" y="556"/>
                  </a:cubicBezTo>
                  <a:cubicBezTo>
                    <a:pt x="339" y="554"/>
                    <a:pt x="332" y="538"/>
                    <a:pt x="327" y="519"/>
                  </a:cubicBezTo>
                  <a:cubicBezTo>
                    <a:pt x="320" y="491"/>
                    <a:pt x="311" y="464"/>
                    <a:pt x="305" y="436"/>
                  </a:cubicBezTo>
                  <a:cubicBezTo>
                    <a:pt x="301" y="415"/>
                    <a:pt x="300" y="393"/>
                    <a:pt x="324" y="381"/>
                  </a:cubicBezTo>
                  <a:cubicBezTo>
                    <a:pt x="305" y="320"/>
                    <a:pt x="298" y="257"/>
                    <a:pt x="309" y="195"/>
                  </a:cubicBezTo>
                  <a:cubicBezTo>
                    <a:pt x="326" y="96"/>
                    <a:pt x="408" y="21"/>
                    <a:pt x="509" y="7"/>
                  </a:cubicBezTo>
                  <a:cubicBezTo>
                    <a:pt x="562" y="0"/>
                    <a:pt x="613" y="1"/>
                    <a:pt x="663" y="19"/>
                  </a:cubicBezTo>
                  <a:cubicBezTo>
                    <a:pt x="758" y="52"/>
                    <a:pt x="818" y="132"/>
                    <a:pt x="821" y="233"/>
                  </a:cubicBezTo>
                  <a:cubicBezTo>
                    <a:pt x="822" y="283"/>
                    <a:pt x="819" y="333"/>
                    <a:pt x="801" y="381"/>
                  </a:cubicBezTo>
                  <a:cubicBezTo>
                    <a:pt x="824" y="391"/>
                    <a:pt x="826" y="412"/>
                    <a:pt x="821" y="432"/>
                  </a:cubicBezTo>
                  <a:cubicBezTo>
                    <a:pt x="814" y="465"/>
                    <a:pt x="806" y="498"/>
                    <a:pt x="794" y="530"/>
                  </a:cubicBezTo>
                  <a:cubicBezTo>
                    <a:pt x="791" y="541"/>
                    <a:pt x="778" y="550"/>
                    <a:pt x="769" y="559"/>
                  </a:cubicBezTo>
                  <a:cubicBezTo>
                    <a:pt x="768" y="558"/>
                    <a:pt x="766" y="557"/>
                    <a:pt x="765" y="556"/>
                  </a:cubicBezTo>
                  <a:cubicBezTo>
                    <a:pt x="761" y="580"/>
                    <a:pt x="757" y="605"/>
                    <a:pt x="753" y="630"/>
                  </a:cubicBezTo>
                  <a:cubicBezTo>
                    <a:pt x="748" y="659"/>
                    <a:pt x="735" y="684"/>
                    <a:pt x="716" y="706"/>
                  </a:cubicBezTo>
                  <a:cubicBezTo>
                    <a:pt x="710" y="713"/>
                    <a:pt x="706" y="724"/>
                    <a:pt x="706" y="733"/>
                  </a:cubicBezTo>
                  <a:cubicBezTo>
                    <a:pt x="706" y="757"/>
                    <a:pt x="709" y="782"/>
                    <a:pt x="710" y="806"/>
                  </a:cubicBezTo>
                  <a:cubicBezTo>
                    <a:pt x="711" y="827"/>
                    <a:pt x="722" y="839"/>
                    <a:pt x="740" y="844"/>
                  </a:cubicBezTo>
                  <a:cubicBezTo>
                    <a:pt x="783" y="856"/>
                    <a:pt x="826" y="871"/>
                    <a:pt x="871" y="878"/>
                  </a:cubicBezTo>
                  <a:cubicBezTo>
                    <a:pt x="965" y="895"/>
                    <a:pt x="1041" y="937"/>
                    <a:pt x="1088" y="1023"/>
                  </a:cubicBezTo>
                  <a:cubicBezTo>
                    <a:pt x="1110" y="1063"/>
                    <a:pt x="1119" y="1107"/>
                    <a:pt x="1119" y="1154"/>
                  </a:cubicBezTo>
                  <a:cubicBezTo>
                    <a:pt x="749" y="1154"/>
                    <a:pt x="379" y="1154"/>
                    <a:pt x="8" y="1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264150" y="1517650"/>
              <a:ext cx="2133600" cy="2890838"/>
            </a:xfrm>
            <a:custGeom>
              <a:avLst/>
              <a:gdLst>
                <a:gd name="T0" fmla="*/ 568 w 568"/>
                <a:gd name="T1" fmla="*/ 769 h 769"/>
                <a:gd name="T2" fmla="*/ 544 w 568"/>
                <a:gd name="T3" fmla="*/ 769 h 769"/>
                <a:gd name="T4" fmla="*/ 270 w 568"/>
                <a:gd name="T5" fmla="*/ 769 h 769"/>
                <a:gd name="T6" fmla="*/ 237 w 568"/>
                <a:gd name="T7" fmla="*/ 752 h 769"/>
                <a:gd name="T8" fmla="*/ 40 w 568"/>
                <a:gd name="T9" fmla="*/ 630 h 769"/>
                <a:gd name="T10" fmla="*/ 20 w 568"/>
                <a:gd name="T11" fmla="*/ 628 h 769"/>
                <a:gd name="T12" fmla="*/ 42 w 568"/>
                <a:gd name="T13" fmla="*/ 597 h 769"/>
                <a:gd name="T14" fmla="*/ 107 w 568"/>
                <a:gd name="T15" fmla="*/ 579 h 769"/>
                <a:gd name="T16" fmla="*/ 136 w 568"/>
                <a:gd name="T17" fmla="*/ 539 h 769"/>
                <a:gd name="T18" fmla="*/ 135 w 568"/>
                <a:gd name="T19" fmla="*/ 506 h 769"/>
                <a:gd name="T20" fmla="*/ 0 w 568"/>
                <a:gd name="T21" fmla="*/ 468 h 769"/>
                <a:gd name="T22" fmla="*/ 39 w 568"/>
                <a:gd name="T23" fmla="*/ 250 h 769"/>
                <a:gd name="T24" fmla="*/ 39 w 568"/>
                <a:gd name="T25" fmla="*/ 200 h 769"/>
                <a:gd name="T26" fmla="*/ 46 w 568"/>
                <a:gd name="T27" fmla="*/ 144 h 769"/>
                <a:gd name="T28" fmla="*/ 209 w 568"/>
                <a:gd name="T29" fmla="*/ 2 h 769"/>
                <a:gd name="T30" fmla="*/ 289 w 568"/>
                <a:gd name="T31" fmla="*/ 7 h 769"/>
                <a:gd name="T32" fmla="*/ 415 w 568"/>
                <a:gd name="T33" fmla="*/ 150 h 769"/>
                <a:gd name="T34" fmla="*/ 420 w 568"/>
                <a:gd name="T35" fmla="*/ 238 h 769"/>
                <a:gd name="T36" fmla="*/ 419 w 568"/>
                <a:gd name="T37" fmla="*/ 334 h 769"/>
                <a:gd name="T38" fmla="*/ 457 w 568"/>
                <a:gd name="T39" fmla="*/ 468 h 769"/>
                <a:gd name="T40" fmla="*/ 323 w 568"/>
                <a:gd name="T41" fmla="*/ 502 h 769"/>
                <a:gd name="T42" fmla="*/ 325 w 568"/>
                <a:gd name="T43" fmla="*/ 560 h 769"/>
                <a:gd name="T44" fmla="*/ 351 w 568"/>
                <a:gd name="T45" fmla="*/ 581 h 769"/>
                <a:gd name="T46" fmla="*/ 447 w 568"/>
                <a:gd name="T47" fmla="*/ 609 h 769"/>
                <a:gd name="T48" fmla="*/ 565 w 568"/>
                <a:gd name="T49" fmla="*/ 746 h 769"/>
                <a:gd name="T50" fmla="*/ 568 w 568"/>
                <a:gd name="T51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8" h="769">
                  <a:moveTo>
                    <a:pt x="568" y="769"/>
                  </a:moveTo>
                  <a:cubicBezTo>
                    <a:pt x="558" y="769"/>
                    <a:pt x="551" y="769"/>
                    <a:pt x="544" y="769"/>
                  </a:cubicBezTo>
                  <a:cubicBezTo>
                    <a:pt x="452" y="769"/>
                    <a:pt x="361" y="769"/>
                    <a:pt x="270" y="769"/>
                  </a:cubicBezTo>
                  <a:cubicBezTo>
                    <a:pt x="254" y="769"/>
                    <a:pt x="247" y="765"/>
                    <a:pt x="237" y="752"/>
                  </a:cubicBezTo>
                  <a:cubicBezTo>
                    <a:pt x="188" y="685"/>
                    <a:pt x="126" y="637"/>
                    <a:pt x="40" y="630"/>
                  </a:cubicBezTo>
                  <a:cubicBezTo>
                    <a:pt x="33" y="629"/>
                    <a:pt x="27" y="628"/>
                    <a:pt x="20" y="628"/>
                  </a:cubicBezTo>
                  <a:cubicBezTo>
                    <a:pt x="14" y="607"/>
                    <a:pt x="28" y="602"/>
                    <a:pt x="42" y="597"/>
                  </a:cubicBezTo>
                  <a:cubicBezTo>
                    <a:pt x="63" y="591"/>
                    <a:pt x="85" y="584"/>
                    <a:pt x="107" y="579"/>
                  </a:cubicBezTo>
                  <a:cubicBezTo>
                    <a:pt x="129" y="574"/>
                    <a:pt x="138" y="561"/>
                    <a:pt x="136" y="539"/>
                  </a:cubicBezTo>
                  <a:cubicBezTo>
                    <a:pt x="134" y="528"/>
                    <a:pt x="135" y="518"/>
                    <a:pt x="135" y="506"/>
                  </a:cubicBezTo>
                  <a:cubicBezTo>
                    <a:pt x="88" y="499"/>
                    <a:pt x="42" y="498"/>
                    <a:pt x="0" y="468"/>
                  </a:cubicBezTo>
                  <a:cubicBezTo>
                    <a:pt x="46" y="401"/>
                    <a:pt x="40" y="325"/>
                    <a:pt x="39" y="250"/>
                  </a:cubicBezTo>
                  <a:cubicBezTo>
                    <a:pt x="39" y="233"/>
                    <a:pt x="38" y="216"/>
                    <a:pt x="39" y="200"/>
                  </a:cubicBezTo>
                  <a:cubicBezTo>
                    <a:pt x="41" y="181"/>
                    <a:pt x="42" y="162"/>
                    <a:pt x="46" y="144"/>
                  </a:cubicBezTo>
                  <a:cubicBezTo>
                    <a:pt x="64" y="56"/>
                    <a:pt x="120" y="7"/>
                    <a:pt x="209" y="2"/>
                  </a:cubicBezTo>
                  <a:cubicBezTo>
                    <a:pt x="236" y="0"/>
                    <a:pt x="263" y="2"/>
                    <a:pt x="289" y="7"/>
                  </a:cubicBezTo>
                  <a:cubicBezTo>
                    <a:pt x="359" y="22"/>
                    <a:pt x="403" y="73"/>
                    <a:pt x="415" y="150"/>
                  </a:cubicBezTo>
                  <a:cubicBezTo>
                    <a:pt x="419" y="179"/>
                    <a:pt x="419" y="209"/>
                    <a:pt x="420" y="238"/>
                  </a:cubicBezTo>
                  <a:cubicBezTo>
                    <a:pt x="420" y="270"/>
                    <a:pt x="419" y="302"/>
                    <a:pt x="419" y="334"/>
                  </a:cubicBezTo>
                  <a:cubicBezTo>
                    <a:pt x="419" y="381"/>
                    <a:pt x="427" y="427"/>
                    <a:pt x="457" y="468"/>
                  </a:cubicBezTo>
                  <a:cubicBezTo>
                    <a:pt x="417" y="497"/>
                    <a:pt x="371" y="497"/>
                    <a:pt x="323" y="502"/>
                  </a:cubicBezTo>
                  <a:cubicBezTo>
                    <a:pt x="323" y="521"/>
                    <a:pt x="321" y="541"/>
                    <a:pt x="325" y="560"/>
                  </a:cubicBezTo>
                  <a:cubicBezTo>
                    <a:pt x="327" y="569"/>
                    <a:pt x="341" y="578"/>
                    <a:pt x="351" y="581"/>
                  </a:cubicBezTo>
                  <a:cubicBezTo>
                    <a:pt x="382" y="592"/>
                    <a:pt x="414" y="601"/>
                    <a:pt x="447" y="609"/>
                  </a:cubicBezTo>
                  <a:cubicBezTo>
                    <a:pt x="517" y="628"/>
                    <a:pt x="550" y="679"/>
                    <a:pt x="565" y="746"/>
                  </a:cubicBezTo>
                  <a:cubicBezTo>
                    <a:pt x="566" y="752"/>
                    <a:pt x="566" y="759"/>
                    <a:pt x="568" y="7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55638" y="1484313"/>
              <a:ext cx="2133600" cy="2924175"/>
            </a:xfrm>
            <a:custGeom>
              <a:avLst/>
              <a:gdLst>
                <a:gd name="T0" fmla="*/ 245 w 568"/>
                <a:gd name="T1" fmla="*/ 511 h 778"/>
                <a:gd name="T2" fmla="*/ 112 w 568"/>
                <a:gd name="T3" fmla="*/ 478 h 778"/>
                <a:gd name="T4" fmla="*/ 151 w 568"/>
                <a:gd name="T5" fmla="*/ 318 h 778"/>
                <a:gd name="T6" fmla="*/ 153 w 568"/>
                <a:gd name="T7" fmla="*/ 171 h 778"/>
                <a:gd name="T8" fmla="*/ 366 w 568"/>
                <a:gd name="T9" fmla="*/ 12 h 778"/>
                <a:gd name="T10" fmla="*/ 526 w 568"/>
                <a:gd name="T11" fmla="*/ 178 h 778"/>
                <a:gd name="T12" fmla="*/ 529 w 568"/>
                <a:gd name="T13" fmla="*/ 275 h 778"/>
                <a:gd name="T14" fmla="*/ 568 w 568"/>
                <a:gd name="T15" fmla="*/ 476 h 778"/>
                <a:gd name="T16" fmla="*/ 434 w 568"/>
                <a:gd name="T17" fmla="*/ 514 h 778"/>
                <a:gd name="T18" fmla="*/ 435 w 568"/>
                <a:gd name="T19" fmla="*/ 564 h 778"/>
                <a:gd name="T20" fmla="*/ 450 w 568"/>
                <a:gd name="T21" fmla="*/ 582 h 778"/>
                <a:gd name="T22" fmla="*/ 514 w 568"/>
                <a:gd name="T23" fmla="*/ 603 h 778"/>
                <a:gd name="T24" fmla="*/ 540 w 568"/>
                <a:gd name="T25" fmla="*/ 612 h 778"/>
                <a:gd name="T26" fmla="*/ 550 w 568"/>
                <a:gd name="T27" fmla="*/ 630 h 778"/>
                <a:gd name="T28" fmla="*/ 534 w 568"/>
                <a:gd name="T29" fmla="*/ 638 h 778"/>
                <a:gd name="T30" fmla="*/ 326 w 568"/>
                <a:gd name="T31" fmla="*/ 769 h 778"/>
                <a:gd name="T32" fmla="*/ 313 w 568"/>
                <a:gd name="T33" fmla="*/ 778 h 778"/>
                <a:gd name="T34" fmla="*/ 7 w 568"/>
                <a:gd name="T35" fmla="*/ 778 h 778"/>
                <a:gd name="T36" fmla="*/ 3 w 568"/>
                <a:gd name="T37" fmla="*/ 776 h 778"/>
                <a:gd name="T38" fmla="*/ 102 w 568"/>
                <a:gd name="T39" fmla="*/ 626 h 778"/>
                <a:gd name="T40" fmla="*/ 186 w 568"/>
                <a:gd name="T41" fmla="*/ 601 h 778"/>
                <a:gd name="T42" fmla="*/ 245 w 568"/>
                <a:gd name="T43" fmla="*/ 51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8" h="778">
                  <a:moveTo>
                    <a:pt x="245" y="511"/>
                  </a:moveTo>
                  <a:cubicBezTo>
                    <a:pt x="199" y="507"/>
                    <a:pt x="153" y="506"/>
                    <a:pt x="112" y="478"/>
                  </a:cubicBezTo>
                  <a:cubicBezTo>
                    <a:pt x="148" y="429"/>
                    <a:pt x="151" y="374"/>
                    <a:pt x="151" y="318"/>
                  </a:cubicBezTo>
                  <a:cubicBezTo>
                    <a:pt x="150" y="269"/>
                    <a:pt x="147" y="219"/>
                    <a:pt x="153" y="171"/>
                  </a:cubicBezTo>
                  <a:cubicBezTo>
                    <a:pt x="168" y="44"/>
                    <a:pt x="253" y="0"/>
                    <a:pt x="366" y="12"/>
                  </a:cubicBezTo>
                  <a:cubicBezTo>
                    <a:pt x="463" y="22"/>
                    <a:pt x="517" y="80"/>
                    <a:pt x="526" y="178"/>
                  </a:cubicBezTo>
                  <a:cubicBezTo>
                    <a:pt x="529" y="210"/>
                    <a:pt x="530" y="243"/>
                    <a:pt x="529" y="275"/>
                  </a:cubicBezTo>
                  <a:cubicBezTo>
                    <a:pt x="528" y="345"/>
                    <a:pt x="527" y="414"/>
                    <a:pt x="568" y="476"/>
                  </a:cubicBezTo>
                  <a:cubicBezTo>
                    <a:pt x="528" y="506"/>
                    <a:pt x="481" y="508"/>
                    <a:pt x="434" y="514"/>
                  </a:cubicBezTo>
                  <a:cubicBezTo>
                    <a:pt x="434" y="531"/>
                    <a:pt x="433" y="548"/>
                    <a:pt x="435" y="564"/>
                  </a:cubicBezTo>
                  <a:cubicBezTo>
                    <a:pt x="436" y="571"/>
                    <a:pt x="443" y="580"/>
                    <a:pt x="450" y="582"/>
                  </a:cubicBezTo>
                  <a:cubicBezTo>
                    <a:pt x="471" y="590"/>
                    <a:pt x="493" y="596"/>
                    <a:pt x="514" y="603"/>
                  </a:cubicBezTo>
                  <a:cubicBezTo>
                    <a:pt x="523" y="605"/>
                    <a:pt x="533" y="607"/>
                    <a:pt x="540" y="612"/>
                  </a:cubicBezTo>
                  <a:cubicBezTo>
                    <a:pt x="545" y="616"/>
                    <a:pt x="547" y="624"/>
                    <a:pt x="550" y="630"/>
                  </a:cubicBezTo>
                  <a:cubicBezTo>
                    <a:pt x="545" y="633"/>
                    <a:pt x="540" y="637"/>
                    <a:pt x="534" y="638"/>
                  </a:cubicBezTo>
                  <a:cubicBezTo>
                    <a:pt x="441" y="645"/>
                    <a:pt x="377" y="696"/>
                    <a:pt x="326" y="769"/>
                  </a:cubicBezTo>
                  <a:cubicBezTo>
                    <a:pt x="323" y="773"/>
                    <a:pt x="317" y="778"/>
                    <a:pt x="313" y="778"/>
                  </a:cubicBezTo>
                  <a:cubicBezTo>
                    <a:pt x="211" y="778"/>
                    <a:pt x="109" y="778"/>
                    <a:pt x="7" y="778"/>
                  </a:cubicBezTo>
                  <a:cubicBezTo>
                    <a:pt x="6" y="778"/>
                    <a:pt x="4" y="777"/>
                    <a:pt x="3" y="776"/>
                  </a:cubicBezTo>
                  <a:cubicBezTo>
                    <a:pt x="0" y="717"/>
                    <a:pt x="47" y="644"/>
                    <a:pt x="102" y="626"/>
                  </a:cubicBezTo>
                  <a:cubicBezTo>
                    <a:pt x="130" y="617"/>
                    <a:pt x="158" y="608"/>
                    <a:pt x="186" y="601"/>
                  </a:cubicBezTo>
                  <a:cubicBezTo>
                    <a:pt x="247" y="585"/>
                    <a:pt x="253" y="576"/>
                    <a:pt x="245" y="5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5156808" y="1662728"/>
            <a:ext cx="0" cy="4272999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rot="9000000">
            <a:off x="8503902" y="2966150"/>
            <a:ext cx="446272" cy="394949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dist="215900" dir="75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33978" y="3009964"/>
            <a:ext cx="4982668" cy="30670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805815"/>
            <a:ext cx="8518525" cy="5650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74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74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74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74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bldLvl="0" animBg="1"/>
      <p:bldP spid="17" grpId="0" bldLvl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90500" y="52705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818" y="27879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各功能界面展示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/>
        </p:nvSpPr>
        <p:spPr bwMode="auto">
          <a:xfrm>
            <a:off x="5968821" y="1738279"/>
            <a:ext cx="1941512" cy="12192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bg1"/>
          </a:solidFill>
          <a:ln>
            <a:noFill/>
          </a:ln>
          <a:effectLst>
            <a:outerShdw blurRad="419100" dist="50800" dir="5400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MH_Other_7"/>
          <p:cNvSpPr/>
          <p:nvPr/>
        </p:nvSpPr>
        <p:spPr bwMode="auto">
          <a:xfrm flipH="1">
            <a:off x="4255908" y="2420904"/>
            <a:ext cx="1941513" cy="12192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bg1"/>
          </a:solidFill>
          <a:ln>
            <a:noFill/>
          </a:ln>
          <a:effectLst>
            <a:outerShdw blurRad="419100" dist="50800" dir="5400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8"/>
          <p:cNvSpPr/>
          <p:nvPr/>
        </p:nvSpPr>
        <p:spPr bwMode="auto">
          <a:xfrm>
            <a:off x="5968821" y="3103529"/>
            <a:ext cx="1941512" cy="1217613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bg1"/>
          </a:solidFill>
          <a:ln>
            <a:noFill/>
          </a:ln>
          <a:effectLst>
            <a:outerShdw blurRad="419100" dist="50800" dir="5400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9"/>
          <p:cNvSpPr/>
          <p:nvPr/>
        </p:nvSpPr>
        <p:spPr bwMode="auto">
          <a:xfrm flipH="1">
            <a:off x="4255908" y="3784567"/>
            <a:ext cx="1941513" cy="12192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bg1"/>
          </a:solidFill>
          <a:ln>
            <a:noFill/>
          </a:ln>
          <a:effectLst>
            <a:outerShdw blurRad="419100" dist="50800" dir="5400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Other_10"/>
          <p:cNvSpPr/>
          <p:nvPr/>
        </p:nvSpPr>
        <p:spPr bwMode="auto">
          <a:xfrm>
            <a:off x="5968821" y="4467192"/>
            <a:ext cx="1941512" cy="12192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bg1"/>
          </a:solidFill>
          <a:ln>
            <a:noFill/>
          </a:ln>
          <a:effectLst>
            <a:outerShdw blurRad="419100" dist="50800" dir="5400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24458" y="4905342"/>
            <a:ext cx="68580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3"/>
          <p:cNvSpPr txBox="1"/>
          <p:nvPr/>
        </p:nvSpPr>
        <p:spPr bwMode="auto">
          <a:xfrm>
            <a:off x="6624458" y="3549617"/>
            <a:ext cx="685800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4"/>
          <p:cNvSpPr txBox="1"/>
          <p:nvPr/>
        </p:nvSpPr>
        <p:spPr bwMode="auto">
          <a:xfrm>
            <a:off x="6624458" y="2141504"/>
            <a:ext cx="685800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5"/>
          <p:cNvSpPr txBox="1"/>
          <p:nvPr/>
        </p:nvSpPr>
        <p:spPr bwMode="auto">
          <a:xfrm>
            <a:off x="4884558" y="4216367"/>
            <a:ext cx="685800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6"/>
          <p:cNvSpPr txBox="1"/>
          <p:nvPr/>
        </p:nvSpPr>
        <p:spPr bwMode="auto">
          <a:xfrm>
            <a:off x="4884558" y="2844767"/>
            <a:ext cx="685800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38409" y="5686392"/>
            <a:ext cx="931518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10333" y="4550719"/>
            <a:ext cx="3249750" cy="738664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这里可以输入一下简单的概括性的内容文字，用户可以在投影机或者计算机上进行演示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7624" y="3847590"/>
            <a:ext cx="3249750" cy="738664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这里可以输入一下简单的概括性的内容文字，用户可以在投影机或者计算机上进行演示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5895" y="3112101"/>
            <a:ext cx="3249750" cy="738664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这里可以输入一下简单的概括性的内容文字，用户可以在投影机或者计算机上进行演示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1377" y="2480329"/>
            <a:ext cx="3249750" cy="738664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这里可以输入一下简单的概括性的内容文字，用户可以在投影机或者计算机上进行演示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0333" y="1770891"/>
            <a:ext cx="3249750" cy="738664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这里可以输入一下简单的概括性的内容文字，用户可以在投影机或者计算机上进行演示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368425"/>
            <a:ext cx="3252470" cy="1850390"/>
          </a:xfrm>
          <a:prstGeom prst="rect">
            <a:avLst/>
          </a:prstGeom>
        </p:spPr>
      </p:pic>
      <p:pic>
        <p:nvPicPr>
          <p:cNvPr id="27" name="图片 26" descr="[(641`O]J[ITQ$Y3P(_P9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40" y="3385185"/>
            <a:ext cx="3535680" cy="1332865"/>
          </a:xfrm>
          <a:prstGeom prst="rect">
            <a:avLst/>
          </a:prstGeom>
        </p:spPr>
      </p:pic>
      <p:pic>
        <p:nvPicPr>
          <p:cNvPr id="28" name="图片 27" descr="7(BUX(AXGRS8HIGL2Q$RCFR"/>
          <p:cNvPicPr>
            <a:picLocks noChangeAspect="1"/>
          </p:cNvPicPr>
          <p:nvPr/>
        </p:nvPicPr>
        <p:blipFill>
          <a:blip r:embed="rId4"/>
          <a:srcRect l="13551" t="15847" r="50565" b="25972"/>
          <a:stretch>
            <a:fillRect/>
          </a:stretch>
        </p:blipFill>
        <p:spPr>
          <a:xfrm>
            <a:off x="7941310" y="1017905"/>
            <a:ext cx="3187700" cy="1826895"/>
          </a:xfrm>
          <a:prstGeom prst="rect">
            <a:avLst/>
          </a:prstGeom>
        </p:spPr>
      </p:pic>
      <p:pic>
        <p:nvPicPr>
          <p:cNvPr id="30" name="图片 29" descr="L2R_OW0L5[2O{}%)B5NC9T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075" y="2813685"/>
            <a:ext cx="3163570" cy="1507490"/>
          </a:xfrm>
          <a:prstGeom prst="rect">
            <a:avLst/>
          </a:prstGeom>
        </p:spPr>
      </p:pic>
      <p:pic>
        <p:nvPicPr>
          <p:cNvPr id="31" name="图片 30" descr="5AG4CK27S2J`9`142VN8{A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075" y="4467225"/>
            <a:ext cx="316357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25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25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5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75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75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75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6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1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/>
      <p:bldP spid="19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37465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22226" y="5273316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82827" y="4510439"/>
            <a:ext cx="4754880" cy="46037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注册成功页面、登陆成功界面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~22841[%84SQW~YND){Y1U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638175"/>
            <a:ext cx="4329430" cy="3764280"/>
          </a:xfrm>
          <a:prstGeom prst="rect">
            <a:avLst/>
          </a:prstGeom>
        </p:spPr>
      </p:pic>
      <p:pic>
        <p:nvPicPr>
          <p:cNvPr id="11" name="图片 10" descr="CY~U3HEQ[5_NNPN$UNPIHO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637540"/>
            <a:ext cx="4437380" cy="3764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管理员操作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1361" y="27355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19189" y="27355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0117" y="4835365"/>
            <a:ext cx="8015439" cy="30670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用于管理员后台登陆，以及各种平台信息管理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3" name="图片 2" descr="ZWY8(8RDQ4[S7)B26X03H3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301625"/>
            <a:ext cx="2118360" cy="4169410"/>
          </a:xfrm>
          <a:prstGeom prst="rect">
            <a:avLst/>
          </a:prstGeom>
        </p:spPr>
      </p:pic>
      <p:pic>
        <p:nvPicPr>
          <p:cNvPr id="6" name="图片 5" descr="V2[[HH889YYWJ7}(`RC7{9T"/>
          <p:cNvPicPr>
            <a:picLocks noChangeAspect="1"/>
          </p:cNvPicPr>
          <p:nvPr/>
        </p:nvPicPr>
        <p:blipFill>
          <a:blip r:embed="rId3"/>
          <a:srcRect l="-514" t="8086" r="16459" b="25708"/>
          <a:stretch>
            <a:fillRect/>
          </a:stretch>
        </p:blipFill>
        <p:spPr>
          <a:xfrm>
            <a:off x="2030095" y="1334770"/>
            <a:ext cx="3902710" cy="2433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 bldLvl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37465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32461" y="5675271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02257" y="4956844"/>
            <a:ext cx="2011680" cy="82994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个人信息显示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767080"/>
            <a:ext cx="7354570" cy="376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bldLvl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4661" y="5776236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73905" y="5124450"/>
            <a:ext cx="3537585" cy="46037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个人信息学籍变更界面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367030"/>
            <a:ext cx="906272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bldLvl="0" animBg="1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自定义</PresentationFormat>
  <Paragraphs>77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</dc:title>
  <dc:creator>第一PPT</dc:creator>
  <cp:keywords>www.1ppt.com</cp:keywords>
  <cp:lastModifiedBy>梁亮</cp:lastModifiedBy>
  <cp:revision>67</cp:revision>
  <dcterms:created xsi:type="dcterms:W3CDTF">2016-07-15T05:28:00Z</dcterms:created>
  <dcterms:modified xsi:type="dcterms:W3CDTF">2018-06-29T05:49:01Z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