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22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80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6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0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85AA-3BCB-47DF-B28E-6560743F28DA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qlai/CMod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qlai/CModel/blob/main/format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Implementation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SD1 </a:t>
            </a:r>
            <a:r>
              <a:rPr lang="zh-TW" altLang="en-US" dirty="0" smtClean="0"/>
              <a:t>實習生 賴宥齊</a:t>
            </a:r>
            <a:endParaRPr lang="en-US" altLang="zh-TW" dirty="0" smtClean="0"/>
          </a:p>
          <a:p>
            <a:r>
              <a:rPr lang="en-US" altLang="zh-TW" dirty="0" smtClean="0"/>
              <a:t>202408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53798" y="6488668"/>
            <a:ext cx="8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hlinkClick r:id="rId2"/>
              </a:rPr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6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</a:p>
          <a:p>
            <a:pPr lvl="1"/>
            <a:r>
              <a:rPr lang="en-US" altLang="zh-TW" dirty="0" smtClean="0"/>
              <a:t>Format</a:t>
            </a:r>
          </a:p>
          <a:p>
            <a:pPr lvl="1"/>
            <a:r>
              <a:rPr lang="en-US" altLang="zh-TW" dirty="0" smtClean="0"/>
              <a:t>Sample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Payload Generation</a:t>
            </a:r>
          </a:p>
          <a:p>
            <a:pPr lvl="1"/>
            <a:r>
              <a:rPr lang="en-US" altLang="zh-TW" dirty="0" smtClean="0"/>
              <a:t>Length Field Recalculate</a:t>
            </a:r>
          </a:p>
          <a:p>
            <a:pPr lvl="1"/>
            <a:r>
              <a:rPr lang="en-US" altLang="zh-TW" dirty="0" smtClean="0"/>
              <a:t>Default Values</a:t>
            </a:r>
          </a:p>
          <a:p>
            <a:r>
              <a:rPr lang="en-US" altLang="zh-TW" dirty="0" smtClean="0"/>
              <a:t>TBD</a:t>
            </a:r>
          </a:p>
          <a:p>
            <a:pPr lvl="1"/>
            <a:r>
              <a:rPr lang="en-US" altLang="zh-TW" dirty="0" smtClean="0"/>
              <a:t>Advise</a:t>
            </a:r>
          </a:p>
          <a:p>
            <a:pPr lvl="1"/>
            <a:r>
              <a:rPr lang="en-US" altLang="zh-TW" dirty="0" smtClean="0"/>
              <a:t>Error Handling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 &amp; 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/>
          <a:lstStyle/>
          <a:p>
            <a:r>
              <a:rPr lang="en-US" altLang="zh-TW" dirty="0" smtClean="0"/>
              <a:t>Input Format: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MSA</a:t>
            </a:r>
            <a:r>
              <a:rPr lang="en-US" altLang="zh-TW" sz="2000" dirty="0" smtClean="0"/>
              <a:t>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BSP</a:t>
            </a:r>
            <a:r>
              <a:rPr lang="en-US" altLang="zh-TW" sz="2000" dirty="0" smtClean="0"/>
              <a:t> &lt;SR&gt; &lt;CP&gt;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VDP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&lt;EOC_1&gt; &lt;TU_type_1&gt; &lt;L_1&gt; &lt;Fill_Count_1&gt; &lt;Video_Count_1&gt; </a:t>
            </a:r>
            <a:r>
              <a:rPr lang="en-US" altLang="zh-TW" sz="2000" dirty="0" smtClean="0"/>
              <a:t>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EOC_n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TU_type_n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Video_Count_n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&lt;EFC/ND_1&gt; &lt;NSS_1&gt; &lt;NSE_1&gt; &lt;L_1&gt; &lt;Fill_Count_1&gt; &lt;Secondary_Count_1&gt;</a:t>
            </a:r>
            <a:r>
              <a:rPr lang="en-US" altLang="zh-TW" sz="2000" dirty="0" smtClean="0"/>
              <a:t> 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&lt;EFC/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ND_n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NSS_n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Secondary_Count_n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/>
              <a:t>Output Format:</a:t>
            </a:r>
          </a:p>
          <a:p>
            <a:pPr lvl="1"/>
            <a:r>
              <a:rPr lang="en-US" altLang="zh-TW" sz="2000" dirty="0" smtClean="0"/>
              <a:t>&lt;Valid&gt; &lt;Header&gt; &lt;B0&gt; &lt;B1&gt; &lt;B2&gt; &lt;B3&gt;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59547" y="648866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Format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&amp; 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50360" cy="4351338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01" y="2533412"/>
            <a:ext cx="4667250" cy="116205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45565"/>
          <a:stretch/>
        </p:blipFill>
        <p:spPr>
          <a:xfrm>
            <a:off x="6869418" y="2401729"/>
            <a:ext cx="2295549" cy="3910171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375400" y="1825625"/>
            <a:ext cx="415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Output (excerpt)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13" y="1690688"/>
            <a:ext cx="6383973" cy="48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Payload Generation</a:t>
            </a:r>
          </a:p>
          <a:p>
            <a:pPr lvl="1"/>
            <a:r>
              <a:rPr lang="en-US" altLang="zh-TW" dirty="0" smtClean="0"/>
              <a:t>Payload is generated sequentially starting from 00 except the padding bytes which are 0.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Length Field Recalculate (VDP &amp; SDP)</a:t>
            </a:r>
          </a:p>
          <a:p>
            <a:pPr lvl="1"/>
            <a:r>
              <a:rPr lang="en-US" altLang="zh-TW" dirty="0" smtClean="0"/>
              <a:t>After generating payload of TU sets, recalculate the </a:t>
            </a:r>
            <a:r>
              <a:rPr lang="en-US" altLang="zh-TW" dirty="0"/>
              <a:t>L</a:t>
            </a:r>
            <a:r>
              <a:rPr lang="en-US" altLang="zh-TW" dirty="0" smtClean="0"/>
              <a:t>ength field and ECC.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Default Values</a:t>
            </a:r>
          </a:p>
          <a:p>
            <a:pPr lvl="1"/>
            <a:r>
              <a:rPr lang="en-US" altLang="zh-TW" dirty="0" err="1" smtClean="0"/>
              <a:t>HopID</a:t>
            </a:r>
            <a:r>
              <a:rPr lang="en-US" altLang="zh-TW" dirty="0" smtClean="0"/>
              <a:t> = 9, Reserved = </a:t>
            </a:r>
            <a:r>
              <a:rPr lang="en-US" altLang="zh-TW" dirty="0" err="1" smtClean="0"/>
              <a:t>SuppID</a:t>
            </a:r>
            <a:r>
              <a:rPr lang="en-US" altLang="zh-TW" dirty="0" smtClean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034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TBD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Advise</a:t>
            </a:r>
          </a:p>
          <a:p>
            <a:pPr lvl="1"/>
            <a:r>
              <a:rPr lang="en-US" altLang="zh-TW" dirty="0" smtClean="0"/>
              <a:t>Require any modifications to the input format?</a:t>
            </a:r>
          </a:p>
          <a:p>
            <a:pPr lvl="1"/>
            <a:r>
              <a:rPr lang="en-US" altLang="zh-TW" dirty="0" smtClean="0"/>
              <a:t>Are there any other methods for generating payload needed.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Error Handling</a:t>
            </a:r>
          </a:p>
          <a:p>
            <a:pPr lvl="1"/>
            <a:r>
              <a:rPr lang="en-US" altLang="zh-TW" dirty="0" smtClean="0"/>
              <a:t>How should the program handle input that does not match the expected format?</a:t>
            </a:r>
            <a:br>
              <a:rPr lang="en-US" altLang="zh-TW" dirty="0" smtClean="0"/>
            </a:br>
            <a:r>
              <a:rPr lang="en-US" altLang="zh-TW" dirty="0" smtClean="0"/>
              <a:t>(e.g. Missing argument) </a:t>
            </a:r>
          </a:p>
          <a:p>
            <a:pPr lvl="1"/>
            <a:r>
              <a:rPr lang="en-US" altLang="zh-TW" dirty="0" smtClean="0"/>
              <a:t>Should there be a check to ensure that the sum of Video/Secondary Count fields does not exceed 256?</a:t>
            </a:r>
          </a:p>
          <a:p>
            <a:pPr lvl="1"/>
            <a:r>
              <a:rPr lang="en-US" altLang="zh-TW" dirty="0" smtClean="0"/>
              <a:t>Is there a need to set limits for specific input fields?</a:t>
            </a:r>
          </a:p>
        </p:txBody>
      </p:sp>
    </p:spTree>
    <p:extLst>
      <p:ext uri="{BB962C8B-B14F-4D97-AF65-F5344CB8AC3E}">
        <p14:creationId xmlns:p14="http://schemas.microsoft.com/office/powerpoint/2010/main" val="3470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296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C Model Implementation</vt:lpstr>
      <vt:lpstr>Outline</vt:lpstr>
      <vt:lpstr>Input Format &amp; Output Format</vt:lpstr>
      <vt:lpstr>Sample Input &amp; Sample Output</vt:lpstr>
      <vt:lpstr>Method</vt:lpstr>
      <vt:lpstr>Method</vt:lpstr>
      <vt:lpstr>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Model Implementation</dc:title>
  <dc:creator>Jeffery Lai</dc:creator>
  <cp:lastModifiedBy>Jeffery Lai</cp:lastModifiedBy>
  <cp:revision>17</cp:revision>
  <dcterms:created xsi:type="dcterms:W3CDTF">2024-08-01T07:59:48Z</dcterms:created>
  <dcterms:modified xsi:type="dcterms:W3CDTF">2024-08-01T09:46:34Z</dcterms:modified>
</cp:coreProperties>
</file>