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6" r:id="rId6"/>
    <p:sldId id="262" r:id="rId7"/>
    <p:sldId id="267" r:id="rId8"/>
    <p:sldId id="263" r:id="rId9"/>
    <p:sldId id="270" r:id="rId10"/>
    <p:sldId id="269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F20B-339F-49B6-A82F-6C7A2D8D42C4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7B0C-1E0C-40F9-BAC5-8B9E03E21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7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解釋為何不自己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一個以</a:t>
            </a:r>
            <a:r>
              <a:rPr lang="en-US" altLang="zh-TW" dirty="0" smtClean="0"/>
              <a:t>LM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的大模型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7B0C-1E0C-40F9-BAC5-8B9E03E21C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88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8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37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6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1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2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7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7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2C60-0FFC-4B58-834B-641C99690763}" type="datetimeFigureOut">
              <a:rPr lang="zh-TW" altLang="en-US" smtClean="0"/>
              <a:t>2024/8/2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CEBC-3654-41A7-A998-0781E7ACF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3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SD1 </a:t>
            </a:r>
            <a:r>
              <a:rPr lang="zh-TW" altLang="en-US" dirty="0" smtClean="0"/>
              <a:t>實習生 賴宥齊</a:t>
            </a:r>
            <a:endParaRPr lang="en-US" altLang="zh-TW" dirty="0" smtClean="0"/>
          </a:p>
          <a:p>
            <a:r>
              <a:rPr lang="en-US" altLang="zh-TW" dirty="0" smtClean="0"/>
              <a:t>202408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98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There may be lots of bugs in generated code, needs modification.</a:t>
            </a:r>
          </a:p>
          <a:p>
            <a:pPr lvl="2"/>
            <a:r>
              <a:rPr lang="en-US" altLang="zh-TW" dirty="0" smtClean="0"/>
              <a:t>e.g. Big/Little Endian, Wrong bit position, complex calculate, etc.</a:t>
            </a:r>
          </a:p>
          <a:p>
            <a:pPr lvl="1"/>
            <a:r>
              <a:rPr lang="en-US" altLang="zh-TW" dirty="0" smtClean="0"/>
              <a:t>Trade-off between performance and the amount of information given.</a:t>
            </a:r>
          </a:p>
        </p:txBody>
      </p:sp>
    </p:spTree>
    <p:extLst>
      <p:ext uri="{BB962C8B-B14F-4D97-AF65-F5344CB8AC3E}">
        <p14:creationId xmlns:p14="http://schemas.microsoft.com/office/powerpoint/2010/main" val="34204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Parsing</a:t>
            </a:r>
          </a:p>
          <a:p>
            <a:pPr lvl="1"/>
            <a:r>
              <a:rPr lang="en-US" altLang="zh-TW" dirty="0" smtClean="0"/>
              <a:t>The size of standard is large, so it is necessary to select the required chapters in person.</a:t>
            </a:r>
          </a:p>
          <a:p>
            <a:pPr lvl="1"/>
            <a:r>
              <a:rPr lang="en-US" altLang="zh-TW" dirty="0" smtClean="0"/>
              <a:t>Each standard or chapter has its own unique structure, which means that the same parsing method may yield different results.</a:t>
            </a:r>
          </a:p>
          <a:p>
            <a:r>
              <a:rPr lang="en-US" altLang="zh-TW" dirty="0" smtClean="0"/>
              <a:t>Prompts</a:t>
            </a:r>
          </a:p>
          <a:p>
            <a:pPr lvl="1"/>
            <a:r>
              <a:rPr lang="en-US" altLang="zh-TW" dirty="0" smtClean="0"/>
              <a:t>Additional information needs to be provided, but there is a trade-off between performance and the amount of information given.</a:t>
            </a:r>
          </a:p>
          <a:p>
            <a:r>
              <a:rPr lang="en-US" altLang="zh-TW" dirty="0" smtClean="0"/>
              <a:t>Results</a:t>
            </a:r>
          </a:p>
          <a:p>
            <a:pPr lvl="1"/>
            <a:r>
              <a:rPr lang="en-US" altLang="zh-TW" dirty="0" smtClean="0"/>
              <a:t>The generated code may contain bugs.</a:t>
            </a:r>
          </a:p>
        </p:txBody>
      </p:sp>
    </p:spTree>
    <p:extLst>
      <p:ext uri="{BB962C8B-B14F-4D97-AF65-F5344CB8AC3E}">
        <p14:creationId xmlns:p14="http://schemas.microsoft.com/office/powerpoint/2010/main" val="391148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PDF Parsing</a:t>
            </a:r>
          </a:p>
          <a:p>
            <a:r>
              <a:rPr lang="en-US" altLang="zh-TW" dirty="0" smtClean="0"/>
              <a:t>Language Models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dirty="0" smtClean="0"/>
              <a:t>End-to-end</a:t>
            </a:r>
          </a:p>
          <a:p>
            <a:pPr lvl="1"/>
            <a:r>
              <a:rPr lang="en-US" altLang="zh-TW" dirty="0" smtClean="0"/>
              <a:t>Staged (Currently used)</a:t>
            </a:r>
          </a:p>
          <a:p>
            <a:r>
              <a:rPr lang="en-US" altLang="zh-TW" dirty="0" smtClean="0"/>
              <a:t>Tools</a:t>
            </a:r>
          </a:p>
          <a:p>
            <a:r>
              <a:rPr lang="en-US" altLang="zh-TW" dirty="0" smtClean="0"/>
              <a:t>Problems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7774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9329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Tools</a:t>
            </a:r>
          </a:p>
          <a:p>
            <a:pPr lvl="1"/>
            <a:r>
              <a:rPr lang="en-US" altLang="zh-TW" dirty="0" smtClean="0"/>
              <a:t>(With Similarity Search)</a:t>
            </a:r>
          </a:p>
          <a:p>
            <a:pPr lvl="1"/>
            <a:r>
              <a:rPr lang="en-US" altLang="zh-TW" dirty="0" err="1" smtClean="0"/>
              <a:t>PyPDFLoader</a:t>
            </a:r>
            <a:r>
              <a:rPr lang="en-US" altLang="zh-TW" dirty="0" smtClean="0"/>
              <a:t> 			from </a:t>
            </a:r>
            <a:r>
              <a:rPr lang="en-US" altLang="zh-TW" dirty="0" err="1" smtClean="0"/>
              <a:t>langchain_community.document_loaders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HuggingFaceEmbeddings</a:t>
            </a:r>
            <a:r>
              <a:rPr lang="en-US" altLang="zh-TW" dirty="0" smtClean="0"/>
              <a:t> 	from </a:t>
            </a:r>
            <a:r>
              <a:rPr lang="en-US" altLang="zh-TW" dirty="0" err="1" smtClean="0"/>
              <a:t>langchain_huggingface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FAISS				from </a:t>
            </a:r>
            <a:r>
              <a:rPr lang="en-US" altLang="zh-TW" dirty="0" err="1" smtClean="0"/>
              <a:t>langchain_community.vectorstores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(Without Similarity Search, </a:t>
            </a:r>
            <a:r>
              <a:rPr lang="en-US" altLang="zh-TW" dirty="0" smtClean="0">
                <a:solidFill>
                  <a:srgbClr val="FF0000"/>
                </a:solidFill>
              </a:rPr>
              <a:t>Currently </a:t>
            </a:r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 smtClean="0">
                <a:solidFill>
                  <a:srgbClr val="FF0000"/>
                </a:solidFill>
              </a:rPr>
              <a:t>sed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p</a:t>
            </a:r>
            <a:r>
              <a:rPr lang="en-US" altLang="zh-TW" dirty="0" err="1" smtClean="0"/>
              <a:t>dfplumber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Pandas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28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Directly use the well-trained Language Model</a:t>
            </a:r>
          </a:p>
          <a:p>
            <a:pPr lvl="1"/>
            <a:r>
              <a:rPr lang="en-US" altLang="zh-TW" dirty="0" smtClean="0"/>
              <a:t>Feed PDF and query as input.</a:t>
            </a:r>
          </a:p>
          <a:p>
            <a:pPr lvl="1"/>
            <a:r>
              <a:rPr lang="en-US" altLang="zh-TW" dirty="0" smtClean="0"/>
              <a:t>Don’t need to train.</a:t>
            </a:r>
          </a:p>
          <a:p>
            <a:pPr lvl="1"/>
            <a:r>
              <a:rPr lang="en-US" altLang="zh-TW" dirty="0" smtClean="0"/>
              <a:t>Need the API key to access model.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Fine-tune the pre-trained Language Model</a:t>
            </a:r>
          </a:p>
          <a:p>
            <a:pPr lvl="1"/>
            <a:r>
              <a:rPr lang="en-US" altLang="zh-TW" dirty="0" smtClean="0"/>
              <a:t>Pre-trained LM as backbone following by downstream task head/model.</a:t>
            </a:r>
          </a:p>
          <a:p>
            <a:pPr lvl="1"/>
            <a:r>
              <a:rPr lang="en-US" altLang="zh-TW" dirty="0" smtClean="0"/>
              <a:t>Need fine-tuning.</a:t>
            </a:r>
          </a:p>
          <a:p>
            <a:pPr lvl="1"/>
            <a:r>
              <a:rPr lang="en-US" altLang="zh-TW" dirty="0" smtClean="0"/>
              <a:t>Don’t need the API key.</a:t>
            </a:r>
          </a:p>
          <a:p>
            <a:pPr lvl="1"/>
            <a:r>
              <a:rPr lang="en-US" altLang="zh-TW" dirty="0" smtClean="0"/>
              <a:t>Run locally.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80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75906"/>
              </p:ext>
            </p:extLst>
          </p:nvPr>
        </p:nvGraphicFramePr>
        <p:xfrm>
          <a:off x="1580322" y="1825625"/>
          <a:ext cx="931296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52">
                  <a:extLst>
                    <a:ext uri="{9D8B030D-6E8A-4147-A177-3AD203B41FA5}">
                      <a16:colId xmlns:a16="http://schemas.microsoft.com/office/drawing/2014/main" val="192529291"/>
                    </a:ext>
                  </a:extLst>
                </a:gridCol>
                <a:gridCol w="3389243">
                  <a:extLst>
                    <a:ext uri="{9D8B030D-6E8A-4147-A177-3AD203B41FA5}">
                      <a16:colId xmlns:a16="http://schemas.microsoft.com/office/drawing/2014/main" val="3414310533"/>
                    </a:ext>
                  </a:extLst>
                </a:gridCol>
                <a:gridCol w="3548271">
                  <a:extLst>
                    <a:ext uri="{9D8B030D-6E8A-4147-A177-3AD203B41FA5}">
                      <a16:colId xmlns:a16="http://schemas.microsoft.com/office/drawing/2014/main" val="3423070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Directly</a:t>
                      </a:r>
                      <a:r>
                        <a:rPr lang="en-US" altLang="zh-TW" baseline="0" dirty="0" smtClean="0"/>
                        <a:t> use well-trained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Language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Fine-tune the pre-trained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Language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Resources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API 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 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6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</a:t>
                      </a:r>
                      <a:r>
                        <a:rPr lang="en-US" altLang="zh-TW" baseline="0" dirty="0" smtClean="0"/>
                        <a:t>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Fine-tune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 need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Model</a:t>
                      </a:r>
                      <a:r>
                        <a:rPr lang="en-US" altLang="zh-TW" baseline="0" dirty="0" smtClean="0"/>
                        <a:t> running 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Remote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Local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5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Feasibility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4557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838200" y="1825624"/>
            <a:ext cx="10515600" cy="475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Language Models needed</a:t>
            </a:r>
          </a:p>
          <a:p>
            <a:pPr lvl="1"/>
            <a:r>
              <a:rPr lang="en-US" altLang="zh-TW" dirty="0" smtClean="0"/>
              <a:t>Gemini</a:t>
            </a:r>
          </a:p>
          <a:p>
            <a:pPr lvl="1"/>
            <a:r>
              <a:rPr lang="en-US" altLang="zh-TW" dirty="0" smtClean="0"/>
              <a:t>ChatGPT (</a:t>
            </a:r>
            <a:r>
              <a:rPr lang="en-US" altLang="zh-TW" dirty="0" err="1" smtClean="0"/>
              <a:t>ChatWeb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4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– End-to-End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Prompt</a:t>
            </a:r>
          </a:p>
          <a:p>
            <a:pPr lvl="1"/>
            <a:r>
              <a:rPr lang="en-US" altLang="zh-TW" dirty="0" smtClean="0"/>
              <a:t>PDF Content</a:t>
            </a:r>
          </a:p>
          <a:p>
            <a:pPr lvl="1"/>
            <a:r>
              <a:rPr lang="en-US" altLang="zh-TW" dirty="0" smtClean="0"/>
              <a:t>Query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Result is uncontrollable (need image)</a:t>
            </a:r>
          </a:p>
          <a:p>
            <a:pPr lvl="1"/>
            <a:r>
              <a:rPr lang="en-US" altLang="zh-TW" dirty="0" smtClean="0"/>
              <a:t>May contain another description but not only the packet.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Poor correctness (need image)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525" y="365125"/>
            <a:ext cx="3366169" cy="34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Workflow</a:t>
            </a:r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3" y="2295058"/>
            <a:ext cx="5944845" cy="41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the Language Model generate two C Codes.</a:t>
            </a:r>
          </a:p>
          <a:p>
            <a:pPr lvl="1"/>
            <a:r>
              <a:rPr lang="en-US" altLang="zh-TW" dirty="0" smtClean="0"/>
              <a:t>Header Generator</a:t>
            </a:r>
          </a:p>
          <a:p>
            <a:pPr lvl="2"/>
            <a:r>
              <a:rPr lang="en-US" altLang="zh-TW" dirty="0" smtClean="0"/>
              <a:t>LM needs to know the packet composition.</a:t>
            </a:r>
          </a:p>
          <a:p>
            <a:pPr lvl="2"/>
            <a:r>
              <a:rPr lang="en-US" altLang="zh-TW" dirty="0" smtClean="0"/>
              <a:t>LM needs to specify which fields is fixed or can be user-defined.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Payload Generator</a:t>
            </a:r>
          </a:p>
          <a:p>
            <a:pPr lvl="2"/>
            <a:r>
              <a:rPr lang="en-US" altLang="zh-TW" dirty="0" smtClean="0"/>
              <a:t>LM needs to know how to parse the given header.</a:t>
            </a:r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6" y="3528392"/>
            <a:ext cx="4564777" cy="31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Methods - Staged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0634" y="1835564"/>
            <a:ext cx="10515600" cy="5022436"/>
          </a:xfrm>
        </p:spPr>
        <p:txBody>
          <a:bodyPr/>
          <a:lstStyle/>
          <a:p>
            <a:r>
              <a:rPr lang="en-US" altLang="zh-TW" dirty="0" smtClean="0"/>
              <a:t>Make the Language Model generate two C Codes.</a:t>
            </a:r>
          </a:p>
          <a:p>
            <a:pPr lvl="1"/>
            <a:r>
              <a:rPr lang="en-US" altLang="zh-TW" dirty="0" smtClean="0"/>
              <a:t>Header Generator</a:t>
            </a:r>
          </a:p>
          <a:p>
            <a:pPr lvl="2"/>
            <a:r>
              <a:rPr lang="en-US" altLang="zh-TW" dirty="0" smtClean="0"/>
              <a:t>Query (Need image)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 smtClean="0"/>
              <a:t>Additional information (Need image)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Payload Generator</a:t>
            </a:r>
          </a:p>
          <a:p>
            <a:pPr lvl="2"/>
            <a:r>
              <a:rPr lang="en-US" altLang="zh-TW" dirty="0" smtClean="0"/>
              <a:t>Query</a:t>
            </a:r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  <a:p>
            <a:pPr lvl="2"/>
            <a:r>
              <a:rPr lang="en-US" altLang="zh-TW" dirty="0" smtClean="0"/>
              <a:t>Additional information</a:t>
            </a:r>
          </a:p>
          <a:p>
            <a:pPr lvl="2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56" y="5884793"/>
            <a:ext cx="8077200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56" y="4852987"/>
            <a:ext cx="10506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395</Words>
  <Application>Microsoft Office PowerPoint</Application>
  <PresentationFormat>寬螢幕</PresentationFormat>
  <Paragraphs>109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AI Model</vt:lpstr>
      <vt:lpstr>Outline</vt:lpstr>
      <vt:lpstr>PDF Parsing</vt:lpstr>
      <vt:lpstr>Language Model</vt:lpstr>
      <vt:lpstr>Language Models</vt:lpstr>
      <vt:lpstr>Methods – End-to-End</vt:lpstr>
      <vt:lpstr>Methods - Staged</vt:lpstr>
      <vt:lpstr>Methods - Staged</vt:lpstr>
      <vt:lpstr>Methods - Staged</vt:lpstr>
      <vt:lpstr>Methods - Staged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Jeffery Lai</dc:creator>
  <cp:lastModifiedBy>Jeffery Lai</cp:lastModifiedBy>
  <cp:revision>20</cp:revision>
  <dcterms:created xsi:type="dcterms:W3CDTF">2024-08-02T05:10:42Z</dcterms:created>
  <dcterms:modified xsi:type="dcterms:W3CDTF">2024-08-02T09:49:49Z</dcterms:modified>
</cp:coreProperties>
</file>