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2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image" Target="../media/image3.png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1.xml"/><Relationship Id="rId16" Type="http://schemas.openxmlformats.org/officeDocument/2006/relationships/tags" Target="../tags/tag10.xml"/><Relationship Id="rId15" Type="http://schemas.openxmlformats.org/officeDocument/2006/relationships/image" Target="../media/image6.png"/><Relationship Id="rId14" Type="http://schemas.openxmlformats.org/officeDocument/2006/relationships/tags" Target="../tags/tag9.xml"/><Relationship Id="rId13" Type="http://schemas.openxmlformats.org/officeDocument/2006/relationships/image" Target="../media/image5.png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12445" y="339725"/>
            <a:ext cx="3252470" cy="24587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485640" y="341630"/>
            <a:ext cx="3220720" cy="24568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46250" y="2902585"/>
            <a:ext cx="1160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Baseline</a:t>
            </a:r>
            <a:endParaRPr lang="en-US" altLang="zh-CN"/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5747385" y="2902585"/>
            <a:ext cx="1178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LeNet-5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508365" y="364490"/>
            <a:ext cx="3215005" cy="243395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9665970" y="2902585"/>
            <a:ext cx="1178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AlexNet-8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12445" y="3583305"/>
            <a:ext cx="3283585" cy="2430145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11"/>
            </p:custDataLst>
          </p:nvPr>
        </p:nvSpPr>
        <p:spPr>
          <a:xfrm>
            <a:off x="1605915" y="6144260"/>
            <a:ext cx="1252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VGGNet-16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485640" y="3583940"/>
            <a:ext cx="3225165" cy="24295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508365" y="3583940"/>
            <a:ext cx="3255645" cy="2350770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16"/>
            </p:custDataLst>
          </p:nvPr>
        </p:nvSpPr>
        <p:spPr>
          <a:xfrm>
            <a:off x="5518785" y="6144260"/>
            <a:ext cx="1578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Inception-v1</a:t>
            </a:r>
            <a:endParaRPr lang="en-US" altLang="zh-CN"/>
          </a:p>
        </p:txBody>
      </p:sp>
      <p:sp>
        <p:nvSpPr>
          <p:cNvPr id="13" name="文本框 12"/>
          <p:cNvSpPr txBox="1"/>
          <p:nvPr>
            <p:custDataLst>
              <p:tags r:id="rId17"/>
            </p:custDataLst>
          </p:nvPr>
        </p:nvSpPr>
        <p:spPr>
          <a:xfrm>
            <a:off x="9702800" y="6144260"/>
            <a:ext cx="1252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ResNet-18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COMMONDATA" val="eyJoZGlkIjoiMDY5ZjJiNmYyMTliYzc0MGZhOWY4OTI0MGVlYTc4MTM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WPS 演示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微软雅黑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ther</cp:lastModifiedBy>
  <cp:revision>6</cp:revision>
  <dcterms:created xsi:type="dcterms:W3CDTF">2023-01-26T16:10:09Z</dcterms:created>
  <dcterms:modified xsi:type="dcterms:W3CDTF">2023-01-27T14:24:43Z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EDC73F042D454FA4B12762334B0738E1</vt:lpwstr>
  </property>
  <property fmtid="{D5CDD505-2E9C-101B-9397-08002B2CF9AE}" pid="3" name="KSOProductBuildVer">
    <vt:lpwstr>2052-11.1.0.13703</vt:lpwstr>
  </property>
</Properties>
</file>