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9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image" Target="../media/image6.png"/><Relationship Id="rId11" Type="http://schemas.openxmlformats.org/officeDocument/2006/relationships/tags" Target="../tags/tag6.xml"/><Relationship Id="rId10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4515" y="300990"/>
            <a:ext cx="3261360" cy="24834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4515" y="3136900"/>
            <a:ext cx="3232785" cy="2524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96435" y="313690"/>
            <a:ext cx="3243580" cy="247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96435" y="3136900"/>
            <a:ext cx="3362325" cy="2524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410575" y="350520"/>
            <a:ext cx="3314700" cy="24339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475345" y="3124835"/>
            <a:ext cx="3358515" cy="25361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87830" y="5851525"/>
            <a:ext cx="69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RNN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5749290" y="5851525"/>
            <a:ext cx="69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LSTM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4"/>
            </p:custDataLst>
          </p:nvPr>
        </p:nvSpPr>
        <p:spPr>
          <a:xfrm>
            <a:off x="9917430" y="5851525"/>
            <a:ext cx="69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GRU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MDY5ZjJiNmYyMTliYzc0MGZhOWY4OTI0MGVlYTc4MT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ther</cp:lastModifiedBy>
  <cp:revision>2</cp:revision>
  <dcterms:created xsi:type="dcterms:W3CDTF">2023-01-29T10:11:00Z</dcterms:created>
  <dcterms:modified xsi:type="dcterms:W3CDTF">2023-01-29T17:37:52Z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992748EF05374351ABEAC1E488EBED97</vt:lpwstr>
  </property>
  <property fmtid="{D5CDD505-2E9C-101B-9397-08002B2CF9AE}" pid="3" name="KSOProductBuildVer">
    <vt:lpwstr>2052-11.1.0.13703</vt:lpwstr>
  </property>
</Properties>
</file>