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7"/>
  </p:notesMasterIdLst>
  <p:sldIdLst>
    <p:sldId id="256" r:id="rId2"/>
    <p:sldId id="261" r:id="rId3"/>
    <p:sldId id="263" r:id="rId4"/>
    <p:sldId id="262" r:id="rId5"/>
    <p:sldId id="264" r:id="rId6"/>
    <p:sldId id="266" r:id="rId7"/>
    <p:sldId id="273" r:id="rId8"/>
    <p:sldId id="276" r:id="rId9"/>
    <p:sldId id="268" r:id="rId10"/>
    <p:sldId id="269" r:id="rId11"/>
    <p:sldId id="272" r:id="rId12"/>
    <p:sldId id="274" r:id="rId13"/>
    <p:sldId id="275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9FE83-E831-4EC1-B0DB-702F626AAF28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621C-4362-4093-8DF0-ED5B0A60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2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7B63-B215-43CA-97DD-894B1EBF52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2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7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9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可并堆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</a:t>
            </a:r>
            <a:r>
              <a:rPr lang="zh-CN" altLang="en-US" dirty="0" smtClean="0"/>
              <a:t>王聿中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1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对于每一个点用一个数据结构维护攻占到该节点的骑士的集合。</a:t>
            </a:r>
            <a:endParaRPr lang="en-US" altLang="zh-CN" dirty="0" smtClean="0"/>
          </a:p>
          <a:p>
            <a:r>
              <a:rPr lang="zh-CN" altLang="en-US" dirty="0" smtClean="0"/>
              <a:t>需要支持的操作：删除值小于</a:t>
            </a:r>
            <a:r>
              <a:rPr lang="en-US" altLang="zh-CN" dirty="0" smtClean="0"/>
              <a:t>h[u]</a:t>
            </a:r>
            <a:r>
              <a:rPr lang="zh-CN" altLang="en-US" dirty="0" smtClean="0"/>
              <a:t>的元素；将集合内的元素全部乘或加一个常数。</a:t>
            </a:r>
            <a:endParaRPr lang="en-US" altLang="zh-CN" dirty="0" smtClean="0"/>
          </a:p>
          <a:p>
            <a:r>
              <a:rPr lang="zh-CN" altLang="en-US" dirty="0" smtClean="0"/>
              <a:t>可并堆</a:t>
            </a:r>
            <a:r>
              <a:rPr lang="en-US" altLang="zh-CN" dirty="0" smtClean="0"/>
              <a:t>+lazy tag</a:t>
            </a:r>
            <a:r>
              <a:rPr lang="zh-CN" altLang="en-US" dirty="0" smtClean="0"/>
              <a:t>即可维护。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考虑一个问题：你需要对一个可并堆内的所有元素做一个操作（比如加上某个数）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个朴素的做法是遍历整个堆，然后进行逐一修改。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个看上去效率很高的想法是在堆顶打上标记，以后访问的时候自动加上标记的值。</a:t>
            </a:r>
            <a:endParaRPr lang="en-US" altLang="zh-CN" dirty="0" smtClean="0"/>
          </a:p>
          <a:p>
            <a:r>
              <a:rPr lang="zh-CN" altLang="en-US" dirty="0" smtClean="0"/>
              <a:t>结合二者：</a:t>
            </a:r>
            <a:r>
              <a:rPr lang="en-US" altLang="zh-CN" dirty="0" smtClean="0"/>
              <a:t>lazy tag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修改时打上标记，访问时单点修改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标记下传。</a:t>
            </a:r>
            <a:endParaRPr lang="en-US" altLang="zh-CN" dirty="0" smtClean="0"/>
          </a:p>
          <a:p>
            <a:r>
              <a:rPr lang="zh-CN" altLang="en-US" dirty="0" smtClean="0"/>
              <a:t>需要满足标记可叠加的性质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zh-CN" altLang="en-US" dirty="0" smtClean="0"/>
              <a:t>修改次数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访问次数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6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，要求你把它变成一个递增序列。将每一个位置</a:t>
            </a:r>
            <a:r>
              <a:rPr lang="en-US" altLang="zh-CN" dirty="0" smtClean="0"/>
              <a:t>+1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-1</a:t>
            </a:r>
            <a:r>
              <a:rPr lang="zh-CN" altLang="en-US" dirty="0" smtClean="0"/>
              <a:t>的代价为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。即，如果你的递增序列最终为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，那么代价为</a:t>
            </a:r>
            <a:r>
              <a:rPr lang="en-US" altLang="zh-CN" dirty="0" smtClean="0"/>
              <a:t>sigma(abs(a[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]))</a:t>
            </a:r>
          </a:p>
          <a:p>
            <a:r>
              <a:rPr lang="zh-CN" altLang="en-US" dirty="0" smtClean="0"/>
              <a:t>求最小代价。</a:t>
            </a:r>
            <a:endParaRPr lang="en-US" altLang="zh-CN" dirty="0" smtClean="0"/>
          </a:p>
          <a:p>
            <a:r>
              <a:rPr lang="en-US" altLang="zh-CN" dirty="0" smtClean="0"/>
              <a:t>N&lt;=10^6</a:t>
            </a:r>
          </a:p>
        </p:txBody>
      </p:sp>
    </p:spTree>
    <p:extLst>
      <p:ext uri="{BB962C8B-B14F-4D97-AF65-F5344CB8AC3E}">
        <p14:creationId xmlns:p14="http://schemas.microsoft.com/office/powerpoint/2010/main" val="3494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首先，把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，问题转化为，求将原序列变为不降序列的最小代价。</a:t>
            </a:r>
            <a:endParaRPr lang="en-US" altLang="zh-CN" dirty="0" smtClean="0"/>
          </a:p>
          <a:p>
            <a:r>
              <a:rPr lang="zh-CN" altLang="en-US" dirty="0" smtClean="0"/>
              <a:t>↑这题有很多做法。介绍可并堆相关的一种。</a:t>
            </a:r>
            <a:r>
              <a:rPr lang="zh-CN" altLang="en-US" dirty="0"/>
              <a:t>先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个简单的问题：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有一个不降序列，求答案。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有一</a:t>
            </a:r>
            <a:r>
              <a:rPr lang="zh-CN" altLang="en-US" dirty="0" smtClean="0"/>
              <a:t>个不升序列，求答案。</a:t>
            </a:r>
            <a:endParaRPr lang="en-US" altLang="zh-CN" dirty="0" smtClean="0"/>
          </a:p>
          <a:p>
            <a:r>
              <a:rPr lang="zh-CN" altLang="en-US" dirty="0" smtClean="0"/>
              <a:t>显然，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的最优解是什么都不改，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的最优解是把每个数都变成中位数（想一想，为什么？）</a:t>
            </a:r>
            <a:endParaRPr lang="en-US" altLang="zh-CN" dirty="0"/>
          </a:p>
          <a:p>
            <a:r>
              <a:rPr lang="zh-CN" altLang="en-US" dirty="0" smtClean="0"/>
              <a:t>考虑加强版的问题：一段的答案为</a:t>
            </a:r>
            <a:r>
              <a:rPr lang="en-US" altLang="zh-CN" dirty="0" err="1" smtClean="0"/>
              <a:t>u,u</a:t>
            </a:r>
            <a:r>
              <a:rPr lang="en-US" altLang="zh-CN" dirty="0" smtClean="0"/>
              <a:t>,…,u</a:t>
            </a:r>
            <a:r>
              <a:rPr lang="zh-CN" altLang="en-US" dirty="0" smtClean="0"/>
              <a:t>，另一段的答案为</a:t>
            </a:r>
            <a:r>
              <a:rPr lang="en-US" altLang="zh-CN" dirty="0" err="1" smtClean="0"/>
              <a:t>v,v</a:t>
            </a:r>
            <a:r>
              <a:rPr lang="en-US" altLang="zh-CN" dirty="0" smtClean="0"/>
              <a:t>,…,v</a:t>
            </a:r>
            <a:r>
              <a:rPr lang="zh-CN" altLang="en-US" dirty="0" smtClean="0"/>
              <a:t>，把它们拼起来答案为？（</a:t>
            </a:r>
            <a:r>
              <a:rPr lang="zh-CN" altLang="en-US" dirty="0"/>
              <a:t>如果</a:t>
            </a:r>
            <a:r>
              <a:rPr lang="en-US" altLang="zh-CN" dirty="0"/>
              <a:t>u</a:t>
            </a:r>
            <a:r>
              <a:rPr lang="en-US" altLang="zh-CN" dirty="0" smtClean="0"/>
              <a:t>&lt;=v</a:t>
            </a:r>
            <a:r>
              <a:rPr lang="zh-CN" altLang="en-US" dirty="0" smtClean="0"/>
              <a:t>，答案显然为</a:t>
            </a:r>
            <a:r>
              <a:rPr lang="en-US" altLang="zh-CN" dirty="0" err="1" smtClean="0"/>
              <a:t>u,u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u,v,v</a:t>
            </a:r>
            <a:r>
              <a:rPr lang="en-US" altLang="zh-CN" dirty="0" smtClean="0"/>
              <a:t>,…,v</a:t>
            </a:r>
            <a:r>
              <a:rPr lang="zh-CN" altLang="en-US" dirty="0" smtClean="0"/>
              <a:t>。那么如果</a:t>
            </a:r>
            <a:r>
              <a:rPr lang="en-US" altLang="zh-CN" dirty="0" smtClean="0"/>
              <a:t>u&gt;v</a:t>
            </a:r>
            <a:r>
              <a:rPr lang="zh-CN" altLang="en-US" dirty="0" smtClean="0"/>
              <a:t>呢？）</a:t>
            </a:r>
            <a:endParaRPr lang="en-US" altLang="zh-CN" dirty="0" smtClean="0"/>
          </a:p>
          <a:p>
            <a:r>
              <a:rPr lang="zh-CN" altLang="en-US" dirty="0"/>
              <a:t>不难</a:t>
            </a:r>
            <a:r>
              <a:rPr lang="zh-CN" altLang="en-US" dirty="0" smtClean="0"/>
              <a:t>发现，答案的形式应该是</a:t>
            </a:r>
            <a:r>
              <a:rPr lang="en-US" altLang="zh-CN" dirty="0" err="1" smtClean="0"/>
              <a:t>w,w</a:t>
            </a:r>
            <a:r>
              <a:rPr lang="en-US" altLang="zh-CN" dirty="0" smtClean="0"/>
              <a:t>,…,w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v&lt;=w&lt;=u</a:t>
            </a:r>
            <a:r>
              <a:rPr lang="zh-CN" altLang="en-US" dirty="0" smtClean="0"/>
              <a:t>。（否则，可以推出矛盾）</a:t>
            </a:r>
            <a:endParaRPr lang="en-US" altLang="zh-CN" dirty="0" smtClean="0"/>
          </a:p>
          <a:p>
            <a:r>
              <a:rPr lang="zh-CN" altLang="en-US" dirty="0" smtClean="0"/>
              <a:t>于是，可以用可并堆维护每个答案相等的段，从左到右将元素加入。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en-US" altLang="zh-CN" dirty="0"/>
              <a:t>APIO2012 </a:t>
            </a:r>
            <a:r>
              <a:rPr lang="en-US" altLang="zh-CN" dirty="0" smtClean="0"/>
              <a:t>dispatching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bzoj1078</a:t>
            </a:r>
          </a:p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JLOI2015 </a:t>
            </a:r>
            <a:r>
              <a:rPr lang="zh-CN" altLang="en-US" dirty="0"/>
              <a:t>城池</a:t>
            </a:r>
            <a:r>
              <a:rPr lang="zh-CN" altLang="en-US" dirty="0" smtClean="0"/>
              <a:t>攻占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 bzoj1367</a:t>
            </a:r>
          </a:p>
        </p:txBody>
      </p:sp>
    </p:spTree>
    <p:extLst>
      <p:ext uri="{BB962C8B-B14F-4D97-AF65-F5344CB8AC3E}">
        <p14:creationId xmlns:p14="http://schemas.microsoft.com/office/powerpoint/2010/main" val="14775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1838" y="2967335"/>
            <a:ext cx="51283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言射言射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8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可并堆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堆：树形</a:t>
            </a:r>
            <a:r>
              <a:rPr lang="zh-CN" altLang="en-US" dirty="0"/>
              <a:t>数据结构</a:t>
            </a:r>
            <a:r>
              <a:rPr lang="zh-CN" altLang="en-US" dirty="0" smtClean="0"/>
              <a:t>，满足特性父</a:t>
            </a:r>
            <a:r>
              <a:rPr lang="zh-CN" altLang="en-US" dirty="0"/>
              <a:t>节点的值一定不大于或不小于子节点的值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可并堆：可以合并的堆。</a:t>
            </a:r>
            <a:endParaRPr lang="en-US" altLang="zh-CN" dirty="0" smtClean="0"/>
          </a:p>
          <a:p>
            <a:r>
              <a:rPr lang="zh-CN" altLang="en-US" dirty="0" smtClean="0"/>
              <a:t>常用的可并堆：斜堆</a:t>
            </a:r>
            <a:r>
              <a:rPr lang="en-US" altLang="zh-CN" dirty="0" smtClean="0"/>
              <a:t>/</a:t>
            </a:r>
            <a:r>
              <a:rPr lang="zh-CN" altLang="en-US" dirty="0" smtClean="0"/>
              <a:t>左偏树。</a:t>
            </a:r>
            <a:endParaRPr lang="en-US" altLang="zh-CN" dirty="0" smtClean="0"/>
          </a:p>
          <a:p>
            <a:r>
              <a:rPr lang="zh-CN" altLang="en-US" dirty="0" smtClean="0"/>
              <a:t>可并堆的基本操作：合并（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3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可并堆的其他操作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插入（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）：建立一个只有待插入元素的堆，与原堆合并（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弹</a:t>
            </a:r>
            <a:r>
              <a:rPr lang="zh-CN" altLang="en-US" dirty="0" smtClean="0"/>
              <a:t>出（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）：合并（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）根节点的左右孩子。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8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斜堆的合并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如果待合并的两个斜堆（以下用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表示）中有其一为空，则直接返回另一个。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否则，选择根的值较小（大）的作为根，不妨假设为</a:t>
            </a:r>
            <a:r>
              <a:rPr lang="en-US" altLang="zh-CN" dirty="0" smtClean="0"/>
              <a:t>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交换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的左右孩子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递归合并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的右孩子和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51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个点的树，将第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个点染黑需要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的费用，每个点有一个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需要选择一棵子树（假设选择的子树根为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），然后花不超过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的费用将</a:t>
            </a:r>
            <a:r>
              <a:rPr lang="zh-CN" altLang="en-US" b="1" dirty="0" smtClean="0">
                <a:solidFill>
                  <a:srgbClr val="C00000"/>
                </a:solidFill>
              </a:rPr>
              <a:t>子树里</a:t>
            </a:r>
            <a:r>
              <a:rPr lang="zh-CN" altLang="en-US" dirty="0" smtClean="0"/>
              <a:t>的一些点染黑。</a:t>
            </a:r>
            <a:endParaRPr lang="en-US" altLang="zh-CN" dirty="0" smtClean="0"/>
          </a:p>
          <a:p>
            <a:r>
              <a:rPr lang="zh-CN" altLang="en-US" dirty="0" smtClean="0"/>
              <a:t>最大化收益</a:t>
            </a:r>
            <a:r>
              <a:rPr lang="en-US" altLang="zh-CN" dirty="0" smtClean="0"/>
              <a:t>L[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r>
              <a:rPr lang="zh-CN" altLang="en-US" dirty="0" smtClean="0"/>
              <a:t>*黑点的数目，输出这个最大收益。</a:t>
            </a:r>
            <a:endParaRPr lang="en-US" altLang="zh-CN" dirty="0" smtClean="0"/>
          </a:p>
          <a:p>
            <a:r>
              <a:rPr lang="en-US" altLang="zh-CN" dirty="0" smtClean="0"/>
              <a:t>1&lt;=N&lt;=10^5</a:t>
            </a:r>
            <a:endParaRPr lang="en-US" altLang="zh-CN" dirty="0"/>
          </a:p>
          <a:p>
            <a:r>
              <a:rPr lang="en-US" altLang="zh-CN" dirty="0" smtClean="0"/>
              <a:t>1&lt;=C[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]&lt;=M&lt;=10^9</a:t>
            </a:r>
          </a:p>
          <a:p>
            <a:r>
              <a:rPr lang="en-US" altLang="zh-CN" dirty="0" smtClean="0"/>
              <a:t>1&lt;=L[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枚举每个点作为根节点的情况。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贪心</a:t>
            </a:r>
            <a:r>
              <a:rPr lang="zh-CN" altLang="en-US" dirty="0" smtClean="0"/>
              <a:t>地，我们希望选择费用最小的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个点染黑。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（由于总费用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不变）如果对于点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，它作为子树的根时没有染黑点</a:t>
            </a:r>
            <a:r>
              <a:rPr lang="en-US" altLang="zh-CN" dirty="0" smtClean="0"/>
              <a:t>v</a:t>
            </a:r>
            <a:r>
              <a:rPr lang="zh-CN" altLang="en-US" dirty="0"/>
              <a:t>：</a:t>
            </a:r>
            <a:r>
              <a:rPr lang="zh-CN" altLang="en-US" dirty="0" smtClean="0"/>
              <a:t>那么它的父亲</a:t>
            </a:r>
            <a:r>
              <a:rPr lang="en-US" altLang="zh-CN" dirty="0" smtClean="0"/>
              <a:t>fa[u]</a:t>
            </a:r>
            <a:r>
              <a:rPr lang="zh-CN" altLang="en-US" dirty="0" smtClean="0"/>
              <a:t>作为根时，同样不可能染黑点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用可并堆维护每一个点作为根时染黑的节点。用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3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有一个斜堆</a:t>
            </a:r>
            <a:r>
              <a:rPr lang="en-US" altLang="zh-CN" dirty="0"/>
              <a:t>H</a:t>
            </a:r>
            <a:r>
              <a:rPr lang="zh-CN" altLang="en-US" dirty="0"/>
              <a:t>，其中各个元素的值均不相同。</a:t>
            </a:r>
          </a:p>
          <a:p>
            <a:r>
              <a:rPr lang="zh-CN" altLang="en-US" dirty="0"/>
              <a:t>在斜堆中插入新元素</a:t>
            </a:r>
            <a:r>
              <a:rPr lang="en-US" altLang="zh-CN" dirty="0"/>
              <a:t>X</a:t>
            </a:r>
            <a:r>
              <a:rPr lang="zh-CN" altLang="en-US" dirty="0"/>
              <a:t>的过程是递归进行的：当</a:t>
            </a:r>
            <a:r>
              <a:rPr lang="en-US" altLang="zh-CN" dirty="0"/>
              <a:t>H</a:t>
            </a:r>
            <a:r>
              <a:rPr lang="zh-CN" altLang="en-US" dirty="0"/>
              <a:t>为空或者</a:t>
            </a:r>
            <a:r>
              <a:rPr lang="en-US" altLang="zh-CN" dirty="0"/>
              <a:t>X</a:t>
            </a:r>
            <a:r>
              <a:rPr lang="zh-CN" altLang="en-US" dirty="0"/>
              <a:t>小于</a:t>
            </a:r>
            <a:r>
              <a:rPr lang="en-US" altLang="zh-CN" dirty="0"/>
              <a:t>H</a:t>
            </a:r>
            <a:r>
              <a:rPr lang="zh-CN" altLang="en-US" dirty="0"/>
              <a:t>的根结点时</a:t>
            </a:r>
            <a:r>
              <a:rPr lang="en-US" altLang="zh-CN" dirty="0"/>
              <a:t>X</a:t>
            </a:r>
            <a:r>
              <a:rPr lang="zh-CN" altLang="en-US" dirty="0"/>
              <a:t>变为新的树根，而原来的树根（如果有的话）变为</a:t>
            </a:r>
            <a:r>
              <a:rPr lang="en-US" altLang="zh-CN" dirty="0"/>
              <a:t>X</a:t>
            </a:r>
            <a:r>
              <a:rPr lang="zh-CN" altLang="en-US" dirty="0"/>
              <a:t>的左儿子。当</a:t>
            </a:r>
            <a:r>
              <a:rPr lang="en-US" altLang="zh-CN" dirty="0"/>
              <a:t>X</a:t>
            </a:r>
            <a:r>
              <a:rPr lang="zh-CN" altLang="en-US" dirty="0"/>
              <a:t>大于</a:t>
            </a:r>
            <a:r>
              <a:rPr lang="en-US" altLang="zh-CN" dirty="0"/>
              <a:t>H</a:t>
            </a:r>
            <a:r>
              <a:rPr lang="zh-CN" altLang="en-US" dirty="0"/>
              <a:t>的根结点时，</a:t>
            </a:r>
            <a:r>
              <a:rPr lang="en-US" altLang="zh-CN" dirty="0"/>
              <a:t>H</a:t>
            </a:r>
            <a:r>
              <a:rPr lang="zh-CN" altLang="en-US" dirty="0"/>
              <a:t>根结点的两棵子树交换，而</a:t>
            </a:r>
            <a:r>
              <a:rPr lang="en-US" altLang="zh-CN" dirty="0"/>
              <a:t>X</a:t>
            </a:r>
            <a:r>
              <a:rPr lang="zh-CN" altLang="en-US" dirty="0"/>
              <a:t>（递归）插入到交换后的左子树中。</a:t>
            </a:r>
          </a:p>
          <a:p>
            <a:r>
              <a:rPr lang="zh-CN" altLang="en-US" dirty="0"/>
              <a:t>给出一棵斜堆，包含值为</a:t>
            </a:r>
            <a:r>
              <a:rPr lang="en-US" altLang="zh-CN" dirty="0" smtClean="0"/>
              <a:t>0…n</a:t>
            </a:r>
            <a:r>
              <a:rPr lang="zh-CN" altLang="en-US" dirty="0"/>
              <a:t>的结点各一次。求一个结点序列，使得该斜堆可以通过在空树中依次插入这些结点得到。</a:t>
            </a:r>
          </a:p>
          <a:p>
            <a:r>
              <a:rPr lang="zh-CN" altLang="en-US" dirty="0"/>
              <a:t>如果答案不惟一，输出字典序最小的解。</a:t>
            </a:r>
          </a:p>
          <a:p>
            <a:r>
              <a:rPr lang="zh-CN" altLang="en-US" dirty="0"/>
              <a:t>保证有解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0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考虑递归求解。</a:t>
            </a:r>
            <a:endParaRPr lang="en-US" altLang="zh-CN" dirty="0" smtClean="0"/>
          </a:p>
          <a:p>
            <a:r>
              <a:rPr lang="zh-CN" altLang="en-US" dirty="0" smtClean="0"/>
              <a:t>如果一个节点的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个孩子的子树（作为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个子问题）已经求解完毕，试图求解当前节点的子树。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容易发现，大的子树的更大的那部分应该先插入，接着插入根。</a:t>
            </a:r>
            <a:endParaRPr lang="en-US" altLang="zh-CN" dirty="0" smtClean="0"/>
          </a:p>
          <a:p>
            <a:r>
              <a:rPr lang="zh-CN" altLang="en-US" dirty="0" smtClean="0"/>
              <a:t>由于根是整棵子树中最小的节点，所以接下来的插入都会交替进行。</a:t>
            </a:r>
            <a:endParaRPr lang="en-US" altLang="zh-CN" dirty="0" smtClean="0"/>
          </a:p>
          <a:p>
            <a:r>
              <a:rPr lang="zh-CN" altLang="en-US" dirty="0" smtClean="0"/>
              <a:t>将两个子树的答案交错合并即可。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座城池形成了一棵有根树（根为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），每个节点有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个参数：</a:t>
            </a:r>
            <a:r>
              <a:rPr lang="en-US" altLang="zh-CN" dirty="0" smtClean="0"/>
              <a:t>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个骑士，第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个骑士初始在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并有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的战斗力，每个骑士会攻击它所在的城池，如果其战斗力小于该城池的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值，那么它牺牲，否则它会不停地继续攻击当前城池的父亲直到其牺牲或攻占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成功。</a:t>
            </a:r>
            <a:endParaRPr lang="en-US" altLang="zh-CN" dirty="0" smtClean="0"/>
          </a:p>
          <a:p>
            <a:r>
              <a:rPr lang="zh-CN" altLang="en-US" dirty="0" smtClean="0"/>
              <a:t>需要说明的是，每个骑士的行动是独立的。也就是说，一个骑士不会因为有其他骑士攻占了某座城池而不需要攻占它。</a:t>
            </a:r>
            <a:endParaRPr lang="en-US" altLang="zh-CN" dirty="0" smtClean="0"/>
          </a:p>
          <a:p>
            <a:r>
              <a:rPr lang="zh-CN" altLang="en-US" dirty="0" smtClean="0"/>
              <a:t>求：对于</a:t>
            </a:r>
            <a:r>
              <a:rPr lang="zh-CN" altLang="en-US" dirty="0"/>
              <a:t>每个城池</a:t>
            </a:r>
            <a:r>
              <a:rPr lang="zh-CN" altLang="en-US" dirty="0" smtClean="0"/>
              <a:t>，有</a:t>
            </a:r>
            <a:r>
              <a:rPr lang="zh-CN" altLang="en-US" dirty="0"/>
              <a:t>多少个骑士在这里牺牲；对于每个骑士，输出他攻占的城池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&lt;=300000</a:t>
            </a:r>
          </a:p>
          <a:p>
            <a:r>
              <a:rPr lang="zh-CN" altLang="en-US" dirty="0" smtClean="0"/>
              <a:t>保证</a:t>
            </a:r>
            <a:r>
              <a:rPr lang="zh-CN" altLang="en-US" dirty="0"/>
              <a:t>任何时候骑士战斗力值的绝对值不超过 </a:t>
            </a:r>
            <a:r>
              <a:rPr lang="en-US" altLang="zh-CN" dirty="0"/>
              <a:t>10^18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52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4">
      <a:majorFont>
        <a:latin typeface="Consolas"/>
        <a:ea typeface="宋体"/>
        <a:cs typeface=""/>
      </a:majorFont>
      <a:minorFont>
        <a:latin typeface="Consolas"/>
        <a:ea typeface="宋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Words>1201</Words>
  <Application>Microsoft Office PowerPoint</Application>
  <PresentationFormat>宽屏</PresentationFormat>
  <Paragraphs>78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Calibri</vt:lpstr>
      <vt:lpstr>Consolas</vt:lpstr>
      <vt:lpstr>回顾</vt:lpstr>
      <vt:lpstr>可并堆</vt:lpstr>
      <vt:lpstr>可并堆</vt:lpstr>
      <vt:lpstr>可并堆的其他操作</vt:lpstr>
      <vt:lpstr>斜堆的合并</vt:lpstr>
      <vt:lpstr>例1</vt:lpstr>
      <vt:lpstr>例1</vt:lpstr>
      <vt:lpstr>例2</vt:lpstr>
      <vt:lpstr>例2</vt:lpstr>
      <vt:lpstr>例3</vt:lpstr>
      <vt:lpstr>例3</vt:lpstr>
      <vt:lpstr>Lazy Tag</vt:lpstr>
      <vt:lpstr>例4</vt:lpstr>
      <vt:lpstr>例4</vt:lpstr>
      <vt:lpstr>例题表</vt:lpstr>
      <vt:lpstr>PowerPoint 演示文稿</vt:lpstr>
    </vt:vector>
  </TitlesOfParts>
  <Company>HSASJTU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高级数据结构选讲</dc:title>
  <dc:creator>聿中王</dc:creator>
  <cp:lastModifiedBy>聿中王</cp:lastModifiedBy>
  <cp:revision>77</cp:revision>
  <dcterms:created xsi:type="dcterms:W3CDTF">2017-01-31T09:42:05Z</dcterms:created>
  <dcterms:modified xsi:type="dcterms:W3CDTF">2017-04-14T08:34:25Z</dcterms:modified>
</cp:coreProperties>
</file>