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2"/>
    <p:sldId id="269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73" r:id="rId21"/>
    <p:sldId id="274" r:id="rId22"/>
    <p:sldId id="2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0325" y="1957705"/>
            <a:ext cx="6828790" cy="107569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tx1"/>
                </a:solidFill>
                <a:uFillTx/>
                <a:ea typeface="微软雅黑" panose="020B0503020204020204" charset="-122"/>
              </a:rPr>
              <a:t>一道有趣的字符串题</a:t>
            </a:r>
            <a:endParaRPr lang="zh-CN" altLang="en-US">
              <a:solidFill>
                <a:schemeClr val="tx1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2720" y="3938905"/>
            <a:ext cx="9144000" cy="78486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浙江省绍兴市第一中学 洪华敦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1790" y="284480"/>
            <a:ext cx="581279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微软雅黑" panose="020B0503020204020204" charset="-122"/>
                <a:ea typeface="微软雅黑" panose="020B0503020204020204" charset="-122"/>
              </a:rPr>
              <a:t>半简化树</a:t>
            </a:r>
            <a:endParaRPr lang="zh-CN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790" y="1105535"/>
            <a:ext cx="9509125" cy="1637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首先这棵树有点不规则，我们先尝试把这棵树简化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可以发现，对于每个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root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的子树，我们用他的字母树代替他，对答案的贡献不变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我们称这样的树是半简化树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2760345"/>
            <a:ext cx="2561590" cy="3790950"/>
          </a:xfrm>
          <a:prstGeom prst="rect">
            <a:avLst/>
          </a:prstGeom>
        </p:spPr>
      </p:pic>
      <p:pic>
        <p:nvPicPr>
          <p:cNvPr id="9" name="图片 8" descr="a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5" y="2783840"/>
            <a:ext cx="2101215" cy="376745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780790" y="3739515"/>
            <a:ext cx="3489325" cy="1330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2115" y="310515"/>
            <a:ext cx="457771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115" y="1070610"/>
            <a:ext cx="900811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考虑一种比较暴力的想法，从点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开始往子树走沿着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val(x)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的值一直往下走，走到没有该字母的边为止，所到的点就是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2115" y="2037715"/>
            <a:ext cx="11392535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于是我们可以发现，设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y= PREF[x]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，那么一定存在一个字符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，使得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str(x ,y)c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val(y)c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的一个前缀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且点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y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没有任何字符是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的出边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4900295"/>
            <a:ext cx="4145915" cy="8229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2115" y="3393440"/>
            <a:ext cx="104076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于是我们可以枚举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，枚举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val(y)c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的每个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，根据长度算出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，之后让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PREF[x]=y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这样算可能会出现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深度太大的问题，特判一下即可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2115" y="310515"/>
            <a:ext cx="457771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115" y="1183005"/>
            <a:ext cx="1025144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令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G[x][c]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表示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val(x)c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的最长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所在的点，即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val[G[x][c]]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val(x)c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的最长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令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Border[x]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表示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val(x)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的最长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所在的点，即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val[Border[x]]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val(x)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的最长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115" y="2426970"/>
            <a:ext cx="10511155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首先，值不为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root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G[x][c]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总共只有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证明：若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的出边中，则这是一条树边，总和是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否则，根据前面的那套理论，每个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G[x][c]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可以确定某个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PREF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总共只有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2115" y="4163060"/>
            <a:ext cx="10735945" cy="1941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G[x][c]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很简单，考虑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BFS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G[x][c]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可以从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G[Border[x]][c]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继承过来，然后再特判下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G[x][c]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等于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Border[x]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的某个儿子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的情况即可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同样的，对于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的儿子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，如果边上的字符是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，那么显然有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Border[y]=G[x][c]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于是我们可以在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的复杂度内求出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2115" y="310515"/>
            <a:ext cx="457771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2115" y="1122680"/>
            <a:ext cx="9941560" cy="1941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求出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后，根据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G[x][c]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的深度给对应的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PREF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赋值，即可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具体就是枚举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G[x][c]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的每个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，设当前点是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，那么令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的第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|val(y)|-1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个祖先，让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PREF[d]=x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显然时间复杂度是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935" y="3195320"/>
            <a:ext cx="810895" cy="81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2115" y="3298825"/>
            <a:ext cx="86982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于是我们顺利算好了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970" y="336550"/>
            <a:ext cx="434467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SUFF[x]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970" y="1226185"/>
            <a:ext cx="818832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先回忆一下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SUFF[x]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的定义：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最深的点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，满足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val(a)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valR(x)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的前缀，且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LCA(x,a)=root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这里有两个条件：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不能在根的同一子树内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 val(a)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valR(x)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的前缀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005" y="3825875"/>
            <a:ext cx="10313035" cy="1637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还记得我们的半简化表示吗？到这里已经可以把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root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的出边也顺便合并了，记一下每个点原来所在子树的集合即可，由于这里的条件只有不在同一子树，所以这个集合只要记最多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于是现在这棵树就成了标准的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trie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了！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4970" y="336550"/>
            <a:ext cx="434467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SUFF[x]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475" y="1346835"/>
            <a:ext cx="9526905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考虑暴力做法，对于每个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我们把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valR(x)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插入当前字母树中，设插入后的点是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val(SUFF[x])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valR(x)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的前缀，所以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SUFF[x]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到根的路径上，满足和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不在同一子树的最深的点。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475" y="2962275"/>
            <a:ext cx="10476865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于是我们只要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dfs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一遍这个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trie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，然后记录在每个子树的最深的点的深度，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dfs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后找一个跟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不在同一子树的深度最深的点即可。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注意这里是深度最深的不在一个子树的点，所以我们只要记最大和次大。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475" y="4801235"/>
            <a:ext cx="876681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复杂度看上去很像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4970" y="336550"/>
            <a:ext cx="434467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SUFF[x]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70" y="1252220"/>
            <a:ext cx="9500235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然而，我们将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valR(x)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都插进去后，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trie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的结点个数是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O(n^2)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级别的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怎么优化呢？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970" y="2642235"/>
            <a:ext cx="10304780" cy="1637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可以发现，所有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valR(x)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构成的树，就是原来那颗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trie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的后缀树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我们可以通过建出原来那颗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trie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SAM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，然后得到后缀树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后缀树的结点个数是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的，我们大力把后缀树和原来的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trie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合并一下就好了！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260" y="4473575"/>
            <a:ext cx="92075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时间复杂度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O(n)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，可能有一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(hen)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(duo)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小细节</a:t>
            </a:r>
            <a:endParaRPr lang="zh-CN" altLang="en-US" sz="2000"/>
          </a:p>
        </p:txBody>
      </p:sp>
      <p:pic>
        <p:nvPicPr>
          <p:cNvPr id="6" name="图片 5" descr="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6345" y="4473575"/>
            <a:ext cx="749935" cy="749935"/>
          </a:xfrm>
          <a:prstGeom prst="rect">
            <a:avLst/>
          </a:prstGeom>
        </p:spPr>
      </p:pic>
      <p:pic>
        <p:nvPicPr>
          <p:cNvPr id="7" name="图片 6" descr="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7825" y="4473575"/>
            <a:ext cx="749935" cy="749935"/>
          </a:xfrm>
          <a:prstGeom prst="rect">
            <a:avLst/>
          </a:prstGeom>
        </p:spPr>
      </p:pic>
      <p:pic>
        <p:nvPicPr>
          <p:cNvPr id="8" name="图片 7" descr="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9940" y="4473575"/>
            <a:ext cx="749935" cy="749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3860" y="301625"/>
            <a:ext cx="541528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val(x)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的最大表示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860" y="1044575"/>
            <a:ext cx="1105344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现在我们需要求出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的最大循环表示，对于每个循环表示，都唯一对应着一个后缀，显然每个后缀也唯一对应着一个循环表示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860" y="1767205"/>
            <a:ext cx="1105344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我们先求出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的最大后缀，显然所有有可能成为最大表示的后缀都是这个最大后缀的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860" y="2458085"/>
            <a:ext cx="10831195" cy="1941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 Group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的那一套理论，一个字符串的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可以分成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O(log(len))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Group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，每个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Group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形如：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{A^(x)B | 0&lt;=x&lt;=k}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，且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|B|&lt;|A|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显然这个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Group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里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最大表示的后缀只有可能是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A^KB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，其他的都不优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3860" y="4871085"/>
            <a:ext cx="10173970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进一步地我们可以发现，如果对于某个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 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，如果存在一个比他长的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Border 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，如果满足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2*A&gt;=B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，则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一定不优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于是有可能成为最大表示的后缀只有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O(logn)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个，我们求出来后暴力比较即可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3860" y="301625"/>
            <a:ext cx="541528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val(x)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的最大表示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860" y="1337945"/>
            <a:ext cx="1100391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那怎么求出这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O(log)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个后缀呢，我们可以发现需要求的都是根到点的子串，于是我们可以递推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860" y="2124710"/>
            <a:ext cx="104768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相当于每次往一个串后面加一个字符，求新的后缀集合。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860" y="4766945"/>
            <a:ext cx="100711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于是我们就可以在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O(nlogn)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的时间复杂度内求出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val(x)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的最大表示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了！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135" y="4539615"/>
            <a:ext cx="871855" cy="8718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860" y="2823845"/>
            <a:ext cx="995045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因为集合只有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O(log)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的大小，我们可以暴力求新的最大后缀和新的后缀集合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6080" y="310515"/>
            <a:ext cx="472503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统计答案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080" y="1251585"/>
            <a:ext cx="918972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求出所有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Pakage(S , L , R)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后，我们只要把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相同的跑线段合并即可。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注意如果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T^(k)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这种形式的字符串的话，我们需要在模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|T|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域下线段合并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80" y="2987675"/>
            <a:ext cx="98031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于是就做完了，时间复杂度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O(nlognlogn)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，常数有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(fei)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(chang)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大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5710" y="3653155"/>
            <a:ext cx="3021330" cy="302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34060" y="57912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简要题意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4060" y="1696085"/>
            <a:ext cx="10170795" cy="3465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给定一颗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个结点的树，每条边上有一个字符。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对于树上的每条简单路径，我们称这条路径上的字符连接成的字符串是这棵树的一个子串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定义一个字符串是优秀的，当且仅当他能表示成形如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SS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的形态，其中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是任意非空字符串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求该树上有多少本质不同的优秀子串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2&lt;=n&lt;=5*10^4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，字符集为小写字母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题目链接：http://uoj.ac/problem/281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6080" y="310515"/>
            <a:ext cx="472503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感谢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080" y="1251585"/>
            <a:ext cx="98031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感谢父母多年来对我的关心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080" y="1852930"/>
            <a:ext cx="98031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感谢陈合力老师，董烨华老师多年来对我的耐心教导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" y="2478405"/>
            <a:ext cx="98031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感谢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提供这次营员交流的机会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6080" y="3848735"/>
            <a:ext cx="98031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感谢         友情客串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3773170"/>
            <a:ext cx="569595" cy="569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6080" y="3146425"/>
            <a:ext cx="98031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感谢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Universal Online Judge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提供了放题的平台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5" grpId="0"/>
      <p:bldP spid="3" grpId="0"/>
      <p:bldP spid="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3420" y="568960"/>
            <a:ext cx="486537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这个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ppt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里的一些定义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540" y="1590675"/>
            <a:ext cx="9915525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str(x,y)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：树上路径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(x , y)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代表的子串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|S|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：字符串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的长度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：字符串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和字符串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串联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A^(k)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A^(k-1)A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R(A)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翻转后的串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S[l : r]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的从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开始到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结束的子串，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本文里所有字符串下标都是从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：如果一个串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同时是串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的前缀和后缀，且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|A|&lt;|B|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，则称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的一个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Border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rot(S,q)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：将串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循环左移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q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次后得到的字符串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3740" y="487045"/>
            <a:ext cx="480949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前置技能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5975" y="1508760"/>
            <a:ext cx="997585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O(1)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求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LCA(x,y)						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8915" y="2875280"/>
            <a:ext cx="768350" cy="768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5975" y="2329815"/>
            <a:ext cx="997585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O(1)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求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 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的第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k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个祖先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					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5975" y="3062605"/>
            <a:ext cx="997585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O(1)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比较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str(x1,y1)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str(x2,y2)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的字典序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					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5975" y="3771900"/>
            <a:ext cx="997585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点分治，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SAM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，线段树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						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0225" y="487680"/>
            <a:ext cx="896620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O(1)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str(x1,y1)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str(x2,y2)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的字典序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1539240"/>
            <a:ext cx="926147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首先我们先只考虑直链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620" y="2223770"/>
            <a:ext cx="96901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令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rank[i][x]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表示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str(x,fa(x,2^i))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 在所有长度为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2^i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的直链中的排名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2620" y="2958465"/>
            <a:ext cx="973010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类似地，令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rank[i][x+n]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表示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str(fa(x,2^i),x) 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在所有长度为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2^i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的直链中的排名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2620" y="3683635"/>
            <a:ext cx="1035367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当我们比较两条长度为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的直链时，先找到一个满足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2^i&lt;=d&lt;2^(i+1)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4207510"/>
            <a:ext cx="3993515" cy="2506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10455" y="4244975"/>
            <a:ext cx="643318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类似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表，先比较前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2^i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再比较后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2^i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0455" y="4837430"/>
            <a:ext cx="545274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类似构造后缀数组，我们也可能通过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rank[i]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的时间内构造出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rank[i+1]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0225" y="487680"/>
            <a:ext cx="896620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O(1)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str(x1,y1)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str(x2,y2)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的字典序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4264660"/>
            <a:ext cx="3322320" cy="2301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085" y="1407160"/>
            <a:ext cx="7729220" cy="2246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当比较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str(x1,y1)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str(x2,y2)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时，我们可以先求出他们各自的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LCA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之后我们将每个字符串划成三段直链，两两比较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由于我们之前的前置技能中求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LCA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的第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个祖先都是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O(1)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所以这一步的复杂度是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O(1)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5160" y="395605"/>
            <a:ext cx="576135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点分治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160" y="1268730"/>
            <a:ext cx="1132268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由于这是树上路径问题，我们考虑点分治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160" y="1943100"/>
            <a:ext cx="83178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分治之后，问题变成了：统计经过根的所有优秀子串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5160" y="2539365"/>
            <a:ext cx="961263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为了方便，我们设 val ( x ) =str ( root , x )，valR ( x )=R ( val ( x ) 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160" y="3220085"/>
            <a:ext cx="1085596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首先：对于每个经过 root 的长度为 2p 的子串，一定也经过一个点 x，使得 | val ( x )  | = p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5160" y="3894455"/>
            <a:ext cx="1092581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于是我们只要枚举点 x，再统计经过 root 和 x 的长度为 2 * | val ( x ) | 的子串，就能统计到所有满足条件的答案。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3535" y="327660"/>
            <a:ext cx="491490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计算答案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x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1057910"/>
            <a:ext cx="3909695" cy="5532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87570" y="1078865"/>
            <a:ext cx="6693535" cy="285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对于所有经过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root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的长度为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 | val ( x ) |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的优秀子串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str(A,B)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一定满足以下条件：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 val(A)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valR(x)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的前缀，且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LCA ( A , x ) = root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 str(x , B)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val(x)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的前缀，且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的子树内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 |val(A)|+|val(B)|=2p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容易证明满足上面条件的所有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str(A,B)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都是优秀的子串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7570" y="4064635"/>
            <a:ext cx="612394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既然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val(A)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str(x,B)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都是某个串的前缀，那么我们分别找到最深的满足条件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，他们各自的祖先也都满足除了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以外的条件。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7570" y="5466715"/>
            <a:ext cx="606298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设满足条件的最深的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为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SUFF[x]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设满足条件的最深的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为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3535" y="327660"/>
            <a:ext cx="491490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计算答案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535" y="1174115"/>
            <a:ext cx="10191750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于是对于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的所有祖先和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SUFF[x]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的所有祖先，如果深度之和为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都能成为答案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基于这点我们可以发现：经过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root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的长度为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的优秀子串就是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str( PREF[x] , SUFF[x] 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的所有长度为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2p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的子串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35" y="2694305"/>
            <a:ext cx="10149205" cy="285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并且可以发现一个很显然的性质：这些子串都和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val(x)val(x)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循环同构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于是我们可以把这些子串表示成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package(S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的形式，其中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val(x)</a:t>
            </a:r>
            <a:r>
              <a:rPr lang="zh-CN" altLang="zh-CN" sz="2000">
                <a:latin typeface="微软雅黑" panose="020B0503020204020204" charset="-122"/>
                <a:ea typeface="微软雅黑" panose="020B0503020204020204" charset="-122"/>
              </a:rPr>
              <a:t>的最大循环表示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，并且这个串的集合是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{ rot(SS,x) | L&lt;=x&lt;=R 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我们求出所有这样的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pakage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后，最后对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相同的做区间并就行了，可以很简单地用线段树实现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显然这样的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pakage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只有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O(nlogn)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个，时间复杂度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O(nlognlogn)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535" y="5673725"/>
            <a:ext cx="912114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于是接下来只要求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PREF[x]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SUFF[x]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和每个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val(x)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的最大循环表示就行了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4050</Words>
  <Application>WPS 演示</Application>
  <PresentationFormat>宽屏</PresentationFormat>
  <Paragraphs>246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一道有趣的字符串题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217</cp:revision>
  <dcterms:created xsi:type="dcterms:W3CDTF">2015-05-05T08:02:00Z</dcterms:created>
  <dcterms:modified xsi:type="dcterms:W3CDTF">2017-01-30T06:56:08Z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