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elu6@gmail.com" initials="" lastIdx="2" clrIdx="0">
    <p:extLst>
      <p:ext uri="{19B8F6BF-5375-455C-9EA6-DF929625EA0E}">
        <p15:presenceInfo xmlns:p15="http://schemas.microsoft.com/office/powerpoint/2012/main" userId="e3538905f87c0d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5T15:44:11.441" idx="1">
    <p:pos x="10" y="10"/>
    <p:text>what are the simulation conditions for the SCF calculations? for example, number of K points, which functional and pseudopotential? ecut? And so on?</p:text>
    <p:extLst mod="1">
      <p:ext uri="{C676402C-5697-4E1C-873F-D02D1690AC5C}">
        <p15:threadingInfo xmlns:p15="http://schemas.microsoft.com/office/powerpoint/2012/main" timeZoneBias="-120"/>
      </p:ext>
    </p:extLst>
  </p:cm>
  <p:cm authorId="1" dt="2023-10-05T15:45:29.070" idx="2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61DE1-B156-4856-86F7-53D6D2B3C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414B8F-3C5D-4B04-A956-E2A4A4C60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7491D-EC37-4D69-A981-35B70EF9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C2293-8F7B-4F47-9E43-D5C618F7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3D8EF-3B05-41FA-89DF-EFE23F51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41737-6AC8-4D01-88A0-0EA01CE0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FF81CF-8D49-4058-BB72-A2D8F482E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78B2F-ACE4-4AC3-8A98-CC8F26E7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2238B-8C44-4861-B2E2-D7A557D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9E296-2222-4379-9267-537F5539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7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DC463D-59C9-4962-8A31-4BF9FB31D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C66CF-FE2E-4987-8C98-FBAF3B98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BD50D-36A7-46A2-A7E4-3ECF3070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26101-351A-4621-ADF2-126C8453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EDDD0-2C59-4741-9572-0D793F86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0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B1400-2423-43C5-9DBB-90275BAA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EB7C2-0517-42DA-A412-C411AE2D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6101C-A052-453C-9C9E-9EB4BE9B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DA80B-3618-4730-88DC-9109483B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12308-307E-43E2-9C39-218EFB7C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FC3E2-1136-4B94-96B8-4FF0F434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71194-E0BF-406F-A147-11049A309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EC500-4017-4A74-B7B0-5AA7077A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ED0D9-42FE-49F4-A216-C8640268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274B5-3BFA-4F1F-B9B3-65B93E0D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4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39EF8-3EE9-4DD2-B20A-36180203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F0461-0BDB-4AB1-8FDE-51D97B40C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8480E-44E3-482F-9C1A-EFC881694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FC3FA-4C19-4102-A5D4-1F5F9E83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D0D09-4AD8-4755-9FB6-FE88F996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88FFE4-725D-4D78-8DBE-150CB8DA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5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6F312-0D55-4F96-83E4-468BCA3C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2E173-09C6-4C34-B5CB-9996AE93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DE041-8F55-4AD2-BCA1-27326DD3E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586937-4F82-4E3C-A355-3064E5F15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74CE2D-885A-4684-B10B-845294B0D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2F1409-E95A-49FC-AC1A-34CA5151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FD26B5-A6DA-45A2-8CF1-6FC63D0F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F628E-B494-41F8-A003-E287A546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8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A0A54-06D2-4E85-9D58-5F44D57F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0B8843-7DA3-4C49-B9A8-6CA26583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7391A8-4D31-4ED8-9738-4F2D7D34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C93813-5B8C-4BDF-8D25-A6E6E81C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8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150F9B-5E37-4668-ACB2-9685089E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5F8CAA-A458-4C2E-97E4-5D68BDA7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4983F-464B-4529-B621-339FD8D1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82B14-445E-4F37-999D-E9C6B9B2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E83F4-5EFF-40D6-A90C-2981D984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89C5F6-27C6-422E-B359-F14D2170A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53A99-384A-467E-9339-BFB240E7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F0348-141A-437B-96D3-F6CB791A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2FCA1-55B0-47C4-9D9B-0E9F90FE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5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49B54-4B15-45EF-8813-6DF57330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DB00BC-C3F7-4B31-AF8E-BDABC19C7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15DC02-C3ED-4759-AD04-109EA20A1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D12BB-5862-48D2-943E-E50D845F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EB26D-A930-41B9-88CC-D1751390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E007F-F536-4820-B849-57ABA0FF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2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29AE02-9452-4497-8C65-381FB16C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135EA-3DD0-46A6-83E2-BD245F44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7EB63-04EB-4EEA-A00C-318F96A58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0B2B-F9CF-4DDF-8EC7-78414452AC18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22D3A-0266-45FC-8ED6-88672EA4B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BC143-9C92-4827-A22E-3E4D75E33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249CEE-116D-4CB7-9F88-2E5AB1453FF8}"/>
              </a:ext>
            </a:extLst>
          </p:cNvPr>
          <p:cNvSpPr txBox="1"/>
          <p:nvPr/>
        </p:nvSpPr>
        <p:spPr>
          <a:xfrm>
            <a:off x="7335081" y="904972"/>
            <a:ext cx="4753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 file from </a:t>
            </a:r>
          </a:p>
          <a:p>
            <a:r>
              <a:rPr lang="en-US" altLang="zh-CN" dirty="0"/>
              <a:t>epiq-EPIq-1.1/tutorials/mgb2/</a:t>
            </a:r>
            <a:r>
              <a:rPr lang="en-US" altLang="zh-CN" dirty="0" err="1"/>
              <a:t>input_examples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90FD49-33A5-4962-9BAC-0CC690DC1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7011" r="9767" b="4192"/>
          <a:stretch/>
        </p:blipFill>
        <p:spPr>
          <a:xfrm>
            <a:off x="103695" y="537327"/>
            <a:ext cx="7334054" cy="60897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54F69E-838B-4E97-9DA0-B8463EEBA080}"/>
              </a:ext>
            </a:extLst>
          </p:cNvPr>
          <p:cNvSpPr txBox="1"/>
          <p:nvPr/>
        </p:nvSpPr>
        <p:spPr>
          <a:xfrm>
            <a:off x="7335081" y="1998483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q-points  6x6x4</a:t>
            </a:r>
          </a:p>
          <a:p>
            <a:r>
              <a:rPr lang="en-US" altLang="zh-CN" dirty="0" err="1"/>
              <a:t>asr</a:t>
            </a:r>
            <a:r>
              <a:rPr lang="en-US" altLang="zh-CN" dirty="0"/>
              <a:t>: no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EF031C-DF3E-4A82-8530-164536C504B3}"/>
              </a:ext>
            </a:extLst>
          </p:cNvPr>
          <p:cNvSpPr txBox="1"/>
          <p:nvPr/>
        </p:nvSpPr>
        <p:spPr>
          <a:xfrm>
            <a:off x="7335081" y="3091994"/>
            <a:ext cx="32688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SCF calculation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k-points 16x16x12</a:t>
            </a:r>
          </a:p>
          <a:p>
            <a:r>
              <a:rPr lang="en-US" altLang="zh-CN" dirty="0" err="1"/>
              <a:t>ecutwfc</a:t>
            </a:r>
            <a:r>
              <a:rPr lang="en-US" altLang="zh-CN" dirty="0"/>
              <a:t>=35</a:t>
            </a:r>
          </a:p>
          <a:p>
            <a:r>
              <a:rPr lang="en-US" altLang="zh-CN" dirty="0"/>
              <a:t>smearing=</a:t>
            </a:r>
            <a:r>
              <a:rPr lang="en-US" altLang="zh-CN" dirty="0" err="1"/>
              <a:t>methfessel-paxton</a:t>
            </a:r>
            <a:endParaRPr lang="en-US" altLang="zh-CN" dirty="0"/>
          </a:p>
          <a:p>
            <a:r>
              <a:rPr lang="en-US" altLang="zh-CN" dirty="0"/>
              <a:t>degauss=0.025</a:t>
            </a:r>
          </a:p>
          <a:p>
            <a:r>
              <a:rPr lang="en-US" altLang="zh-CN" dirty="0"/>
              <a:t>functional PBE</a:t>
            </a:r>
          </a:p>
          <a:p>
            <a:r>
              <a:rPr lang="en-US" altLang="zh-CN" dirty="0"/>
              <a:t>Pseudopotential from tutorials</a:t>
            </a:r>
          </a:p>
        </p:txBody>
      </p:sp>
    </p:spTree>
    <p:extLst>
      <p:ext uri="{BB962C8B-B14F-4D97-AF65-F5344CB8AC3E}">
        <p14:creationId xmlns:p14="http://schemas.microsoft.com/office/powerpoint/2010/main" val="23259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389BC2-303B-40BC-B9CA-A8BF59539C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7" t="5498" r="11607" b="6255"/>
          <a:stretch/>
        </p:blipFill>
        <p:spPr>
          <a:xfrm>
            <a:off x="0" y="440703"/>
            <a:ext cx="7277493" cy="60520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3D3558-E188-476C-8090-5E93C52BA33D}"/>
              </a:ext>
            </a:extLst>
          </p:cNvPr>
          <p:cNvSpPr txBox="1"/>
          <p:nvPr/>
        </p:nvSpPr>
        <p:spPr>
          <a:xfrm>
            <a:off x="7561324" y="1602558"/>
            <a:ext cx="2055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broad_min</a:t>
            </a:r>
            <a:r>
              <a:rPr lang="en-US" altLang="zh-CN" dirty="0"/>
              <a:t>=0.0005</a:t>
            </a:r>
          </a:p>
          <a:p>
            <a:r>
              <a:rPr lang="en-US" altLang="zh-CN" dirty="0"/>
              <a:t>q-points  6x6x4</a:t>
            </a:r>
          </a:p>
          <a:p>
            <a:r>
              <a:rPr lang="en-US" altLang="zh-CN" dirty="0" err="1"/>
              <a:t>asr</a:t>
            </a:r>
            <a:r>
              <a:rPr lang="en-US" altLang="zh-CN" dirty="0"/>
              <a:t>: no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D48F57-C64F-405B-9B79-74C4AF949AF9}"/>
              </a:ext>
            </a:extLst>
          </p:cNvPr>
          <p:cNvSpPr txBox="1"/>
          <p:nvPr/>
        </p:nvSpPr>
        <p:spPr>
          <a:xfrm>
            <a:off x="7561324" y="2399717"/>
            <a:ext cx="3190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k-points 24x24x18</a:t>
            </a:r>
          </a:p>
          <a:p>
            <a:r>
              <a:rPr lang="en-US" altLang="zh-CN" dirty="0" err="1"/>
              <a:t>Ecutwfc</a:t>
            </a:r>
            <a:r>
              <a:rPr lang="en-US" altLang="zh-CN" dirty="0"/>
              <a:t>=50</a:t>
            </a:r>
          </a:p>
          <a:p>
            <a:r>
              <a:rPr lang="en-US" altLang="zh-CN" dirty="0"/>
              <a:t>smearing=</a:t>
            </a:r>
            <a:r>
              <a:rPr lang="en-US" altLang="zh-CN" dirty="0" err="1"/>
              <a:t>methfessel-paxton</a:t>
            </a:r>
            <a:endParaRPr lang="en-US" altLang="zh-CN" dirty="0"/>
          </a:p>
          <a:p>
            <a:r>
              <a:rPr lang="en-US" altLang="zh-CN" dirty="0"/>
              <a:t>degauss=0.025</a:t>
            </a:r>
          </a:p>
          <a:p>
            <a:r>
              <a:rPr lang="en-US" altLang="zh-CN" dirty="0"/>
              <a:t>functional PBE</a:t>
            </a:r>
          </a:p>
          <a:p>
            <a:r>
              <a:rPr lang="en-US" altLang="zh-CN" dirty="0"/>
              <a:t>Pseudopotential from tutorials</a:t>
            </a:r>
          </a:p>
        </p:txBody>
      </p:sp>
    </p:spTree>
    <p:extLst>
      <p:ext uri="{BB962C8B-B14F-4D97-AF65-F5344CB8AC3E}">
        <p14:creationId xmlns:p14="http://schemas.microsoft.com/office/powerpoint/2010/main" val="112092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62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PaleFire</dc:creator>
  <cp:lastModifiedBy>PaleFire</cp:lastModifiedBy>
  <cp:revision>5</cp:revision>
  <dcterms:created xsi:type="dcterms:W3CDTF">2023-10-05T12:26:17Z</dcterms:created>
  <dcterms:modified xsi:type="dcterms:W3CDTF">2023-10-23T15:29:07Z</dcterms:modified>
</cp:coreProperties>
</file>