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3AC"/>
    <a:srgbClr val="E8E810"/>
    <a:srgbClr val="E3DE00"/>
    <a:srgbClr val="0000FF"/>
    <a:srgbClr val="0000CC"/>
    <a:srgbClr val="FF0000"/>
    <a:srgbClr val="ECFAFF"/>
    <a:srgbClr val="AFAF00"/>
    <a:srgbClr val="4B4EF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545" autoAdjust="0"/>
  </p:normalViewPr>
  <p:slideViewPr>
    <p:cSldViewPr snapToGrid="0">
      <p:cViewPr varScale="1">
        <p:scale>
          <a:sx n="78" d="100"/>
          <a:sy n="78" d="100"/>
        </p:scale>
        <p:origin x="15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9E9A0-8747-49EA-9780-2B3AD1E6148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0772C-0466-44CB-B282-027A2396C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A3A5-2E5F-420B-9333-5CCC593BCAD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A3059-BD93-4B55-9741-1FEBFAD8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4B7A-89B0-4708-90D9-4851185AB967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6E85-5101-4F30-91E0-43D5E4CE8B33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CA32-954D-41B0-BA0E-73100E0F594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16B0-41EA-4964-9422-BB0F2CF7D4B4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556-FFFA-4F06-B1C0-2145885148D0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A5D9-EB6E-40A7-999E-3636C7FD9FE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A6D4-9D2F-41BC-B089-08CE1C7CA19A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6D56-92EC-4EC7-AE10-A882F5209FA6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49D4-D4EA-453C-9A5E-4D60B279AEF4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B9C2-4314-4738-9763-842DF54F2218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2E3-CE56-4101-8F26-B4781A1234B7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IMM_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51912" y="0"/>
            <a:ext cx="792088" cy="908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831D-05F0-48EB-AC61-FDBCF13AF6DD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2129" y="64487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3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4623C-E13C-40B7-B2DC-F4FF1A55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1C7C84-F7CD-45DE-BF4A-44B6A377830F}"/>
              </a:ext>
            </a:extLst>
          </p:cNvPr>
          <p:cNvSpPr txBox="1"/>
          <p:nvPr/>
        </p:nvSpPr>
        <p:spPr>
          <a:xfrm>
            <a:off x="0" y="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提取蛋白序列特征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DD2AE6-8BDC-4708-8F22-7B250B4315AE}"/>
              </a:ext>
            </a:extLst>
          </p:cNvPr>
          <p:cNvSpPr txBox="1"/>
          <p:nvPr/>
        </p:nvSpPr>
        <p:spPr>
          <a:xfrm>
            <a:off x="0" y="377017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输入：蛋白序列，变换之后变成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个元素的列表。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C6EA6-FAB5-4AF3-94F5-F203F4E7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" y="754034"/>
            <a:ext cx="6793115" cy="29232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912650-BDDC-436F-A6EE-EB4DD6C84780}"/>
              </a:ext>
            </a:extLst>
          </p:cNvPr>
          <p:cNvSpPr txBox="1"/>
          <p:nvPr/>
        </p:nvSpPr>
        <p:spPr>
          <a:xfrm>
            <a:off x="0" y="383305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将蛋白序列转换为数值表示。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309F4D-9993-4C44-988D-CE5F38D5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2388"/>
            <a:ext cx="9144000" cy="22212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C40646-B1EB-4C2A-B954-D81C7DD2B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77" y="4634066"/>
            <a:ext cx="3552825" cy="15621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CAA266-3B6B-46F7-9EAD-EF63C0DD9C36}"/>
              </a:ext>
            </a:extLst>
          </p:cNvPr>
          <p:cNvSpPr txBox="1"/>
          <p:nvPr/>
        </p:nvSpPr>
        <p:spPr>
          <a:xfrm>
            <a:off x="7077728" y="5045784"/>
            <a:ext cx="1548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个氨基酸，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所以每个位置上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位数表示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4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EF647-6B2C-47E5-B23B-1B4DDBF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C004A0-719F-4A1C-9830-84181164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572000" cy="12106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5EDD6E-A0F7-45CE-AF0C-30D237FD819E}"/>
              </a:ext>
            </a:extLst>
          </p:cNvPr>
          <p:cNvSpPr txBox="1"/>
          <p:nvPr/>
        </p:nvSpPr>
        <p:spPr>
          <a:xfrm>
            <a:off x="0" y="12880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77A420-B17F-49FC-95B3-F38D9607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4705"/>
            <a:ext cx="6666732" cy="11382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24FCA6-9A16-4DEF-A73F-3979C69F243C}"/>
              </a:ext>
            </a:extLst>
          </p:cNvPr>
          <p:cNvSpPr txBox="1"/>
          <p:nvPr/>
        </p:nvSpPr>
        <p:spPr>
          <a:xfrm>
            <a:off x="-1" y="30276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53C6B5-F1CA-4176-9822-219E471D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9131"/>
            <a:ext cx="3711985" cy="27561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759985-51B7-407F-8081-B12D318D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23" y="6145305"/>
            <a:ext cx="3287662" cy="4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6376</TotalTime>
  <Words>46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课题一：针对蛋白质机器动态结构进行药物设计的技术</dc:title>
  <dc:creator>dddc-jawang</dc:creator>
  <cp:lastModifiedBy>yang yanqing</cp:lastModifiedBy>
  <cp:revision>553</cp:revision>
  <dcterms:created xsi:type="dcterms:W3CDTF">2016-05-05T01:58:29Z</dcterms:created>
  <dcterms:modified xsi:type="dcterms:W3CDTF">2021-06-02T11:47:34Z</dcterms:modified>
</cp:coreProperties>
</file>