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1C8E11-A825-4EE5-96BD-4B0C715080C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3AC"/>
    <a:srgbClr val="E8E810"/>
    <a:srgbClr val="E3DE00"/>
    <a:srgbClr val="0000FF"/>
    <a:srgbClr val="0000CC"/>
    <a:srgbClr val="FF0000"/>
    <a:srgbClr val="ECFAFF"/>
    <a:srgbClr val="AFAF00"/>
    <a:srgbClr val="4B4EF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0545" autoAdjust="0"/>
  </p:normalViewPr>
  <p:slideViewPr>
    <p:cSldViewPr snapToGrid="0">
      <p:cViewPr>
        <p:scale>
          <a:sx n="75" d="100"/>
          <a:sy n="75" d="100"/>
        </p:scale>
        <p:origin x="1646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9E9A0-8747-49EA-9780-2B3AD1E6148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772C-0466-44CB-B282-027A2396C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A3A5-2E5F-420B-9333-5CCC593BCAD9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A3059-BD93-4B55-9741-1FEBFAD8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4B7A-89B0-4708-90D9-4851185AB967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6E85-5101-4F30-91E0-43D5E4CE8B33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CA32-954D-41B0-BA0E-73100E0F594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16B0-41EA-4964-9422-BB0F2CF7D4B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556-FFFA-4F06-B1C0-2145885148D0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A5D9-EB6E-40A7-999E-3636C7FD9FE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A6D4-9D2F-41BC-B089-08CE1C7CA19A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6D56-92EC-4EC7-AE10-A882F5209FA6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49D4-D4EA-453C-9A5E-4D60B279AEF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B9C2-4314-4738-9763-842DF54F221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2E3-CE56-4101-8F26-B4781A1234B7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IMM_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51912" y="0"/>
            <a:ext cx="792088" cy="908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831D-05F0-48EB-AC61-FDBCF13AF6DD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2129" y="64487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3C4A2-1C48-4D08-A474-3780EF7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1351F-00C2-4498-B962-C1B10889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3" y="341214"/>
            <a:ext cx="4895850" cy="2790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32B094-9B00-4F81-8CF7-948B7858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" y="2855228"/>
            <a:ext cx="4738703" cy="3776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B0999B-9B08-42F1-9F22-544EC3DBDC9B}"/>
              </a:ext>
            </a:extLst>
          </p:cNvPr>
          <p:cNvSpPr txBox="1"/>
          <p:nvPr/>
        </p:nvSpPr>
        <p:spPr>
          <a:xfrm>
            <a:off x="-67422" y="-281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二层多层感知机</a:t>
            </a:r>
          </a:p>
        </p:txBody>
      </p:sp>
    </p:spTree>
    <p:extLst>
      <p:ext uri="{BB962C8B-B14F-4D97-AF65-F5344CB8AC3E}">
        <p14:creationId xmlns:p14="http://schemas.microsoft.com/office/powerpoint/2010/main" val="16486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60D7F-D246-414D-B41A-0FBDD951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E117D-C512-46C9-B0BE-F3709AE5873B}"/>
              </a:ext>
            </a:extLst>
          </p:cNvPr>
          <p:cNvSpPr txBox="1"/>
          <p:nvPr/>
        </p:nvSpPr>
        <p:spPr>
          <a:xfrm>
            <a:off x="0" y="0"/>
            <a:ext cx="88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步骤 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5C5AD3-AA4A-46D4-9EC9-8F6230951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6340" y="369332"/>
            <a:ext cx="6757930" cy="28171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0FBEEE-714E-4301-89F1-4311530C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" y="3186513"/>
            <a:ext cx="5291905" cy="28171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ABD9537-8F4C-450C-9336-FDAB414603AB}"/>
              </a:ext>
            </a:extLst>
          </p:cNvPr>
          <p:cNvSpPr txBox="1"/>
          <p:nvPr/>
        </p:nvSpPr>
        <p:spPr>
          <a:xfrm>
            <a:off x="3581400" y="238506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感觉这里写错了，找时间修正一下！！！</a:t>
            </a:r>
          </a:p>
        </p:txBody>
      </p:sp>
    </p:spTree>
    <p:extLst>
      <p:ext uri="{BB962C8B-B14F-4D97-AF65-F5344CB8AC3E}">
        <p14:creationId xmlns:p14="http://schemas.microsoft.com/office/powerpoint/2010/main" val="15229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93391-C2F7-4C6F-8ADB-04A77E42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DFA8-E383-47A0-B60F-7B9FDC4A4A85}"/>
              </a:ext>
            </a:extLst>
          </p:cNvPr>
          <p:cNvSpPr txBox="1"/>
          <p:nvPr/>
        </p:nvSpPr>
        <p:spPr>
          <a:xfrm>
            <a:off x="0" y="81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数据准备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68EA3C-4A36-483C-A313-00D9F9C9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450612"/>
            <a:ext cx="4987731" cy="2978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545020-D5EF-447E-BB54-4D2DE0B1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3429000"/>
            <a:ext cx="4395929" cy="34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9E5B5C-3A3F-47F6-93A8-7CE32B2B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2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24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课题一：针对蛋白质机器动态结构进行药物设计的技术</dc:title>
  <dc:creator>dddc-jawang</dc:creator>
  <cp:lastModifiedBy>yqyang</cp:lastModifiedBy>
  <cp:revision>552</cp:revision>
  <dcterms:created xsi:type="dcterms:W3CDTF">2016-05-05T01:58:29Z</dcterms:created>
  <dcterms:modified xsi:type="dcterms:W3CDTF">2021-06-08T12:28:38Z</dcterms:modified>
</cp:coreProperties>
</file>