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1"/>
  </p:sldMasterIdLst>
  <p:notesMasterIdLst>
    <p:notesMasterId r:id="rId31"/>
  </p:notesMasterIdLst>
  <p:sldIdLst>
    <p:sldId id="282" r:id="rId2"/>
    <p:sldId id="328" r:id="rId3"/>
    <p:sldId id="392" r:id="rId4"/>
    <p:sldId id="455" r:id="rId5"/>
    <p:sldId id="441" r:id="rId6"/>
    <p:sldId id="350" r:id="rId7"/>
    <p:sldId id="474" r:id="rId8"/>
    <p:sldId id="477" r:id="rId9"/>
    <p:sldId id="473" r:id="rId10"/>
    <p:sldId id="475" r:id="rId11"/>
    <p:sldId id="478" r:id="rId12"/>
    <p:sldId id="351" r:id="rId13"/>
    <p:sldId id="332" r:id="rId14"/>
    <p:sldId id="345" r:id="rId15"/>
    <p:sldId id="344" r:id="rId16"/>
    <p:sldId id="347" r:id="rId17"/>
    <p:sldId id="346" r:id="rId18"/>
    <p:sldId id="470" r:id="rId19"/>
    <p:sldId id="286" r:id="rId20"/>
    <p:sldId id="471" r:id="rId21"/>
    <p:sldId id="461" r:id="rId22"/>
    <p:sldId id="464" r:id="rId23"/>
    <p:sldId id="462" r:id="rId24"/>
    <p:sldId id="476" r:id="rId25"/>
    <p:sldId id="463" r:id="rId26"/>
    <p:sldId id="465" r:id="rId27"/>
    <p:sldId id="466" r:id="rId28"/>
    <p:sldId id="467" r:id="rId29"/>
    <p:sldId id="468"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284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15"/>
    <p:restoredTop sz="84714" autoAdjust="0"/>
  </p:normalViewPr>
  <p:slideViewPr>
    <p:cSldViewPr snapToGrid="0" snapToObjects="1">
      <p:cViewPr>
        <p:scale>
          <a:sx n="100" d="100"/>
          <a:sy n="100" d="100"/>
        </p:scale>
        <p:origin x="208" y="20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rial" panose="020B0604020202020204" pitchFamily="34" charset="0"/>
              </a:defRPr>
            </a:lvl1pPr>
          </a:lstStyle>
          <a:p>
            <a:fld id="{29BED159-1BFC-8942-B2D9-BC8E359F35CB}" type="datetimeFigureOut">
              <a:rPr lang="en-US" smtClean="0"/>
              <a:pPr/>
              <a:t>4/11/24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35A6FE7F-D794-8341-9572-E71E457CB032}" type="slidenum">
              <a:rPr lang="en-US" smtClean="0"/>
              <a:pPr/>
              <a:t>‹#›</a:t>
            </a:fld>
            <a:endParaRPr lang="en-US" dirty="0"/>
          </a:p>
        </p:txBody>
      </p:sp>
    </p:spTree>
    <p:extLst>
      <p:ext uri="{BB962C8B-B14F-4D97-AF65-F5344CB8AC3E}">
        <p14:creationId xmlns:p14="http://schemas.microsoft.com/office/powerpoint/2010/main" val="2648839847"/>
      </p:ext>
    </p:extLst>
  </p:cSld>
  <p:clrMap bg1="lt1" tx1="dk1" bg2="lt2" tx2="dk2" accent1="accent1" accent2="accent2" accent3="accent3" accent4="accent4" accent5="accent5" accent6="accent6" hlink="hlink" folHlink="folHlink"/>
  <p:notesStyle>
    <a:lvl1pPr marL="0" algn="l" defTabSz="548686" rtl="0" eaLnBrk="1" latinLnBrk="0" hangingPunct="1">
      <a:defRPr sz="1440" b="0" i="0" kern="1200">
        <a:solidFill>
          <a:schemeClr val="tx1"/>
        </a:solidFill>
        <a:latin typeface="Arial" panose="020B0604020202020204" pitchFamily="34" charset="0"/>
        <a:ea typeface="+mn-ea"/>
        <a:cs typeface="+mn-cs"/>
      </a:defRPr>
    </a:lvl1pPr>
    <a:lvl2pPr marL="548686" algn="l" defTabSz="548686" rtl="0" eaLnBrk="1" latinLnBrk="0" hangingPunct="1">
      <a:defRPr sz="1440" b="0" i="0" kern="1200">
        <a:solidFill>
          <a:schemeClr val="tx1"/>
        </a:solidFill>
        <a:latin typeface="Arial" panose="020B0604020202020204" pitchFamily="34" charset="0"/>
        <a:ea typeface="+mn-ea"/>
        <a:cs typeface="+mn-cs"/>
      </a:defRPr>
    </a:lvl2pPr>
    <a:lvl3pPr marL="1097371" algn="l" defTabSz="548686" rtl="0" eaLnBrk="1" latinLnBrk="0" hangingPunct="1">
      <a:defRPr sz="1440" b="0" i="0" kern="1200">
        <a:solidFill>
          <a:schemeClr val="tx1"/>
        </a:solidFill>
        <a:latin typeface="Arial" panose="020B0604020202020204" pitchFamily="34" charset="0"/>
        <a:ea typeface="+mn-ea"/>
        <a:cs typeface="+mn-cs"/>
      </a:defRPr>
    </a:lvl3pPr>
    <a:lvl4pPr marL="1646057" algn="l" defTabSz="548686" rtl="0" eaLnBrk="1" latinLnBrk="0" hangingPunct="1">
      <a:defRPr sz="1440" b="0" i="0" kern="1200">
        <a:solidFill>
          <a:schemeClr val="tx1"/>
        </a:solidFill>
        <a:latin typeface="Arial" panose="020B0604020202020204" pitchFamily="34" charset="0"/>
        <a:ea typeface="+mn-ea"/>
        <a:cs typeface="+mn-cs"/>
      </a:defRPr>
    </a:lvl4pPr>
    <a:lvl5pPr marL="2194743" algn="l" defTabSz="548686" rtl="0" eaLnBrk="1" latinLnBrk="0" hangingPunct="1">
      <a:defRPr sz="1440" b="0" i="0" kern="1200">
        <a:solidFill>
          <a:schemeClr val="tx1"/>
        </a:solidFill>
        <a:latin typeface="Arial" panose="020B0604020202020204" pitchFamily="34" charset="0"/>
        <a:ea typeface="+mn-ea"/>
        <a:cs typeface="+mn-cs"/>
      </a:defRPr>
    </a:lvl5pPr>
    <a:lvl6pPr marL="2743429" algn="l" defTabSz="548686" rtl="0" eaLnBrk="1" latinLnBrk="0" hangingPunct="1">
      <a:defRPr sz="1440" kern="1200">
        <a:solidFill>
          <a:schemeClr val="tx1"/>
        </a:solidFill>
        <a:latin typeface="+mn-lt"/>
        <a:ea typeface="+mn-ea"/>
        <a:cs typeface="+mn-cs"/>
      </a:defRPr>
    </a:lvl6pPr>
    <a:lvl7pPr marL="3292114" algn="l" defTabSz="548686" rtl="0" eaLnBrk="1" latinLnBrk="0" hangingPunct="1">
      <a:defRPr sz="1440" kern="1200">
        <a:solidFill>
          <a:schemeClr val="tx1"/>
        </a:solidFill>
        <a:latin typeface="+mn-lt"/>
        <a:ea typeface="+mn-ea"/>
        <a:cs typeface="+mn-cs"/>
      </a:defRPr>
    </a:lvl7pPr>
    <a:lvl8pPr marL="3840800" algn="l" defTabSz="548686" rtl="0" eaLnBrk="1" latinLnBrk="0" hangingPunct="1">
      <a:defRPr sz="1440" kern="1200">
        <a:solidFill>
          <a:schemeClr val="tx1"/>
        </a:solidFill>
        <a:latin typeface="+mn-lt"/>
        <a:ea typeface="+mn-ea"/>
        <a:cs typeface="+mn-cs"/>
      </a:defRPr>
    </a:lvl8pPr>
    <a:lvl9pPr marL="4389486" algn="l" defTabSz="548686" rtl="0" eaLnBrk="1" latinLnBrk="0" hangingPunct="1">
      <a:defRPr sz="144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9E2EF1F-5AB9-4920-AF5B-E1DBE1708744}" type="slidenum">
              <a:rPr lang="zh-CN" altLang="en-US" smtClean="0"/>
              <a:t>1</a:t>
            </a:fld>
            <a:endParaRPr lang="zh-CN" altLang="en-US"/>
          </a:p>
        </p:txBody>
      </p:sp>
    </p:spTree>
    <p:extLst>
      <p:ext uri="{BB962C8B-B14F-4D97-AF65-F5344CB8AC3E}">
        <p14:creationId xmlns:p14="http://schemas.microsoft.com/office/powerpoint/2010/main" val="1336438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5A6FE7F-D794-8341-9572-E71E457CB032}" type="slidenum">
              <a:rPr lang="en-US" smtClean="0"/>
              <a:pPr/>
              <a:t>11</a:t>
            </a:fld>
            <a:endParaRPr lang="en-US" dirty="0"/>
          </a:p>
        </p:txBody>
      </p:sp>
    </p:spTree>
    <p:extLst>
      <p:ext uri="{BB962C8B-B14F-4D97-AF65-F5344CB8AC3E}">
        <p14:creationId xmlns:p14="http://schemas.microsoft.com/office/powerpoint/2010/main" val="3822739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5A6FE7F-D794-8341-9572-E71E457CB032}" type="slidenum">
              <a:rPr lang="en-US" smtClean="0"/>
              <a:pPr/>
              <a:t>12</a:t>
            </a:fld>
            <a:endParaRPr lang="en-US" dirty="0"/>
          </a:p>
        </p:txBody>
      </p:sp>
    </p:spTree>
    <p:extLst>
      <p:ext uri="{BB962C8B-B14F-4D97-AF65-F5344CB8AC3E}">
        <p14:creationId xmlns:p14="http://schemas.microsoft.com/office/powerpoint/2010/main" val="89692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5A6FE7F-D794-8341-9572-E71E457CB032}" type="slidenum">
              <a:rPr lang="en-US" smtClean="0"/>
              <a:pPr/>
              <a:t>27</a:t>
            </a:fld>
            <a:endParaRPr lang="en-US" dirty="0"/>
          </a:p>
        </p:txBody>
      </p:sp>
    </p:spTree>
    <p:extLst>
      <p:ext uri="{BB962C8B-B14F-4D97-AF65-F5344CB8AC3E}">
        <p14:creationId xmlns:p14="http://schemas.microsoft.com/office/powerpoint/2010/main" val="87216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5A6FE7F-D794-8341-9572-E71E457CB032}" type="slidenum">
              <a:rPr lang="en-US" smtClean="0"/>
              <a:pPr/>
              <a:t>28</a:t>
            </a:fld>
            <a:endParaRPr lang="en-US" dirty="0"/>
          </a:p>
        </p:txBody>
      </p:sp>
    </p:spTree>
    <p:extLst>
      <p:ext uri="{BB962C8B-B14F-4D97-AF65-F5344CB8AC3E}">
        <p14:creationId xmlns:p14="http://schemas.microsoft.com/office/powerpoint/2010/main" val="33728912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11.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4" name="图片 3" descr="图片包含 建筑物&#10;&#10;自动生成的说明">
            <a:extLst>
              <a:ext uri="{FF2B5EF4-FFF2-40B4-BE49-F238E27FC236}">
                <a16:creationId xmlns:a16="http://schemas.microsoft.com/office/drawing/2014/main" id="{A7C8286B-658E-7450-0D2F-EC374F3A7B34}"/>
              </a:ext>
            </a:extLst>
          </p:cNvPr>
          <p:cNvPicPr>
            <a:picLocks noChangeAspect="1"/>
          </p:cNvPicPr>
          <p:nvPr userDrawn="1"/>
        </p:nvPicPr>
        <p:blipFill>
          <a:blip r:embed="rId2">
            <a:duotone>
              <a:prstClr val="black"/>
              <a:schemeClr val="accent1">
                <a:tint val="45000"/>
                <a:satMod val="400000"/>
              </a:schemeClr>
            </a:duotone>
            <a:alphaModFix amt="10000"/>
            <a:extLst>
              <a:ext uri="{28A0092B-C50C-407E-A947-70E740481C1C}">
                <a14:useLocalDpi xmlns:a14="http://schemas.microsoft.com/office/drawing/2010/main" val="0"/>
              </a:ext>
            </a:extLst>
          </a:blip>
          <a:stretch>
            <a:fillRect/>
          </a:stretch>
        </p:blipFill>
        <p:spPr>
          <a:xfrm>
            <a:off x="6095206" y="4872814"/>
            <a:ext cx="6095206" cy="1962693"/>
          </a:xfrm>
          <a:prstGeom prst="rect">
            <a:avLst/>
          </a:prstGeom>
        </p:spPr>
      </p:pic>
      <p:pic>
        <p:nvPicPr>
          <p:cNvPr id="5" name="图片 4">
            <a:extLst>
              <a:ext uri="{FF2B5EF4-FFF2-40B4-BE49-F238E27FC236}">
                <a16:creationId xmlns:a16="http://schemas.microsoft.com/office/drawing/2014/main" id="{FC290F13-CD21-3242-466D-25DA65BC99F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1746"/>
            <a:ext cx="3226591" cy="1060853"/>
          </a:xfrm>
          <a:prstGeom prst="rect">
            <a:avLst/>
          </a:prstGeom>
        </p:spPr>
      </p:pic>
      <p:sp>
        <p:nvSpPr>
          <p:cNvPr id="6" name="标题 1">
            <a:extLst>
              <a:ext uri="{FF2B5EF4-FFF2-40B4-BE49-F238E27FC236}">
                <a16:creationId xmlns:a16="http://schemas.microsoft.com/office/drawing/2014/main" id="{59A3EE21-29A1-29D5-47DF-8CF2791B96A8}"/>
              </a:ext>
            </a:extLst>
          </p:cNvPr>
          <p:cNvSpPr>
            <a:spLocks noGrp="1"/>
          </p:cNvSpPr>
          <p:nvPr>
            <p:ph type="title" hasCustomPrompt="1"/>
          </p:nvPr>
        </p:nvSpPr>
        <p:spPr>
          <a:xfrm>
            <a:off x="1069422" y="1582716"/>
            <a:ext cx="10051570" cy="876741"/>
          </a:xfrm>
          <a:prstGeom prst="rect">
            <a:avLst/>
          </a:prstGeom>
          <a:noFill/>
        </p:spPr>
        <p:txBody>
          <a:bodyPr anchor="ctr">
            <a:noAutofit/>
          </a:bodyPr>
          <a:lstStyle>
            <a:lvl1pPr algn="ctr">
              <a:lnSpc>
                <a:spcPct val="100000"/>
              </a:lnSpc>
              <a:defRPr sz="5399" b="1">
                <a:solidFill>
                  <a:srgbClr val="C00000"/>
                </a:solidFill>
                <a:latin typeface="Microsoft YaHei" panose="020B0503020204020204" pitchFamily="34" charset="-122"/>
                <a:ea typeface="Microsoft YaHei" panose="020B0503020204020204" pitchFamily="34" charset="-122"/>
                <a:cs typeface="Arial" panose="020B0604020202020204" pitchFamily="34" charset="0"/>
              </a:defRPr>
            </a:lvl1pPr>
          </a:lstStyle>
          <a:p>
            <a:r>
              <a:rPr lang="zh-CN" altLang="en-US" dirty="0"/>
              <a:t>单击此处编辑标题样式</a:t>
            </a:r>
          </a:p>
        </p:txBody>
      </p:sp>
      <p:sp>
        <p:nvSpPr>
          <p:cNvPr id="7" name="内容占位符 25">
            <a:extLst>
              <a:ext uri="{FF2B5EF4-FFF2-40B4-BE49-F238E27FC236}">
                <a16:creationId xmlns:a16="http://schemas.microsoft.com/office/drawing/2014/main" id="{F0B76301-902F-E542-B6AB-61111427830F}"/>
              </a:ext>
            </a:extLst>
          </p:cNvPr>
          <p:cNvSpPr>
            <a:spLocks noGrp="1"/>
          </p:cNvSpPr>
          <p:nvPr>
            <p:ph sz="quarter" idx="10"/>
          </p:nvPr>
        </p:nvSpPr>
        <p:spPr>
          <a:xfrm>
            <a:off x="4643741" y="3641398"/>
            <a:ext cx="2902933" cy="454025"/>
          </a:xfrm>
          <a:prstGeom prst="rect">
            <a:avLst/>
          </a:prstGeom>
        </p:spPr>
        <p:txBody>
          <a:bodyPr anchor="ctr"/>
          <a:lstStyle>
            <a:lvl1pPr marL="0" indent="0" algn="ctr">
              <a:lnSpc>
                <a:spcPct val="100000"/>
              </a:lnSpc>
              <a:buNone/>
              <a:defRPr sz="2000">
                <a:solidFill>
                  <a:schemeClr val="accent2"/>
                </a:solidFill>
                <a:latin typeface="Microsoft YaHei" panose="020B0503020204020204" pitchFamily="34" charset="-122"/>
                <a:ea typeface="Microsoft YaHei" panose="020B0503020204020204" pitchFamily="34" charset="-122"/>
                <a:cs typeface="Arial" panose="020B0604020202020204" pitchFamily="34" charset="0"/>
              </a:defRPr>
            </a:lvl1pPr>
          </a:lstStyle>
          <a:p>
            <a:pPr lvl="0"/>
            <a:endParaRPr lang="zh-CN" altLang="en-US" dirty="0"/>
          </a:p>
        </p:txBody>
      </p:sp>
      <p:sp>
        <p:nvSpPr>
          <p:cNvPr id="9" name="文本占位符 31">
            <a:extLst>
              <a:ext uri="{FF2B5EF4-FFF2-40B4-BE49-F238E27FC236}">
                <a16:creationId xmlns:a16="http://schemas.microsoft.com/office/drawing/2014/main" id="{D07E14EC-D428-8864-2348-336A27F42D08}"/>
              </a:ext>
            </a:extLst>
          </p:cNvPr>
          <p:cNvSpPr>
            <a:spLocks noGrp="1"/>
          </p:cNvSpPr>
          <p:nvPr>
            <p:ph type="body" sz="quarter" idx="11"/>
          </p:nvPr>
        </p:nvSpPr>
        <p:spPr>
          <a:xfrm>
            <a:off x="4034385" y="2851876"/>
            <a:ext cx="4121644" cy="598488"/>
          </a:xfrm>
          <a:prstGeom prst="rect">
            <a:avLst/>
          </a:prstGeom>
        </p:spPr>
        <p:txBody>
          <a:bodyPr anchor="ctr"/>
          <a:lstStyle>
            <a:lvl1pPr marL="0" indent="0" algn="ctr">
              <a:lnSpc>
                <a:spcPct val="100000"/>
              </a:lnSpc>
              <a:buNone/>
              <a:defRPr sz="2400" b="1">
                <a:solidFill>
                  <a:schemeClr val="accent2"/>
                </a:solidFill>
                <a:latin typeface="Microsoft YaHei" panose="020B0503020204020204" pitchFamily="34" charset="-122"/>
                <a:ea typeface="Microsoft YaHei" panose="020B0503020204020204" pitchFamily="34" charset="-122"/>
                <a:cs typeface="Arial" panose="020B0604020202020204" pitchFamily="34" charset="0"/>
              </a:defRPr>
            </a:lvl1pPr>
          </a:lstStyle>
          <a:p>
            <a:pPr lvl="0"/>
            <a:endParaRPr lang="zh-CN" altLang="en-US" dirty="0"/>
          </a:p>
        </p:txBody>
      </p:sp>
      <p:pic>
        <p:nvPicPr>
          <p:cNvPr id="11" name="图片 10">
            <a:extLst>
              <a:ext uri="{FF2B5EF4-FFF2-40B4-BE49-F238E27FC236}">
                <a16:creationId xmlns:a16="http://schemas.microsoft.com/office/drawing/2014/main" id="{F2E8A752-3A97-5FCC-9983-D37E8081F1CB}"/>
              </a:ext>
            </a:extLst>
          </p:cNvPr>
          <p:cNvPicPr>
            <a:picLocks noChangeAspect="1"/>
          </p:cNvPicPr>
          <p:nvPr userDrawn="1"/>
        </p:nvPicPr>
        <p:blipFill rotWithShape="1">
          <a:blip r:embed="rId4" cstate="print"/>
          <a:srcRect l="74359" r="1346"/>
          <a:stretch/>
        </p:blipFill>
        <p:spPr>
          <a:xfrm>
            <a:off x="3637653" y="220390"/>
            <a:ext cx="4381760" cy="600824"/>
          </a:xfrm>
          <a:prstGeom prst="rect">
            <a:avLst/>
          </a:prstGeom>
        </p:spPr>
      </p:pic>
      <p:grpSp>
        <p:nvGrpSpPr>
          <p:cNvPr id="14" name="组合 13">
            <a:extLst>
              <a:ext uri="{FF2B5EF4-FFF2-40B4-BE49-F238E27FC236}">
                <a16:creationId xmlns:a16="http://schemas.microsoft.com/office/drawing/2014/main" id="{402CFAD5-DD73-0DEB-B3D6-D598C8D38FAD}"/>
              </a:ext>
            </a:extLst>
          </p:cNvPr>
          <p:cNvGrpSpPr/>
          <p:nvPr userDrawn="1"/>
        </p:nvGrpSpPr>
        <p:grpSpPr>
          <a:xfrm>
            <a:off x="6980986" y="6501158"/>
            <a:ext cx="4677128" cy="251750"/>
            <a:chOff x="2328587" y="6073254"/>
            <a:chExt cx="7554800" cy="406590"/>
          </a:xfrm>
        </p:grpSpPr>
        <p:pic>
          <p:nvPicPr>
            <p:cNvPr id="15" name="图片 14">
              <a:extLst>
                <a:ext uri="{FF2B5EF4-FFF2-40B4-BE49-F238E27FC236}">
                  <a16:creationId xmlns:a16="http://schemas.microsoft.com/office/drawing/2014/main" id="{13B0D3A4-CD16-A8D0-0EFD-743F51FDECA7}"/>
                </a:ext>
              </a:extLst>
            </p:cNvPr>
            <p:cNvPicPr>
              <a:picLocks noChangeAspect="1"/>
            </p:cNvPicPr>
            <p:nvPr userDrawn="1"/>
          </p:nvPicPr>
          <p:blipFill rotWithShape="1">
            <a:blip r:embed="rId5">
              <a:alphaModFix amt="50000"/>
            </a:blip>
            <a:srcRect t="9831" b="36385"/>
            <a:stretch/>
          </p:blipFill>
          <p:spPr>
            <a:xfrm>
              <a:off x="3352562" y="6073254"/>
              <a:ext cx="5486876" cy="406590"/>
            </a:xfrm>
            <a:prstGeom prst="rect">
              <a:avLst/>
            </a:prstGeom>
          </p:spPr>
        </p:pic>
        <p:sp>
          <p:nvSpPr>
            <p:cNvPr id="16" name="椭圆 15">
              <a:extLst>
                <a:ext uri="{FF2B5EF4-FFF2-40B4-BE49-F238E27FC236}">
                  <a16:creationId xmlns:a16="http://schemas.microsoft.com/office/drawing/2014/main" id="{6D29AA59-6FC6-B9C9-C152-0CCB4DB27904}"/>
                </a:ext>
              </a:extLst>
            </p:cNvPr>
            <p:cNvSpPr/>
            <p:nvPr userDrawn="1"/>
          </p:nvSpPr>
          <p:spPr>
            <a:xfrm>
              <a:off x="6051000" y="6259222"/>
              <a:ext cx="90000" cy="9000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17" name="直接连接符 12">
              <a:extLst>
                <a:ext uri="{FF2B5EF4-FFF2-40B4-BE49-F238E27FC236}">
                  <a16:creationId xmlns:a16="http://schemas.microsoft.com/office/drawing/2014/main" id="{F0FEF4CF-4831-8760-5BA5-5D43DBAAF4FC}"/>
                </a:ext>
              </a:extLst>
            </p:cNvPr>
            <p:cNvCxnSpPr>
              <a:cxnSpLocks/>
            </p:cNvCxnSpPr>
            <p:nvPr userDrawn="1"/>
          </p:nvCxnSpPr>
          <p:spPr>
            <a:xfrm>
              <a:off x="2328587" y="6316922"/>
              <a:ext cx="900000" cy="0"/>
            </a:xfrm>
            <a:prstGeom prst="line">
              <a:avLst/>
            </a:prstGeom>
            <a:ln w="127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3">
              <a:extLst>
                <a:ext uri="{FF2B5EF4-FFF2-40B4-BE49-F238E27FC236}">
                  <a16:creationId xmlns:a16="http://schemas.microsoft.com/office/drawing/2014/main" id="{DED14A23-FD16-9EEA-87B2-AE8C022DFE10}"/>
                </a:ext>
              </a:extLst>
            </p:cNvPr>
            <p:cNvCxnSpPr>
              <a:cxnSpLocks/>
            </p:cNvCxnSpPr>
            <p:nvPr userDrawn="1"/>
          </p:nvCxnSpPr>
          <p:spPr>
            <a:xfrm>
              <a:off x="8983387" y="6316922"/>
              <a:ext cx="900000" cy="0"/>
            </a:xfrm>
            <a:prstGeom prst="line">
              <a:avLst/>
            </a:prstGeom>
            <a:ln w="127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20" name="矩形 19">
            <a:extLst>
              <a:ext uri="{FF2B5EF4-FFF2-40B4-BE49-F238E27FC236}">
                <a16:creationId xmlns:a16="http://schemas.microsoft.com/office/drawing/2014/main" id="{FDAD68AE-CB4F-036E-8524-774A49069603}"/>
              </a:ext>
            </a:extLst>
          </p:cNvPr>
          <p:cNvSpPr/>
          <p:nvPr userDrawn="1"/>
        </p:nvSpPr>
        <p:spPr>
          <a:xfrm>
            <a:off x="0" y="1004688"/>
            <a:ext cx="12190413" cy="113220"/>
          </a:xfrm>
          <a:prstGeom prst="rect">
            <a:avLst/>
          </a:prstGeom>
          <a:gradFill>
            <a:gsLst>
              <a:gs pos="50000">
                <a:schemeClr val="bg1">
                  <a:alpha val="80000"/>
                </a:schemeClr>
              </a:gs>
              <a:gs pos="90000">
                <a:srgbClr val="C00000"/>
              </a:gs>
              <a:gs pos="10000">
                <a:srgbClr val="C00000"/>
              </a:gs>
            </a:gsLst>
            <a:lin ang="2700000" scaled="0"/>
          </a:gradFill>
          <a:ln w="12700" cap="flat" cmpd="sng" algn="ctr">
            <a:noFill/>
            <a:prstDash val="solid"/>
            <a:miter lim="800000"/>
          </a:ln>
          <a:effectLst/>
        </p:spPr>
        <p:txBody>
          <a:bodyPr rtlCol="0" anchor="ctr"/>
          <a:lstStyle/>
          <a:p>
            <a:pPr algn="just"/>
            <a:endParaRPr lang="zh-CN" altLang="en-US" sz="1800" dirty="0">
              <a:solidFill>
                <a:schemeClr val="tx2"/>
              </a:solidFill>
            </a:endParaRPr>
          </a:p>
        </p:txBody>
      </p:sp>
    </p:spTree>
    <p:extLst>
      <p:ext uri="{BB962C8B-B14F-4D97-AF65-F5344CB8AC3E}">
        <p14:creationId xmlns:p14="http://schemas.microsoft.com/office/powerpoint/2010/main" val="1243883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封面2">
    <p:spTree>
      <p:nvGrpSpPr>
        <p:cNvPr id="1" name=""/>
        <p:cNvGrpSpPr/>
        <p:nvPr/>
      </p:nvGrpSpPr>
      <p:grpSpPr>
        <a:xfrm>
          <a:off x="0" y="0"/>
          <a:ext cx="0" cy="0"/>
          <a:chOff x="0" y="0"/>
          <a:chExt cx="0" cy="0"/>
        </a:xfrm>
      </p:grpSpPr>
      <p:sp>
        <p:nvSpPr>
          <p:cNvPr id="19" name="标题 1">
            <a:extLst>
              <a:ext uri="{FF2B5EF4-FFF2-40B4-BE49-F238E27FC236}">
                <a16:creationId xmlns:a16="http://schemas.microsoft.com/office/drawing/2014/main" id="{A5F9A67E-B803-50F5-69AF-8D3B0CC68A4B}"/>
              </a:ext>
            </a:extLst>
          </p:cNvPr>
          <p:cNvSpPr>
            <a:spLocks noGrp="1"/>
          </p:cNvSpPr>
          <p:nvPr>
            <p:ph type="title"/>
          </p:nvPr>
        </p:nvSpPr>
        <p:spPr>
          <a:xfrm>
            <a:off x="1620017" y="115495"/>
            <a:ext cx="8939268" cy="657713"/>
          </a:xfrm>
          <a:prstGeom prst="rect">
            <a:avLst/>
          </a:prstGeom>
        </p:spPr>
        <p:txBody>
          <a:bodyPr anchor="ctr">
            <a:normAutofit/>
          </a:bodyPr>
          <a:lstStyle>
            <a:lvl1pPr algn="ctr">
              <a:lnSpc>
                <a:spcPct val="100000"/>
              </a:lnSpc>
              <a:defRPr sz="3200" b="1">
                <a:solidFill>
                  <a:srgbClr val="C00000"/>
                </a:solidFill>
                <a:latin typeface="Arial" panose="020B0604020202020204" pitchFamily="34" charset="0"/>
                <a:cs typeface="Arial" panose="020B0604020202020204" pitchFamily="34" charset="0"/>
              </a:defRPr>
            </a:lvl1pPr>
          </a:lstStyle>
          <a:p>
            <a:r>
              <a:rPr lang="zh-CN" altLang="en-US" dirty="0"/>
              <a:t>单击此处编辑母版标题样式</a:t>
            </a:r>
          </a:p>
        </p:txBody>
      </p:sp>
      <p:sp>
        <p:nvSpPr>
          <p:cNvPr id="20" name="内容占位符 4">
            <a:extLst>
              <a:ext uri="{FF2B5EF4-FFF2-40B4-BE49-F238E27FC236}">
                <a16:creationId xmlns:a16="http://schemas.microsoft.com/office/drawing/2014/main" id="{C29B416E-DAA6-E3EA-8AF3-A6D45B5646FE}"/>
              </a:ext>
            </a:extLst>
          </p:cNvPr>
          <p:cNvSpPr>
            <a:spLocks noGrp="1"/>
          </p:cNvSpPr>
          <p:nvPr>
            <p:ph sz="quarter" idx="10"/>
          </p:nvPr>
        </p:nvSpPr>
        <p:spPr>
          <a:xfrm>
            <a:off x="0" y="1088135"/>
            <a:ext cx="12190412" cy="5488062"/>
          </a:xfrm>
          <a:prstGeom prst="rect">
            <a:avLst/>
          </a:prstGeom>
        </p:spPr>
        <p:txBody>
          <a:bodyPr>
            <a:normAutofit/>
          </a:bodyPr>
          <a:lstStyle>
            <a:lvl1pPr marL="241903" indent="-241903">
              <a:lnSpc>
                <a:spcPct val="120000"/>
              </a:lnSpc>
              <a:buClr>
                <a:srgbClr val="C00000"/>
              </a:buClr>
              <a:buSzPct val="50000"/>
              <a:buFont typeface="Wingdings" pitchFamily="2" charset="2"/>
              <a:buChar char="l"/>
              <a:defRPr sz="250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a:lnSpc>
                <a:spcPct val="120000"/>
              </a:lnSpc>
              <a:buClr>
                <a:srgbClr val="C00000"/>
              </a:buClr>
              <a:defRPr sz="2117">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2pPr>
            <a:lvl3pPr>
              <a:lnSpc>
                <a:spcPct val="120000"/>
              </a:lnSpc>
              <a:buClr>
                <a:srgbClr val="C00000"/>
              </a:buClr>
              <a:defRPr sz="1905">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3pPr>
            <a:lvl4pPr>
              <a:lnSpc>
                <a:spcPct val="120000"/>
              </a:lnSpc>
              <a:buClr>
                <a:srgbClr val="C00000"/>
              </a:buClr>
              <a:defRPr sz="1693">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4pPr>
            <a:lvl5pPr>
              <a:lnSpc>
                <a:spcPct val="120000"/>
              </a:lnSpc>
              <a:buClr>
                <a:srgbClr val="C00000"/>
              </a:buClr>
              <a:defRPr sz="1693">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5pPr>
          </a:lstStyle>
          <a:p>
            <a:pPr lvl="0"/>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2" name="文本框 21">
            <a:extLst>
              <a:ext uri="{FF2B5EF4-FFF2-40B4-BE49-F238E27FC236}">
                <a16:creationId xmlns:a16="http://schemas.microsoft.com/office/drawing/2014/main" id="{459DC14E-F69A-B905-676D-009B9D216E88}"/>
              </a:ext>
            </a:extLst>
          </p:cNvPr>
          <p:cNvSpPr txBox="1"/>
          <p:nvPr userDrawn="1"/>
        </p:nvSpPr>
        <p:spPr>
          <a:xfrm>
            <a:off x="-2" y="6576198"/>
            <a:ext cx="2583207" cy="276999"/>
          </a:xfrm>
          <a:prstGeom prst="rect">
            <a:avLst/>
          </a:prstGeom>
          <a:noFill/>
        </p:spPr>
        <p:txBody>
          <a:bodyPr wrap="square" rtlCol="0" anchor="ctr">
            <a:spAutoFit/>
          </a:bodyPr>
          <a:lstStyle/>
          <a:p>
            <a:pPr algn="ctr"/>
            <a:r>
              <a:rPr lang="zh-CN" altLang="en-US" sz="1200" dirty="0">
                <a:solidFill>
                  <a:srgbClr val="C00000"/>
                </a:solidFill>
                <a:latin typeface="Arial" panose="020B0604020202020204" pitchFamily="34" charset="0"/>
                <a:cs typeface="Arial" panose="020B0604020202020204" pitchFamily="34" charset="0"/>
              </a:rPr>
              <a:t>张洳源 </a:t>
            </a:r>
            <a:r>
              <a:rPr lang="en-US" altLang="zh-CN" sz="1200" dirty="0" err="1">
                <a:solidFill>
                  <a:srgbClr val="C00000"/>
                </a:solidFill>
                <a:latin typeface="Arial" panose="020B0604020202020204" pitchFamily="34" charset="0"/>
                <a:cs typeface="Arial" panose="020B0604020202020204" pitchFamily="34" charset="0"/>
              </a:rPr>
              <a:t>ruyuanzhang@sjtu.edu.cn</a:t>
            </a:r>
            <a:endParaRPr lang="zh-CN" altLang="en-US" sz="1200" dirty="0">
              <a:solidFill>
                <a:srgbClr val="C00000"/>
              </a:solidFill>
              <a:latin typeface="Arial" panose="020B0604020202020204" pitchFamily="34" charset="0"/>
              <a:cs typeface="Arial" panose="020B0604020202020204" pitchFamily="34" charset="0"/>
            </a:endParaRPr>
          </a:p>
        </p:txBody>
      </p:sp>
      <p:sp>
        <p:nvSpPr>
          <p:cNvPr id="23" name="文本框 22">
            <a:extLst>
              <a:ext uri="{FF2B5EF4-FFF2-40B4-BE49-F238E27FC236}">
                <a16:creationId xmlns:a16="http://schemas.microsoft.com/office/drawing/2014/main" id="{0B6513AF-8A30-56AC-FD99-EA8C8C748D34}"/>
              </a:ext>
            </a:extLst>
          </p:cNvPr>
          <p:cNvSpPr txBox="1"/>
          <p:nvPr userDrawn="1"/>
        </p:nvSpPr>
        <p:spPr>
          <a:xfrm>
            <a:off x="3692975" y="6588724"/>
            <a:ext cx="4804462" cy="276999"/>
          </a:xfrm>
          <a:prstGeom prst="rect">
            <a:avLst/>
          </a:prstGeom>
          <a:noFill/>
        </p:spPr>
        <p:txBody>
          <a:bodyPr wrap="square" rtlCol="0" anchor="ctr">
            <a:spAutoFit/>
          </a:bodyPr>
          <a:lstStyle/>
          <a:p>
            <a:pPr algn="ctr"/>
            <a:r>
              <a:rPr lang="en-US" altLang="zh-CN" sz="1200" dirty="0">
                <a:solidFill>
                  <a:srgbClr val="C00000"/>
                </a:solidFill>
                <a:latin typeface="Arial" panose="020B0604020202020204" pitchFamily="34" charset="0"/>
                <a:cs typeface="Arial" panose="020B0604020202020204" pitchFamily="34" charset="0"/>
              </a:rPr>
              <a:t>Cognitive</a:t>
            </a:r>
            <a:r>
              <a:rPr lang="zh-CN" altLang="en-US" sz="1200" dirty="0">
                <a:solidFill>
                  <a:srgbClr val="C00000"/>
                </a:solidFill>
                <a:latin typeface="Arial" panose="020B0604020202020204" pitchFamily="34" charset="0"/>
                <a:cs typeface="Arial" panose="020B0604020202020204" pitchFamily="34" charset="0"/>
              </a:rPr>
              <a:t> </a:t>
            </a:r>
            <a:r>
              <a:rPr lang="en-US" altLang="zh-CN" sz="1200" dirty="0">
                <a:solidFill>
                  <a:srgbClr val="C00000"/>
                </a:solidFill>
                <a:latin typeface="Arial" panose="020B0604020202020204" pitchFamily="34" charset="0"/>
                <a:cs typeface="Arial" panose="020B0604020202020204" pitchFamily="34" charset="0"/>
              </a:rPr>
              <a:t>Computational</a:t>
            </a:r>
            <a:r>
              <a:rPr lang="zh-CN" altLang="en-US" sz="1200" dirty="0">
                <a:solidFill>
                  <a:srgbClr val="C00000"/>
                </a:solidFill>
                <a:latin typeface="Arial" panose="020B0604020202020204" pitchFamily="34" charset="0"/>
                <a:cs typeface="Arial" panose="020B0604020202020204" pitchFamily="34" charset="0"/>
              </a:rPr>
              <a:t> </a:t>
            </a:r>
            <a:r>
              <a:rPr lang="en-US" altLang="zh-CN" sz="1200" dirty="0">
                <a:solidFill>
                  <a:srgbClr val="C00000"/>
                </a:solidFill>
                <a:latin typeface="Arial" panose="020B0604020202020204" pitchFamily="34" charset="0"/>
                <a:cs typeface="Arial" panose="020B0604020202020204" pitchFamily="34" charset="0"/>
              </a:rPr>
              <a:t>Neuroscience</a:t>
            </a:r>
            <a:r>
              <a:rPr lang="zh-CN" altLang="en-US" sz="1200" dirty="0">
                <a:solidFill>
                  <a:srgbClr val="C00000"/>
                </a:solidFill>
                <a:latin typeface="Arial" panose="020B0604020202020204" pitchFamily="34" charset="0"/>
                <a:cs typeface="Arial" panose="020B0604020202020204" pitchFamily="34" charset="0"/>
              </a:rPr>
              <a:t> </a:t>
            </a:r>
            <a:r>
              <a:rPr lang="en-US" altLang="zh-CN" sz="1200" dirty="0">
                <a:solidFill>
                  <a:srgbClr val="C00000"/>
                </a:solidFill>
                <a:latin typeface="Arial" panose="020B0604020202020204" pitchFamily="34" charset="0"/>
                <a:cs typeface="Arial" panose="020B0604020202020204" pitchFamily="34" charset="0"/>
              </a:rPr>
              <a:t>and</a:t>
            </a:r>
            <a:r>
              <a:rPr lang="zh-CN" altLang="en-US" sz="1200" dirty="0">
                <a:solidFill>
                  <a:srgbClr val="C00000"/>
                </a:solidFill>
                <a:latin typeface="Arial" panose="020B0604020202020204" pitchFamily="34" charset="0"/>
                <a:cs typeface="Arial" panose="020B0604020202020204" pitchFamily="34" charset="0"/>
              </a:rPr>
              <a:t> </a:t>
            </a:r>
            <a:r>
              <a:rPr lang="en-US" altLang="zh-CN" sz="1200" dirty="0">
                <a:solidFill>
                  <a:srgbClr val="C00000"/>
                </a:solidFill>
                <a:latin typeface="Arial" panose="020B0604020202020204" pitchFamily="34" charset="0"/>
                <a:cs typeface="Arial" panose="020B0604020202020204" pitchFamily="34" charset="0"/>
              </a:rPr>
              <a:t>Neuroimaging</a:t>
            </a:r>
            <a:r>
              <a:rPr lang="zh-CN" altLang="en-US" sz="1200" dirty="0">
                <a:solidFill>
                  <a:srgbClr val="C00000"/>
                </a:solidFill>
                <a:latin typeface="Arial" panose="020B0604020202020204" pitchFamily="34" charset="0"/>
                <a:cs typeface="Arial" panose="020B0604020202020204" pitchFamily="34" charset="0"/>
              </a:rPr>
              <a:t> </a:t>
            </a:r>
            <a:r>
              <a:rPr lang="en-US" altLang="zh-CN" sz="1200" dirty="0">
                <a:solidFill>
                  <a:srgbClr val="C00000"/>
                </a:solidFill>
                <a:latin typeface="Arial" panose="020B0604020202020204" pitchFamily="34" charset="0"/>
                <a:cs typeface="Arial" panose="020B0604020202020204" pitchFamily="34" charset="0"/>
              </a:rPr>
              <a:t>Group</a:t>
            </a:r>
            <a:endParaRPr lang="zh-CN" altLang="en-US" sz="1200" dirty="0">
              <a:solidFill>
                <a:srgbClr val="C00000"/>
              </a:solidFill>
              <a:latin typeface="Arial" panose="020B0604020202020204" pitchFamily="34" charset="0"/>
              <a:cs typeface="Arial" panose="020B0604020202020204" pitchFamily="34" charset="0"/>
            </a:endParaRPr>
          </a:p>
        </p:txBody>
      </p:sp>
      <p:pic>
        <p:nvPicPr>
          <p:cNvPr id="24" name="图片 23">
            <a:extLst>
              <a:ext uri="{FF2B5EF4-FFF2-40B4-BE49-F238E27FC236}">
                <a16:creationId xmlns:a16="http://schemas.microsoft.com/office/drawing/2014/main" id="{A1F55B62-206F-FE79-B37D-DDF66DF633DB}"/>
              </a:ext>
            </a:extLst>
          </p:cNvPr>
          <p:cNvPicPr>
            <a:picLocks noChangeAspect="1"/>
          </p:cNvPicPr>
          <p:nvPr userDrawn="1"/>
        </p:nvPicPr>
        <p:blipFill rotWithShape="1">
          <a:blip r:embed="rId2" cstate="hq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a:ext>
            </a:extLst>
          </a:blip>
          <a:srcRect/>
          <a:stretch/>
        </p:blipFill>
        <p:spPr>
          <a:xfrm>
            <a:off x="11203324" y="6613692"/>
            <a:ext cx="234106" cy="232791"/>
          </a:xfrm>
          <a:prstGeom prst="rect">
            <a:avLst/>
          </a:prstGeom>
        </p:spPr>
      </p:pic>
      <p:pic>
        <p:nvPicPr>
          <p:cNvPr id="25" name="图片 24">
            <a:extLst>
              <a:ext uri="{FF2B5EF4-FFF2-40B4-BE49-F238E27FC236}">
                <a16:creationId xmlns:a16="http://schemas.microsoft.com/office/drawing/2014/main" id="{AAD0038E-5E7F-C6B8-D899-2A9796DC8961}"/>
              </a:ext>
            </a:extLst>
          </p:cNvPr>
          <p:cNvPicPr>
            <a:picLocks noChangeAspect="1"/>
          </p:cNvPicPr>
          <p:nvPr userDrawn="1"/>
        </p:nvPicPr>
        <p:blipFill rotWithShape="1">
          <a:blip r:embed="rId2" cstate="hq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a:ext>
            </a:extLst>
          </a:blip>
          <a:srcRect/>
          <a:stretch/>
        </p:blipFill>
        <p:spPr>
          <a:xfrm flipH="1">
            <a:off x="11782520" y="6613692"/>
            <a:ext cx="234106" cy="232791"/>
          </a:xfrm>
          <a:prstGeom prst="rect">
            <a:avLst/>
          </a:prstGeom>
        </p:spPr>
      </p:pic>
      <p:sp>
        <p:nvSpPr>
          <p:cNvPr id="26" name="灯片编号占位符 32">
            <a:extLst>
              <a:ext uri="{FF2B5EF4-FFF2-40B4-BE49-F238E27FC236}">
                <a16:creationId xmlns:a16="http://schemas.microsoft.com/office/drawing/2014/main" id="{43917C1A-48E9-C6F3-CE64-EF4DB708BA0F}"/>
              </a:ext>
            </a:extLst>
          </p:cNvPr>
          <p:cNvSpPr>
            <a:spLocks noGrp="1"/>
          </p:cNvSpPr>
          <p:nvPr>
            <p:ph type="sldNum" sz="quarter" idx="16"/>
          </p:nvPr>
        </p:nvSpPr>
        <p:spPr>
          <a:xfrm>
            <a:off x="11408662" y="6576198"/>
            <a:ext cx="402622" cy="307777"/>
          </a:xfrm>
          <a:prstGeom prst="rect">
            <a:avLst/>
          </a:prstGeom>
        </p:spPr>
        <p:txBody>
          <a:bodyPr wrap="none">
            <a:spAutoFit/>
          </a:bodyPr>
          <a:lstStyle>
            <a:lvl1pPr algn="ctr">
              <a:defRPr sz="1400">
                <a:solidFill>
                  <a:srgbClr val="C00000"/>
                </a:solidFill>
                <a:latin typeface="Arial" panose="020B0604020202020204" pitchFamily="34" charset="0"/>
                <a:ea typeface="微软雅黑" panose="020B0503020204020204" pitchFamily="34" charset="-122"/>
                <a:cs typeface="Arial" panose="020B0604020202020204" pitchFamily="34" charset="0"/>
              </a:defRPr>
            </a:lvl1pPr>
          </a:lstStyle>
          <a:p>
            <a:fld id="{F9AB4FEA-6321-424B-AFC1-854643CA7AD7}" type="slidenum">
              <a:rPr lang="zh-CN" altLang="en-US" smtClean="0"/>
              <a:pPr/>
              <a:t>‹#›</a:t>
            </a:fld>
            <a:endParaRPr lang="zh-CN" altLang="en-US"/>
          </a:p>
        </p:txBody>
      </p:sp>
    </p:spTree>
    <p:extLst>
      <p:ext uri="{BB962C8B-B14F-4D97-AF65-F5344CB8AC3E}">
        <p14:creationId xmlns:p14="http://schemas.microsoft.com/office/powerpoint/2010/main" val="524615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封面3">
    <p:spTree>
      <p:nvGrpSpPr>
        <p:cNvPr id="1" name=""/>
        <p:cNvGrpSpPr/>
        <p:nvPr/>
      </p:nvGrpSpPr>
      <p:grpSpPr>
        <a:xfrm>
          <a:off x="0" y="0"/>
          <a:ext cx="0" cy="0"/>
          <a:chOff x="0" y="0"/>
          <a:chExt cx="0" cy="0"/>
        </a:xfrm>
      </p:grpSpPr>
      <p:pic>
        <p:nvPicPr>
          <p:cNvPr id="12" name="图片 11" descr="图片包含 建筑物, 圆屋顶, 地板&#10;&#10;描述已自动生成">
            <a:extLst>
              <a:ext uri="{FF2B5EF4-FFF2-40B4-BE49-F238E27FC236}">
                <a16:creationId xmlns:a16="http://schemas.microsoft.com/office/drawing/2014/main" id="{32C61E04-9C57-4412-9EA5-8082A6789B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5" y="0"/>
            <a:ext cx="12188951" cy="6858000"/>
          </a:xfrm>
          <a:prstGeom prst="rect">
            <a:avLst/>
          </a:prstGeom>
        </p:spPr>
      </p:pic>
      <p:sp>
        <p:nvSpPr>
          <p:cNvPr id="5" name="平行四边形 4">
            <a:extLst>
              <a:ext uri="{FF2B5EF4-FFF2-40B4-BE49-F238E27FC236}">
                <a16:creationId xmlns:a16="http://schemas.microsoft.com/office/drawing/2014/main" id="{C5A6C460-C718-4155-A390-E0273AFCB62A}"/>
              </a:ext>
            </a:extLst>
          </p:cNvPr>
          <p:cNvSpPr/>
          <p:nvPr/>
        </p:nvSpPr>
        <p:spPr>
          <a:xfrm>
            <a:off x="4144710" y="1537752"/>
            <a:ext cx="8047290" cy="3189811"/>
          </a:xfrm>
          <a:prstGeom prst="parallelogram">
            <a:avLst>
              <a:gd name="adj" fmla="val 0"/>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descr="图片包含 建筑物&#10;&#10;自动生成的说明">
            <a:extLst>
              <a:ext uri="{FF2B5EF4-FFF2-40B4-BE49-F238E27FC236}">
                <a16:creationId xmlns:a16="http://schemas.microsoft.com/office/drawing/2014/main" id="{DC463E02-403D-4EDF-904F-C4102C9C3D8E}"/>
              </a:ext>
            </a:extLst>
          </p:cNvPr>
          <p:cNvPicPr>
            <a:picLocks noChangeAspect="1"/>
          </p:cNvPicPr>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tretch>
            <a:fillRect/>
          </a:stretch>
        </p:blipFill>
        <p:spPr>
          <a:xfrm>
            <a:off x="4439986" y="2142500"/>
            <a:ext cx="8047290" cy="2590938"/>
          </a:xfrm>
          <a:prstGeom prst="rect">
            <a:avLst/>
          </a:prstGeom>
        </p:spPr>
      </p:pic>
      <p:sp>
        <p:nvSpPr>
          <p:cNvPr id="22" name="标题 1">
            <a:extLst>
              <a:ext uri="{FF2B5EF4-FFF2-40B4-BE49-F238E27FC236}">
                <a16:creationId xmlns:a16="http://schemas.microsoft.com/office/drawing/2014/main" id="{9AF74CDA-19DD-45C1-88FF-2379736830CB}"/>
              </a:ext>
            </a:extLst>
          </p:cNvPr>
          <p:cNvSpPr>
            <a:spLocks noGrp="1"/>
          </p:cNvSpPr>
          <p:nvPr>
            <p:ph type="title" hasCustomPrompt="1"/>
          </p:nvPr>
        </p:nvSpPr>
        <p:spPr>
          <a:xfrm>
            <a:off x="5281297" y="2602229"/>
            <a:ext cx="6426437" cy="1060855"/>
          </a:xfrm>
          <a:prstGeom prst="rect">
            <a:avLst/>
          </a:prstGeom>
          <a:noFill/>
          <a:effectLst/>
        </p:spPr>
        <p:txBody>
          <a:bodyPr anchor="ctr">
            <a:noAutofit/>
          </a:bodyPr>
          <a:lstStyle>
            <a:lvl1pPr algn="ctr">
              <a:defRPr sz="4000" b="1">
                <a:solidFill>
                  <a:schemeClr val="accent1"/>
                </a:solidFill>
              </a:defRPr>
            </a:lvl1pPr>
          </a:lstStyle>
          <a:p>
            <a:r>
              <a:rPr lang="zh-CN" altLang="en-US" dirty="0"/>
              <a:t>单击此处编辑标题样式</a:t>
            </a:r>
          </a:p>
        </p:txBody>
      </p:sp>
      <p:sp>
        <p:nvSpPr>
          <p:cNvPr id="26" name="内容占位符 25">
            <a:extLst>
              <a:ext uri="{FF2B5EF4-FFF2-40B4-BE49-F238E27FC236}">
                <a16:creationId xmlns:a16="http://schemas.microsoft.com/office/drawing/2014/main" id="{981273AB-3D30-4A7E-951D-B80D3185213B}"/>
              </a:ext>
            </a:extLst>
          </p:cNvPr>
          <p:cNvSpPr>
            <a:spLocks noGrp="1"/>
          </p:cNvSpPr>
          <p:nvPr>
            <p:ph sz="quarter" idx="10" hasCustomPrompt="1"/>
          </p:nvPr>
        </p:nvSpPr>
        <p:spPr>
          <a:xfrm>
            <a:off x="7341281" y="4870090"/>
            <a:ext cx="2244701" cy="454025"/>
          </a:xfrm>
          <a:prstGeom prst="rect">
            <a:avLst/>
          </a:prstGeom>
        </p:spPr>
        <p:txBody>
          <a:bodyPr anchor="ctr"/>
          <a:lstStyle>
            <a:lvl1pPr marL="0" indent="0" algn="ctr">
              <a:lnSpc>
                <a:spcPct val="100000"/>
              </a:lnSpc>
              <a:buNone/>
              <a:defRPr sz="1800">
                <a:solidFill>
                  <a:schemeClr val="accent2"/>
                </a:solidFill>
              </a:defRPr>
            </a:lvl1pPr>
          </a:lstStyle>
          <a:p>
            <a:pPr lvl="0"/>
            <a:fld id="{C6124F18-99FF-4E25-B026-C95B196756F6}" type="datetime2">
              <a:rPr lang="zh-CN" altLang="en-US" smtClean="0"/>
              <a:t>2019年1月28日</a:t>
            </a:fld>
            <a:endParaRPr lang="zh-CN" altLang="en-US" dirty="0"/>
          </a:p>
        </p:txBody>
      </p:sp>
      <p:sp>
        <p:nvSpPr>
          <p:cNvPr id="32" name="文本占位符 31">
            <a:extLst>
              <a:ext uri="{FF2B5EF4-FFF2-40B4-BE49-F238E27FC236}">
                <a16:creationId xmlns:a16="http://schemas.microsoft.com/office/drawing/2014/main" id="{F905EEBF-8ACE-4D30-A4F5-C5796F8343A2}"/>
              </a:ext>
            </a:extLst>
          </p:cNvPr>
          <p:cNvSpPr>
            <a:spLocks noGrp="1"/>
          </p:cNvSpPr>
          <p:nvPr>
            <p:ph type="body" sz="quarter" idx="11"/>
          </p:nvPr>
        </p:nvSpPr>
        <p:spPr>
          <a:xfrm>
            <a:off x="6819584" y="3810704"/>
            <a:ext cx="3349862" cy="598488"/>
          </a:xfrm>
          <a:prstGeom prst="rect">
            <a:avLst/>
          </a:prstGeom>
        </p:spPr>
        <p:txBody>
          <a:bodyPr anchor="ctr"/>
          <a:lstStyle>
            <a:lvl1pPr marL="0" indent="0" algn="ctr">
              <a:lnSpc>
                <a:spcPct val="100000"/>
              </a:lnSpc>
              <a:buNone/>
              <a:defRPr sz="2400" b="1">
                <a:solidFill>
                  <a:schemeClr val="accent2"/>
                </a:solidFill>
              </a:defRPr>
            </a:lvl1pPr>
          </a:lstStyle>
          <a:p>
            <a:pPr lvl="0"/>
            <a:r>
              <a:rPr lang="zh-CN" altLang="en-US"/>
              <a:t>单击此处编辑母版文本样式</a:t>
            </a:r>
          </a:p>
        </p:txBody>
      </p:sp>
      <p:sp>
        <p:nvSpPr>
          <p:cNvPr id="15" name="图片占位符 14">
            <a:extLst>
              <a:ext uri="{FF2B5EF4-FFF2-40B4-BE49-F238E27FC236}">
                <a16:creationId xmlns:a16="http://schemas.microsoft.com/office/drawing/2014/main" id="{73862409-EB7F-40D8-9600-B7C8CE927E66}"/>
              </a:ext>
            </a:extLst>
          </p:cNvPr>
          <p:cNvSpPr>
            <a:spLocks noGrp="1"/>
          </p:cNvSpPr>
          <p:nvPr>
            <p:ph type="pic" sz="quarter" idx="12"/>
          </p:nvPr>
        </p:nvSpPr>
        <p:spPr>
          <a:xfrm>
            <a:off x="0" y="1119384"/>
            <a:ext cx="6323888" cy="4026547"/>
          </a:xfrm>
          <a:custGeom>
            <a:avLst/>
            <a:gdLst>
              <a:gd name="connsiteX0" fmla="*/ 0 w 4827208"/>
              <a:gd name="connsiteY0" fmla="*/ 0 h 3236615"/>
              <a:gd name="connsiteX1" fmla="*/ 4827208 w 4827208"/>
              <a:gd name="connsiteY1" fmla="*/ 0 h 3236615"/>
              <a:gd name="connsiteX2" fmla="*/ 3218537 w 4827208"/>
              <a:gd name="connsiteY2" fmla="*/ 3236615 h 3236615"/>
              <a:gd name="connsiteX3" fmla="*/ 0 w 4827208"/>
              <a:gd name="connsiteY3" fmla="*/ 3236615 h 3236615"/>
            </a:gdLst>
            <a:ahLst/>
            <a:cxnLst>
              <a:cxn ang="0">
                <a:pos x="connsiteX0" y="connsiteY0"/>
              </a:cxn>
              <a:cxn ang="0">
                <a:pos x="connsiteX1" y="connsiteY1"/>
              </a:cxn>
              <a:cxn ang="0">
                <a:pos x="connsiteX2" y="connsiteY2"/>
              </a:cxn>
              <a:cxn ang="0">
                <a:pos x="connsiteX3" y="connsiteY3"/>
              </a:cxn>
            </a:cxnLst>
            <a:rect l="l" t="t" r="r" b="b"/>
            <a:pathLst>
              <a:path w="4827208" h="3236615">
                <a:moveTo>
                  <a:pt x="0" y="0"/>
                </a:moveTo>
                <a:lnTo>
                  <a:pt x="4827208" y="0"/>
                </a:lnTo>
                <a:lnTo>
                  <a:pt x="3218537" y="3236615"/>
                </a:lnTo>
                <a:lnTo>
                  <a:pt x="0" y="3236615"/>
                </a:lnTo>
                <a:close/>
              </a:path>
            </a:pathLst>
          </a:custGeom>
          <a:effectLst>
            <a:outerShdw blurRad="50800" dist="38100" dir="2700000" algn="tl" rotWithShape="0">
              <a:prstClr val="black">
                <a:alpha val="40000"/>
              </a:prstClr>
            </a:outerShdw>
          </a:effectLst>
        </p:spPr>
        <p:txBody>
          <a:bodyPr wrap="square">
            <a:noAutofit/>
          </a:bodyPr>
          <a:lstStyle/>
          <a:p>
            <a:r>
              <a:rPr lang="zh-CN" altLang="en-US"/>
              <a:t>单击图标添加图片</a:t>
            </a:r>
          </a:p>
        </p:txBody>
      </p:sp>
      <p:pic>
        <p:nvPicPr>
          <p:cNvPr id="6" name="图片 5">
            <a:extLst>
              <a:ext uri="{FF2B5EF4-FFF2-40B4-BE49-F238E27FC236}">
                <a16:creationId xmlns:a16="http://schemas.microsoft.com/office/drawing/2014/main" id="{1A63D107-02BD-4A0D-9132-36E8D944F421}"/>
              </a:ext>
            </a:extLst>
          </p:cNvPr>
          <p:cNvPicPr>
            <a:picLocks noChangeAspect="1"/>
          </p:cNvPicPr>
          <p:nvPr/>
        </p:nvPicPr>
        <p:blipFill>
          <a:blip r:embed="rId4"/>
          <a:stretch>
            <a:fillRect/>
          </a:stretch>
        </p:blipFill>
        <p:spPr>
          <a:xfrm>
            <a:off x="6524559" y="4410383"/>
            <a:ext cx="3935296" cy="209291"/>
          </a:xfrm>
          <a:prstGeom prst="rect">
            <a:avLst/>
          </a:prstGeom>
        </p:spPr>
      </p:pic>
      <p:pic>
        <p:nvPicPr>
          <p:cNvPr id="24" name="图片 23">
            <a:extLst>
              <a:ext uri="{FF2B5EF4-FFF2-40B4-BE49-F238E27FC236}">
                <a16:creationId xmlns:a16="http://schemas.microsoft.com/office/drawing/2014/main" id="{3D92EBD5-2225-4D92-B6FB-5F42D4CF9A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914" y="51177"/>
            <a:ext cx="2169174" cy="713098"/>
          </a:xfrm>
          <a:prstGeom prst="rect">
            <a:avLst/>
          </a:prstGeom>
        </p:spPr>
      </p:pic>
      <p:pic>
        <p:nvPicPr>
          <p:cNvPr id="27" name="图片 26">
            <a:extLst>
              <a:ext uri="{FF2B5EF4-FFF2-40B4-BE49-F238E27FC236}">
                <a16:creationId xmlns:a16="http://schemas.microsoft.com/office/drawing/2014/main" id="{7F038EC1-5530-4400-9F4D-38CB7EE61EE1}"/>
              </a:ext>
            </a:extLst>
          </p:cNvPr>
          <p:cNvPicPr>
            <a:picLocks noChangeAspect="1"/>
          </p:cNvPicPr>
          <p:nvPr/>
        </p:nvPicPr>
        <p:blipFill rotWithShape="1">
          <a:blip r:embed="rId6" cstate="print"/>
          <a:srcRect r="1346"/>
          <a:stretch/>
        </p:blipFill>
        <p:spPr>
          <a:xfrm>
            <a:off x="516" y="6041799"/>
            <a:ext cx="12166903" cy="411617"/>
          </a:xfrm>
          <a:prstGeom prst="rect">
            <a:avLst/>
          </a:prstGeom>
        </p:spPr>
      </p:pic>
    </p:spTree>
    <p:extLst>
      <p:ext uri="{BB962C8B-B14F-4D97-AF65-F5344CB8AC3E}">
        <p14:creationId xmlns:p14="http://schemas.microsoft.com/office/powerpoint/2010/main" val="2105897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目录-1">
    <p:spTree>
      <p:nvGrpSpPr>
        <p:cNvPr id="1" name=""/>
        <p:cNvGrpSpPr/>
        <p:nvPr/>
      </p:nvGrpSpPr>
      <p:grpSpPr>
        <a:xfrm>
          <a:off x="0" y="0"/>
          <a:ext cx="0" cy="0"/>
          <a:chOff x="0" y="0"/>
          <a:chExt cx="0" cy="0"/>
        </a:xfrm>
      </p:grpSpPr>
      <p:pic>
        <p:nvPicPr>
          <p:cNvPr id="14" name="图片 13" descr="图片包含 建筑物, 圆屋顶, 地板&#10;&#10;描述已自动生成">
            <a:extLst>
              <a:ext uri="{FF2B5EF4-FFF2-40B4-BE49-F238E27FC236}">
                <a16:creationId xmlns:a16="http://schemas.microsoft.com/office/drawing/2014/main" id="{7C66039A-3D15-4D27-8FD3-6ADF01C34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5" y="0"/>
            <a:ext cx="12188951" cy="6858000"/>
          </a:xfrm>
          <a:prstGeom prst="rect">
            <a:avLst/>
          </a:prstGeom>
        </p:spPr>
      </p:pic>
      <p:grpSp>
        <p:nvGrpSpPr>
          <p:cNvPr id="4" name="组合 3">
            <a:extLst>
              <a:ext uri="{FF2B5EF4-FFF2-40B4-BE49-F238E27FC236}">
                <a16:creationId xmlns:a16="http://schemas.microsoft.com/office/drawing/2014/main" id="{75D47FDF-63E1-442F-8001-E72FBC10D88D}"/>
              </a:ext>
            </a:extLst>
          </p:cNvPr>
          <p:cNvGrpSpPr/>
          <p:nvPr/>
        </p:nvGrpSpPr>
        <p:grpSpPr>
          <a:xfrm>
            <a:off x="304800" y="2455636"/>
            <a:ext cx="4122059" cy="1462680"/>
            <a:chOff x="304800" y="2709636"/>
            <a:chExt cx="4122059" cy="1462680"/>
          </a:xfrm>
        </p:grpSpPr>
        <p:grpSp>
          <p:nvGrpSpPr>
            <p:cNvPr id="5" name="组合 4">
              <a:extLst>
                <a:ext uri="{FF2B5EF4-FFF2-40B4-BE49-F238E27FC236}">
                  <a16:creationId xmlns:a16="http://schemas.microsoft.com/office/drawing/2014/main" id="{9022DE15-F0A7-4081-B20E-F56AF7E8D451}"/>
                </a:ext>
              </a:extLst>
            </p:cNvPr>
            <p:cNvGrpSpPr/>
            <p:nvPr/>
          </p:nvGrpSpPr>
          <p:grpSpPr>
            <a:xfrm>
              <a:off x="304800" y="2709636"/>
              <a:ext cx="4122059" cy="1462680"/>
              <a:chOff x="667656" y="1497651"/>
              <a:chExt cx="4122059" cy="1462680"/>
            </a:xfrm>
          </p:grpSpPr>
          <p:grpSp>
            <p:nvGrpSpPr>
              <p:cNvPr id="7" name="组合 6">
                <a:extLst>
                  <a:ext uri="{FF2B5EF4-FFF2-40B4-BE49-F238E27FC236}">
                    <a16:creationId xmlns:a16="http://schemas.microsoft.com/office/drawing/2014/main" id="{068AF075-1EBE-4100-82B6-D1B2511E27A3}"/>
                  </a:ext>
                </a:extLst>
              </p:cNvPr>
              <p:cNvGrpSpPr/>
              <p:nvPr/>
            </p:nvGrpSpPr>
            <p:grpSpPr>
              <a:xfrm>
                <a:off x="667656" y="1497651"/>
                <a:ext cx="4122059" cy="1438728"/>
                <a:chOff x="537028" y="1493158"/>
                <a:chExt cx="4122059" cy="1438728"/>
              </a:xfrm>
            </p:grpSpPr>
            <p:sp>
              <p:nvSpPr>
                <p:cNvPr id="10" name="矩形 9">
                  <a:extLst>
                    <a:ext uri="{FF2B5EF4-FFF2-40B4-BE49-F238E27FC236}">
                      <a16:creationId xmlns:a16="http://schemas.microsoft.com/office/drawing/2014/main" id="{CD1F02EB-A5F5-4A25-8E13-33D76C3997D5}"/>
                    </a:ext>
                  </a:extLst>
                </p:cNvPr>
                <p:cNvSpPr/>
                <p:nvPr/>
              </p:nvSpPr>
              <p:spPr>
                <a:xfrm>
                  <a:off x="537029" y="1493158"/>
                  <a:ext cx="4122058" cy="143872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1" name="图片 10" descr="图片包含 建筑物&#10;&#10;自动生成的说明">
                  <a:extLst>
                    <a:ext uri="{FF2B5EF4-FFF2-40B4-BE49-F238E27FC236}">
                      <a16:creationId xmlns:a16="http://schemas.microsoft.com/office/drawing/2014/main" id="{27CDB2F7-E7B6-465A-921A-BD30952F7D41}"/>
                    </a:ext>
                  </a:extLst>
                </p:cNvPr>
                <p:cNvPicPr>
                  <a:picLocks noChangeAspect="1"/>
                </p:cNvPicPr>
                <p:nvPr/>
              </p:nvPicPr>
              <p:blipFill>
                <a:blip r:embed="rId3">
                  <a:duotone>
                    <a:schemeClr val="bg2">
                      <a:shade val="45000"/>
                      <a:satMod val="135000"/>
                    </a:schemeClr>
                    <a:prstClr val="white"/>
                  </a:duotone>
                  <a:alphaModFix amt="25000"/>
                  <a:extLst>
                    <a:ext uri="{28A0092B-C50C-407E-A947-70E740481C1C}">
                      <a14:useLocalDpi xmlns:a14="http://schemas.microsoft.com/office/drawing/2010/main" val="0"/>
                    </a:ext>
                  </a:extLst>
                </a:blip>
                <a:stretch>
                  <a:fillRect/>
                </a:stretch>
              </p:blipFill>
              <p:spPr>
                <a:xfrm>
                  <a:off x="537028" y="1604731"/>
                  <a:ext cx="4122058" cy="1327155"/>
                </a:xfrm>
                <a:prstGeom prst="rect">
                  <a:avLst/>
                </a:prstGeom>
                <a:effectLst/>
              </p:spPr>
            </p:pic>
          </p:grpSp>
          <p:sp>
            <p:nvSpPr>
              <p:cNvPr id="8" name="文本框 7">
                <a:extLst>
                  <a:ext uri="{FF2B5EF4-FFF2-40B4-BE49-F238E27FC236}">
                    <a16:creationId xmlns:a16="http://schemas.microsoft.com/office/drawing/2014/main" id="{0901EB5B-A305-4D12-8523-8654B0DF8D3C}"/>
                  </a:ext>
                </a:extLst>
              </p:cNvPr>
              <p:cNvSpPr txBox="1"/>
              <p:nvPr/>
            </p:nvSpPr>
            <p:spPr>
              <a:xfrm>
                <a:off x="2387598" y="1755350"/>
                <a:ext cx="2235199" cy="923330"/>
              </a:xfrm>
              <a:prstGeom prst="rect">
                <a:avLst/>
              </a:prstGeom>
              <a:noFill/>
            </p:spPr>
            <p:txBody>
              <a:bodyPr wrap="square" rtlCol="0">
                <a:spAutoFit/>
              </a:bodyPr>
              <a:lstStyle/>
              <a:p>
                <a:pPr algn="ctr"/>
                <a:r>
                  <a:rPr lang="zh-CN" altLang="en-US" sz="5399" b="1" dirty="0">
                    <a:solidFill>
                      <a:schemeClr val="accent1"/>
                    </a:solidFill>
                  </a:rPr>
                  <a:t>目  录</a:t>
                </a:r>
              </a:p>
            </p:txBody>
          </p:sp>
          <p:sp>
            <p:nvSpPr>
              <p:cNvPr id="9" name="矩形 8">
                <a:extLst>
                  <a:ext uri="{FF2B5EF4-FFF2-40B4-BE49-F238E27FC236}">
                    <a16:creationId xmlns:a16="http://schemas.microsoft.com/office/drawing/2014/main" id="{9DBDFDE5-938B-46BA-BF04-52626678C645}"/>
                  </a:ext>
                </a:extLst>
              </p:cNvPr>
              <p:cNvSpPr/>
              <p:nvPr/>
            </p:nvSpPr>
            <p:spPr>
              <a:xfrm rot="16200000">
                <a:off x="2683685" y="854302"/>
                <a:ext cx="90000" cy="4122058"/>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pic>
          <p:nvPicPr>
            <p:cNvPr id="6" name="图片 5">
              <a:extLst>
                <a:ext uri="{FF2B5EF4-FFF2-40B4-BE49-F238E27FC236}">
                  <a16:creationId xmlns:a16="http://schemas.microsoft.com/office/drawing/2014/main" id="{DC96E7EA-26DC-40A9-97DD-57F90BFFB6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887" y="2871509"/>
              <a:ext cx="1590855" cy="1114981"/>
            </a:xfrm>
            <a:prstGeom prst="rect">
              <a:avLst/>
            </a:prstGeom>
          </p:spPr>
        </p:pic>
      </p:grpSp>
      <p:sp>
        <p:nvSpPr>
          <p:cNvPr id="13" name="图片占位符 12">
            <a:extLst>
              <a:ext uri="{FF2B5EF4-FFF2-40B4-BE49-F238E27FC236}">
                <a16:creationId xmlns:a16="http://schemas.microsoft.com/office/drawing/2014/main" id="{86D2A06B-94AC-4433-BBC3-A98A9F2FD48B}"/>
              </a:ext>
            </a:extLst>
          </p:cNvPr>
          <p:cNvSpPr>
            <a:spLocks noGrp="1"/>
          </p:cNvSpPr>
          <p:nvPr>
            <p:ph type="pic" sz="quarter" idx="10"/>
          </p:nvPr>
        </p:nvSpPr>
        <p:spPr>
          <a:xfrm>
            <a:off x="5772150" y="0"/>
            <a:ext cx="6419850" cy="6858000"/>
          </a:xfrm>
          <a:prstGeom prst="rect">
            <a:avLst/>
          </a:prstGeom>
        </p:spPr>
        <p:txBody>
          <a:bodyPr/>
          <a:lstStyle/>
          <a:p>
            <a:r>
              <a:rPr lang="zh-CN" altLang="en-US"/>
              <a:t>单击图标添加图片</a:t>
            </a:r>
          </a:p>
        </p:txBody>
      </p:sp>
      <p:sp>
        <p:nvSpPr>
          <p:cNvPr id="22" name="矩形 21">
            <a:extLst>
              <a:ext uri="{FF2B5EF4-FFF2-40B4-BE49-F238E27FC236}">
                <a16:creationId xmlns:a16="http://schemas.microsoft.com/office/drawing/2014/main" id="{DE1AFFB6-310A-466D-BAD1-F84A11C9C967}"/>
              </a:ext>
            </a:extLst>
          </p:cNvPr>
          <p:cNvSpPr/>
          <p:nvPr/>
        </p:nvSpPr>
        <p:spPr>
          <a:xfrm flipV="1">
            <a:off x="5672624" y="0"/>
            <a:ext cx="90000" cy="6858000"/>
          </a:xfrm>
          <a:prstGeom prst="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3960721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目录-2">
    <p:spTree>
      <p:nvGrpSpPr>
        <p:cNvPr id="1" name=""/>
        <p:cNvGrpSpPr/>
        <p:nvPr/>
      </p:nvGrpSpPr>
      <p:grpSpPr>
        <a:xfrm>
          <a:off x="0" y="0"/>
          <a:ext cx="0" cy="0"/>
          <a:chOff x="0" y="0"/>
          <a:chExt cx="0" cy="0"/>
        </a:xfrm>
      </p:grpSpPr>
      <p:pic>
        <p:nvPicPr>
          <p:cNvPr id="15" name="图片 14" descr="图片包含 建筑物, 圆屋顶, 地板&#10;&#10;描述已自动生成">
            <a:extLst>
              <a:ext uri="{FF2B5EF4-FFF2-40B4-BE49-F238E27FC236}">
                <a16:creationId xmlns:a16="http://schemas.microsoft.com/office/drawing/2014/main" id="{1CF278BF-7BDF-4094-9C1D-962B78BFDF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5" y="0"/>
            <a:ext cx="12188951" cy="6858000"/>
          </a:xfrm>
          <a:prstGeom prst="rect">
            <a:avLst/>
          </a:prstGeom>
        </p:spPr>
      </p:pic>
      <p:grpSp>
        <p:nvGrpSpPr>
          <p:cNvPr id="5" name="组合 4">
            <a:extLst>
              <a:ext uri="{FF2B5EF4-FFF2-40B4-BE49-F238E27FC236}">
                <a16:creationId xmlns:a16="http://schemas.microsoft.com/office/drawing/2014/main" id="{ACBE5229-6D64-4AB4-BD32-C5A9C0A25B3D}"/>
              </a:ext>
            </a:extLst>
          </p:cNvPr>
          <p:cNvGrpSpPr/>
          <p:nvPr/>
        </p:nvGrpSpPr>
        <p:grpSpPr>
          <a:xfrm>
            <a:off x="4034971" y="685800"/>
            <a:ext cx="4122060" cy="1462680"/>
            <a:chOff x="667655" y="1497651"/>
            <a:chExt cx="4122060" cy="1462680"/>
          </a:xfrm>
        </p:grpSpPr>
        <p:grpSp>
          <p:nvGrpSpPr>
            <p:cNvPr id="7" name="组合 6">
              <a:extLst>
                <a:ext uri="{FF2B5EF4-FFF2-40B4-BE49-F238E27FC236}">
                  <a16:creationId xmlns:a16="http://schemas.microsoft.com/office/drawing/2014/main" id="{56977AD1-FB29-49DB-B293-6E501C63653E}"/>
                </a:ext>
              </a:extLst>
            </p:cNvPr>
            <p:cNvGrpSpPr/>
            <p:nvPr/>
          </p:nvGrpSpPr>
          <p:grpSpPr>
            <a:xfrm>
              <a:off x="667656" y="1497651"/>
              <a:ext cx="4122059" cy="1438728"/>
              <a:chOff x="537028" y="1493158"/>
              <a:chExt cx="4122059" cy="1438728"/>
            </a:xfrm>
          </p:grpSpPr>
          <p:sp>
            <p:nvSpPr>
              <p:cNvPr id="10" name="矩形 9">
                <a:extLst>
                  <a:ext uri="{FF2B5EF4-FFF2-40B4-BE49-F238E27FC236}">
                    <a16:creationId xmlns:a16="http://schemas.microsoft.com/office/drawing/2014/main" id="{D2C25A7C-283B-4D59-8088-0D173FD791A1}"/>
                  </a:ext>
                </a:extLst>
              </p:cNvPr>
              <p:cNvSpPr/>
              <p:nvPr/>
            </p:nvSpPr>
            <p:spPr>
              <a:xfrm>
                <a:off x="537029" y="1493158"/>
                <a:ext cx="4122058" cy="143872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1" name="图片 10" descr="图片包含 建筑物&#10;&#10;自动生成的说明">
                <a:extLst>
                  <a:ext uri="{FF2B5EF4-FFF2-40B4-BE49-F238E27FC236}">
                    <a16:creationId xmlns:a16="http://schemas.microsoft.com/office/drawing/2014/main" id="{909D8670-2666-4A27-A0FE-9BF4BFDA7DA3}"/>
                  </a:ext>
                </a:extLst>
              </p:cNvPr>
              <p:cNvPicPr>
                <a:picLocks noChangeAspect="1"/>
              </p:cNvPicPr>
              <p:nvPr/>
            </p:nvPicPr>
            <p:blipFill>
              <a:blip r:embed="rId3">
                <a:duotone>
                  <a:schemeClr val="bg2">
                    <a:shade val="45000"/>
                    <a:satMod val="135000"/>
                  </a:schemeClr>
                  <a:prstClr val="white"/>
                </a:duotone>
                <a:alphaModFix amt="25000"/>
                <a:extLst>
                  <a:ext uri="{28A0092B-C50C-407E-A947-70E740481C1C}">
                    <a14:useLocalDpi xmlns:a14="http://schemas.microsoft.com/office/drawing/2010/main" val="0"/>
                  </a:ext>
                </a:extLst>
              </a:blip>
              <a:stretch>
                <a:fillRect/>
              </a:stretch>
            </p:blipFill>
            <p:spPr>
              <a:xfrm>
                <a:off x="537028" y="1604731"/>
                <a:ext cx="4122058" cy="1327155"/>
              </a:xfrm>
              <a:prstGeom prst="rect">
                <a:avLst/>
              </a:prstGeom>
              <a:effectLst/>
            </p:spPr>
          </p:pic>
        </p:grpSp>
        <p:sp>
          <p:nvSpPr>
            <p:cNvPr id="8" name="文本框 7">
              <a:extLst>
                <a:ext uri="{FF2B5EF4-FFF2-40B4-BE49-F238E27FC236}">
                  <a16:creationId xmlns:a16="http://schemas.microsoft.com/office/drawing/2014/main" id="{10563126-3B82-41C3-959D-6EE0A64FB1C8}"/>
                </a:ext>
              </a:extLst>
            </p:cNvPr>
            <p:cNvSpPr txBox="1"/>
            <p:nvPr/>
          </p:nvSpPr>
          <p:spPr>
            <a:xfrm>
              <a:off x="667655" y="1755350"/>
              <a:ext cx="4122059" cy="1015663"/>
            </a:xfrm>
            <a:prstGeom prst="rect">
              <a:avLst/>
            </a:prstGeom>
            <a:noFill/>
          </p:spPr>
          <p:txBody>
            <a:bodyPr wrap="square" rtlCol="0">
              <a:spAutoFit/>
            </a:bodyPr>
            <a:lstStyle/>
            <a:p>
              <a:pPr algn="ctr"/>
              <a:r>
                <a:rPr lang="zh-CN" altLang="en-US" sz="5999" b="1" dirty="0">
                  <a:solidFill>
                    <a:schemeClr val="accent1"/>
                  </a:solidFill>
                </a:rPr>
                <a:t>目         录</a:t>
              </a:r>
            </a:p>
          </p:txBody>
        </p:sp>
        <p:sp>
          <p:nvSpPr>
            <p:cNvPr id="9" name="矩形 8">
              <a:extLst>
                <a:ext uri="{FF2B5EF4-FFF2-40B4-BE49-F238E27FC236}">
                  <a16:creationId xmlns:a16="http://schemas.microsoft.com/office/drawing/2014/main" id="{A1F06D8F-A998-4957-BCDD-C5D37E948A62}"/>
                </a:ext>
              </a:extLst>
            </p:cNvPr>
            <p:cNvSpPr/>
            <p:nvPr/>
          </p:nvSpPr>
          <p:spPr>
            <a:xfrm rot="16200000">
              <a:off x="2683685" y="854302"/>
              <a:ext cx="90000" cy="4122058"/>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pic>
        <p:nvPicPr>
          <p:cNvPr id="6" name="图片 5">
            <a:extLst>
              <a:ext uri="{FF2B5EF4-FFF2-40B4-BE49-F238E27FC236}">
                <a16:creationId xmlns:a16="http://schemas.microsoft.com/office/drawing/2014/main" id="{9F63F420-5C8B-4249-B74B-AB25DACFA0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1048" y="797375"/>
            <a:ext cx="1590855" cy="1114981"/>
          </a:xfrm>
          <a:prstGeom prst="rect">
            <a:avLst/>
          </a:prstGeom>
        </p:spPr>
      </p:pic>
      <p:sp>
        <p:nvSpPr>
          <p:cNvPr id="13" name="图片占位符 12">
            <a:extLst>
              <a:ext uri="{FF2B5EF4-FFF2-40B4-BE49-F238E27FC236}">
                <a16:creationId xmlns:a16="http://schemas.microsoft.com/office/drawing/2014/main" id="{E9A5540C-0F48-4B7F-B5D6-F8A8EDA2E8C4}"/>
              </a:ext>
            </a:extLst>
          </p:cNvPr>
          <p:cNvSpPr>
            <a:spLocks noGrp="1"/>
          </p:cNvSpPr>
          <p:nvPr>
            <p:ph type="pic" sz="quarter" idx="10"/>
          </p:nvPr>
        </p:nvSpPr>
        <p:spPr>
          <a:xfrm>
            <a:off x="-19050" y="3429001"/>
            <a:ext cx="12211050" cy="3428999"/>
          </a:xfrm>
          <a:prstGeom prst="rect">
            <a:avLst/>
          </a:prstGeom>
        </p:spPr>
        <p:txBody>
          <a:bodyPr/>
          <a:lstStyle/>
          <a:p>
            <a:r>
              <a:rPr lang="zh-CN" altLang="en-US"/>
              <a:t>单击图标添加图片</a:t>
            </a:r>
          </a:p>
        </p:txBody>
      </p:sp>
      <p:sp>
        <p:nvSpPr>
          <p:cNvPr id="14" name="矩形 13">
            <a:extLst>
              <a:ext uri="{FF2B5EF4-FFF2-40B4-BE49-F238E27FC236}">
                <a16:creationId xmlns:a16="http://schemas.microsoft.com/office/drawing/2014/main" id="{9D9484F6-57FB-4D78-BAC6-3A0A97C9E850}"/>
              </a:ext>
            </a:extLst>
          </p:cNvPr>
          <p:cNvSpPr/>
          <p:nvPr/>
        </p:nvSpPr>
        <p:spPr>
          <a:xfrm rot="16200000" flipV="1">
            <a:off x="6051001" y="-2738344"/>
            <a:ext cx="90000" cy="1219890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1290040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章节过渡页">
    <p:spTree>
      <p:nvGrpSpPr>
        <p:cNvPr id="1" name=""/>
        <p:cNvGrpSpPr/>
        <p:nvPr/>
      </p:nvGrpSpPr>
      <p:grpSpPr>
        <a:xfrm>
          <a:off x="0" y="0"/>
          <a:ext cx="0" cy="0"/>
          <a:chOff x="0" y="0"/>
          <a:chExt cx="0" cy="0"/>
        </a:xfrm>
      </p:grpSpPr>
      <p:pic>
        <p:nvPicPr>
          <p:cNvPr id="8" name="图片 7" descr="图片包含 建筑物, 圆屋顶, 地板&#10;&#10;描述已自动生成">
            <a:extLst>
              <a:ext uri="{FF2B5EF4-FFF2-40B4-BE49-F238E27FC236}">
                <a16:creationId xmlns:a16="http://schemas.microsoft.com/office/drawing/2014/main" id="{BCB8885F-CCB9-4EC9-AC5C-83B4329CC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5" y="0"/>
            <a:ext cx="12188951" cy="6858000"/>
          </a:xfrm>
          <a:prstGeom prst="rect">
            <a:avLst/>
          </a:prstGeom>
        </p:spPr>
      </p:pic>
      <p:sp>
        <p:nvSpPr>
          <p:cNvPr id="42" name="矩形 41">
            <a:extLst>
              <a:ext uri="{FF2B5EF4-FFF2-40B4-BE49-F238E27FC236}">
                <a16:creationId xmlns:a16="http://schemas.microsoft.com/office/drawing/2014/main" id="{8BB665EA-8CD9-4D53-A4AF-D2B7101CE5DB}"/>
              </a:ext>
            </a:extLst>
          </p:cNvPr>
          <p:cNvSpPr/>
          <p:nvPr/>
        </p:nvSpPr>
        <p:spPr>
          <a:xfrm rot="16200000">
            <a:off x="6051000" y="-2616750"/>
            <a:ext cx="90000" cy="12192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4" name="图片占位符 33">
            <a:extLst>
              <a:ext uri="{FF2B5EF4-FFF2-40B4-BE49-F238E27FC236}">
                <a16:creationId xmlns:a16="http://schemas.microsoft.com/office/drawing/2014/main" id="{94A66D01-D8F9-449F-918E-8E0F01222D9D}"/>
              </a:ext>
            </a:extLst>
          </p:cNvPr>
          <p:cNvSpPr>
            <a:spLocks noGrp="1"/>
          </p:cNvSpPr>
          <p:nvPr>
            <p:ph type="pic" sz="quarter" idx="10"/>
          </p:nvPr>
        </p:nvSpPr>
        <p:spPr>
          <a:xfrm>
            <a:off x="0" y="-19050"/>
            <a:ext cx="12192000" cy="3442348"/>
          </a:xfrm>
          <a:prstGeom prst="rect">
            <a:avLst/>
          </a:prstGeom>
        </p:spPr>
        <p:txBody>
          <a:bodyPr/>
          <a:lstStyle/>
          <a:p>
            <a:r>
              <a:rPr lang="zh-CN" altLang="en-US"/>
              <a:t>单击图标添加图片</a:t>
            </a:r>
            <a:endParaRPr lang="zh-CN" altLang="en-US" dirty="0"/>
          </a:p>
        </p:txBody>
      </p:sp>
      <p:sp>
        <p:nvSpPr>
          <p:cNvPr id="14" name="标题 13">
            <a:extLst>
              <a:ext uri="{FF2B5EF4-FFF2-40B4-BE49-F238E27FC236}">
                <a16:creationId xmlns:a16="http://schemas.microsoft.com/office/drawing/2014/main" id="{43182647-270A-4077-B505-0FC4222D150B}"/>
              </a:ext>
            </a:extLst>
          </p:cNvPr>
          <p:cNvSpPr>
            <a:spLocks noGrp="1"/>
          </p:cNvSpPr>
          <p:nvPr>
            <p:ph type="title"/>
          </p:nvPr>
        </p:nvSpPr>
        <p:spPr>
          <a:xfrm>
            <a:off x="4654075" y="3047030"/>
            <a:ext cx="6489700" cy="775349"/>
          </a:xfrm>
          <a:prstGeom prst="rect">
            <a:avLst/>
          </a:prstGeom>
          <a:solidFill>
            <a:schemeClr val="bg1"/>
          </a:solidFill>
          <a:effectLst>
            <a:outerShdw blurRad="50800" dist="38100" dir="2700000" algn="tl" rotWithShape="0">
              <a:prstClr val="black">
                <a:alpha val="40000"/>
              </a:prstClr>
            </a:outerShdw>
          </a:effectLst>
        </p:spPr>
        <p:txBody>
          <a:bodyPr anchor="ctr"/>
          <a:lstStyle>
            <a:lvl1pPr algn="ctr">
              <a:defRPr sz="4000" b="1">
                <a:solidFill>
                  <a:schemeClr val="accent1"/>
                </a:solidFill>
              </a:defRPr>
            </a:lvl1pPr>
          </a:lstStyle>
          <a:p>
            <a:r>
              <a:rPr lang="zh-CN" altLang="en-US"/>
              <a:t>单击此处编辑母版标题样式</a:t>
            </a:r>
            <a:endParaRPr lang="zh-CN" altLang="en-US" dirty="0"/>
          </a:p>
        </p:txBody>
      </p:sp>
      <p:pic>
        <p:nvPicPr>
          <p:cNvPr id="35" name="图片 34">
            <a:extLst>
              <a:ext uri="{FF2B5EF4-FFF2-40B4-BE49-F238E27FC236}">
                <a16:creationId xmlns:a16="http://schemas.microsoft.com/office/drawing/2014/main" id="{465DB092-56FD-4A68-9D16-CFF0FD3DE80D}"/>
              </a:ext>
            </a:extLst>
          </p:cNvPr>
          <p:cNvPicPr>
            <a:picLocks noChangeAspect="1"/>
          </p:cNvPicPr>
          <p:nvPr/>
        </p:nvPicPr>
        <p:blipFill rotWithShape="1">
          <a:blip r:embed="rId3" cstate="print"/>
          <a:srcRect r="1346"/>
          <a:stretch/>
        </p:blipFill>
        <p:spPr>
          <a:xfrm>
            <a:off x="516" y="6041799"/>
            <a:ext cx="12166903" cy="411617"/>
          </a:xfrm>
          <a:prstGeom prst="rect">
            <a:avLst/>
          </a:prstGeom>
        </p:spPr>
      </p:pic>
      <p:sp>
        <p:nvSpPr>
          <p:cNvPr id="39" name="文本占位符 38">
            <a:extLst>
              <a:ext uri="{FF2B5EF4-FFF2-40B4-BE49-F238E27FC236}">
                <a16:creationId xmlns:a16="http://schemas.microsoft.com/office/drawing/2014/main" id="{39166EE3-A8B8-4A65-AEC2-261BB698A785}"/>
              </a:ext>
            </a:extLst>
          </p:cNvPr>
          <p:cNvSpPr>
            <a:spLocks noGrp="1"/>
          </p:cNvSpPr>
          <p:nvPr>
            <p:ph type="body" sz="quarter" idx="11"/>
          </p:nvPr>
        </p:nvSpPr>
        <p:spPr>
          <a:xfrm>
            <a:off x="4654075" y="4054687"/>
            <a:ext cx="6489700" cy="1534265"/>
          </a:xfrm>
          <a:prstGeom prst="rect">
            <a:avLst/>
          </a:prstGeom>
        </p:spPr>
        <p:txBody>
          <a:bodyPr/>
          <a:lstStyle>
            <a:lvl1pPr marL="0" indent="0" algn="just">
              <a:lnSpc>
                <a:spcPct val="130000"/>
              </a:lnSpc>
              <a:buNone/>
              <a:defRPr sz="2200">
                <a:solidFill>
                  <a:schemeClr val="accent2"/>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a:t>单击此处编辑母版文本样式</a:t>
            </a:r>
          </a:p>
        </p:txBody>
      </p:sp>
    </p:spTree>
    <p:extLst>
      <p:ext uri="{BB962C8B-B14F-4D97-AF65-F5344CB8AC3E}">
        <p14:creationId xmlns:p14="http://schemas.microsoft.com/office/powerpoint/2010/main" val="2269468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章节过渡页-2">
    <p:spTree>
      <p:nvGrpSpPr>
        <p:cNvPr id="1" name=""/>
        <p:cNvGrpSpPr/>
        <p:nvPr/>
      </p:nvGrpSpPr>
      <p:grpSpPr>
        <a:xfrm>
          <a:off x="0" y="0"/>
          <a:ext cx="0" cy="0"/>
          <a:chOff x="0" y="0"/>
          <a:chExt cx="0" cy="0"/>
        </a:xfrm>
      </p:grpSpPr>
      <p:pic>
        <p:nvPicPr>
          <p:cNvPr id="9" name="图片 8" descr="图片包含 建筑物, 圆屋顶, 地板&#10;&#10;描述已自动生成">
            <a:extLst>
              <a:ext uri="{FF2B5EF4-FFF2-40B4-BE49-F238E27FC236}">
                <a16:creationId xmlns:a16="http://schemas.microsoft.com/office/drawing/2014/main" id="{CA20EC42-E2DC-453A-A334-D1D7BD3BE5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5" y="0"/>
            <a:ext cx="12188951" cy="6858000"/>
          </a:xfrm>
          <a:prstGeom prst="rect">
            <a:avLst/>
          </a:prstGeom>
        </p:spPr>
      </p:pic>
      <p:sp>
        <p:nvSpPr>
          <p:cNvPr id="42" name="矩形 41">
            <a:extLst>
              <a:ext uri="{FF2B5EF4-FFF2-40B4-BE49-F238E27FC236}">
                <a16:creationId xmlns:a16="http://schemas.microsoft.com/office/drawing/2014/main" id="{8BB665EA-8CD9-4D53-A4AF-D2B7101CE5DB}"/>
              </a:ext>
            </a:extLst>
          </p:cNvPr>
          <p:cNvSpPr/>
          <p:nvPr/>
        </p:nvSpPr>
        <p:spPr>
          <a:xfrm rot="10800000">
            <a:off x="5885901" y="-45000"/>
            <a:ext cx="90000" cy="694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4" name="图片占位符 33">
            <a:extLst>
              <a:ext uri="{FF2B5EF4-FFF2-40B4-BE49-F238E27FC236}">
                <a16:creationId xmlns:a16="http://schemas.microsoft.com/office/drawing/2014/main" id="{94A66D01-D8F9-449F-918E-8E0F01222D9D}"/>
              </a:ext>
            </a:extLst>
          </p:cNvPr>
          <p:cNvSpPr>
            <a:spLocks noGrp="1"/>
          </p:cNvSpPr>
          <p:nvPr>
            <p:ph type="pic" sz="quarter" idx="10"/>
          </p:nvPr>
        </p:nvSpPr>
        <p:spPr>
          <a:xfrm>
            <a:off x="1" y="-19050"/>
            <a:ext cx="5842000" cy="6877050"/>
          </a:xfrm>
          <a:prstGeom prst="rect">
            <a:avLst/>
          </a:prstGeom>
        </p:spPr>
        <p:txBody>
          <a:bodyPr/>
          <a:lstStyle/>
          <a:p>
            <a:r>
              <a:rPr lang="zh-CN" altLang="en-US"/>
              <a:t>单击图标添加图片</a:t>
            </a:r>
            <a:endParaRPr lang="zh-CN" altLang="en-US" dirty="0"/>
          </a:p>
        </p:txBody>
      </p:sp>
      <p:sp>
        <p:nvSpPr>
          <p:cNvPr id="14" name="标题 13">
            <a:extLst>
              <a:ext uri="{FF2B5EF4-FFF2-40B4-BE49-F238E27FC236}">
                <a16:creationId xmlns:a16="http://schemas.microsoft.com/office/drawing/2014/main" id="{43182647-270A-4077-B505-0FC4222D150B}"/>
              </a:ext>
            </a:extLst>
          </p:cNvPr>
          <p:cNvSpPr>
            <a:spLocks noGrp="1"/>
          </p:cNvSpPr>
          <p:nvPr>
            <p:ph type="title"/>
          </p:nvPr>
        </p:nvSpPr>
        <p:spPr>
          <a:xfrm>
            <a:off x="6238875" y="3047030"/>
            <a:ext cx="5648325" cy="775349"/>
          </a:xfrm>
          <a:prstGeom prst="rect">
            <a:avLst/>
          </a:prstGeom>
          <a:solidFill>
            <a:schemeClr val="bg1"/>
          </a:solidFill>
          <a:effectLst>
            <a:outerShdw blurRad="50800" dist="38100" dir="2700000" algn="tl" rotWithShape="0">
              <a:prstClr val="black">
                <a:alpha val="40000"/>
              </a:prstClr>
            </a:outerShdw>
          </a:effectLst>
        </p:spPr>
        <p:txBody>
          <a:bodyPr anchor="ctr"/>
          <a:lstStyle>
            <a:lvl1pPr algn="ctr">
              <a:defRPr sz="4000" b="1">
                <a:solidFill>
                  <a:schemeClr val="accent1"/>
                </a:solidFill>
              </a:defRPr>
            </a:lvl1pPr>
          </a:lstStyle>
          <a:p>
            <a:r>
              <a:rPr lang="zh-CN" altLang="en-US"/>
              <a:t>单击此处编辑母版标题样式</a:t>
            </a:r>
            <a:endParaRPr lang="zh-CN" altLang="en-US" dirty="0"/>
          </a:p>
        </p:txBody>
      </p:sp>
      <p:sp>
        <p:nvSpPr>
          <p:cNvPr id="39" name="文本占位符 38">
            <a:extLst>
              <a:ext uri="{FF2B5EF4-FFF2-40B4-BE49-F238E27FC236}">
                <a16:creationId xmlns:a16="http://schemas.microsoft.com/office/drawing/2014/main" id="{39166EE3-A8B8-4A65-AEC2-261BB698A785}"/>
              </a:ext>
            </a:extLst>
          </p:cNvPr>
          <p:cNvSpPr>
            <a:spLocks noGrp="1"/>
          </p:cNvSpPr>
          <p:nvPr>
            <p:ph type="body" sz="quarter" idx="11"/>
          </p:nvPr>
        </p:nvSpPr>
        <p:spPr>
          <a:xfrm>
            <a:off x="6238875" y="4054687"/>
            <a:ext cx="5648325" cy="1534265"/>
          </a:xfrm>
          <a:prstGeom prst="rect">
            <a:avLst/>
          </a:prstGeom>
        </p:spPr>
        <p:txBody>
          <a:bodyPr/>
          <a:lstStyle>
            <a:lvl1pPr marL="0" indent="0" algn="just">
              <a:lnSpc>
                <a:spcPct val="130000"/>
              </a:lnSpc>
              <a:buNone/>
              <a:defRPr sz="2200">
                <a:solidFill>
                  <a:schemeClr val="accent2"/>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a:t>单击此处编辑母版文本样式</a:t>
            </a:r>
          </a:p>
        </p:txBody>
      </p:sp>
      <p:pic>
        <p:nvPicPr>
          <p:cNvPr id="7" name="图片 6">
            <a:extLst>
              <a:ext uri="{FF2B5EF4-FFF2-40B4-BE49-F238E27FC236}">
                <a16:creationId xmlns:a16="http://schemas.microsoft.com/office/drawing/2014/main" id="{7A251A89-E640-49C6-A3E7-63D966517577}"/>
              </a:ext>
            </a:extLst>
          </p:cNvPr>
          <p:cNvPicPr>
            <a:picLocks noChangeAspect="1"/>
          </p:cNvPicPr>
          <p:nvPr/>
        </p:nvPicPr>
        <p:blipFill rotWithShape="1">
          <a:blip r:embed="rId3" cstate="print"/>
          <a:srcRect l="49487" r="1345"/>
          <a:stretch/>
        </p:blipFill>
        <p:spPr>
          <a:xfrm>
            <a:off x="6238430" y="6041799"/>
            <a:ext cx="5920443" cy="411617"/>
          </a:xfrm>
          <a:prstGeom prst="rect">
            <a:avLst/>
          </a:prstGeom>
        </p:spPr>
      </p:pic>
    </p:spTree>
    <p:extLst>
      <p:ext uri="{BB962C8B-B14F-4D97-AF65-F5344CB8AC3E}">
        <p14:creationId xmlns:p14="http://schemas.microsoft.com/office/powerpoint/2010/main" val="1270642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14" name="图片 13" descr="图片包含 建筑物, 圆屋顶, 地板&#10;&#10;描述已自动生成">
            <a:extLst>
              <a:ext uri="{FF2B5EF4-FFF2-40B4-BE49-F238E27FC236}">
                <a16:creationId xmlns:a16="http://schemas.microsoft.com/office/drawing/2014/main" id="{B46500FD-D914-4D54-A821-0896603096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5" y="0"/>
            <a:ext cx="12188951" cy="6858000"/>
          </a:xfrm>
          <a:prstGeom prst="rect">
            <a:avLst/>
          </a:prstGeom>
        </p:spPr>
      </p:pic>
      <p:sp>
        <p:nvSpPr>
          <p:cNvPr id="3" name="灯片编号占位符 2">
            <a:extLst>
              <a:ext uri="{FF2B5EF4-FFF2-40B4-BE49-F238E27FC236}">
                <a16:creationId xmlns:a16="http://schemas.microsoft.com/office/drawing/2014/main" id="{C1D5E491-4859-47A4-8F29-DAACA1914DBE}"/>
              </a:ext>
            </a:extLst>
          </p:cNvPr>
          <p:cNvSpPr>
            <a:spLocks noGrp="1"/>
          </p:cNvSpPr>
          <p:nvPr>
            <p:ph type="sldNum" sz="quarter" idx="10"/>
          </p:nvPr>
        </p:nvSpPr>
        <p:spPr/>
        <p:txBody>
          <a:bodyPr/>
          <a:lstStyle/>
          <a:p>
            <a:fld id="{6C53781C-E1F6-4315-A39D-61273F2E0596}" type="slidenum">
              <a:rPr lang="zh-CN" altLang="en-US" smtClean="0"/>
              <a:pPr/>
              <a:t>‹#›</a:t>
            </a:fld>
            <a:endParaRPr lang="zh-CN" altLang="en-US" dirty="0"/>
          </a:p>
        </p:txBody>
      </p:sp>
      <p:pic>
        <p:nvPicPr>
          <p:cNvPr id="4" name="图片 3">
            <a:extLst>
              <a:ext uri="{FF2B5EF4-FFF2-40B4-BE49-F238E27FC236}">
                <a16:creationId xmlns:a16="http://schemas.microsoft.com/office/drawing/2014/main" id="{64227868-C0F1-41FC-A8C9-A533B4E11486}"/>
              </a:ext>
            </a:extLst>
          </p:cNvPr>
          <p:cNvPicPr>
            <a:picLocks noChangeAspect="1"/>
          </p:cNvPicPr>
          <p:nvPr/>
        </p:nvPicPr>
        <p:blipFill rotWithShape="1">
          <a:blip r:embed="rId3" cstate="print"/>
          <a:srcRect r="1346"/>
          <a:stretch/>
        </p:blipFill>
        <p:spPr>
          <a:xfrm>
            <a:off x="516" y="6041799"/>
            <a:ext cx="12166903" cy="411617"/>
          </a:xfrm>
          <a:prstGeom prst="rect">
            <a:avLst/>
          </a:prstGeom>
        </p:spPr>
      </p:pic>
      <p:sp>
        <p:nvSpPr>
          <p:cNvPr id="9" name="文本占位符 31">
            <a:extLst>
              <a:ext uri="{FF2B5EF4-FFF2-40B4-BE49-F238E27FC236}">
                <a16:creationId xmlns:a16="http://schemas.microsoft.com/office/drawing/2014/main" id="{56FC8349-67FC-4E3B-B988-7A27FDAE9D24}"/>
              </a:ext>
            </a:extLst>
          </p:cNvPr>
          <p:cNvSpPr>
            <a:spLocks noGrp="1"/>
          </p:cNvSpPr>
          <p:nvPr>
            <p:ph type="body" sz="quarter" idx="12"/>
          </p:nvPr>
        </p:nvSpPr>
        <p:spPr>
          <a:xfrm>
            <a:off x="319056" y="6438900"/>
            <a:ext cx="4151344" cy="419100"/>
          </a:xfrm>
          <a:prstGeom prst="rect">
            <a:avLst/>
          </a:prstGeom>
        </p:spPr>
        <p:txBody>
          <a:bodyPr lIns="0" tIns="0" rIns="0" bIns="0" anchor="ctr"/>
          <a:lstStyle>
            <a:lvl1pPr marL="0" indent="0" algn="l">
              <a:lnSpc>
                <a:spcPct val="100000"/>
              </a:lnSpc>
              <a:buNone/>
              <a:defRPr sz="2000" b="0">
                <a:solidFill>
                  <a:schemeClr val="tx1">
                    <a:lumMod val="75000"/>
                    <a:lumOff val="25000"/>
                  </a:schemeClr>
                </a:solidFill>
              </a:defRPr>
            </a:lvl1pPr>
          </a:lstStyle>
          <a:p>
            <a:pPr lvl="0"/>
            <a:r>
              <a:rPr lang="zh-CN" altLang="en-US"/>
              <a:t>单击此处编辑母版文本样式</a:t>
            </a:r>
          </a:p>
        </p:txBody>
      </p:sp>
      <p:sp>
        <p:nvSpPr>
          <p:cNvPr id="10" name="文本占位符 31">
            <a:extLst>
              <a:ext uri="{FF2B5EF4-FFF2-40B4-BE49-F238E27FC236}">
                <a16:creationId xmlns:a16="http://schemas.microsoft.com/office/drawing/2014/main" id="{85368C87-925C-44AC-B001-5C4EE6F00645}"/>
              </a:ext>
            </a:extLst>
          </p:cNvPr>
          <p:cNvSpPr>
            <a:spLocks noGrp="1"/>
          </p:cNvSpPr>
          <p:nvPr>
            <p:ph type="body" sz="quarter" idx="13"/>
          </p:nvPr>
        </p:nvSpPr>
        <p:spPr>
          <a:xfrm>
            <a:off x="4788941" y="6438900"/>
            <a:ext cx="4151344" cy="419100"/>
          </a:xfrm>
          <a:prstGeom prst="rect">
            <a:avLst/>
          </a:prstGeom>
        </p:spPr>
        <p:txBody>
          <a:bodyPr lIns="0" tIns="0" rIns="0" bIns="0" anchor="ctr"/>
          <a:lstStyle>
            <a:lvl1pPr marL="0" indent="0" algn="l">
              <a:lnSpc>
                <a:spcPct val="100000"/>
              </a:lnSpc>
              <a:buNone/>
              <a:defRPr sz="2000" b="0">
                <a:solidFill>
                  <a:schemeClr val="tx1">
                    <a:lumMod val="75000"/>
                    <a:lumOff val="25000"/>
                  </a:schemeClr>
                </a:solidFill>
              </a:defRPr>
            </a:lvl1pPr>
          </a:lstStyle>
          <a:p>
            <a:pPr lvl="0"/>
            <a:r>
              <a:rPr lang="zh-CN" altLang="en-US"/>
              <a:t>单击此处编辑母版文本样式</a:t>
            </a:r>
          </a:p>
        </p:txBody>
      </p:sp>
      <p:sp>
        <p:nvSpPr>
          <p:cNvPr id="19" name="平行四边形 18">
            <a:extLst>
              <a:ext uri="{FF2B5EF4-FFF2-40B4-BE49-F238E27FC236}">
                <a16:creationId xmlns:a16="http://schemas.microsoft.com/office/drawing/2014/main" id="{9AE407FD-1006-4AC4-B10B-CB7686E66A86}"/>
              </a:ext>
            </a:extLst>
          </p:cNvPr>
          <p:cNvSpPr/>
          <p:nvPr/>
        </p:nvSpPr>
        <p:spPr>
          <a:xfrm>
            <a:off x="1" y="1"/>
            <a:ext cx="12191483" cy="685800"/>
          </a:xfrm>
          <a:prstGeom prst="parallelogram">
            <a:avLst>
              <a:gd name="adj" fmla="val 4305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pic>
        <p:nvPicPr>
          <p:cNvPr id="20" name="图片 19" descr="图片包含 户外, 标牌, 黑色&#10;&#10;自动生成的说明">
            <a:extLst>
              <a:ext uri="{FF2B5EF4-FFF2-40B4-BE49-F238E27FC236}">
                <a16:creationId xmlns:a16="http://schemas.microsoft.com/office/drawing/2014/main" id="{D5338ABA-2308-412D-96F5-DE590FFF99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056" y="73482"/>
            <a:ext cx="538838" cy="538838"/>
          </a:xfrm>
          <a:prstGeom prst="rect">
            <a:avLst/>
          </a:prstGeom>
        </p:spPr>
      </p:pic>
      <p:sp>
        <p:nvSpPr>
          <p:cNvPr id="21" name="文本占位符 31">
            <a:extLst>
              <a:ext uri="{FF2B5EF4-FFF2-40B4-BE49-F238E27FC236}">
                <a16:creationId xmlns:a16="http://schemas.microsoft.com/office/drawing/2014/main" id="{C2D49473-9331-4572-8AFC-3A905D765CF9}"/>
              </a:ext>
            </a:extLst>
          </p:cNvPr>
          <p:cNvSpPr>
            <a:spLocks noGrp="1"/>
          </p:cNvSpPr>
          <p:nvPr>
            <p:ph type="body" sz="quarter" idx="14"/>
          </p:nvPr>
        </p:nvSpPr>
        <p:spPr>
          <a:xfrm>
            <a:off x="1075352" y="43657"/>
            <a:ext cx="7081677" cy="598488"/>
          </a:xfrm>
          <a:prstGeom prst="rect">
            <a:avLst/>
          </a:prstGeom>
        </p:spPr>
        <p:txBody>
          <a:bodyPr anchor="ctr"/>
          <a:lstStyle>
            <a:lvl1pPr marL="0" indent="0" algn="l">
              <a:lnSpc>
                <a:spcPct val="100000"/>
              </a:lnSpc>
              <a:buNone/>
              <a:defRPr sz="3200" b="1">
                <a:solidFill>
                  <a:schemeClr val="bg1"/>
                </a:solidFill>
              </a:defRPr>
            </a:lvl1pPr>
          </a:lstStyle>
          <a:p>
            <a:pPr lvl="0"/>
            <a:r>
              <a:rPr lang="zh-CN" altLang="en-US"/>
              <a:t>单击此处编辑母版文本样式</a:t>
            </a:r>
          </a:p>
        </p:txBody>
      </p:sp>
      <p:sp>
        <p:nvSpPr>
          <p:cNvPr id="11" name="平行四边形 10">
            <a:extLst>
              <a:ext uri="{FF2B5EF4-FFF2-40B4-BE49-F238E27FC236}">
                <a16:creationId xmlns:a16="http://schemas.microsoft.com/office/drawing/2014/main" id="{3E2A174E-0D40-4C44-A4CB-067A3AD3E27A}"/>
              </a:ext>
            </a:extLst>
          </p:cNvPr>
          <p:cNvSpPr/>
          <p:nvPr/>
        </p:nvSpPr>
        <p:spPr>
          <a:xfrm>
            <a:off x="11428835" y="119858"/>
            <a:ext cx="473565" cy="242093"/>
          </a:xfrm>
          <a:prstGeom prst="parallelogram">
            <a:avLst>
              <a:gd name="adj" fmla="val 444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
        <p:nvSpPr>
          <p:cNvPr id="12" name="平行四边形 11">
            <a:extLst>
              <a:ext uri="{FF2B5EF4-FFF2-40B4-BE49-F238E27FC236}">
                <a16:creationId xmlns:a16="http://schemas.microsoft.com/office/drawing/2014/main" id="{B6623D7A-6A25-4FAF-BE38-10BE0650BF71}"/>
              </a:ext>
            </a:extLst>
          </p:cNvPr>
          <p:cNvSpPr/>
          <p:nvPr/>
        </p:nvSpPr>
        <p:spPr>
          <a:xfrm>
            <a:off x="11016783" y="322602"/>
            <a:ext cx="473565" cy="242093"/>
          </a:xfrm>
          <a:prstGeom prst="parallelogram">
            <a:avLst>
              <a:gd name="adj" fmla="val 444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Tree>
    <p:extLst>
      <p:ext uri="{BB962C8B-B14F-4D97-AF65-F5344CB8AC3E}">
        <p14:creationId xmlns:p14="http://schemas.microsoft.com/office/powerpoint/2010/main" val="22027694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仅标题(标题导航)">
    <p:spTree>
      <p:nvGrpSpPr>
        <p:cNvPr id="1" name=""/>
        <p:cNvGrpSpPr/>
        <p:nvPr/>
      </p:nvGrpSpPr>
      <p:grpSpPr>
        <a:xfrm>
          <a:off x="0" y="0"/>
          <a:ext cx="0" cy="0"/>
          <a:chOff x="0" y="0"/>
          <a:chExt cx="0" cy="0"/>
        </a:xfrm>
      </p:grpSpPr>
      <p:pic>
        <p:nvPicPr>
          <p:cNvPr id="24" name="图片 23" descr="图片包含 建筑物, 圆屋顶, 地板&#10;&#10;描述已自动生成">
            <a:extLst>
              <a:ext uri="{FF2B5EF4-FFF2-40B4-BE49-F238E27FC236}">
                <a16:creationId xmlns:a16="http://schemas.microsoft.com/office/drawing/2014/main" id="{FCB44420-1668-4CDF-B7B1-BF64940901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5" y="0"/>
            <a:ext cx="12188951" cy="6858000"/>
          </a:xfrm>
          <a:prstGeom prst="rect">
            <a:avLst/>
          </a:prstGeom>
        </p:spPr>
      </p:pic>
      <p:sp>
        <p:nvSpPr>
          <p:cNvPr id="3" name="灯片编号占位符 2">
            <a:extLst>
              <a:ext uri="{FF2B5EF4-FFF2-40B4-BE49-F238E27FC236}">
                <a16:creationId xmlns:a16="http://schemas.microsoft.com/office/drawing/2014/main" id="{C1D5E491-4859-47A4-8F29-DAACA1914DBE}"/>
              </a:ext>
            </a:extLst>
          </p:cNvPr>
          <p:cNvSpPr>
            <a:spLocks noGrp="1"/>
          </p:cNvSpPr>
          <p:nvPr>
            <p:ph type="sldNum" sz="quarter" idx="10"/>
          </p:nvPr>
        </p:nvSpPr>
        <p:spPr/>
        <p:txBody>
          <a:bodyPr/>
          <a:lstStyle/>
          <a:p>
            <a:fld id="{6C53781C-E1F6-4315-A39D-61273F2E0596}" type="slidenum">
              <a:rPr lang="zh-CN" altLang="en-US" smtClean="0"/>
              <a:pPr/>
              <a:t>‹#›</a:t>
            </a:fld>
            <a:endParaRPr lang="zh-CN" altLang="en-US" dirty="0"/>
          </a:p>
        </p:txBody>
      </p:sp>
      <p:sp>
        <p:nvSpPr>
          <p:cNvPr id="9" name="文本占位符 31">
            <a:extLst>
              <a:ext uri="{FF2B5EF4-FFF2-40B4-BE49-F238E27FC236}">
                <a16:creationId xmlns:a16="http://schemas.microsoft.com/office/drawing/2014/main" id="{56FC8349-67FC-4E3B-B988-7A27FDAE9D24}"/>
              </a:ext>
            </a:extLst>
          </p:cNvPr>
          <p:cNvSpPr>
            <a:spLocks noGrp="1"/>
          </p:cNvSpPr>
          <p:nvPr>
            <p:ph type="body" sz="quarter" idx="12"/>
          </p:nvPr>
        </p:nvSpPr>
        <p:spPr>
          <a:xfrm>
            <a:off x="319056" y="6438900"/>
            <a:ext cx="4151344" cy="419100"/>
          </a:xfrm>
          <a:prstGeom prst="rect">
            <a:avLst/>
          </a:prstGeom>
        </p:spPr>
        <p:txBody>
          <a:bodyPr lIns="0" tIns="0" rIns="0" bIns="0" anchor="ctr"/>
          <a:lstStyle>
            <a:lvl1pPr marL="0" indent="0" algn="l">
              <a:lnSpc>
                <a:spcPct val="100000"/>
              </a:lnSpc>
              <a:buNone/>
              <a:defRPr sz="2000" b="0">
                <a:solidFill>
                  <a:schemeClr val="tx1">
                    <a:lumMod val="75000"/>
                    <a:lumOff val="25000"/>
                  </a:schemeClr>
                </a:solidFill>
              </a:defRPr>
            </a:lvl1pPr>
          </a:lstStyle>
          <a:p>
            <a:pPr lvl="0"/>
            <a:r>
              <a:rPr lang="zh-CN" altLang="en-US"/>
              <a:t>单击此处编辑母版文本样式</a:t>
            </a:r>
          </a:p>
        </p:txBody>
      </p:sp>
      <p:sp>
        <p:nvSpPr>
          <p:cNvPr id="10" name="文本占位符 31">
            <a:extLst>
              <a:ext uri="{FF2B5EF4-FFF2-40B4-BE49-F238E27FC236}">
                <a16:creationId xmlns:a16="http://schemas.microsoft.com/office/drawing/2014/main" id="{85368C87-925C-44AC-B001-5C4EE6F00645}"/>
              </a:ext>
            </a:extLst>
          </p:cNvPr>
          <p:cNvSpPr>
            <a:spLocks noGrp="1"/>
          </p:cNvSpPr>
          <p:nvPr>
            <p:ph type="body" sz="quarter" idx="13"/>
          </p:nvPr>
        </p:nvSpPr>
        <p:spPr>
          <a:xfrm>
            <a:off x="4788941" y="6438900"/>
            <a:ext cx="4151344" cy="419100"/>
          </a:xfrm>
          <a:prstGeom prst="rect">
            <a:avLst/>
          </a:prstGeom>
        </p:spPr>
        <p:txBody>
          <a:bodyPr lIns="0" tIns="0" rIns="0" bIns="0" anchor="ctr"/>
          <a:lstStyle>
            <a:lvl1pPr marL="0" indent="0" algn="l">
              <a:lnSpc>
                <a:spcPct val="100000"/>
              </a:lnSpc>
              <a:buNone/>
              <a:defRPr sz="2000" b="0">
                <a:solidFill>
                  <a:schemeClr val="tx1">
                    <a:lumMod val="75000"/>
                    <a:lumOff val="25000"/>
                  </a:schemeClr>
                </a:solidFill>
              </a:defRPr>
            </a:lvl1pPr>
          </a:lstStyle>
          <a:p>
            <a:pPr lvl="0"/>
            <a:r>
              <a:rPr lang="zh-CN" altLang="en-US"/>
              <a:t>单击此处编辑母版文本样式</a:t>
            </a:r>
          </a:p>
        </p:txBody>
      </p:sp>
      <p:sp>
        <p:nvSpPr>
          <p:cNvPr id="19" name="平行四边形 18">
            <a:extLst>
              <a:ext uri="{FF2B5EF4-FFF2-40B4-BE49-F238E27FC236}">
                <a16:creationId xmlns:a16="http://schemas.microsoft.com/office/drawing/2014/main" id="{9AE407FD-1006-4AC4-B10B-CB7686E66A86}"/>
              </a:ext>
            </a:extLst>
          </p:cNvPr>
          <p:cNvSpPr/>
          <p:nvPr/>
        </p:nvSpPr>
        <p:spPr>
          <a:xfrm>
            <a:off x="1" y="1"/>
            <a:ext cx="12191483" cy="685800"/>
          </a:xfrm>
          <a:prstGeom prst="parallelogram">
            <a:avLst>
              <a:gd name="adj" fmla="val 4305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pic>
        <p:nvPicPr>
          <p:cNvPr id="20" name="图片 19" descr="图片包含 户外, 标牌, 黑色&#10;&#10;自动生成的说明">
            <a:extLst>
              <a:ext uri="{FF2B5EF4-FFF2-40B4-BE49-F238E27FC236}">
                <a16:creationId xmlns:a16="http://schemas.microsoft.com/office/drawing/2014/main" id="{D5338ABA-2308-412D-96F5-DE590FFF99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056" y="73482"/>
            <a:ext cx="538838" cy="538838"/>
          </a:xfrm>
          <a:prstGeom prst="rect">
            <a:avLst/>
          </a:prstGeom>
        </p:spPr>
      </p:pic>
      <p:sp>
        <p:nvSpPr>
          <p:cNvPr id="11" name="平行四边形 10">
            <a:extLst>
              <a:ext uri="{FF2B5EF4-FFF2-40B4-BE49-F238E27FC236}">
                <a16:creationId xmlns:a16="http://schemas.microsoft.com/office/drawing/2014/main" id="{B0646154-6233-4139-B550-A28CDF04E3FA}"/>
              </a:ext>
            </a:extLst>
          </p:cNvPr>
          <p:cNvSpPr/>
          <p:nvPr/>
        </p:nvSpPr>
        <p:spPr>
          <a:xfrm>
            <a:off x="995330" y="105512"/>
            <a:ext cx="1957419" cy="512879"/>
          </a:xfrm>
          <a:prstGeom prst="parallelogram">
            <a:avLst>
              <a:gd name="adj" fmla="val 4305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accent1"/>
                </a:solidFill>
              </a:rPr>
              <a:t>标题一</a:t>
            </a:r>
          </a:p>
        </p:txBody>
      </p:sp>
      <p:sp>
        <p:nvSpPr>
          <p:cNvPr id="12" name="平行四边形 11">
            <a:extLst>
              <a:ext uri="{FF2B5EF4-FFF2-40B4-BE49-F238E27FC236}">
                <a16:creationId xmlns:a16="http://schemas.microsoft.com/office/drawing/2014/main" id="{DB662845-A8FE-4E13-82B8-ABEE9422A575}"/>
              </a:ext>
            </a:extLst>
          </p:cNvPr>
          <p:cNvSpPr/>
          <p:nvPr/>
        </p:nvSpPr>
        <p:spPr>
          <a:xfrm>
            <a:off x="2831521" y="105512"/>
            <a:ext cx="1957419" cy="512879"/>
          </a:xfrm>
          <a:prstGeom prst="parallelogram">
            <a:avLst>
              <a:gd name="adj" fmla="val 43056"/>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accent1">
                    <a:lumMod val="60000"/>
                    <a:lumOff val="40000"/>
                  </a:schemeClr>
                </a:solidFill>
              </a:rPr>
              <a:t>标题二</a:t>
            </a:r>
          </a:p>
        </p:txBody>
      </p:sp>
      <p:sp>
        <p:nvSpPr>
          <p:cNvPr id="15" name="平行四边形 14">
            <a:extLst>
              <a:ext uri="{FF2B5EF4-FFF2-40B4-BE49-F238E27FC236}">
                <a16:creationId xmlns:a16="http://schemas.microsoft.com/office/drawing/2014/main" id="{44330A7B-15B1-4D7C-8EFE-B8A0161426A0}"/>
              </a:ext>
            </a:extLst>
          </p:cNvPr>
          <p:cNvSpPr/>
          <p:nvPr/>
        </p:nvSpPr>
        <p:spPr>
          <a:xfrm>
            <a:off x="4645216" y="105512"/>
            <a:ext cx="1957419" cy="512879"/>
          </a:xfrm>
          <a:prstGeom prst="parallelogram">
            <a:avLst>
              <a:gd name="adj" fmla="val 43056"/>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b="1" dirty="0">
                <a:solidFill>
                  <a:schemeClr val="accent1">
                    <a:lumMod val="60000"/>
                    <a:lumOff val="40000"/>
                  </a:schemeClr>
                </a:solidFill>
              </a:rPr>
              <a:t>标题三</a:t>
            </a:r>
          </a:p>
        </p:txBody>
      </p:sp>
      <p:sp>
        <p:nvSpPr>
          <p:cNvPr id="16" name="平行四边形 15">
            <a:extLst>
              <a:ext uri="{FF2B5EF4-FFF2-40B4-BE49-F238E27FC236}">
                <a16:creationId xmlns:a16="http://schemas.microsoft.com/office/drawing/2014/main" id="{FAB9E410-8F4C-4E41-B027-DFC233733AB7}"/>
              </a:ext>
            </a:extLst>
          </p:cNvPr>
          <p:cNvSpPr/>
          <p:nvPr/>
        </p:nvSpPr>
        <p:spPr>
          <a:xfrm>
            <a:off x="6481407" y="105512"/>
            <a:ext cx="1957419" cy="512879"/>
          </a:xfrm>
          <a:prstGeom prst="parallelogram">
            <a:avLst>
              <a:gd name="adj" fmla="val 43056"/>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b="1" dirty="0">
                <a:solidFill>
                  <a:schemeClr val="accent1">
                    <a:lumMod val="60000"/>
                    <a:lumOff val="40000"/>
                  </a:schemeClr>
                </a:solidFill>
              </a:rPr>
              <a:t>标题四</a:t>
            </a:r>
          </a:p>
        </p:txBody>
      </p:sp>
      <p:sp>
        <p:nvSpPr>
          <p:cNvPr id="17" name="平行四边形 16">
            <a:extLst>
              <a:ext uri="{FF2B5EF4-FFF2-40B4-BE49-F238E27FC236}">
                <a16:creationId xmlns:a16="http://schemas.microsoft.com/office/drawing/2014/main" id="{9F88429B-B890-4CEE-A503-4E91AAB2562D}"/>
              </a:ext>
            </a:extLst>
          </p:cNvPr>
          <p:cNvSpPr/>
          <p:nvPr/>
        </p:nvSpPr>
        <p:spPr>
          <a:xfrm>
            <a:off x="8295101" y="105512"/>
            <a:ext cx="1957419" cy="512879"/>
          </a:xfrm>
          <a:prstGeom prst="parallelogram">
            <a:avLst>
              <a:gd name="adj" fmla="val 43056"/>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b="1" dirty="0">
                <a:solidFill>
                  <a:schemeClr val="accent1">
                    <a:lumMod val="60000"/>
                    <a:lumOff val="40000"/>
                  </a:schemeClr>
                </a:solidFill>
              </a:rPr>
              <a:t>标题五</a:t>
            </a:r>
          </a:p>
        </p:txBody>
      </p:sp>
      <p:pic>
        <p:nvPicPr>
          <p:cNvPr id="18" name="图片 17">
            <a:extLst>
              <a:ext uri="{FF2B5EF4-FFF2-40B4-BE49-F238E27FC236}">
                <a16:creationId xmlns:a16="http://schemas.microsoft.com/office/drawing/2014/main" id="{8AC3C199-AD82-4263-B8E8-8D1CD35372A9}"/>
              </a:ext>
            </a:extLst>
          </p:cNvPr>
          <p:cNvPicPr>
            <a:picLocks noChangeAspect="1"/>
          </p:cNvPicPr>
          <p:nvPr/>
        </p:nvPicPr>
        <p:blipFill rotWithShape="1">
          <a:blip r:embed="rId4" cstate="print"/>
          <a:srcRect r="1346"/>
          <a:stretch/>
        </p:blipFill>
        <p:spPr>
          <a:xfrm>
            <a:off x="516" y="6041799"/>
            <a:ext cx="12166903" cy="411617"/>
          </a:xfrm>
          <a:prstGeom prst="rect">
            <a:avLst/>
          </a:prstGeom>
        </p:spPr>
      </p:pic>
      <p:sp>
        <p:nvSpPr>
          <p:cNvPr id="21" name="平行四边形 20">
            <a:extLst>
              <a:ext uri="{FF2B5EF4-FFF2-40B4-BE49-F238E27FC236}">
                <a16:creationId xmlns:a16="http://schemas.microsoft.com/office/drawing/2014/main" id="{2051FE92-34E2-4DFE-BC0D-28D53B1BE4ED}"/>
              </a:ext>
            </a:extLst>
          </p:cNvPr>
          <p:cNvSpPr/>
          <p:nvPr/>
        </p:nvSpPr>
        <p:spPr>
          <a:xfrm>
            <a:off x="11428835" y="119858"/>
            <a:ext cx="473565" cy="242093"/>
          </a:xfrm>
          <a:prstGeom prst="parallelogram">
            <a:avLst>
              <a:gd name="adj" fmla="val 444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
        <p:nvSpPr>
          <p:cNvPr id="22" name="平行四边形 21">
            <a:extLst>
              <a:ext uri="{FF2B5EF4-FFF2-40B4-BE49-F238E27FC236}">
                <a16:creationId xmlns:a16="http://schemas.microsoft.com/office/drawing/2014/main" id="{EE8F87D0-86D3-40A7-B41A-5B19E1D5D4CF}"/>
              </a:ext>
            </a:extLst>
          </p:cNvPr>
          <p:cNvSpPr/>
          <p:nvPr/>
        </p:nvSpPr>
        <p:spPr>
          <a:xfrm>
            <a:off x="11016783" y="322602"/>
            <a:ext cx="473565" cy="242093"/>
          </a:xfrm>
          <a:prstGeom prst="parallelogram">
            <a:avLst>
              <a:gd name="adj" fmla="val 444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Tree>
    <p:extLst>
      <p:ext uri="{BB962C8B-B14F-4D97-AF65-F5344CB8AC3E}">
        <p14:creationId xmlns:p14="http://schemas.microsoft.com/office/powerpoint/2010/main" val="36780863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pic>
        <p:nvPicPr>
          <p:cNvPr id="14" name="图片 13" descr="图片包含 建筑物, 圆屋顶, 地板&#10;&#10;描述已自动生成">
            <a:extLst>
              <a:ext uri="{FF2B5EF4-FFF2-40B4-BE49-F238E27FC236}">
                <a16:creationId xmlns:a16="http://schemas.microsoft.com/office/drawing/2014/main" id="{AABAA2F6-CE8B-4D0C-9DA1-7AFD8C0E1F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5" y="0"/>
            <a:ext cx="12188951" cy="6858000"/>
          </a:xfrm>
          <a:prstGeom prst="rect">
            <a:avLst/>
          </a:prstGeom>
        </p:spPr>
      </p:pic>
      <p:sp>
        <p:nvSpPr>
          <p:cNvPr id="18" name="平行四边形 17">
            <a:extLst>
              <a:ext uri="{FF2B5EF4-FFF2-40B4-BE49-F238E27FC236}">
                <a16:creationId xmlns:a16="http://schemas.microsoft.com/office/drawing/2014/main" id="{55B5EF86-CD68-45F5-B469-E0C751A7F1CE}"/>
              </a:ext>
            </a:extLst>
          </p:cNvPr>
          <p:cNvSpPr/>
          <p:nvPr/>
        </p:nvSpPr>
        <p:spPr>
          <a:xfrm>
            <a:off x="1" y="1"/>
            <a:ext cx="12191483" cy="685800"/>
          </a:xfrm>
          <a:prstGeom prst="parallelogram">
            <a:avLst>
              <a:gd name="adj" fmla="val 4444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
        <p:nvSpPr>
          <p:cNvPr id="3" name="灯片编号占位符 2">
            <a:extLst>
              <a:ext uri="{FF2B5EF4-FFF2-40B4-BE49-F238E27FC236}">
                <a16:creationId xmlns:a16="http://schemas.microsoft.com/office/drawing/2014/main" id="{C1D5E491-4859-47A4-8F29-DAACA1914DBE}"/>
              </a:ext>
            </a:extLst>
          </p:cNvPr>
          <p:cNvSpPr>
            <a:spLocks noGrp="1"/>
          </p:cNvSpPr>
          <p:nvPr>
            <p:ph type="sldNum" sz="quarter" idx="10"/>
          </p:nvPr>
        </p:nvSpPr>
        <p:spPr/>
        <p:txBody>
          <a:bodyPr/>
          <a:lstStyle/>
          <a:p>
            <a:fld id="{6C53781C-E1F6-4315-A39D-61273F2E0596}" type="slidenum">
              <a:rPr lang="zh-CN" altLang="en-US" smtClean="0"/>
              <a:pPr/>
              <a:t>‹#›</a:t>
            </a:fld>
            <a:endParaRPr lang="zh-CN" altLang="en-US" dirty="0"/>
          </a:p>
        </p:txBody>
      </p:sp>
      <p:pic>
        <p:nvPicPr>
          <p:cNvPr id="7" name="图片 6" descr="图片包含 户外, 标牌, 黑色&#10;&#10;自动生成的说明">
            <a:extLst>
              <a:ext uri="{FF2B5EF4-FFF2-40B4-BE49-F238E27FC236}">
                <a16:creationId xmlns:a16="http://schemas.microsoft.com/office/drawing/2014/main" id="{BBD19A13-D175-4468-834D-FE213A533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056" y="73482"/>
            <a:ext cx="538838" cy="538838"/>
          </a:xfrm>
          <a:prstGeom prst="rect">
            <a:avLst/>
          </a:prstGeom>
        </p:spPr>
      </p:pic>
      <p:sp>
        <p:nvSpPr>
          <p:cNvPr id="8" name="文本占位符 31">
            <a:extLst>
              <a:ext uri="{FF2B5EF4-FFF2-40B4-BE49-F238E27FC236}">
                <a16:creationId xmlns:a16="http://schemas.microsoft.com/office/drawing/2014/main" id="{0E3A7107-0A14-4195-8DEB-51F0B46D6BB5}"/>
              </a:ext>
            </a:extLst>
          </p:cNvPr>
          <p:cNvSpPr>
            <a:spLocks noGrp="1"/>
          </p:cNvSpPr>
          <p:nvPr>
            <p:ph type="body" sz="quarter" idx="11"/>
          </p:nvPr>
        </p:nvSpPr>
        <p:spPr>
          <a:xfrm>
            <a:off x="1075352" y="43657"/>
            <a:ext cx="7081677" cy="598488"/>
          </a:xfrm>
          <a:prstGeom prst="rect">
            <a:avLst/>
          </a:prstGeom>
        </p:spPr>
        <p:txBody>
          <a:bodyPr anchor="ctr"/>
          <a:lstStyle>
            <a:lvl1pPr marL="0" indent="0" algn="l">
              <a:lnSpc>
                <a:spcPct val="100000"/>
              </a:lnSpc>
              <a:buNone/>
              <a:defRPr sz="3200" b="1">
                <a:solidFill>
                  <a:schemeClr val="bg1"/>
                </a:solidFill>
              </a:defRPr>
            </a:lvl1pPr>
          </a:lstStyle>
          <a:p>
            <a:pPr lvl="0"/>
            <a:r>
              <a:rPr lang="zh-CN" altLang="en-US"/>
              <a:t>单击此处编辑母版文本样式</a:t>
            </a:r>
          </a:p>
        </p:txBody>
      </p:sp>
      <p:sp>
        <p:nvSpPr>
          <p:cNvPr id="9" name="文本占位符 31">
            <a:extLst>
              <a:ext uri="{FF2B5EF4-FFF2-40B4-BE49-F238E27FC236}">
                <a16:creationId xmlns:a16="http://schemas.microsoft.com/office/drawing/2014/main" id="{56FC8349-67FC-4E3B-B988-7A27FDAE9D24}"/>
              </a:ext>
            </a:extLst>
          </p:cNvPr>
          <p:cNvSpPr>
            <a:spLocks noGrp="1"/>
          </p:cNvSpPr>
          <p:nvPr>
            <p:ph type="body" sz="quarter" idx="12"/>
          </p:nvPr>
        </p:nvSpPr>
        <p:spPr>
          <a:xfrm>
            <a:off x="319056" y="6438900"/>
            <a:ext cx="4151344" cy="419100"/>
          </a:xfrm>
          <a:prstGeom prst="rect">
            <a:avLst/>
          </a:prstGeom>
        </p:spPr>
        <p:txBody>
          <a:bodyPr lIns="0" tIns="0" rIns="0" bIns="0" anchor="ctr"/>
          <a:lstStyle>
            <a:lvl1pPr marL="0" indent="0" algn="l">
              <a:lnSpc>
                <a:spcPct val="100000"/>
              </a:lnSpc>
              <a:buNone/>
              <a:defRPr sz="2000" b="0">
                <a:solidFill>
                  <a:schemeClr val="tx1">
                    <a:lumMod val="75000"/>
                    <a:lumOff val="25000"/>
                  </a:schemeClr>
                </a:solidFill>
              </a:defRPr>
            </a:lvl1pPr>
          </a:lstStyle>
          <a:p>
            <a:pPr lvl="0"/>
            <a:r>
              <a:rPr lang="zh-CN" altLang="en-US"/>
              <a:t>单击此处编辑母版文本样式</a:t>
            </a:r>
          </a:p>
        </p:txBody>
      </p:sp>
      <p:sp>
        <p:nvSpPr>
          <p:cNvPr id="10" name="文本占位符 31">
            <a:extLst>
              <a:ext uri="{FF2B5EF4-FFF2-40B4-BE49-F238E27FC236}">
                <a16:creationId xmlns:a16="http://schemas.microsoft.com/office/drawing/2014/main" id="{85368C87-925C-44AC-B001-5C4EE6F00645}"/>
              </a:ext>
            </a:extLst>
          </p:cNvPr>
          <p:cNvSpPr>
            <a:spLocks noGrp="1"/>
          </p:cNvSpPr>
          <p:nvPr>
            <p:ph type="body" sz="quarter" idx="13"/>
          </p:nvPr>
        </p:nvSpPr>
        <p:spPr>
          <a:xfrm>
            <a:off x="4788941" y="6438900"/>
            <a:ext cx="4151344" cy="419100"/>
          </a:xfrm>
          <a:prstGeom prst="rect">
            <a:avLst/>
          </a:prstGeom>
        </p:spPr>
        <p:txBody>
          <a:bodyPr lIns="0" tIns="0" rIns="0" bIns="0" anchor="ctr"/>
          <a:lstStyle>
            <a:lvl1pPr marL="0" indent="0" algn="l">
              <a:lnSpc>
                <a:spcPct val="100000"/>
              </a:lnSpc>
              <a:buNone/>
              <a:defRPr sz="2000" b="0">
                <a:solidFill>
                  <a:schemeClr val="tx1">
                    <a:lumMod val="75000"/>
                    <a:lumOff val="25000"/>
                  </a:schemeClr>
                </a:solidFill>
              </a:defRPr>
            </a:lvl1pPr>
          </a:lstStyle>
          <a:p>
            <a:pPr lvl="0"/>
            <a:r>
              <a:rPr lang="zh-CN" altLang="en-US"/>
              <a:t>单击此处编辑母版文本样式</a:t>
            </a:r>
          </a:p>
        </p:txBody>
      </p:sp>
      <p:sp>
        <p:nvSpPr>
          <p:cNvPr id="17" name="文本占位符 16">
            <a:extLst>
              <a:ext uri="{FF2B5EF4-FFF2-40B4-BE49-F238E27FC236}">
                <a16:creationId xmlns:a16="http://schemas.microsoft.com/office/drawing/2014/main" id="{2FF6FEE6-2A34-4756-8F6B-3232EC375278}"/>
              </a:ext>
            </a:extLst>
          </p:cNvPr>
          <p:cNvSpPr>
            <a:spLocks noGrp="1"/>
          </p:cNvSpPr>
          <p:nvPr>
            <p:ph type="body" sz="quarter" idx="14"/>
          </p:nvPr>
        </p:nvSpPr>
        <p:spPr>
          <a:xfrm>
            <a:off x="319056" y="766712"/>
            <a:ext cx="11568144" cy="4765791"/>
          </a:xfrm>
          <a:prstGeom prst="rect">
            <a:avLst/>
          </a:prstGeom>
        </p:spPr>
        <p:txBody>
          <a:bodyPr/>
          <a:lstStyle>
            <a:lvl1pPr marL="228577" indent="-228577">
              <a:lnSpc>
                <a:spcPct val="130000"/>
              </a:lnSpc>
              <a:buFontTx/>
              <a:buBlip>
                <a:blip r:embed="rId4"/>
              </a:buBlip>
              <a:defRPr sz="2000">
                <a:solidFill>
                  <a:schemeClr val="accent2"/>
                </a:solidFill>
              </a:defRPr>
            </a:lvl1pPr>
            <a:lvl2pPr>
              <a:lnSpc>
                <a:spcPct val="130000"/>
              </a:lnSpc>
              <a:defRPr sz="2000">
                <a:solidFill>
                  <a:schemeClr val="accent2"/>
                </a:solidFill>
              </a:defRPr>
            </a:lvl2pPr>
            <a:lvl3pPr>
              <a:lnSpc>
                <a:spcPct val="130000"/>
              </a:lnSpc>
              <a:defRPr sz="1800">
                <a:solidFill>
                  <a:schemeClr val="accent2"/>
                </a:solidFill>
              </a:defRPr>
            </a:lvl3pPr>
            <a:lvl4pPr>
              <a:lnSpc>
                <a:spcPct val="130000"/>
              </a:lnSpc>
              <a:defRPr sz="1600">
                <a:solidFill>
                  <a:schemeClr val="accent2"/>
                </a:solidFill>
              </a:defRPr>
            </a:lvl4pPr>
            <a:lvl5pPr>
              <a:lnSpc>
                <a:spcPct val="130000"/>
              </a:lnSpc>
              <a:defRPr sz="1600">
                <a:solidFill>
                  <a:schemeClr val="accent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21" name="平行四边形 20">
            <a:extLst>
              <a:ext uri="{FF2B5EF4-FFF2-40B4-BE49-F238E27FC236}">
                <a16:creationId xmlns:a16="http://schemas.microsoft.com/office/drawing/2014/main" id="{93235BFC-8F08-4C25-988C-FCB706C52ACD}"/>
              </a:ext>
            </a:extLst>
          </p:cNvPr>
          <p:cNvSpPr/>
          <p:nvPr/>
        </p:nvSpPr>
        <p:spPr>
          <a:xfrm>
            <a:off x="11428835" y="119858"/>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
        <p:nvSpPr>
          <p:cNvPr id="22" name="平行四边形 21">
            <a:extLst>
              <a:ext uri="{FF2B5EF4-FFF2-40B4-BE49-F238E27FC236}">
                <a16:creationId xmlns:a16="http://schemas.microsoft.com/office/drawing/2014/main" id="{A14A4014-5A08-40D8-A5CC-B2FF9962A739}"/>
              </a:ext>
            </a:extLst>
          </p:cNvPr>
          <p:cNvSpPr/>
          <p:nvPr/>
        </p:nvSpPr>
        <p:spPr>
          <a:xfrm>
            <a:off x="11016783" y="322602"/>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pic>
        <p:nvPicPr>
          <p:cNvPr id="12" name="图片 11">
            <a:extLst>
              <a:ext uri="{FF2B5EF4-FFF2-40B4-BE49-F238E27FC236}">
                <a16:creationId xmlns:a16="http://schemas.microsoft.com/office/drawing/2014/main" id="{72C3C1CA-869D-4F70-8C72-BC72214F5E64}"/>
              </a:ext>
            </a:extLst>
          </p:cNvPr>
          <p:cNvPicPr>
            <a:picLocks noChangeAspect="1"/>
          </p:cNvPicPr>
          <p:nvPr/>
        </p:nvPicPr>
        <p:blipFill rotWithShape="1">
          <a:blip r:embed="rId5" cstate="print"/>
          <a:srcRect r="1346"/>
          <a:stretch/>
        </p:blipFill>
        <p:spPr>
          <a:xfrm>
            <a:off x="516" y="6041799"/>
            <a:ext cx="12166903" cy="411617"/>
          </a:xfrm>
          <a:prstGeom prst="rect">
            <a:avLst/>
          </a:prstGeom>
        </p:spPr>
      </p:pic>
    </p:spTree>
    <p:extLst>
      <p:ext uri="{BB962C8B-B14F-4D97-AF65-F5344CB8AC3E}">
        <p14:creationId xmlns:p14="http://schemas.microsoft.com/office/powerpoint/2010/main" val="26532876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封底">
    <p:bg>
      <p:bgPr>
        <a:solidFill>
          <a:schemeClr val="accent1"/>
        </a:solidFill>
        <a:effectLst/>
      </p:bgPr>
    </p:bg>
    <p:spTree>
      <p:nvGrpSpPr>
        <p:cNvPr id="1" name=""/>
        <p:cNvGrpSpPr/>
        <p:nvPr/>
      </p:nvGrpSpPr>
      <p:grpSpPr>
        <a:xfrm>
          <a:off x="0" y="0"/>
          <a:ext cx="0" cy="0"/>
          <a:chOff x="0" y="0"/>
          <a:chExt cx="0" cy="0"/>
        </a:xfrm>
      </p:grpSpPr>
      <p:pic>
        <p:nvPicPr>
          <p:cNvPr id="17" name="图片 16" descr="图片包含 建筑物&#10;&#10;自动生成的说明">
            <a:extLst>
              <a:ext uri="{FF2B5EF4-FFF2-40B4-BE49-F238E27FC236}">
                <a16:creationId xmlns:a16="http://schemas.microsoft.com/office/drawing/2014/main" id="{59C76395-F18A-42DC-A156-F93BFCD8E486}"/>
              </a:ext>
            </a:extLst>
          </p:cNvPr>
          <p:cNvPicPr>
            <a:picLocks noChangeAspect="1"/>
          </p:cNvPicPr>
          <p:nvPr/>
        </p:nvPicPr>
        <p:blipFill>
          <a:blip r:embed="rId2">
            <a:duotone>
              <a:prstClr val="black"/>
              <a:schemeClr val="accent1">
                <a:tint val="45000"/>
                <a:satMod val="400000"/>
              </a:schemeClr>
            </a:duotone>
            <a:alphaModFix amt="20000"/>
            <a:extLst>
              <a:ext uri="{28A0092B-C50C-407E-A947-70E740481C1C}">
                <a14:useLocalDpi xmlns:a14="http://schemas.microsoft.com/office/drawing/2010/main" val="0"/>
              </a:ext>
            </a:extLst>
          </a:blip>
          <a:stretch>
            <a:fillRect/>
          </a:stretch>
        </p:blipFill>
        <p:spPr>
          <a:xfrm>
            <a:off x="-50417" y="2900151"/>
            <a:ext cx="12292835" cy="3957851"/>
          </a:xfrm>
          <a:prstGeom prst="rect">
            <a:avLst/>
          </a:prstGeom>
        </p:spPr>
      </p:pic>
      <p:cxnSp>
        <p:nvCxnSpPr>
          <p:cNvPr id="13" name="直接连接符 12">
            <a:extLst>
              <a:ext uri="{FF2B5EF4-FFF2-40B4-BE49-F238E27FC236}">
                <a16:creationId xmlns:a16="http://schemas.microsoft.com/office/drawing/2014/main" id="{C8C8E8E9-B6E9-4C9E-A8E5-EC39920274FE}"/>
              </a:ext>
            </a:extLst>
          </p:cNvPr>
          <p:cNvCxnSpPr/>
          <p:nvPr/>
        </p:nvCxnSpPr>
        <p:spPr>
          <a:xfrm>
            <a:off x="304800" y="3429000"/>
            <a:ext cx="21975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A6D4021-94E1-4E9F-90EB-E54E5216CA6E}"/>
              </a:ext>
            </a:extLst>
          </p:cNvPr>
          <p:cNvCxnSpPr/>
          <p:nvPr/>
        </p:nvCxnSpPr>
        <p:spPr>
          <a:xfrm>
            <a:off x="9689690" y="3429000"/>
            <a:ext cx="21975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图片 18" descr="图片包含 户外, 标牌, 黑色&#10;&#10;自动生成的说明">
            <a:extLst>
              <a:ext uri="{FF2B5EF4-FFF2-40B4-BE49-F238E27FC236}">
                <a16:creationId xmlns:a16="http://schemas.microsoft.com/office/drawing/2014/main" id="{EC48E4B1-8892-4D66-885C-B3B81823AF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7828" y="853340"/>
            <a:ext cx="1656344" cy="1656344"/>
          </a:xfrm>
          <a:prstGeom prst="rect">
            <a:avLst/>
          </a:prstGeom>
        </p:spPr>
      </p:pic>
      <p:sp>
        <p:nvSpPr>
          <p:cNvPr id="20" name="文本占位符 31">
            <a:extLst>
              <a:ext uri="{FF2B5EF4-FFF2-40B4-BE49-F238E27FC236}">
                <a16:creationId xmlns:a16="http://schemas.microsoft.com/office/drawing/2014/main" id="{4EB0A957-E3E4-47EE-9713-82509E17FD51}"/>
              </a:ext>
            </a:extLst>
          </p:cNvPr>
          <p:cNvSpPr>
            <a:spLocks noGrp="1"/>
          </p:cNvSpPr>
          <p:nvPr>
            <p:ph type="body" sz="quarter" idx="11"/>
          </p:nvPr>
        </p:nvSpPr>
        <p:spPr>
          <a:xfrm>
            <a:off x="2555163" y="3129756"/>
            <a:ext cx="7081677" cy="598488"/>
          </a:xfrm>
          <a:prstGeom prst="rect">
            <a:avLst/>
          </a:prstGeom>
        </p:spPr>
        <p:txBody>
          <a:bodyPr anchor="ctr"/>
          <a:lstStyle>
            <a:lvl1pPr marL="0" indent="0" algn="ctr">
              <a:lnSpc>
                <a:spcPct val="100000"/>
              </a:lnSpc>
              <a:buNone/>
              <a:defRPr sz="5999" b="1" spc="600">
                <a:solidFill>
                  <a:schemeClr val="bg1"/>
                </a:solidFill>
              </a:defRPr>
            </a:lvl1pPr>
          </a:lstStyle>
          <a:p>
            <a:pPr lvl="0"/>
            <a:r>
              <a:rPr lang="zh-CN" altLang="en-US"/>
              <a:t>单击此处编辑母版文本样式</a:t>
            </a:r>
          </a:p>
        </p:txBody>
      </p:sp>
      <p:pic>
        <p:nvPicPr>
          <p:cNvPr id="7" name="图片 6">
            <a:extLst>
              <a:ext uri="{FF2B5EF4-FFF2-40B4-BE49-F238E27FC236}">
                <a16:creationId xmlns:a16="http://schemas.microsoft.com/office/drawing/2014/main" id="{12079C22-C965-4A93-8C7F-F7C26F71D8DF}"/>
              </a:ext>
            </a:extLst>
          </p:cNvPr>
          <p:cNvPicPr>
            <a:picLocks noChangeAspect="1"/>
          </p:cNvPicPr>
          <p:nvPr/>
        </p:nvPicPr>
        <p:blipFill rotWithShape="1">
          <a:blip r:embed="rId4">
            <a:alphaModFix amt="20000"/>
            <a:duotone>
              <a:schemeClr val="accent4">
                <a:shade val="45000"/>
                <a:satMod val="135000"/>
              </a:schemeClr>
              <a:prstClr val="white"/>
            </a:duotone>
          </a:blip>
          <a:srcRect t="9831" b="36385"/>
          <a:stretch/>
        </p:blipFill>
        <p:spPr>
          <a:xfrm>
            <a:off x="3352563" y="6146610"/>
            <a:ext cx="5486876" cy="406590"/>
          </a:xfrm>
          <a:prstGeom prst="rect">
            <a:avLst/>
          </a:prstGeom>
        </p:spPr>
      </p:pic>
    </p:spTree>
    <p:extLst>
      <p:ext uri="{BB962C8B-B14F-4D97-AF65-F5344CB8AC3E}">
        <p14:creationId xmlns:p14="http://schemas.microsoft.com/office/powerpoint/2010/main" val="3868211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面2">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AE02A4D7-E021-95B1-01E6-2E31E7DAD3E0}"/>
              </a:ext>
            </a:extLst>
          </p:cNvPr>
          <p:cNvSpPr>
            <a:spLocks noGrp="1"/>
          </p:cNvSpPr>
          <p:nvPr>
            <p:ph type="title"/>
          </p:nvPr>
        </p:nvSpPr>
        <p:spPr>
          <a:xfrm>
            <a:off x="1620017" y="115495"/>
            <a:ext cx="8939268" cy="657713"/>
          </a:xfrm>
          <a:prstGeom prst="rect">
            <a:avLst/>
          </a:prstGeom>
        </p:spPr>
        <p:txBody>
          <a:bodyPr anchor="ctr">
            <a:normAutofit/>
          </a:bodyPr>
          <a:lstStyle>
            <a:lvl1pPr algn="ctr">
              <a:lnSpc>
                <a:spcPct val="100000"/>
              </a:lnSpc>
              <a:defRPr sz="3200" b="1">
                <a:solidFill>
                  <a:srgbClr val="C00000"/>
                </a:solidFill>
                <a:latin typeface="Arial" panose="020B0604020202020204" pitchFamily="34" charset="0"/>
                <a:cs typeface="Arial" panose="020B0604020202020204" pitchFamily="34" charset="0"/>
              </a:defRPr>
            </a:lvl1pPr>
          </a:lstStyle>
          <a:p>
            <a:r>
              <a:rPr lang="zh-CN" altLang="en-US" dirty="0"/>
              <a:t>单击此处编辑母版标题样式</a:t>
            </a:r>
          </a:p>
        </p:txBody>
      </p:sp>
      <p:sp>
        <p:nvSpPr>
          <p:cNvPr id="5" name="内容占位符 4">
            <a:extLst>
              <a:ext uri="{FF2B5EF4-FFF2-40B4-BE49-F238E27FC236}">
                <a16:creationId xmlns:a16="http://schemas.microsoft.com/office/drawing/2014/main" id="{5D4F8742-A968-7081-0087-8E3C6C03221F}"/>
              </a:ext>
            </a:extLst>
          </p:cNvPr>
          <p:cNvSpPr>
            <a:spLocks noGrp="1"/>
          </p:cNvSpPr>
          <p:nvPr>
            <p:ph sz="quarter" idx="10"/>
          </p:nvPr>
        </p:nvSpPr>
        <p:spPr>
          <a:xfrm>
            <a:off x="0" y="1088135"/>
            <a:ext cx="12190412" cy="5488062"/>
          </a:xfrm>
          <a:prstGeom prst="rect">
            <a:avLst/>
          </a:prstGeom>
        </p:spPr>
        <p:txBody>
          <a:bodyPr>
            <a:normAutofit/>
          </a:bodyPr>
          <a:lstStyle>
            <a:lvl1pPr marL="241903" indent="-241903">
              <a:lnSpc>
                <a:spcPct val="120000"/>
              </a:lnSpc>
              <a:buClr>
                <a:srgbClr val="C00000"/>
              </a:buClr>
              <a:buSzPct val="50000"/>
              <a:buFont typeface="Wingdings" pitchFamily="2" charset="2"/>
              <a:buChar char="l"/>
              <a:defRPr sz="250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a:lnSpc>
                <a:spcPct val="120000"/>
              </a:lnSpc>
              <a:buClr>
                <a:srgbClr val="C00000"/>
              </a:buClr>
              <a:defRPr sz="2117">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2pPr>
            <a:lvl3pPr>
              <a:lnSpc>
                <a:spcPct val="120000"/>
              </a:lnSpc>
              <a:buClr>
                <a:srgbClr val="C00000"/>
              </a:buClr>
              <a:defRPr sz="1905">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3pPr>
            <a:lvl4pPr>
              <a:lnSpc>
                <a:spcPct val="120000"/>
              </a:lnSpc>
              <a:buClr>
                <a:srgbClr val="C00000"/>
              </a:buClr>
              <a:defRPr sz="1693">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4pPr>
            <a:lvl5pPr>
              <a:lnSpc>
                <a:spcPct val="120000"/>
              </a:lnSpc>
              <a:buClr>
                <a:srgbClr val="C00000"/>
              </a:buClr>
              <a:defRPr sz="1693">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5pPr>
          </a:lstStyle>
          <a:p>
            <a:pPr lvl="0"/>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6" name="图片 5">
            <a:extLst>
              <a:ext uri="{FF2B5EF4-FFF2-40B4-BE49-F238E27FC236}">
                <a16:creationId xmlns:a16="http://schemas.microsoft.com/office/drawing/2014/main" id="{8D0AB71A-97F6-8C09-AAF6-1A8B05212F1A}"/>
              </a:ext>
            </a:extLst>
          </p:cNvPr>
          <p:cNvPicPr>
            <a:picLocks noChangeAspect="1"/>
          </p:cNvPicPr>
          <p:nvPr userDrawn="1"/>
        </p:nvPicPr>
        <p:blipFill rotWithShape="1">
          <a:blip r:embed="rId2" cstate="print"/>
          <a:srcRect l="74359" r="1346"/>
          <a:stretch/>
        </p:blipFill>
        <p:spPr>
          <a:xfrm>
            <a:off x="0" y="59031"/>
            <a:ext cx="2583208" cy="411617"/>
          </a:xfrm>
          <a:prstGeom prst="rect">
            <a:avLst/>
          </a:prstGeom>
          <a:noFill/>
        </p:spPr>
      </p:pic>
      <p:sp>
        <p:nvSpPr>
          <p:cNvPr id="7" name="文本框 6">
            <a:extLst>
              <a:ext uri="{FF2B5EF4-FFF2-40B4-BE49-F238E27FC236}">
                <a16:creationId xmlns:a16="http://schemas.microsoft.com/office/drawing/2014/main" id="{64688B82-D90A-9167-84D0-07BDBC1BDB80}"/>
              </a:ext>
            </a:extLst>
          </p:cNvPr>
          <p:cNvSpPr txBox="1"/>
          <p:nvPr userDrawn="1"/>
        </p:nvSpPr>
        <p:spPr>
          <a:xfrm>
            <a:off x="-2" y="6576198"/>
            <a:ext cx="2583207" cy="276999"/>
          </a:xfrm>
          <a:prstGeom prst="rect">
            <a:avLst/>
          </a:prstGeom>
          <a:noFill/>
        </p:spPr>
        <p:txBody>
          <a:bodyPr wrap="square" rtlCol="0" anchor="ctr">
            <a:spAutoFit/>
          </a:bodyPr>
          <a:lstStyle/>
          <a:p>
            <a:pPr algn="ctr"/>
            <a:r>
              <a:rPr lang="zh-CN" altLang="en-US" sz="1200" dirty="0">
                <a:solidFill>
                  <a:srgbClr val="C00000"/>
                </a:solidFill>
                <a:latin typeface="Arial" panose="020B0604020202020204" pitchFamily="34" charset="0"/>
                <a:cs typeface="Arial" panose="020B0604020202020204" pitchFamily="34" charset="0"/>
              </a:rPr>
              <a:t>张洳源 </a:t>
            </a:r>
            <a:r>
              <a:rPr lang="en-US" altLang="zh-CN" sz="1200" dirty="0" err="1">
                <a:solidFill>
                  <a:srgbClr val="C00000"/>
                </a:solidFill>
                <a:latin typeface="Arial" panose="020B0604020202020204" pitchFamily="34" charset="0"/>
                <a:cs typeface="Arial" panose="020B0604020202020204" pitchFamily="34" charset="0"/>
              </a:rPr>
              <a:t>ruyuanzhang@sjtu.edu.cn</a:t>
            </a:r>
            <a:endParaRPr lang="zh-CN" altLang="en-US" sz="1200" dirty="0">
              <a:solidFill>
                <a:srgbClr val="C00000"/>
              </a:solidFill>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CCC32498-C550-0120-3B94-8A17D26783AB}"/>
              </a:ext>
            </a:extLst>
          </p:cNvPr>
          <p:cNvSpPr txBox="1"/>
          <p:nvPr userDrawn="1"/>
        </p:nvSpPr>
        <p:spPr>
          <a:xfrm>
            <a:off x="3692975" y="6588724"/>
            <a:ext cx="4804462" cy="276999"/>
          </a:xfrm>
          <a:prstGeom prst="rect">
            <a:avLst/>
          </a:prstGeom>
          <a:noFill/>
        </p:spPr>
        <p:txBody>
          <a:bodyPr wrap="square" rtlCol="0" anchor="ctr">
            <a:spAutoFit/>
          </a:bodyPr>
          <a:lstStyle/>
          <a:p>
            <a:pPr algn="ctr"/>
            <a:r>
              <a:rPr lang="en-US" altLang="zh-CN" sz="1200" dirty="0">
                <a:solidFill>
                  <a:srgbClr val="C00000"/>
                </a:solidFill>
                <a:latin typeface="Arial" panose="020B0604020202020204" pitchFamily="34" charset="0"/>
                <a:cs typeface="Arial" panose="020B0604020202020204" pitchFamily="34" charset="0"/>
              </a:rPr>
              <a:t>Cognitive</a:t>
            </a:r>
            <a:r>
              <a:rPr lang="zh-CN" altLang="en-US" sz="1200" dirty="0">
                <a:solidFill>
                  <a:srgbClr val="C00000"/>
                </a:solidFill>
                <a:latin typeface="Arial" panose="020B0604020202020204" pitchFamily="34" charset="0"/>
                <a:cs typeface="Arial" panose="020B0604020202020204" pitchFamily="34" charset="0"/>
              </a:rPr>
              <a:t> </a:t>
            </a:r>
            <a:r>
              <a:rPr lang="en-US" altLang="zh-CN" sz="1200" dirty="0">
                <a:solidFill>
                  <a:srgbClr val="C00000"/>
                </a:solidFill>
                <a:latin typeface="Arial" panose="020B0604020202020204" pitchFamily="34" charset="0"/>
                <a:cs typeface="Arial" panose="020B0604020202020204" pitchFamily="34" charset="0"/>
              </a:rPr>
              <a:t>Computational</a:t>
            </a:r>
            <a:r>
              <a:rPr lang="zh-CN" altLang="en-US" sz="1200" dirty="0">
                <a:solidFill>
                  <a:srgbClr val="C00000"/>
                </a:solidFill>
                <a:latin typeface="Arial" panose="020B0604020202020204" pitchFamily="34" charset="0"/>
                <a:cs typeface="Arial" panose="020B0604020202020204" pitchFamily="34" charset="0"/>
              </a:rPr>
              <a:t> </a:t>
            </a:r>
            <a:r>
              <a:rPr lang="en-US" altLang="zh-CN" sz="1200" dirty="0">
                <a:solidFill>
                  <a:srgbClr val="C00000"/>
                </a:solidFill>
                <a:latin typeface="Arial" panose="020B0604020202020204" pitchFamily="34" charset="0"/>
                <a:cs typeface="Arial" panose="020B0604020202020204" pitchFamily="34" charset="0"/>
              </a:rPr>
              <a:t>Neuroscience</a:t>
            </a:r>
            <a:r>
              <a:rPr lang="zh-CN" altLang="en-US" sz="1200" dirty="0">
                <a:solidFill>
                  <a:srgbClr val="C00000"/>
                </a:solidFill>
                <a:latin typeface="Arial" panose="020B0604020202020204" pitchFamily="34" charset="0"/>
                <a:cs typeface="Arial" panose="020B0604020202020204" pitchFamily="34" charset="0"/>
              </a:rPr>
              <a:t> </a:t>
            </a:r>
            <a:r>
              <a:rPr lang="en-US" altLang="zh-CN" sz="1200" dirty="0">
                <a:solidFill>
                  <a:srgbClr val="C00000"/>
                </a:solidFill>
                <a:latin typeface="Arial" panose="020B0604020202020204" pitchFamily="34" charset="0"/>
                <a:cs typeface="Arial" panose="020B0604020202020204" pitchFamily="34" charset="0"/>
              </a:rPr>
              <a:t>and</a:t>
            </a:r>
            <a:r>
              <a:rPr lang="zh-CN" altLang="en-US" sz="1200" dirty="0">
                <a:solidFill>
                  <a:srgbClr val="C00000"/>
                </a:solidFill>
                <a:latin typeface="Arial" panose="020B0604020202020204" pitchFamily="34" charset="0"/>
                <a:cs typeface="Arial" panose="020B0604020202020204" pitchFamily="34" charset="0"/>
              </a:rPr>
              <a:t> </a:t>
            </a:r>
            <a:r>
              <a:rPr lang="en-US" altLang="zh-CN" sz="1200" dirty="0">
                <a:solidFill>
                  <a:srgbClr val="C00000"/>
                </a:solidFill>
                <a:latin typeface="Arial" panose="020B0604020202020204" pitchFamily="34" charset="0"/>
                <a:cs typeface="Arial" panose="020B0604020202020204" pitchFamily="34" charset="0"/>
              </a:rPr>
              <a:t>Neuroimaging</a:t>
            </a:r>
            <a:r>
              <a:rPr lang="zh-CN" altLang="en-US" sz="1200" dirty="0">
                <a:solidFill>
                  <a:srgbClr val="C00000"/>
                </a:solidFill>
                <a:latin typeface="Arial" panose="020B0604020202020204" pitchFamily="34" charset="0"/>
                <a:cs typeface="Arial" panose="020B0604020202020204" pitchFamily="34" charset="0"/>
              </a:rPr>
              <a:t> </a:t>
            </a:r>
            <a:r>
              <a:rPr lang="en-US" altLang="zh-CN" sz="1200" dirty="0">
                <a:solidFill>
                  <a:srgbClr val="C00000"/>
                </a:solidFill>
                <a:latin typeface="Arial" panose="020B0604020202020204" pitchFamily="34" charset="0"/>
                <a:cs typeface="Arial" panose="020B0604020202020204" pitchFamily="34" charset="0"/>
              </a:rPr>
              <a:t>Group</a:t>
            </a:r>
            <a:endParaRPr lang="zh-CN" altLang="en-US" sz="1200" dirty="0">
              <a:solidFill>
                <a:srgbClr val="C00000"/>
              </a:solidFill>
              <a:latin typeface="Arial" panose="020B0604020202020204" pitchFamily="34" charset="0"/>
              <a:cs typeface="Arial" panose="020B0604020202020204" pitchFamily="34" charset="0"/>
            </a:endParaRPr>
          </a:p>
        </p:txBody>
      </p:sp>
      <p:pic>
        <p:nvPicPr>
          <p:cNvPr id="11" name="图片 10">
            <a:extLst>
              <a:ext uri="{FF2B5EF4-FFF2-40B4-BE49-F238E27FC236}">
                <a16:creationId xmlns:a16="http://schemas.microsoft.com/office/drawing/2014/main" id="{E5C9FA88-CA24-8E99-CDBE-008AAAA137D9}"/>
              </a:ext>
            </a:extLst>
          </p:cNvPr>
          <p:cNvPicPr>
            <a:picLocks noChangeAspect="1"/>
          </p:cNvPicPr>
          <p:nvPr userDrawn="1"/>
        </p:nvPicPr>
        <p:blipFill rotWithShape="1">
          <a:blip r:embed="rId3" cstate="hq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a:ext>
            </a:extLst>
          </a:blip>
          <a:srcRect/>
          <a:stretch/>
        </p:blipFill>
        <p:spPr>
          <a:xfrm>
            <a:off x="11203324" y="6613692"/>
            <a:ext cx="234106" cy="232791"/>
          </a:xfrm>
          <a:prstGeom prst="rect">
            <a:avLst/>
          </a:prstGeom>
        </p:spPr>
      </p:pic>
      <p:pic>
        <p:nvPicPr>
          <p:cNvPr id="12" name="图片 11">
            <a:extLst>
              <a:ext uri="{FF2B5EF4-FFF2-40B4-BE49-F238E27FC236}">
                <a16:creationId xmlns:a16="http://schemas.microsoft.com/office/drawing/2014/main" id="{832EF1BD-CE6E-FEC5-9854-913896BBDFA9}"/>
              </a:ext>
            </a:extLst>
          </p:cNvPr>
          <p:cNvPicPr>
            <a:picLocks noChangeAspect="1"/>
          </p:cNvPicPr>
          <p:nvPr userDrawn="1"/>
        </p:nvPicPr>
        <p:blipFill rotWithShape="1">
          <a:blip r:embed="rId3" cstate="hq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a:ext>
            </a:extLst>
          </a:blip>
          <a:srcRect/>
          <a:stretch/>
        </p:blipFill>
        <p:spPr>
          <a:xfrm flipH="1">
            <a:off x="11782520" y="6613692"/>
            <a:ext cx="234106" cy="232791"/>
          </a:xfrm>
          <a:prstGeom prst="rect">
            <a:avLst/>
          </a:prstGeom>
        </p:spPr>
      </p:pic>
      <p:sp>
        <p:nvSpPr>
          <p:cNvPr id="13" name="灯片编号占位符 32">
            <a:extLst>
              <a:ext uri="{FF2B5EF4-FFF2-40B4-BE49-F238E27FC236}">
                <a16:creationId xmlns:a16="http://schemas.microsoft.com/office/drawing/2014/main" id="{78EB5E86-ABB5-4FAF-623B-7FE8489AE3BF}"/>
              </a:ext>
            </a:extLst>
          </p:cNvPr>
          <p:cNvSpPr>
            <a:spLocks noGrp="1"/>
          </p:cNvSpPr>
          <p:nvPr>
            <p:ph type="sldNum" sz="quarter" idx="16"/>
          </p:nvPr>
        </p:nvSpPr>
        <p:spPr>
          <a:xfrm>
            <a:off x="11408662" y="6576198"/>
            <a:ext cx="402622" cy="307777"/>
          </a:xfrm>
          <a:prstGeom prst="rect">
            <a:avLst/>
          </a:prstGeom>
        </p:spPr>
        <p:txBody>
          <a:bodyPr wrap="none">
            <a:spAutoFit/>
          </a:bodyPr>
          <a:lstStyle>
            <a:lvl1pPr algn="ctr">
              <a:defRPr sz="1400">
                <a:solidFill>
                  <a:srgbClr val="C00000"/>
                </a:solidFill>
                <a:latin typeface="Arial" panose="020B0604020202020204" pitchFamily="34" charset="0"/>
                <a:ea typeface="微软雅黑" panose="020B0503020204020204" pitchFamily="34" charset="-122"/>
                <a:cs typeface="Arial" panose="020B0604020202020204" pitchFamily="34" charset="0"/>
              </a:defRPr>
            </a:lvl1pPr>
          </a:lstStyle>
          <a:p>
            <a:fld id="{F9AB4FEA-6321-424B-AFC1-854643CA7AD7}" type="slidenum">
              <a:rPr lang="zh-CN" altLang="en-US" smtClean="0"/>
              <a:pPr/>
              <a:t>‹#›</a:t>
            </a:fld>
            <a:endParaRPr lang="zh-CN" altLang="en-US"/>
          </a:p>
        </p:txBody>
      </p:sp>
      <p:sp>
        <p:nvSpPr>
          <p:cNvPr id="14" name="矩形 13">
            <a:extLst>
              <a:ext uri="{FF2B5EF4-FFF2-40B4-BE49-F238E27FC236}">
                <a16:creationId xmlns:a16="http://schemas.microsoft.com/office/drawing/2014/main" id="{88450B1D-922F-09F9-3B9A-FCC262EBC35A}"/>
              </a:ext>
            </a:extLst>
          </p:cNvPr>
          <p:cNvSpPr/>
          <p:nvPr userDrawn="1"/>
        </p:nvSpPr>
        <p:spPr>
          <a:xfrm>
            <a:off x="0" y="874061"/>
            <a:ext cx="12190413" cy="113220"/>
          </a:xfrm>
          <a:prstGeom prst="rect">
            <a:avLst/>
          </a:prstGeom>
          <a:gradFill>
            <a:gsLst>
              <a:gs pos="50000">
                <a:schemeClr val="bg1"/>
              </a:gs>
              <a:gs pos="90000">
                <a:srgbClr val="C00000"/>
              </a:gs>
              <a:gs pos="10000">
                <a:srgbClr val="C00000"/>
              </a:gs>
            </a:gsLst>
            <a:lin ang="2700000" scaled="0"/>
          </a:gradFill>
          <a:ln w="12700" cap="flat" cmpd="sng" algn="ctr">
            <a:noFill/>
            <a:prstDash val="solid"/>
            <a:miter lim="800000"/>
          </a:ln>
          <a:effectLst/>
        </p:spPr>
        <p:txBody>
          <a:bodyPr rtlCol="0" anchor="ctr"/>
          <a:lstStyle/>
          <a:p>
            <a:pPr algn="just"/>
            <a:endParaRPr lang="zh-CN" altLang="en-US" sz="1800" dirty="0">
              <a:solidFill>
                <a:schemeClr val="tx2"/>
              </a:solidFill>
            </a:endParaRPr>
          </a:p>
        </p:txBody>
      </p:sp>
      <p:pic>
        <p:nvPicPr>
          <p:cNvPr id="4" name="图片 3" descr="图片包含 建筑物&#10;&#10;自动生成的说明">
            <a:extLst>
              <a:ext uri="{FF2B5EF4-FFF2-40B4-BE49-F238E27FC236}">
                <a16:creationId xmlns:a16="http://schemas.microsoft.com/office/drawing/2014/main" id="{51F82457-2457-D404-9A78-B30C9CB04606}"/>
              </a:ext>
            </a:extLst>
          </p:cNvPr>
          <p:cNvPicPr>
            <a:picLocks noChangeAspect="1"/>
          </p:cNvPicPr>
          <p:nvPr userDrawn="1"/>
        </p:nvPicPr>
        <p:blipFill>
          <a:blip r:embed="rId4">
            <a:duotone>
              <a:prstClr val="black"/>
              <a:schemeClr val="accent1">
                <a:tint val="45000"/>
                <a:satMod val="400000"/>
              </a:schemeClr>
            </a:duotone>
            <a:alphaModFix amt="10000"/>
            <a:extLst>
              <a:ext uri="{28A0092B-C50C-407E-A947-70E740481C1C}">
                <a14:useLocalDpi xmlns:a14="http://schemas.microsoft.com/office/drawing/2010/main" val="0"/>
              </a:ext>
            </a:extLst>
          </a:blip>
          <a:stretch>
            <a:fillRect/>
          </a:stretch>
        </p:blipFill>
        <p:spPr>
          <a:xfrm>
            <a:off x="6095206" y="4872814"/>
            <a:ext cx="6095206" cy="1962693"/>
          </a:xfrm>
          <a:prstGeom prst="rect">
            <a:avLst/>
          </a:prstGeom>
        </p:spPr>
      </p:pic>
    </p:spTree>
    <p:extLst>
      <p:ext uri="{BB962C8B-B14F-4D97-AF65-F5344CB8AC3E}">
        <p14:creationId xmlns:p14="http://schemas.microsoft.com/office/powerpoint/2010/main" val="42250856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封底-2">
    <p:bg>
      <p:bgPr>
        <a:solidFill>
          <a:schemeClr val="accent1"/>
        </a:solidFill>
        <a:effectLst/>
      </p:bgPr>
    </p:bg>
    <p:spTree>
      <p:nvGrpSpPr>
        <p:cNvPr id="1" name=""/>
        <p:cNvGrpSpPr/>
        <p:nvPr/>
      </p:nvGrpSpPr>
      <p:grpSpPr>
        <a:xfrm>
          <a:off x="0" y="0"/>
          <a:ext cx="0" cy="0"/>
          <a:chOff x="0" y="0"/>
          <a:chExt cx="0" cy="0"/>
        </a:xfrm>
      </p:grpSpPr>
      <p:pic>
        <p:nvPicPr>
          <p:cNvPr id="9" name="图片 8" descr="图片包含 建筑物&#10;&#10;自动生成的说明">
            <a:extLst>
              <a:ext uri="{FF2B5EF4-FFF2-40B4-BE49-F238E27FC236}">
                <a16:creationId xmlns:a16="http://schemas.microsoft.com/office/drawing/2014/main" id="{D3C2EE1F-0BF9-49E9-859D-A8611895DEEE}"/>
              </a:ext>
            </a:extLst>
          </p:cNvPr>
          <p:cNvPicPr>
            <a:picLocks noChangeAspect="1"/>
          </p:cNvPicPr>
          <p:nvPr/>
        </p:nvPicPr>
        <p:blipFill>
          <a:blip r:embed="rId2">
            <a:duotone>
              <a:prstClr val="black"/>
              <a:schemeClr val="accent1">
                <a:tint val="45000"/>
                <a:satMod val="400000"/>
              </a:schemeClr>
            </a:duotone>
            <a:alphaModFix amt="20000"/>
            <a:extLst>
              <a:ext uri="{28A0092B-C50C-407E-A947-70E740481C1C}">
                <a14:useLocalDpi xmlns:a14="http://schemas.microsoft.com/office/drawing/2010/main" val="0"/>
              </a:ext>
            </a:extLst>
          </a:blip>
          <a:stretch>
            <a:fillRect/>
          </a:stretch>
        </p:blipFill>
        <p:spPr>
          <a:xfrm>
            <a:off x="-50417" y="2900151"/>
            <a:ext cx="12292835" cy="3957851"/>
          </a:xfrm>
          <a:prstGeom prst="rect">
            <a:avLst/>
          </a:prstGeom>
        </p:spPr>
      </p:pic>
      <p:cxnSp>
        <p:nvCxnSpPr>
          <p:cNvPr id="13" name="直接连接符 12">
            <a:extLst>
              <a:ext uri="{FF2B5EF4-FFF2-40B4-BE49-F238E27FC236}">
                <a16:creationId xmlns:a16="http://schemas.microsoft.com/office/drawing/2014/main" id="{C8C8E8E9-B6E9-4C9E-A8E5-EC39920274FE}"/>
              </a:ext>
            </a:extLst>
          </p:cNvPr>
          <p:cNvCxnSpPr/>
          <p:nvPr/>
        </p:nvCxnSpPr>
        <p:spPr>
          <a:xfrm>
            <a:off x="7322504" y="1488254"/>
            <a:ext cx="21975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A6D4021-94E1-4E9F-90EB-E54E5216CA6E}"/>
              </a:ext>
            </a:extLst>
          </p:cNvPr>
          <p:cNvCxnSpPr/>
          <p:nvPr/>
        </p:nvCxnSpPr>
        <p:spPr>
          <a:xfrm>
            <a:off x="7322504" y="4146847"/>
            <a:ext cx="21975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文本占位符 31">
            <a:extLst>
              <a:ext uri="{FF2B5EF4-FFF2-40B4-BE49-F238E27FC236}">
                <a16:creationId xmlns:a16="http://schemas.microsoft.com/office/drawing/2014/main" id="{4EB0A957-E3E4-47EE-9713-82509E17FD51}"/>
              </a:ext>
            </a:extLst>
          </p:cNvPr>
          <p:cNvSpPr>
            <a:spLocks noGrp="1"/>
          </p:cNvSpPr>
          <p:nvPr>
            <p:ph type="body" sz="quarter" idx="11"/>
          </p:nvPr>
        </p:nvSpPr>
        <p:spPr>
          <a:xfrm>
            <a:off x="5033474" y="2496180"/>
            <a:ext cx="7081677" cy="598488"/>
          </a:xfrm>
          <a:prstGeom prst="rect">
            <a:avLst/>
          </a:prstGeom>
        </p:spPr>
        <p:txBody>
          <a:bodyPr anchor="ctr"/>
          <a:lstStyle>
            <a:lvl1pPr marL="0" indent="0" algn="ctr">
              <a:lnSpc>
                <a:spcPct val="100000"/>
              </a:lnSpc>
              <a:buNone/>
              <a:defRPr sz="5999" b="1" spc="600">
                <a:solidFill>
                  <a:schemeClr val="bg1"/>
                </a:solidFill>
              </a:defRPr>
            </a:lvl1pPr>
          </a:lstStyle>
          <a:p>
            <a:pPr lvl="0"/>
            <a:r>
              <a:rPr lang="zh-CN" altLang="en-US"/>
              <a:t>单击此处编辑母版文本样式</a:t>
            </a:r>
          </a:p>
        </p:txBody>
      </p:sp>
      <p:pic>
        <p:nvPicPr>
          <p:cNvPr id="3" name="图片 2">
            <a:extLst>
              <a:ext uri="{FF2B5EF4-FFF2-40B4-BE49-F238E27FC236}">
                <a16:creationId xmlns:a16="http://schemas.microsoft.com/office/drawing/2014/main" id="{B5861CDE-5CCC-4EC9-AAE6-4DDC185E1B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0002" y="1860735"/>
            <a:ext cx="2858911" cy="2332270"/>
          </a:xfrm>
          <a:prstGeom prst="rect">
            <a:avLst/>
          </a:prstGeom>
        </p:spPr>
      </p:pic>
      <p:pic>
        <p:nvPicPr>
          <p:cNvPr id="7" name="图片 6">
            <a:extLst>
              <a:ext uri="{FF2B5EF4-FFF2-40B4-BE49-F238E27FC236}">
                <a16:creationId xmlns:a16="http://schemas.microsoft.com/office/drawing/2014/main" id="{697B15C4-0524-4A21-A6CE-F7DA7DA15B84}"/>
              </a:ext>
            </a:extLst>
          </p:cNvPr>
          <p:cNvPicPr>
            <a:picLocks noChangeAspect="1"/>
          </p:cNvPicPr>
          <p:nvPr/>
        </p:nvPicPr>
        <p:blipFill rotWithShape="1">
          <a:blip r:embed="rId4">
            <a:alphaModFix amt="20000"/>
            <a:duotone>
              <a:schemeClr val="accent4">
                <a:shade val="45000"/>
                <a:satMod val="135000"/>
              </a:schemeClr>
              <a:prstClr val="white"/>
            </a:duotone>
          </a:blip>
          <a:srcRect t="9831" b="36385"/>
          <a:stretch/>
        </p:blipFill>
        <p:spPr>
          <a:xfrm>
            <a:off x="3352563" y="6146610"/>
            <a:ext cx="5486876" cy="406590"/>
          </a:xfrm>
          <a:prstGeom prst="rect">
            <a:avLst/>
          </a:prstGeom>
        </p:spPr>
      </p:pic>
    </p:spTree>
    <p:extLst>
      <p:ext uri="{BB962C8B-B14F-4D97-AF65-F5344CB8AC3E}">
        <p14:creationId xmlns:p14="http://schemas.microsoft.com/office/powerpoint/2010/main" val="29007961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封底-3">
    <p:bg>
      <p:bgPr>
        <a:solidFill>
          <a:schemeClr val="accent1"/>
        </a:solidFill>
        <a:effectLst/>
      </p:bgPr>
    </p:bg>
    <p:spTree>
      <p:nvGrpSpPr>
        <p:cNvPr id="1" name=""/>
        <p:cNvGrpSpPr/>
        <p:nvPr/>
      </p:nvGrpSpPr>
      <p:grpSpPr>
        <a:xfrm>
          <a:off x="0" y="0"/>
          <a:ext cx="0" cy="0"/>
          <a:chOff x="0" y="0"/>
          <a:chExt cx="0" cy="0"/>
        </a:xfrm>
      </p:grpSpPr>
      <p:sp>
        <p:nvSpPr>
          <p:cNvPr id="2" name="流程图: 离页连接符 1">
            <a:extLst>
              <a:ext uri="{FF2B5EF4-FFF2-40B4-BE49-F238E27FC236}">
                <a16:creationId xmlns:a16="http://schemas.microsoft.com/office/drawing/2014/main" id="{3D05038B-8A32-4BD0-A068-AFE03E6FF8D3}"/>
              </a:ext>
            </a:extLst>
          </p:cNvPr>
          <p:cNvSpPr/>
          <p:nvPr/>
        </p:nvSpPr>
        <p:spPr>
          <a:xfrm>
            <a:off x="3419386" y="2"/>
            <a:ext cx="5353229" cy="5219695"/>
          </a:xfrm>
          <a:prstGeom prst="flowChartOffpage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0" name="文本占位符 31">
            <a:extLst>
              <a:ext uri="{FF2B5EF4-FFF2-40B4-BE49-F238E27FC236}">
                <a16:creationId xmlns:a16="http://schemas.microsoft.com/office/drawing/2014/main" id="{4EB0A957-E3E4-47EE-9713-82509E17FD51}"/>
              </a:ext>
            </a:extLst>
          </p:cNvPr>
          <p:cNvSpPr>
            <a:spLocks noGrp="1"/>
          </p:cNvSpPr>
          <p:nvPr>
            <p:ph type="body" sz="quarter" idx="11"/>
          </p:nvPr>
        </p:nvSpPr>
        <p:spPr>
          <a:xfrm>
            <a:off x="2952571" y="2609847"/>
            <a:ext cx="6286859" cy="598488"/>
          </a:xfrm>
          <a:prstGeom prst="rect">
            <a:avLst/>
          </a:prstGeom>
        </p:spPr>
        <p:txBody>
          <a:bodyPr anchor="ctr"/>
          <a:lstStyle>
            <a:lvl1pPr marL="0" indent="0" algn="ctr">
              <a:lnSpc>
                <a:spcPct val="100000"/>
              </a:lnSpc>
              <a:buNone/>
              <a:defRPr sz="5399" b="1" spc="600">
                <a:solidFill>
                  <a:schemeClr val="accent1"/>
                </a:solidFill>
              </a:defRPr>
            </a:lvl1pPr>
          </a:lstStyle>
          <a:p>
            <a:pPr lvl="0"/>
            <a:r>
              <a:rPr lang="zh-CN" altLang="en-US"/>
              <a:t>单击此处编辑母版文本样式</a:t>
            </a:r>
          </a:p>
        </p:txBody>
      </p:sp>
      <p:pic>
        <p:nvPicPr>
          <p:cNvPr id="7" name="图片 6">
            <a:extLst>
              <a:ext uri="{FF2B5EF4-FFF2-40B4-BE49-F238E27FC236}">
                <a16:creationId xmlns:a16="http://schemas.microsoft.com/office/drawing/2014/main" id="{709B0529-EE67-44AA-BAF8-7E78156B3DE4}"/>
              </a:ext>
            </a:extLst>
          </p:cNvPr>
          <p:cNvPicPr>
            <a:picLocks noChangeAspect="1"/>
          </p:cNvPicPr>
          <p:nvPr/>
        </p:nvPicPr>
        <p:blipFill rotWithShape="1">
          <a:blip r:embed="rId2">
            <a:alphaModFix amt="20000"/>
            <a:duotone>
              <a:schemeClr val="accent4">
                <a:shade val="45000"/>
                <a:satMod val="135000"/>
              </a:schemeClr>
              <a:prstClr val="white"/>
            </a:duotone>
          </a:blip>
          <a:srcRect t="9831" b="36385"/>
          <a:stretch/>
        </p:blipFill>
        <p:spPr>
          <a:xfrm>
            <a:off x="3352563" y="6146610"/>
            <a:ext cx="5486876" cy="406590"/>
          </a:xfrm>
          <a:prstGeom prst="rect">
            <a:avLst/>
          </a:prstGeom>
        </p:spPr>
      </p:pic>
      <p:pic>
        <p:nvPicPr>
          <p:cNvPr id="5" name="图片 4">
            <a:extLst>
              <a:ext uri="{FF2B5EF4-FFF2-40B4-BE49-F238E27FC236}">
                <a16:creationId xmlns:a16="http://schemas.microsoft.com/office/drawing/2014/main" id="{DFA12E6D-1EC4-4BB8-BCAB-668C213B8F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6411" y="188997"/>
            <a:ext cx="3019180" cy="2116050"/>
          </a:xfrm>
          <a:prstGeom prst="rect">
            <a:avLst/>
          </a:prstGeom>
        </p:spPr>
      </p:pic>
      <p:sp>
        <p:nvSpPr>
          <p:cNvPr id="18" name="任意多边形: 形状 17">
            <a:extLst>
              <a:ext uri="{FF2B5EF4-FFF2-40B4-BE49-F238E27FC236}">
                <a16:creationId xmlns:a16="http://schemas.microsoft.com/office/drawing/2014/main" id="{5B543617-7E5E-4360-A155-0CA2B7AF9E10}"/>
              </a:ext>
            </a:extLst>
          </p:cNvPr>
          <p:cNvSpPr/>
          <p:nvPr/>
        </p:nvSpPr>
        <p:spPr>
          <a:xfrm>
            <a:off x="3419386" y="4393629"/>
            <a:ext cx="5353229" cy="1461642"/>
          </a:xfrm>
          <a:custGeom>
            <a:avLst/>
            <a:gdLst>
              <a:gd name="connsiteX0" fmla="*/ 0 w 5353229"/>
              <a:gd name="connsiteY0" fmla="*/ 0 h 1461642"/>
              <a:gd name="connsiteX1" fmla="*/ 2676615 w 5353229"/>
              <a:gd name="connsiteY1" fmla="*/ 1043939 h 1461642"/>
              <a:gd name="connsiteX2" fmla="*/ 5353229 w 5353229"/>
              <a:gd name="connsiteY2" fmla="*/ 0 h 1461642"/>
              <a:gd name="connsiteX3" fmla="*/ 5353229 w 5353229"/>
              <a:gd name="connsiteY3" fmla="*/ 417703 h 1461642"/>
              <a:gd name="connsiteX4" fmla="*/ 2676615 w 5353229"/>
              <a:gd name="connsiteY4" fmla="*/ 1461642 h 1461642"/>
              <a:gd name="connsiteX5" fmla="*/ 0 w 5353229"/>
              <a:gd name="connsiteY5" fmla="*/ 417703 h 146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53229" h="1461642">
                <a:moveTo>
                  <a:pt x="0" y="0"/>
                </a:moveTo>
                <a:lnTo>
                  <a:pt x="2676615" y="1043939"/>
                </a:lnTo>
                <a:lnTo>
                  <a:pt x="5353229" y="0"/>
                </a:lnTo>
                <a:lnTo>
                  <a:pt x="5353229" y="417703"/>
                </a:lnTo>
                <a:lnTo>
                  <a:pt x="2676615" y="1461642"/>
                </a:lnTo>
                <a:lnTo>
                  <a:pt x="0" y="417703"/>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a:p>
        </p:txBody>
      </p:sp>
      <p:pic>
        <p:nvPicPr>
          <p:cNvPr id="9" name="图片 8" descr="图片包含 建筑物&#10;&#10;自动生成的说明">
            <a:extLst>
              <a:ext uri="{FF2B5EF4-FFF2-40B4-BE49-F238E27FC236}">
                <a16:creationId xmlns:a16="http://schemas.microsoft.com/office/drawing/2014/main" id="{D3C2EE1F-0BF9-49E9-859D-A8611895DEEE}"/>
              </a:ext>
            </a:extLst>
          </p:cNvPr>
          <p:cNvPicPr>
            <a:picLocks noChangeAspect="1"/>
          </p:cNvPicPr>
          <p:nvPr/>
        </p:nvPicPr>
        <p:blipFill>
          <a:blip r:embed="rId4">
            <a:duotone>
              <a:prstClr val="black"/>
              <a:schemeClr val="accent1">
                <a:tint val="45000"/>
                <a:satMod val="400000"/>
              </a:schemeClr>
            </a:duotone>
            <a:alphaModFix amt="20000"/>
            <a:extLst>
              <a:ext uri="{28A0092B-C50C-407E-A947-70E740481C1C}">
                <a14:useLocalDpi xmlns:a14="http://schemas.microsoft.com/office/drawing/2010/main" val="0"/>
              </a:ext>
            </a:extLst>
          </a:blip>
          <a:stretch>
            <a:fillRect/>
          </a:stretch>
        </p:blipFill>
        <p:spPr>
          <a:xfrm>
            <a:off x="-50417" y="2900151"/>
            <a:ext cx="12292835" cy="3957851"/>
          </a:xfrm>
          <a:prstGeom prst="rect">
            <a:avLst/>
          </a:prstGeom>
        </p:spPr>
      </p:pic>
    </p:spTree>
    <p:extLst>
      <p:ext uri="{BB962C8B-B14F-4D97-AF65-F5344CB8AC3E}">
        <p14:creationId xmlns:p14="http://schemas.microsoft.com/office/powerpoint/2010/main" val="26445990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1D5E491-4859-47A4-8F29-DAACA1914DBE}"/>
              </a:ext>
            </a:extLst>
          </p:cNvPr>
          <p:cNvSpPr>
            <a:spLocks noGrp="1"/>
          </p:cNvSpPr>
          <p:nvPr>
            <p:ph type="sldNum" sz="quarter" idx="10"/>
          </p:nvPr>
        </p:nvSpPr>
        <p:spPr/>
        <p:txBody>
          <a:bodyPr/>
          <a:lstStyle/>
          <a:p>
            <a:fld id="{6C53781C-E1F6-4315-A39D-61273F2E0596}" type="slidenum">
              <a:rPr lang="zh-CN" altLang="en-US" smtClean="0"/>
              <a:pPr/>
              <a:t>‹#›</a:t>
            </a:fld>
            <a:endParaRPr lang="zh-CN" altLang="en-US" dirty="0"/>
          </a:p>
        </p:txBody>
      </p:sp>
    </p:spTree>
    <p:extLst>
      <p:ext uri="{BB962C8B-B14F-4D97-AF65-F5344CB8AC3E}">
        <p14:creationId xmlns:p14="http://schemas.microsoft.com/office/powerpoint/2010/main" val="2572079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空白（lowpoly）">
    <p:spTree>
      <p:nvGrpSpPr>
        <p:cNvPr id="1" name=""/>
        <p:cNvGrpSpPr/>
        <p:nvPr/>
      </p:nvGrpSpPr>
      <p:grpSpPr>
        <a:xfrm>
          <a:off x="0" y="0"/>
          <a:ext cx="0" cy="0"/>
          <a:chOff x="0" y="0"/>
          <a:chExt cx="0" cy="0"/>
        </a:xfrm>
      </p:grpSpPr>
      <p:pic>
        <p:nvPicPr>
          <p:cNvPr id="5" name="图片 4" descr="图片包含 建筑物, 圆屋顶, 地板&#10;&#10;描述已自动生成">
            <a:extLst>
              <a:ext uri="{FF2B5EF4-FFF2-40B4-BE49-F238E27FC236}">
                <a16:creationId xmlns:a16="http://schemas.microsoft.com/office/drawing/2014/main" id="{0E7CEFF4-3933-40D2-928B-A28B021C14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5" y="0"/>
            <a:ext cx="12188951" cy="6858000"/>
          </a:xfrm>
          <a:prstGeom prst="rect">
            <a:avLst/>
          </a:prstGeom>
        </p:spPr>
      </p:pic>
      <p:sp>
        <p:nvSpPr>
          <p:cNvPr id="3" name="灯片编号占位符 2">
            <a:extLst>
              <a:ext uri="{FF2B5EF4-FFF2-40B4-BE49-F238E27FC236}">
                <a16:creationId xmlns:a16="http://schemas.microsoft.com/office/drawing/2014/main" id="{C1D5E491-4859-47A4-8F29-DAACA1914DBE}"/>
              </a:ext>
            </a:extLst>
          </p:cNvPr>
          <p:cNvSpPr>
            <a:spLocks noGrp="1"/>
          </p:cNvSpPr>
          <p:nvPr>
            <p:ph type="sldNum" sz="quarter" idx="10"/>
          </p:nvPr>
        </p:nvSpPr>
        <p:spPr/>
        <p:txBody>
          <a:bodyPr/>
          <a:lstStyle/>
          <a:p>
            <a:fld id="{6C53781C-E1F6-4315-A39D-61273F2E0596}" type="slidenum">
              <a:rPr lang="zh-CN" altLang="en-US" smtClean="0"/>
              <a:pPr/>
              <a:t>‹#›</a:t>
            </a:fld>
            <a:endParaRPr lang="zh-CN" altLang="en-US" dirty="0"/>
          </a:p>
        </p:txBody>
      </p:sp>
    </p:spTree>
    <p:extLst>
      <p:ext uri="{BB962C8B-B14F-4D97-AF65-F5344CB8AC3E}">
        <p14:creationId xmlns:p14="http://schemas.microsoft.com/office/powerpoint/2010/main" val="40371632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标注页">
    <p:bg>
      <p:bgPr>
        <a:solidFill>
          <a:srgbClr val="E73A1C"/>
        </a:solidFill>
        <a:effectLst/>
      </p:bgPr>
    </p:bg>
    <p:spTree>
      <p:nvGrpSpPr>
        <p:cNvPr id="1" name=""/>
        <p:cNvGrpSpPr/>
        <p:nvPr/>
      </p:nvGrpSpPr>
      <p:grpSpPr>
        <a:xfrm>
          <a:off x="0" y="0"/>
          <a:ext cx="0" cy="0"/>
          <a:chOff x="0" y="0"/>
          <a:chExt cx="0" cy="0"/>
        </a:xfrm>
      </p:grpSpPr>
      <p:sp>
        <p:nvSpPr>
          <p:cNvPr id="6" name="矩形 5"/>
          <p:cNvSpPr/>
          <p:nvPr/>
        </p:nvSpPr>
        <p:spPr>
          <a:xfrm>
            <a:off x="440604" y="759873"/>
            <a:ext cx="646331" cy="369332"/>
          </a:xfrm>
          <a:prstGeom prst="rect">
            <a:avLst/>
          </a:prstGeom>
        </p:spPr>
        <p:txBody>
          <a:bodyPr wrap="none">
            <a:spAutoFit/>
          </a:bodyPr>
          <a:lstStyle/>
          <a:p>
            <a:pPr marL="0" marR="0" lvl="0" indent="0" defTabSz="609524"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FFFFFF"/>
                </a:solidFill>
                <a:effectLst/>
                <a:uLnTx/>
                <a:uFillTx/>
                <a:latin typeface="Segoe UI Light"/>
                <a:ea typeface="微软雅黑"/>
                <a:cs typeface="Segoe UI Light"/>
              </a:rPr>
              <a:t>标注</a:t>
            </a:r>
            <a:endPar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1" name="矩形 10"/>
          <p:cNvSpPr/>
          <p:nvPr/>
        </p:nvSpPr>
        <p:spPr>
          <a:xfrm>
            <a:off x="2572589" y="759873"/>
            <a:ext cx="1402001" cy="2025170"/>
          </a:xfrm>
          <a:prstGeom prst="rect">
            <a:avLst/>
          </a:prstGeom>
        </p:spPr>
        <p:txBody>
          <a:bodyPr wrap="square">
            <a:spAutoFit/>
          </a:bodyPr>
          <a:lstStyle/>
          <a:p>
            <a:pPr marL="0" marR="0" lvl="0" indent="0" defTabSz="609524"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使用说明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24"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24"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24"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24"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24"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24"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p:nvSpPr>
        <p:spPr>
          <a:xfrm>
            <a:off x="4153011" y="759873"/>
            <a:ext cx="7074345" cy="2585323"/>
          </a:xfrm>
          <a:prstGeom prst="rect">
            <a:avLst/>
          </a:prstGeom>
        </p:spPr>
        <p:txBody>
          <a:bodyPr wrap="square">
            <a:spAutoFit/>
          </a:bodyPr>
          <a:lstStyle/>
          <a:p>
            <a:pPr marL="0" marR="0" lvl="0" indent="0" defTabSz="914309"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本</a:t>
            </a:r>
            <a:r>
              <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rPr>
              <a:t>PPT</a:t>
            </a: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模板为作者原创，著作权归作者所有。</a:t>
            </a: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914309"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您仅可以个人非商业用途使用本</a:t>
            </a:r>
            <a:r>
              <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rPr>
              <a:t>PPT</a:t>
            </a: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模板，</a:t>
            </a:r>
            <a:r>
              <a:rPr kumimoji="0" lang="zh-CN" altLang="en-US" sz="1400" b="0" i="0" u="none" strike="noStrike" kern="1200" cap="none" spc="0" normalizeH="0" baseline="0" noProof="0">
                <a:ln>
                  <a:noFill/>
                </a:ln>
                <a:solidFill>
                  <a:prstClr val="white"/>
                </a:solidFill>
                <a:effectLst/>
                <a:uLnTx/>
                <a:uFillTx/>
                <a:latin typeface="+mn-lt"/>
                <a:ea typeface="微软雅黑" charset="0"/>
                <a:cs typeface="+mn-cs"/>
              </a:rPr>
              <a:t>未经权利人书面明确授权，不可将信息内容的全部或部分用于出售，或以出租、出借、转让、分销、发布等其他任何方式供他人使用</a:t>
            </a: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a:t>
            </a:r>
            <a:r>
              <a:rPr kumimoji="0" lang="zh-CN" altLang="en-US" sz="1400" b="0" i="0" u="none" strike="noStrike" kern="1200" cap="none" spc="0" normalizeH="0" baseline="0" noProof="0">
                <a:ln>
                  <a:noFill/>
                </a:ln>
                <a:solidFill>
                  <a:prstClr val="white"/>
                </a:solidFill>
                <a:effectLst/>
                <a:uLnTx/>
                <a:uFillTx/>
                <a:latin typeface="+mn-lt"/>
                <a:ea typeface="微软雅黑" charset="0"/>
                <a:cs typeface="+mn-cs"/>
              </a:rPr>
              <a:t>否则将承担法律责任。</a:t>
            </a: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24"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24"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24"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rPr>
              <a:t>OfficePLUS</a:t>
            </a: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尊重知识产权并注重保护用户享有的各项权利。</a:t>
            </a: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24"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rPr>
              <a:t>OfficePLUS</a:t>
            </a: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拥有对本</a:t>
            </a:r>
            <a:r>
              <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rPr>
              <a:t>PPT</a:t>
            </a: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模板进行展示、报道、宣传及用于市场活动的权利，若在比赛或商业应用过程中发生版权纠纷，其法律责任由作者本人承担。</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3" name="矩形 12"/>
          <p:cNvSpPr/>
          <p:nvPr/>
        </p:nvSpPr>
        <p:spPr>
          <a:xfrm>
            <a:off x="440603" y="182447"/>
            <a:ext cx="777777" cy="246221"/>
          </a:xfrm>
          <a:prstGeom prst="rect">
            <a:avLst/>
          </a:prstGeom>
        </p:spPr>
        <p:txBody>
          <a:bodyPr wrap="none">
            <a:spAutoFit/>
          </a:bodyPr>
          <a:lstStyle/>
          <a:p>
            <a:pPr marL="0" marR="0" lvl="0" indent="0" defTabSz="609524"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11801449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1" name="图片 30" descr="图片包含 建筑物&#10;&#10;自动生成的说明">
            <a:extLst>
              <a:ext uri="{FF2B5EF4-FFF2-40B4-BE49-F238E27FC236}">
                <a16:creationId xmlns:a16="http://schemas.microsoft.com/office/drawing/2014/main" id="{1BD61166-2FB3-814E-7504-9CFBD8E57472}"/>
              </a:ext>
            </a:extLst>
          </p:cNvPr>
          <p:cNvPicPr>
            <a:picLocks noChangeAspect="1"/>
          </p:cNvPicPr>
          <p:nvPr userDrawn="1"/>
        </p:nvPicPr>
        <p:blipFill>
          <a:blip r:embed="rId2">
            <a:duotone>
              <a:prstClr val="black"/>
              <a:schemeClr val="accent1">
                <a:tint val="45000"/>
                <a:satMod val="400000"/>
              </a:schemeClr>
            </a:duotone>
            <a:alphaModFix amt="10000"/>
            <a:extLst>
              <a:ext uri="{28A0092B-C50C-407E-A947-70E740481C1C}">
                <a14:useLocalDpi xmlns:a14="http://schemas.microsoft.com/office/drawing/2010/main" val="0"/>
              </a:ext>
            </a:extLst>
          </a:blip>
          <a:stretch>
            <a:fillRect/>
          </a:stretch>
        </p:blipFill>
        <p:spPr>
          <a:xfrm>
            <a:off x="6095206" y="4872814"/>
            <a:ext cx="6095206" cy="1962693"/>
          </a:xfrm>
          <a:prstGeom prst="rect">
            <a:avLst/>
          </a:prstGeom>
        </p:spPr>
      </p:pic>
      <p:pic>
        <p:nvPicPr>
          <p:cNvPr id="32" name="图片 31">
            <a:extLst>
              <a:ext uri="{FF2B5EF4-FFF2-40B4-BE49-F238E27FC236}">
                <a16:creationId xmlns:a16="http://schemas.microsoft.com/office/drawing/2014/main" id="{1DB9D05E-6FD7-1B98-2DC5-954EC45DA4C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1746"/>
            <a:ext cx="3226591" cy="1060853"/>
          </a:xfrm>
          <a:prstGeom prst="rect">
            <a:avLst/>
          </a:prstGeom>
        </p:spPr>
      </p:pic>
      <p:sp>
        <p:nvSpPr>
          <p:cNvPr id="33" name="标题 1">
            <a:extLst>
              <a:ext uri="{FF2B5EF4-FFF2-40B4-BE49-F238E27FC236}">
                <a16:creationId xmlns:a16="http://schemas.microsoft.com/office/drawing/2014/main" id="{5271CBA9-9F28-A40A-D22F-20113004155B}"/>
              </a:ext>
            </a:extLst>
          </p:cNvPr>
          <p:cNvSpPr>
            <a:spLocks noGrp="1"/>
          </p:cNvSpPr>
          <p:nvPr>
            <p:ph type="title" hasCustomPrompt="1"/>
          </p:nvPr>
        </p:nvSpPr>
        <p:spPr>
          <a:xfrm>
            <a:off x="1069422" y="1582716"/>
            <a:ext cx="10051570" cy="876741"/>
          </a:xfrm>
          <a:prstGeom prst="rect">
            <a:avLst/>
          </a:prstGeom>
        </p:spPr>
        <p:txBody>
          <a:bodyPr anchor="ctr">
            <a:noAutofit/>
          </a:bodyPr>
          <a:lstStyle>
            <a:lvl1pPr algn="ctr">
              <a:lnSpc>
                <a:spcPct val="100000"/>
              </a:lnSpc>
              <a:defRPr sz="5399" b="1">
                <a:solidFill>
                  <a:schemeClr val="tx2"/>
                </a:solidFill>
                <a:latin typeface="Arial" panose="020B0604020202020204" pitchFamily="34" charset="0"/>
                <a:cs typeface="Arial" panose="020B0604020202020204" pitchFamily="34" charset="0"/>
              </a:defRPr>
            </a:lvl1pPr>
          </a:lstStyle>
          <a:p>
            <a:r>
              <a:rPr lang="zh-CN" altLang="en-US" dirty="0"/>
              <a:t>单击此处编辑标题样式</a:t>
            </a:r>
          </a:p>
        </p:txBody>
      </p:sp>
      <p:sp>
        <p:nvSpPr>
          <p:cNvPr id="34" name="内容占位符 25">
            <a:extLst>
              <a:ext uri="{FF2B5EF4-FFF2-40B4-BE49-F238E27FC236}">
                <a16:creationId xmlns:a16="http://schemas.microsoft.com/office/drawing/2014/main" id="{DB10BCD7-2E90-C471-07EC-895BB8659329}"/>
              </a:ext>
            </a:extLst>
          </p:cNvPr>
          <p:cNvSpPr>
            <a:spLocks noGrp="1"/>
          </p:cNvSpPr>
          <p:nvPr>
            <p:ph sz="quarter" idx="10"/>
          </p:nvPr>
        </p:nvSpPr>
        <p:spPr>
          <a:xfrm>
            <a:off x="4643741" y="3641398"/>
            <a:ext cx="2902933" cy="454025"/>
          </a:xfrm>
          <a:prstGeom prst="rect">
            <a:avLst/>
          </a:prstGeom>
        </p:spPr>
        <p:txBody>
          <a:bodyPr anchor="ctr"/>
          <a:lstStyle>
            <a:lvl1pPr marL="0" indent="0" algn="ctr">
              <a:lnSpc>
                <a:spcPct val="100000"/>
              </a:lnSpc>
              <a:buNone/>
              <a:defRPr sz="2000">
                <a:solidFill>
                  <a:schemeClr val="accent2"/>
                </a:solidFill>
                <a:latin typeface="Arial" panose="020B0604020202020204" pitchFamily="34" charset="0"/>
                <a:cs typeface="Arial" panose="020B0604020202020204" pitchFamily="34" charset="0"/>
              </a:defRPr>
            </a:lvl1pPr>
          </a:lstStyle>
          <a:p>
            <a:pPr lvl="0"/>
            <a:endParaRPr lang="zh-CN" altLang="en-US" dirty="0"/>
          </a:p>
        </p:txBody>
      </p:sp>
      <p:sp>
        <p:nvSpPr>
          <p:cNvPr id="35" name="文本占位符 31">
            <a:extLst>
              <a:ext uri="{FF2B5EF4-FFF2-40B4-BE49-F238E27FC236}">
                <a16:creationId xmlns:a16="http://schemas.microsoft.com/office/drawing/2014/main" id="{4FAF9039-00B9-1BD6-7D7D-E4551B151040}"/>
              </a:ext>
            </a:extLst>
          </p:cNvPr>
          <p:cNvSpPr>
            <a:spLocks noGrp="1"/>
          </p:cNvSpPr>
          <p:nvPr>
            <p:ph type="body" sz="quarter" idx="11"/>
          </p:nvPr>
        </p:nvSpPr>
        <p:spPr>
          <a:xfrm>
            <a:off x="4034385" y="2851876"/>
            <a:ext cx="4121644" cy="598488"/>
          </a:xfrm>
          <a:prstGeom prst="rect">
            <a:avLst/>
          </a:prstGeom>
        </p:spPr>
        <p:txBody>
          <a:bodyPr anchor="ctr"/>
          <a:lstStyle>
            <a:lvl1pPr marL="0" indent="0" algn="ctr">
              <a:lnSpc>
                <a:spcPct val="100000"/>
              </a:lnSpc>
              <a:buNone/>
              <a:defRPr sz="2400" b="1">
                <a:solidFill>
                  <a:schemeClr val="accent2"/>
                </a:solidFill>
                <a:latin typeface="Arial" panose="020B0604020202020204" pitchFamily="34" charset="0"/>
                <a:cs typeface="Arial" panose="020B0604020202020204" pitchFamily="34" charset="0"/>
              </a:defRPr>
            </a:lvl1pPr>
          </a:lstStyle>
          <a:p>
            <a:pPr lvl="0"/>
            <a:endParaRPr lang="zh-CN" altLang="en-US" dirty="0"/>
          </a:p>
        </p:txBody>
      </p:sp>
      <p:pic>
        <p:nvPicPr>
          <p:cNvPr id="36" name="图片 35">
            <a:extLst>
              <a:ext uri="{FF2B5EF4-FFF2-40B4-BE49-F238E27FC236}">
                <a16:creationId xmlns:a16="http://schemas.microsoft.com/office/drawing/2014/main" id="{5392D09F-2C11-6081-5CBB-DD65F2B31D2B}"/>
              </a:ext>
            </a:extLst>
          </p:cNvPr>
          <p:cNvPicPr>
            <a:picLocks noChangeAspect="1"/>
          </p:cNvPicPr>
          <p:nvPr userDrawn="1"/>
        </p:nvPicPr>
        <p:blipFill rotWithShape="1">
          <a:blip r:embed="rId4" cstate="print"/>
          <a:srcRect l="74359" r="1346"/>
          <a:stretch/>
        </p:blipFill>
        <p:spPr>
          <a:xfrm>
            <a:off x="3637653" y="220390"/>
            <a:ext cx="4381760" cy="600824"/>
          </a:xfrm>
          <a:prstGeom prst="rect">
            <a:avLst/>
          </a:prstGeom>
        </p:spPr>
      </p:pic>
      <p:grpSp>
        <p:nvGrpSpPr>
          <p:cNvPr id="37" name="组合 36">
            <a:extLst>
              <a:ext uri="{FF2B5EF4-FFF2-40B4-BE49-F238E27FC236}">
                <a16:creationId xmlns:a16="http://schemas.microsoft.com/office/drawing/2014/main" id="{15B80D97-3A29-9F33-3A3A-C05F2C8839D1}"/>
              </a:ext>
            </a:extLst>
          </p:cNvPr>
          <p:cNvGrpSpPr/>
          <p:nvPr userDrawn="1"/>
        </p:nvGrpSpPr>
        <p:grpSpPr>
          <a:xfrm>
            <a:off x="6980986" y="6501158"/>
            <a:ext cx="4677128" cy="251750"/>
            <a:chOff x="2328587" y="6073254"/>
            <a:chExt cx="7554800" cy="406590"/>
          </a:xfrm>
        </p:grpSpPr>
        <p:pic>
          <p:nvPicPr>
            <p:cNvPr id="38" name="图片 37">
              <a:extLst>
                <a:ext uri="{FF2B5EF4-FFF2-40B4-BE49-F238E27FC236}">
                  <a16:creationId xmlns:a16="http://schemas.microsoft.com/office/drawing/2014/main" id="{0FEC410C-F487-9C57-B2CF-6870A17272D2}"/>
                </a:ext>
              </a:extLst>
            </p:cNvPr>
            <p:cNvPicPr>
              <a:picLocks noChangeAspect="1"/>
            </p:cNvPicPr>
            <p:nvPr userDrawn="1"/>
          </p:nvPicPr>
          <p:blipFill rotWithShape="1">
            <a:blip r:embed="rId5">
              <a:alphaModFix amt="50000"/>
            </a:blip>
            <a:srcRect t="9831" b="36385"/>
            <a:stretch/>
          </p:blipFill>
          <p:spPr>
            <a:xfrm>
              <a:off x="3352562" y="6073254"/>
              <a:ext cx="5486876" cy="406590"/>
            </a:xfrm>
            <a:prstGeom prst="rect">
              <a:avLst/>
            </a:prstGeom>
          </p:spPr>
        </p:pic>
        <p:sp>
          <p:nvSpPr>
            <p:cNvPr id="39" name="椭圆 38">
              <a:extLst>
                <a:ext uri="{FF2B5EF4-FFF2-40B4-BE49-F238E27FC236}">
                  <a16:creationId xmlns:a16="http://schemas.microsoft.com/office/drawing/2014/main" id="{483A69E4-397A-9EE8-0FF7-459E3C242538}"/>
                </a:ext>
              </a:extLst>
            </p:cNvPr>
            <p:cNvSpPr/>
            <p:nvPr userDrawn="1"/>
          </p:nvSpPr>
          <p:spPr>
            <a:xfrm>
              <a:off x="6051000" y="6259222"/>
              <a:ext cx="90000" cy="9000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40" name="直接连接符 12">
              <a:extLst>
                <a:ext uri="{FF2B5EF4-FFF2-40B4-BE49-F238E27FC236}">
                  <a16:creationId xmlns:a16="http://schemas.microsoft.com/office/drawing/2014/main" id="{A3633D63-A02E-0EAC-7727-F4220C98DF37}"/>
                </a:ext>
              </a:extLst>
            </p:cNvPr>
            <p:cNvCxnSpPr>
              <a:cxnSpLocks/>
            </p:cNvCxnSpPr>
            <p:nvPr userDrawn="1"/>
          </p:nvCxnSpPr>
          <p:spPr>
            <a:xfrm>
              <a:off x="2328587" y="6316922"/>
              <a:ext cx="900000" cy="0"/>
            </a:xfrm>
            <a:prstGeom prst="line">
              <a:avLst/>
            </a:prstGeom>
            <a:ln w="127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13">
              <a:extLst>
                <a:ext uri="{FF2B5EF4-FFF2-40B4-BE49-F238E27FC236}">
                  <a16:creationId xmlns:a16="http://schemas.microsoft.com/office/drawing/2014/main" id="{60FE823B-A1F5-3624-DA36-CEA6377F65D0}"/>
                </a:ext>
              </a:extLst>
            </p:cNvPr>
            <p:cNvCxnSpPr>
              <a:cxnSpLocks/>
            </p:cNvCxnSpPr>
            <p:nvPr userDrawn="1"/>
          </p:nvCxnSpPr>
          <p:spPr>
            <a:xfrm>
              <a:off x="8983387" y="6316922"/>
              <a:ext cx="900000" cy="0"/>
            </a:xfrm>
            <a:prstGeom prst="line">
              <a:avLst/>
            </a:prstGeom>
            <a:ln w="127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42" name="矩形 41">
            <a:extLst>
              <a:ext uri="{FF2B5EF4-FFF2-40B4-BE49-F238E27FC236}">
                <a16:creationId xmlns:a16="http://schemas.microsoft.com/office/drawing/2014/main" id="{2AC6AB32-9E45-9BAC-1DD3-6EA08328B660}"/>
              </a:ext>
            </a:extLst>
          </p:cNvPr>
          <p:cNvSpPr/>
          <p:nvPr userDrawn="1"/>
        </p:nvSpPr>
        <p:spPr>
          <a:xfrm>
            <a:off x="0" y="1004688"/>
            <a:ext cx="12190413" cy="113220"/>
          </a:xfrm>
          <a:prstGeom prst="rect">
            <a:avLst/>
          </a:prstGeom>
          <a:gradFill>
            <a:gsLst>
              <a:gs pos="50000">
                <a:schemeClr val="bg1">
                  <a:alpha val="80000"/>
                </a:schemeClr>
              </a:gs>
              <a:gs pos="90000">
                <a:schemeClr val="tx2"/>
              </a:gs>
              <a:gs pos="10000">
                <a:schemeClr val="tx2"/>
              </a:gs>
            </a:gsLst>
            <a:lin ang="2700000" scaled="0"/>
          </a:gradFill>
          <a:ln w="12700" cap="flat" cmpd="sng" algn="ctr">
            <a:noFill/>
            <a:prstDash val="solid"/>
            <a:miter lim="800000"/>
          </a:ln>
          <a:effectLst/>
        </p:spPr>
        <p:txBody>
          <a:bodyPr rtlCol="0" anchor="ctr"/>
          <a:lstStyle/>
          <a:p>
            <a:pPr algn="just"/>
            <a:endParaRPr lang="zh-CN" altLang="en-US" sz="1800" dirty="0">
              <a:solidFill>
                <a:schemeClr val="tx2"/>
              </a:solidFill>
            </a:endParaRPr>
          </a:p>
        </p:txBody>
      </p:sp>
    </p:spTree>
    <p:extLst>
      <p:ext uri="{BB962C8B-B14F-4D97-AF65-F5344CB8AC3E}">
        <p14:creationId xmlns:p14="http://schemas.microsoft.com/office/powerpoint/2010/main" val="996963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B395F08D-2589-F98C-7A60-24135EAB5D5E}"/>
              </a:ext>
            </a:extLst>
          </p:cNvPr>
          <p:cNvSpPr>
            <a:spLocks noGrp="1"/>
          </p:cNvSpPr>
          <p:nvPr>
            <p:ph type="title"/>
          </p:nvPr>
        </p:nvSpPr>
        <p:spPr>
          <a:xfrm>
            <a:off x="1620017" y="115495"/>
            <a:ext cx="8939268" cy="657713"/>
          </a:xfrm>
          <a:prstGeom prst="rect">
            <a:avLst/>
          </a:prstGeom>
        </p:spPr>
        <p:txBody>
          <a:bodyPr anchor="ctr">
            <a:normAutofit/>
          </a:bodyPr>
          <a:lstStyle>
            <a:lvl1pPr algn="ctr">
              <a:lnSpc>
                <a:spcPct val="100000"/>
              </a:lnSpc>
              <a:defRPr sz="3200">
                <a:solidFill>
                  <a:schemeClr val="tx2"/>
                </a:solidFill>
                <a:latin typeface="Arial" panose="020B0604020202020204" pitchFamily="34" charset="0"/>
                <a:cs typeface="Arial" panose="020B0604020202020204" pitchFamily="34" charset="0"/>
              </a:defRPr>
            </a:lvl1pPr>
          </a:lstStyle>
          <a:p>
            <a:r>
              <a:rPr lang="zh-CN" altLang="en-US" dirty="0"/>
              <a:t>单击此处编辑母版标题样式</a:t>
            </a:r>
          </a:p>
        </p:txBody>
      </p:sp>
      <p:sp>
        <p:nvSpPr>
          <p:cNvPr id="8" name="内容占位符 4">
            <a:extLst>
              <a:ext uri="{FF2B5EF4-FFF2-40B4-BE49-F238E27FC236}">
                <a16:creationId xmlns:a16="http://schemas.microsoft.com/office/drawing/2014/main" id="{53907FFA-E74A-DBC7-F701-A19D201E16F7}"/>
              </a:ext>
            </a:extLst>
          </p:cNvPr>
          <p:cNvSpPr>
            <a:spLocks noGrp="1"/>
          </p:cNvSpPr>
          <p:nvPr>
            <p:ph sz="quarter" idx="10" hasCustomPrompt="1"/>
          </p:nvPr>
        </p:nvSpPr>
        <p:spPr>
          <a:xfrm>
            <a:off x="0" y="1088135"/>
            <a:ext cx="12190412" cy="5488062"/>
          </a:xfrm>
          <a:prstGeom prst="rect">
            <a:avLst/>
          </a:prstGeom>
        </p:spPr>
        <p:txBody>
          <a:bodyPr>
            <a:normAutofit/>
          </a:bodyPr>
          <a:lstStyle>
            <a:lvl1pPr marL="241903" indent="-241903">
              <a:lnSpc>
                <a:spcPct val="120000"/>
              </a:lnSpc>
              <a:buSzPct val="50000"/>
              <a:buFont typeface="Wingdings" pitchFamily="2" charset="2"/>
              <a:buChar char="l"/>
              <a:defRPr sz="2500">
                <a:solidFill>
                  <a:schemeClr val="tx1"/>
                </a:solidFill>
                <a:latin typeface="Arial" panose="020B0604020202020204" pitchFamily="34" charset="0"/>
                <a:cs typeface="Arial" panose="020B0604020202020204" pitchFamily="34" charset="0"/>
              </a:defRPr>
            </a:lvl1pPr>
            <a:lvl2pPr>
              <a:lnSpc>
                <a:spcPct val="120000"/>
              </a:lnSpc>
              <a:defRPr sz="2117">
                <a:solidFill>
                  <a:schemeClr val="tx1"/>
                </a:solidFill>
                <a:latin typeface="Arial" panose="020B0604020202020204" pitchFamily="34" charset="0"/>
                <a:cs typeface="Arial" panose="020B0604020202020204" pitchFamily="34" charset="0"/>
              </a:defRPr>
            </a:lvl2pPr>
            <a:lvl3pPr>
              <a:lnSpc>
                <a:spcPct val="120000"/>
              </a:lnSpc>
              <a:defRPr sz="1905">
                <a:solidFill>
                  <a:schemeClr val="tx1"/>
                </a:solidFill>
                <a:latin typeface="Arial" panose="020B0604020202020204" pitchFamily="34" charset="0"/>
                <a:cs typeface="Arial" panose="020B0604020202020204" pitchFamily="34" charset="0"/>
              </a:defRPr>
            </a:lvl3pPr>
            <a:lvl4pPr>
              <a:lnSpc>
                <a:spcPct val="120000"/>
              </a:lnSpc>
              <a:defRPr sz="1693">
                <a:solidFill>
                  <a:schemeClr val="tx1"/>
                </a:solidFill>
                <a:latin typeface="Arial" panose="020B0604020202020204" pitchFamily="34" charset="0"/>
                <a:cs typeface="Arial" panose="020B0604020202020204" pitchFamily="34" charset="0"/>
              </a:defRPr>
            </a:lvl4pPr>
            <a:lvl5pPr>
              <a:lnSpc>
                <a:spcPct val="120000"/>
              </a:lnSpc>
              <a:defRPr sz="1693">
                <a:solidFill>
                  <a:schemeClr val="tx1"/>
                </a:solidFill>
                <a:latin typeface="Arial" panose="020B0604020202020204" pitchFamily="34" charset="0"/>
                <a:cs typeface="Arial" panose="020B0604020202020204" pitchFamily="34" charset="0"/>
              </a:defRPr>
            </a:lvl5pPr>
          </a:lstStyle>
          <a:p>
            <a:pPr lvl="0"/>
            <a:r>
              <a:rPr lang="zh-CN" altLang="en-US" dirty="0"/>
              <a:t> 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9" name="图片 8">
            <a:extLst>
              <a:ext uri="{FF2B5EF4-FFF2-40B4-BE49-F238E27FC236}">
                <a16:creationId xmlns:a16="http://schemas.microsoft.com/office/drawing/2014/main" id="{16AB3A25-91B2-6CE4-85B1-F38B76DCF0E1}"/>
              </a:ext>
            </a:extLst>
          </p:cNvPr>
          <p:cNvPicPr>
            <a:picLocks noChangeAspect="1"/>
          </p:cNvPicPr>
          <p:nvPr userDrawn="1"/>
        </p:nvPicPr>
        <p:blipFill rotWithShape="1">
          <a:blip r:embed="rId2" cstate="print"/>
          <a:srcRect l="74359" r="1346"/>
          <a:stretch/>
        </p:blipFill>
        <p:spPr>
          <a:xfrm>
            <a:off x="0" y="59031"/>
            <a:ext cx="2583208" cy="411617"/>
          </a:xfrm>
          <a:prstGeom prst="rect">
            <a:avLst/>
          </a:prstGeom>
          <a:noFill/>
        </p:spPr>
      </p:pic>
      <p:sp>
        <p:nvSpPr>
          <p:cNvPr id="10" name="文本框 9">
            <a:extLst>
              <a:ext uri="{FF2B5EF4-FFF2-40B4-BE49-F238E27FC236}">
                <a16:creationId xmlns:a16="http://schemas.microsoft.com/office/drawing/2014/main" id="{BEA5365D-E84A-5BB9-5C9D-07C52A88269C}"/>
              </a:ext>
            </a:extLst>
          </p:cNvPr>
          <p:cNvSpPr txBox="1"/>
          <p:nvPr userDrawn="1"/>
        </p:nvSpPr>
        <p:spPr>
          <a:xfrm>
            <a:off x="-1" y="6576198"/>
            <a:ext cx="2007191" cy="276999"/>
          </a:xfrm>
          <a:prstGeom prst="rect">
            <a:avLst/>
          </a:prstGeom>
          <a:noFill/>
        </p:spPr>
        <p:txBody>
          <a:bodyPr wrap="square" rtlCol="0" anchor="ctr">
            <a:spAutoFit/>
          </a:bodyPr>
          <a:lstStyle/>
          <a:p>
            <a:pPr algn="ctr"/>
            <a:r>
              <a:rPr lang="en-US" altLang="zh-CN" sz="1200" dirty="0" err="1">
                <a:solidFill>
                  <a:schemeClr val="tx2"/>
                </a:solidFill>
                <a:latin typeface="Arial" panose="020B0604020202020204" pitchFamily="34" charset="0"/>
                <a:cs typeface="Arial" panose="020B0604020202020204" pitchFamily="34" charset="0"/>
              </a:rPr>
              <a:t>ruyuanzhang@sjtu.edu.cn</a:t>
            </a:r>
            <a:endParaRPr lang="zh-CN" altLang="en-US" sz="1200" dirty="0">
              <a:solidFill>
                <a:schemeClr val="tx2"/>
              </a:solidFill>
              <a:latin typeface="Arial" panose="020B0604020202020204" pitchFamily="34" charset="0"/>
              <a:cs typeface="Arial" panose="020B0604020202020204" pitchFamily="34" charset="0"/>
            </a:endParaRPr>
          </a:p>
        </p:txBody>
      </p:sp>
      <p:sp>
        <p:nvSpPr>
          <p:cNvPr id="11" name="文本框 10">
            <a:extLst>
              <a:ext uri="{FF2B5EF4-FFF2-40B4-BE49-F238E27FC236}">
                <a16:creationId xmlns:a16="http://schemas.microsoft.com/office/drawing/2014/main" id="{073A746D-FE55-610B-17C4-6480791D7922}"/>
              </a:ext>
            </a:extLst>
          </p:cNvPr>
          <p:cNvSpPr txBox="1"/>
          <p:nvPr userDrawn="1"/>
        </p:nvSpPr>
        <p:spPr>
          <a:xfrm>
            <a:off x="3692975" y="6588724"/>
            <a:ext cx="4804462" cy="276999"/>
          </a:xfrm>
          <a:prstGeom prst="rect">
            <a:avLst/>
          </a:prstGeom>
          <a:noFill/>
        </p:spPr>
        <p:txBody>
          <a:bodyPr wrap="square" rtlCol="0" anchor="ctr">
            <a:spAutoFit/>
          </a:bodyPr>
          <a:lstStyle/>
          <a:p>
            <a:pPr algn="ctr"/>
            <a:r>
              <a:rPr lang="en-US" altLang="zh-CN" sz="1200" dirty="0">
                <a:solidFill>
                  <a:schemeClr val="tx2"/>
                </a:solidFill>
                <a:latin typeface="Arial" panose="020B0604020202020204" pitchFamily="34" charset="0"/>
                <a:cs typeface="Arial" panose="020B0604020202020204" pitchFamily="34" charset="0"/>
              </a:rPr>
              <a:t>Cognitive</a:t>
            </a:r>
            <a:r>
              <a:rPr lang="zh-CN" altLang="en-US" sz="1200" dirty="0">
                <a:solidFill>
                  <a:schemeClr val="tx2"/>
                </a:solidFill>
                <a:latin typeface="Arial" panose="020B0604020202020204" pitchFamily="34" charset="0"/>
                <a:cs typeface="Arial" panose="020B0604020202020204" pitchFamily="34" charset="0"/>
              </a:rPr>
              <a:t> </a:t>
            </a:r>
            <a:r>
              <a:rPr lang="en-US" altLang="zh-CN" sz="1200" dirty="0">
                <a:solidFill>
                  <a:schemeClr val="tx2"/>
                </a:solidFill>
                <a:latin typeface="Arial" panose="020B0604020202020204" pitchFamily="34" charset="0"/>
                <a:cs typeface="Arial" panose="020B0604020202020204" pitchFamily="34" charset="0"/>
              </a:rPr>
              <a:t>Computational</a:t>
            </a:r>
            <a:r>
              <a:rPr lang="zh-CN" altLang="en-US" sz="1200" dirty="0">
                <a:solidFill>
                  <a:schemeClr val="tx2"/>
                </a:solidFill>
                <a:latin typeface="Arial" panose="020B0604020202020204" pitchFamily="34" charset="0"/>
                <a:cs typeface="Arial" panose="020B0604020202020204" pitchFamily="34" charset="0"/>
              </a:rPr>
              <a:t> </a:t>
            </a:r>
            <a:r>
              <a:rPr lang="en-US" altLang="zh-CN" sz="1200" dirty="0">
                <a:solidFill>
                  <a:schemeClr val="tx2"/>
                </a:solidFill>
                <a:latin typeface="Arial" panose="020B0604020202020204" pitchFamily="34" charset="0"/>
                <a:cs typeface="Arial" panose="020B0604020202020204" pitchFamily="34" charset="0"/>
              </a:rPr>
              <a:t>Neuroscience</a:t>
            </a:r>
            <a:r>
              <a:rPr lang="zh-CN" altLang="en-US" sz="1200" dirty="0">
                <a:solidFill>
                  <a:schemeClr val="tx2"/>
                </a:solidFill>
                <a:latin typeface="Arial" panose="020B0604020202020204" pitchFamily="34" charset="0"/>
                <a:cs typeface="Arial" panose="020B0604020202020204" pitchFamily="34" charset="0"/>
              </a:rPr>
              <a:t> </a:t>
            </a:r>
            <a:r>
              <a:rPr lang="en-US" altLang="zh-CN" sz="1200" dirty="0">
                <a:solidFill>
                  <a:schemeClr val="tx2"/>
                </a:solidFill>
                <a:latin typeface="Arial" panose="020B0604020202020204" pitchFamily="34" charset="0"/>
                <a:cs typeface="Arial" panose="020B0604020202020204" pitchFamily="34" charset="0"/>
              </a:rPr>
              <a:t>and</a:t>
            </a:r>
            <a:r>
              <a:rPr lang="zh-CN" altLang="en-US" sz="1200" dirty="0">
                <a:solidFill>
                  <a:schemeClr val="tx2"/>
                </a:solidFill>
                <a:latin typeface="Arial" panose="020B0604020202020204" pitchFamily="34" charset="0"/>
                <a:cs typeface="Arial" panose="020B0604020202020204" pitchFamily="34" charset="0"/>
              </a:rPr>
              <a:t> </a:t>
            </a:r>
            <a:r>
              <a:rPr lang="en-US" altLang="zh-CN" sz="1200" dirty="0">
                <a:solidFill>
                  <a:schemeClr val="tx2"/>
                </a:solidFill>
                <a:latin typeface="Arial" panose="020B0604020202020204" pitchFamily="34" charset="0"/>
                <a:cs typeface="Arial" panose="020B0604020202020204" pitchFamily="34" charset="0"/>
              </a:rPr>
              <a:t>Neuroimaging</a:t>
            </a:r>
            <a:r>
              <a:rPr lang="zh-CN" altLang="en-US" sz="1200" dirty="0">
                <a:solidFill>
                  <a:schemeClr val="tx2"/>
                </a:solidFill>
                <a:latin typeface="Arial" panose="020B0604020202020204" pitchFamily="34" charset="0"/>
                <a:cs typeface="Arial" panose="020B0604020202020204" pitchFamily="34" charset="0"/>
              </a:rPr>
              <a:t> </a:t>
            </a:r>
            <a:r>
              <a:rPr lang="en-US" altLang="zh-CN" sz="1200" dirty="0">
                <a:solidFill>
                  <a:schemeClr val="tx2"/>
                </a:solidFill>
                <a:latin typeface="Arial" panose="020B0604020202020204" pitchFamily="34" charset="0"/>
                <a:cs typeface="Arial" panose="020B0604020202020204" pitchFamily="34" charset="0"/>
              </a:rPr>
              <a:t>Group</a:t>
            </a:r>
            <a:endParaRPr lang="zh-CN" altLang="en-US" sz="1200" dirty="0">
              <a:solidFill>
                <a:schemeClr val="tx2"/>
              </a:solidFill>
              <a:latin typeface="Arial" panose="020B0604020202020204" pitchFamily="34" charset="0"/>
              <a:cs typeface="Arial" panose="020B0604020202020204" pitchFamily="34" charset="0"/>
            </a:endParaRPr>
          </a:p>
        </p:txBody>
      </p:sp>
      <p:pic>
        <p:nvPicPr>
          <p:cNvPr id="12" name="图片 11">
            <a:extLst>
              <a:ext uri="{FF2B5EF4-FFF2-40B4-BE49-F238E27FC236}">
                <a16:creationId xmlns:a16="http://schemas.microsoft.com/office/drawing/2014/main" id="{4E2F7C89-FF41-3BB3-FA3C-BD7981D369E2}"/>
              </a:ext>
            </a:extLst>
          </p:cNvPr>
          <p:cNvPicPr>
            <a:picLocks noChangeAspect="1"/>
          </p:cNvPicPr>
          <p:nvPr userDrawn="1"/>
        </p:nvPicPr>
        <p:blipFill rotWithShape="1">
          <a:blip r:embed="rId3" cstate="hq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a:ext>
            </a:extLst>
          </a:blip>
          <a:srcRect/>
          <a:stretch/>
        </p:blipFill>
        <p:spPr>
          <a:xfrm>
            <a:off x="11203324" y="6613692"/>
            <a:ext cx="234106" cy="232791"/>
          </a:xfrm>
          <a:prstGeom prst="rect">
            <a:avLst/>
          </a:prstGeom>
        </p:spPr>
      </p:pic>
      <p:pic>
        <p:nvPicPr>
          <p:cNvPr id="13" name="图片 12">
            <a:extLst>
              <a:ext uri="{FF2B5EF4-FFF2-40B4-BE49-F238E27FC236}">
                <a16:creationId xmlns:a16="http://schemas.microsoft.com/office/drawing/2014/main" id="{B9BE5B54-826D-4405-BAD9-0FB635CD7082}"/>
              </a:ext>
            </a:extLst>
          </p:cNvPr>
          <p:cNvPicPr>
            <a:picLocks noChangeAspect="1"/>
          </p:cNvPicPr>
          <p:nvPr userDrawn="1"/>
        </p:nvPicPr>
        <p:blipFill rotWithShape="1">
          <a:blip r:embed="rId3" cstate="hq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a:ext>
            </a:extLst>
          </a:blip>
          <a:srcRect/>
          <a:stretch/>
        </p:blipFill>
        <p:spPr>
          <a:xfrm flipH="1">
            <a:off x="11782520" y="6613692"/>
            <a:ext cx="234106" cy="232791"/>
          </a:xfrm>
          <a:prstGeom prst="rect">
            <a:avLst/>
          </a:prstGeom>
        </p:spPr>
      </p:pic>
      <p:sp>
        <p:nvSpPr>
          <p:cNvPr id="14" name="灯片编号占位符 32">
            <a:extLst>
              <a:ext uri="{FF2B5EF4-FFF2-40B4-BE49-F238E27FC236}">
                <a16:creationId xmlns:a16="http://schemas.microsoft.com/office/drawing/2014/main" id="{B6C040D9-A9AC-888F-2BD9-18CA94673977}"/>
              </a:ext>
            </a:extLst>
          </p:cNvPr>
          <p:cNvSpPr>
            <a:spLocks noGrp="1"/>
          </p:cNvSpPr>
          <p:nvPr>
            <p:ph type="sldNum" sz="quarter" idx="16"/>
          </p:nvPr>
        </p:nvSpPr>
        <p:spPr>
          <a:xfrm>
            <a:off x="11408662" y="6576198"/>
            <a:ext cx="402622" cy="307777"/>
          </a:xfrm>
          <a:prstGeom prst="rect">
            <a:avLst/>
          </a:prstGeom>
        </p:spPr>
        <p:txBody>
          <a:bodyPr wrap="none">
            <a:spAutoFit/>
          </a:bodyPr>
          <a:lstStyle>
            <a:lvl1pPr algn="ctr">
              <a:defRPr sz="1400">
                <a:solidFill>
                  <a:schemeClr val="tx1"/>
                </a:solidFill>
                <a:latin typeface="Arial" panose="020B0604020202020204" pitchFamily="34" charset="0"/>
                <a:ea typeface="微软雅黑" panose="020B0503020204020204" pitchFamily="34" charset="-122"/>
                <a:cs typeface="Arial" panose="020B0604020202020204" pitchFamily="34" charset="0"/>
              </a:defRPr>
            </a:lvl1pPr>
          </a:lstStyle>
          <a:p>
            <a:fld id="{F9AB4FEA-6321-424B-AFC1-854643CA7AD7}" type="slidenum">
              <a:rPr lang="zh-CN" altLang="en-US" smtClean="0"/>
              <a:pPr/>
              <a:t>‹#›</a:t>
            </a:fld>
            <a:endParaRPr lang="zh-CN" altLang="en-US"/>
          </a:p>
        </p:txBody>
      </p:sp>
      <p:sp>
        <p:nvSpPr>
          <p:cNvPr id="15" name="矩形 14">
            <a:extLst>
              <a:ext uri="{FF2B5EF4-FFF2-40B4-BE49-F238E27FC236}">
                <a16:creationId xmlns:a16="http://schemas.microsoft.com/office/drawing/2014/main" id="{A397B631-08AC-693F-B4B1-287E77BF8FB7}"/>
              </a:ext>
            </a:extLst>
          </p:cNvPr>
          <p:cNvSpPr/>
          <p:nvPr userDrawn="1"/>
        </p:nvSpPr>
        <p:spPr>
          <a:xfrm>
            <a:off x="0" y="874061"/>
            <a:ext cx="12190413" cy="113220"/>
          </a:xfrm>
          <a:prstGeom prst="rect">
            <a:avLst/>
          </a:prstGeom>
          <a:gradFill>
            <a:gsLst>
              <a:gs pos="50000">
                <a:schemeClr val="bg1">
                  <a:alpha val="80000"/>
                </a:schemeClr>
              </a:gs>
              <a:gs pos="90000">
                <a:schemeClr val="tx2"/>
              </a:gs>
              <a:gs pos="10000">
                <a:schemeClr val="tx2"/>
              </a:gs>
            </a:gsLst>
            <a:lin ang="2700000" scaled="0"/>
          </a:gradFill>
          <a:ln w="12700" cap="flat" cmpd="sng" algn="ctr">
            <a:noFill/>
            <a:prstDash val="solid"/>
            <a:miter lim="800000"/>
          </a:ln>
          <a:effectLst/>
        </p:spPr>
        <p:txBody>
          <a:bodyPr rtlCol="0" anchor="ctr"/>
          <a:lstStyle/>
          <a:p>
            <a:pPr algn="just"/>
            <a:endParaRPr lang="zh-CN" altLang="en-US" sz="1800" dirty="0">
              <a:solidFill>
                <a:schemeClr val="tx2"/>
              </a:solidFill>
            </a:endParaRPr>
          </a:p>
        </p:txBody>
      </p:sp>
    </p:spTree>
    <p:extLst>
      <p:ext uri="{BB962C8B-B14F-4D97-AF65-F5344CB8AC3E}">
        <p14:creationId xmlns:p14="http://schemas.microsoft.com/office/powerpoint/2010/main" val="756668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内页版式3">
    <p:spTree>
      <p:nvGrpSpPr>
        <p:cNvPr id="1" name=""/>
        <p:cNvGrpSpPr/>
        <p:nvPr/>
      </p:nvGrpSpPr>
      <p:grpSpPr>
        <a:xfrm>
          <a:off x="0" y="0"/>
          <a:ext cx="0" cy="0"/>
          <a:chOff x="0" y="0"/>
          <a:chExt cx="0" cy="0"/>
        </a:xfrm>
      </p:grpSpPr>
      <p:sp>
        <p:nvSpPr>
          <p:cNvPr id="2" name="标题 1"/>
          <p:cNvSpPr>
            <a:spLocks noGrp="1"/>
          </p:cNvSpPr>
          <p:nvPr>
            <p:ph type="title"/>
          </p:nvPr>
        </p:nvSpPr>
        <p:spPr>
          <a:xfrm>
            <a:off x="1620228" y="115496"/>
            <a:ext cx="8940432" cy="657713"/>
          </a:xfrm>
          <a:prstGeom prst="rect">
            <a:avLst/>
          </a:prstGeom>
        </p:spPr>
        <p:txBody>
          <a:bodyPr anchor="ctr">
            <a:normAutofit/>
          </a:bodyPr>
          <a:lstStyle>
            <a:lvl1pPr algn="ctr">
              <a:lnSpc>
                <a:spcPct val="100000"/>
              </a:lnSpc>
              <a:defRPr sz="3200">
                <a:solidFill>
                  <a:schemeClr val="tx2"/>
                </a:solidFill>
                <a:latin typeface="Arial" panose="020B0604020202020204" pitchFamily="34" charset="0"/>
                <a:cs typeface="Arial" panose="020B0604020202020204" pitchFamily="34" charset="0"/>
              </a:defRPr>
            </a:lvl1pPr>
          </a:lstStyle>
          <a:p>
            <a:r>
              <a:rPr lang="zh-CN" altLang="en-US" dirty="0"/>
              <a:t>单击此处编辑母版标题样式</a:t>
            </a:r>
          </a:p>
        </p:txBody>
      </p:sp>
      <p:sp>
        <p:nvSpPr>
          <p:cNvPr id="5" name="内容占位符 4"/>
          <p:cNvSpPr>
            <a:spLocks noGrp="1"/>
          </p:cNvSpPr>
          <p:nvPr>
            <p:ph sz="quarter" idx="10" hasCustomPrompt="1"/>
          </p:nvPr>
        </p:nvSpPr>
        <p:spPr>
          <a:xfrm>
            <a:off x="0" y="1088135"/>
            <a:ext cx="12192000" cy="5488062"/>
          </a:xfrm>
          <a:prstGeom prst="rect">
            <a:avLst/>
          </a:prstGeom>
        </p:spPr>
        <p:txBody>
          <a:bodyPr>
            <a:normAutofit/>
          </a:bodyPr>
          <a:lstStyle>
            <a:lvl1pPr marL="241903" indent="-241903">
              <a:lnSpc>
                <a:spcPct val="120000"/>
              </a:lnSpc>
              <a:buSzPct val="50000"/>
              <a:buFont typeface="Wingdings" pitchFamily="2" charset="2"/>
              <a:buChar char="l"/>
              <a:defRPr sz="2500">
                <a:solidFill>
                  <a:schemeClr val="tx1"/>
                </a:solidFill>
                <a:latin typeface="Arial" panose="020B0604020202020204" pitchFamily="34" charset="0"/>
                <a:cs typeface="Arial" panose="020B0604020202020204" pitchFamily="34" charset="0"/>
              </a:defRPr>
            </a:lvl1pPr>
            <a:lvl2pPr>
              <a:lnSpc>
                <a:spcPct val="120000"/>
              </a:lnSpc>
              <a:defRPr sz="2117">
                <a:solidFill>
                  <a:schemeClr val="tx1"/>
                </a:solidFill>
                <a:latin typeface="Arial" panose="020B0604020202020204" pitchFamily="34" charset="0"/>
                <a:cs typeface="Arial" panose="020B0604020202020204" pitchFamily="34" charset="0"/>
              </a:defRPr>
            </a:lvl2pPr>
            <a:lvl3pPr>
              <a:lnSpc>
                <a:spcPct val="120000"/>
              </a:lnSpc>
              <a:defRPr sz="1905">
                <a:solidFill>
                  <a:schemeClr val="tx1"/>
                </a:solidFill>
                <a:latin typeface="Arial" panose="020B0604020202020204" pitchFamily="34" charset="0"/>
                <a:cs typeface="Arial" panose="020B0604020202020204" pitchFamily="34" charset="0"/>
              </a:defRPr>
            </a:lvl3pPr>
            <a:lvl4pPr>
              <a:lnSpc>
                <a:spcPct val="120000"/>
              </a:lnSpc>
              <a:defRPr sz="1693">
                <a:solidFill>
                  <a:schemeClr val="tx1"/>
                </a:solidFill>
                <a:latin typeface="Arial" panose="020B0604020202020204" pitchFamily="34" charset="0"/>
                <a:cs typeface="Arial" panose="020B0604020202020204" pitchFamily="34" charset="0"/>
              </a:defRPr>
            </a:lvl4pPr>
            <a:lvl5pPr>
              <a:lnSpc>
                <a:spcPct val="120000"/>
              </a:lnSpc>
              <a:defRPr sz="1693">
                <a:solidFill>
                  <a:schemeClr val="tx1"/>
                </a:solidFill>
                <a:latin typeface="Arial" panose="020B0604020202020204" pitchFamily="34" charset="0"/>
                <a:cs typeface="Arial" panose="020B0604020202020204" pitchFamily="34" charset="0"/>
              </a:defRPr>
            </a:lvl5pPr>
          </a:lstStyle>
          <a:p>
            <a:pPr lvl="0"/>
            <a:r>
              <a:rPr lang="zh-CN" altLang="en-US" dirty="0"/>
              <a:t> 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8" name="图片 7">
            <a:extLst>
              <a:ext uri="{FF2B5EF4-FFF2-40B4-BE49-F238E27FC236}">
                <a16:creationId xmlns:a16="http://schemas.microsoft.com/office/drawing/2014/main" id="{C4D43C20-4F27-4C91-AEAA-CF5C31A8075D}"/>
              </a:ext>
            </a:extLst>
          </p:cNvPr>
          <p:cNvPicPr>
            <a:picLocks noChangeAspect="1"/>
          </p:cNvPicPr>
          <p:nvPr userDrawn="1"/>
        </p:nvPicPr>
        <p:blipFill rotWithShape="1">
          <a:blip r:embed="rId2" cstate="print"/>
          <a:srcRect l="74359" r="1346"/>
          <a:stretch/>
        </p:blipFill>
        <p:spPr>
          <a:xfrm>
            <a:off x="1" y="59032"/>
            <a:ext cx="2583544" cy="411617"/>
          </a:xfrm>
          <a:prstGeom prst="rect">
            <a:avLst/>
          </a:prstGeom>
          <a:noFill/>
        </p:spPr>
      </p:pic>
      <p:sp>
        <p:nvSpPr>
          <p:cNvPr id="11" name="文本框 10">
            <a:extLst>
              <a:ext uri="{FF2B5EF4-FFF2-40B4-BE49-F238E27FC236}">
                <a16:creationId xmlns:a16="http://schemas.microsoft.com/office/drawing/2014/main" id="{7530E292-1289-47A7-B19B-DBEC054F4388}"/>
              </a:ext>
            </a:extLst>
          </p:cNvPr>
          <p:cNvSpPr txBox="1"/>
          <p:nvPr userDrawn="1"/>
        </p:nvSpPr>
        <p:spPr>
          <a:xfrm>
            <a:off x="-1" y="6576199"/>
            <a:ext cx="2007452" cy="276999"/>
          </a:xfrm>
          <a:prstGeom prst="rect">
            <a:avLst/>
          </a:prstGeom>
          <a:noFill/>
        </p:spPr>
        <p:txBody>
          <a:bodyPr wrap="square" rtlCol="0" anchor="ctr">
            <a:spAutoFit/>
          </a:bodyPr>
          <a:lstStyle/>
          <a:p>
            <a:pPr algn="ctr"/>
            <a:r>
              <a:rPr lang="en-US" altLang="zh-CN" sz="1200" dirty="0" err="1">
                <a:solidFill>
                  <a:schemeClr val="tx2"/>
                </a:solidFill>
                <a:latin typeface="Arial" panose="020B0604020202020204" pitchFamily="34" charset="0"/>
                <a:cs typeface="Arial" panose="020B0604020202020204" pitchFamily="34" charset="0"/>
              </a:rPr>
              <a:t>ruyuanzhang@sjtu.edu.cn</a:t>
            </a:r>
            <a:endParaRPr lang="zh-CN" altLang="en-US" sz="1200" dirty="0">
              <a:solidFill>
                <a:schemeClr val="tx2"/>
              </a:solidFill>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15252410-E9C5-0559-EE48-30514D42EBCC}"/>
              </a:ext>
            </a:extLst>
          </p:cNvPr>
          <p:cNvSpPr txBox="1"/>
          <p:nvPr userDrawn="1"/>
        </p:nvSpPr>
        <p:spPr>
          <a:xfrm>
            <a:off x="3693456" y="6588725"/>
            <a:ext cx="4805088" cy="276999"/>
          </a:xfrm>
          <a:prstGeom prst="rect">
            <a:avLst/>
          </a:prstGeom>
          <a:noFill/>
        </p:spPr>
        <p:txBody>
          <a:bodyPr wrap="square" rtlCol="0" anchor="ctr">
            <a:spAutoFit/>
          </a:bodyPr>
          <a:lstStyle/>
          <a:p>
            <a:pPr algn="ctr"/>
            <a:r>
              <a:rPr lang="en-US" altLang="zh-CN" sz="1200" dirty="0">
                <a:solidFill>
                  <a:schemeClr val="tx2"/>
                </a:solidFill>
                <a:latin typeface="Arial" panose="020B0604020202020204" pitchFamily="34" charset="0"/>
                <a:cs typeface="Arial" panose="020B0604020202020204" pitchFamily="34" charset="0"/>
              </a:rPr>
              <a:t>Cognitive</a:t>
            </a:r>
            <a:r>
              <a:rPr lang="zh-CN" altLang="en-US" sz="1200" dirty="0">
                <a:solidFill>
                  <a:schemeClr val="tx2"/>
                </a:solidFill>
                <a:latin typeface="Arial" panose="020B0604020202020204" pitchFamily="34" charset="0"/>
                <a:cs typeface="Arial" panose="020B0604020202020204" pitchFamily="34" charset="0"/>
              </a:rPr>
              <a:t> </a:t>
            </a:r>
            <a:r>
              <a:rPr lang="en-US" altLang="zh-CN" sz="1200" dirty="0">
                <a:solidFill>
                  <a:schemeClr val="tx2"/>
                </a:solidFill>
                <a:latin typeface="Arial" panose="020B0604020202020204" pitchFamily="34" charset="0"/>
                <a:cs typeface="Arial" panose="020B0604020202020204" pitchFamily="34" charset="0"/>
              </a:rPr>
              <a:t>Computational</a:t>
            </a:r>
            <a:r>
              <a:rPr lang="zh-CN" altLang="en-US" sz="1200" dirty="0">
                <a:solidFill>
                  <a:schemeClr val="tx2"/>
                </a:solidFill>
                <a:latin typeface="Arial" panose="020B0604020202020204" pitchFamily="34" charset="0"/>
                <a:cs typeface="Arial" panose="020B0604020202020204" pitchFamily="34" charset="0"/>
              </a:rPr>
              <a:t> </a:t>
            </a:r>
            <a:r>
              <a:rPr lang="en-US" altLang="zh-CN" sz="1200" dirty="0">
                <a:solidFill>
                  <a:schemeClr val="tx2"/>
                </a:solidFill>
                <a:latin typeface="Arial" panose="020B0604020202020204" pitchFamily="34" charset="0"/>
                <a:cs typeface="Arial" panose="020B0604020202020204" pitchFamily="34" charset="0"/>
              </a:rPr>
              <a:t>Neuroscience</a:t>
            </a:r>
            <a:r>
              <a:rPr lang="zh-CN" altLang="en-US" sz="1200" dirty="0">
                <a:solidFill>
                  <a:schemeClr val="tx2"/>
                </a:solidFill>
                <a:latin typeface="Arial" panose="020B0604020202020204" pitchFamily="34" charset="0"/>
                <a:cs typeface="Arial" panose="020B0604020202020204" pitchFamily="34" charset="0"/>
              </a:rPr>
              <a:t> </a:t>
            </a:r>
            <a:r>
              <a:rPr lang="en-US" altLang="zh-CN" sz="1200" dirty="0">
                <a:solidFill>
                  <a:schemeClr val="tx2"/>
                </a:solidFill>
                <a:latin typeface="Arial" panose="020B0604020202020204" pitchFamily="34" charset="0"/>
                <a:cs typeface="Arial" panose="020B0604020202020204" pitchFamily="34" charset="0"/>
              </a:rPr>
              <a:t>and</a:t>
            </a:r>
            <a:r>
              <a:rPr lang="zh-CN" altLang="en-US" sz="1200" dirty="0">
                <a:solidFill>
                  <a:schemeClr val="tx2"/>
                </a:solidFill>
                <a:latin typeface="Arial" panose="020B0604020202020204" pitchFamily="34" charset="0"/>
                <a:cs typeface="Arial" panose="020B0604020202020204" pitchFamily="34" charset="0"/>
              </a:rPr>
              <a:t> </a:t>
            </a:r>
            <a:r>
              <a:rPr lang="en-US" altLang="zh-CN" sz="1200" dirty="0">
                <a:solidFill>
                  <a:schemeClr val="tx2"/>
                </a:solidFill>
                <a:latin typeface="Arial" panose="020B0604020202020204" pitchFamily="34" charset="0"/>
                <a:cs typeface="Arial" panose="020B0604020202020204" pitchFamily="34" charset="0"/>
              </a:rPr>
              <a:t>Neuroimaging</a:t>
            </a:r>
            <a:r>
              <a:rPr lang="zh-CN" altLang="en-US" sz="1200" dirty="0">
                <a:solidFill>
                  <a:schemeClr val="tx2"/>
                </a:solidFill>
                <a:latin typeface="Arial" panose="020B0604020202020204" pitchFamily="34" charset="0"/>
                <a:cs typeface="Arial" panose="020B0604020202020204" pitchFamily="34" charset="0"/>
              </a:rPr>
              <a:t> </a:t>
            </a:r>
            <a:r>
              <a:rPr lang="en-US" altLang="zh-CN" sz="1200" dirty="0">
                <a:solidFill>
                  <a:schemeClr val="tx2"/>
                </a:solidFill>
                <a:latin typeface="Arial" panose="020B0604020202020204" pitchFamily="34" charset="0"/>
                <a:cs typeface="Arial" panose="020B0604020202020204" pitchFamily="34" charset="0"/>
              </a:rPr>
              <a:t>Group</a:t>
            </a:r>
            <a:endParaRPr lang="zh-CN" altLang="en-US" sz="1200" dirty="0">
              <a:solidFill>
                <a:schemeClr val="tx2"/>
              </a:solidFill>
              <a:latin typeface="Arial" panose="020B0604020202020204" pitchFamily="34" charset="0"/>
              <a:cs typeface="Arial" panose="020B0604020202020204" pitchFamily="34" charset="0"/>
            </a:endParaRPr>
          </a:p>
        </p:txBody>
      </p:sp>
      <p:pic>
        <p:nvPicPr>
          <p:cNvPr id="7" name="图片 6">
            <a:extLst>
              <a:ext uri="{FF2B5EF4-FFF2-40B4-BE49-F238E27FC236}">
                <a16:creationId xmlns:a16="http://schemas.microsoft.com/office/drawing/2014/main" id="{1250D4D8-E171-B5B2-F0A6-22F379821371}"/>
              </a:ext>
            </a:extLst>
          </p:cNvPr>
          <p:cNvPicPr>
            <a:picLocks noChangeAspect="1"/>
          </p:cNvPicPr>
          <p:nvPr userDrawn="1"/>
        </p:nvPicPr>
        <p:blipFill rotWithShape="1">
          <a:blip r:embed="rId3" cstate="hq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a:ext>
            </a:extLst>
          </a:blip>
          <a:srcRect/>
          <a:stretch/>
        </p:blipFill>
        <p:spPr>
          <a:xfrm>
            <a:off x="11204783" y="6613693"/>
            <a:ext cx="234136" cy="232791"/>
          </a:xfrm>
          <a:prstGeom prst="rect">
            <a:avLst/>
          </a:prstGeom>
        </p:spPr>
      </p:pic>
      <p:pic>
        <p:nvPicPr>
          <p:cNvPr id="12" name="图片 11">
            <a:extLst>
              <a:ext uri="{FF2B5EF4-FFF2-40B4-BE49-F238E27FC236}">
                <a16:creationId xmlns:a16="http://schemas.microsoft.com/office/drawing/2014/main" id="{6F43B900-DE31-4B36-0EC5-70031A579DE1}"/>
              </a:ext>
            </a:extLst>
          </p:cNvPr>
          <p:cNvPicPr>
            <a:picLocks noChangeAspect="1"/>
          </p:cNvPicPr>
          <p:nvPr userDrawn="1"/>
        </p:nvPicPr>
        <p:blipFill rotWithShape="1">
          <a:blip r:embed="rId3" cstate="hq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a:ext>
            </a:extLst>
          </a:blip>
          <a:srcRect/>
          <a:stretch/>
        </p:blipFill>
        <p:spPr>
          <a:xfrm flipH="1">
            <a:off x="11784055" y="6613693"/>
            <a:ext cx="234136" cy="232791"/>
          </a:xfrm>
          <a:prstGeom prst="rect">
            <a:avLst/>
          </a:prstGeom>
        </p:spPr>
      </p:pic>
      <p:sp>
        <p:nvSpPr>
          <p:cNvPr id="13" name="灯片编号占位符 32">
            <a:extLst>
              <a:ext uri="{FF2B5EF4-FFF2-40B4-BE49-F238E27FC236}">
                <a16:creationId xmlns:a16="http://schemas.microsoft.com/office/drawing/2014/main" id="{32CFDDF4-F32F-A49F-40EE-BA32D9FDA116}"/>
              </a:ext>
            </a:extLst>
          </p:cNvPr>
          <p:cNvSpPr>
            <a:spLocks noGrp="1"/>
          </p:cNvSpPr>
          <p:nvPr>
            <p:ph type="sldNum" sz="quarter" idx="16"/>
          </p:nvPr>
        </p:nvSpPr>
        <p:spPr>
          <a:xfrm>
            <a:off x="11410148" y="6576199"/>
            <a:ext cx="402674" cy="307777"/>
          </a:xfrm>
          <a:prstGeom prst="rect">
            <a:avLst/>
          </a:prstGeom>
        </p:spPr>
        <p:txBody>
          <a:bodyPr wrap="none">
            <a:spAutoFit/>
          </a:bodyPr>
          <a:lstStyle>
            <a:lvl1pPr algn="ctr">
              <a:defRPr sz="1400">
                <a:solidFill>
                  <a:schemeClr val="tx1"/>
                </a:solidFill>
                <a:latin typeface="Arial" panose="020B0604020202020204" pitchFamily="34" charset="0"/>
                <a:ea typeface="微软雅黑" panose="020B0503020204020204" pitchFamily="34" charset="-122"/>
                <a:cs typeface="Arial" panose="020B0604020202020204" pitchFamily="34" charset="0"/>
              </a:defRPr>
            </a:lvl1pPr>
          </a:lstStyle>
          <a:p>
            <a:fld id="{F9AB4FEA-6321-424B-AFC1-854643CA7AD7}" type="slidenum">
              <a:rPr lang="zh-CN" altLang="en-US" smtClean="0"/>
              <a:pPr/>
              <a:t>‹#›</a:t>
            </a:fld>
            <a:endParaRPr lang="zh-CN" altLang="en-US"/>
          </a:p>
        </p:txBody>
      </p:sp>
      <p:sp>
        <p:nvSpPr>
          <p:cNvPr id="3" name="矩形 2">
            <a:extLst>
              <a:ext uri="{FF2B5EF4-FFF2-40B4-BE49-F238E27FC236}">
                <a16:creationId xmlns:a16="http://schemas.microsoft.com/office/drawing/2014/main" id="{AAF42ED7-7824-B9A4-8548-481470183DB3}"/>
              </a:ext>
            </a:extLst>
          </p:cNvPr>
          <p:cNvSpPr/>
          <p:nvPr userDrawn="1"/>
        </p:nvSpPr>
        <p:spPr>
          <a:xfrm>
            <a:off x="-1" y="874061"/>
            <a:ext cx="12192001" cy="113220"/>
          </a:xfrm>
          <a:prstGeom prst="rect">
            <a:avLst/>
          </a:prstGeom>
          <a:gradFill>
            <a:gsLst>
              <a:gs pos="50000">
                <a:schemeClr val="bg1">
                  <a:alpha val="80000"/>
                </a:schemeClr>
              </a:gs>
              <a:gs pos="90000">
                <a:schemeClr val="tx2"/>
              </a:gs>
              <a:gs pos="10000">
                <a:schemeClr val="tx2"/>
              </a:gs>
            </a:gsLst>
            <a:lin ang="2700000" scaled="0"/>
          </a:gradFill>
          <a:ln w="12700" cap="flat" cmpd="sng" algn="ctr">
            <a:noFill/>
            <a:prstDash val="solid"/>
            <a:miter lim="800000"/>
          </a:ln>
          <a:effectLst/>
        </p:spPr>
        <p:txBody>
          <a:bodyPr rtlCol="0" anchor="ctr"/>
          <a:lstStyle/>
          <a:p>
            <a:pPr algn="just"/>
            <a:endParaRPr lang="zh-CN" altLang="en-US" sz="1800" dirty="0">
              <a:solidFill>
                <a:schemeClr val="tx2"/>
              </a:solidFill>
            </a:endParaRPr>
          </a:p>
        </p:txBody>
      </p:sp>
    </p:spTree>
    <p:extLst>
      <p:ext uri="{BB962C8B-B14F-4D97-AF65-F5344CB8AC3E}">
        <p14:creationId xmlns:p14="http://schemas.microsoft.com/office/powerpoint/2010/main" val="346909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封面2">
    <p:spTree>
      <p:nvGrpSpPr>
        <p:cNvPr id="1" name=""/>
        <p:cNvGrpSpPr/>
        <p:nvPr/>
      </p:nvGrpSpPr>
      <p:grpSpPr>
        <a:xfrm>
          <a:off x="0" y="0"/>
          <a:ext cx="0" cy="0"/>
          <a:chOff x="0" y="0"/>
          <a:chExt cx="0" cy="0"/>
        </a:xfrm>
      </p:grpSpPr>
      <p:sp>
        <p:nvSpPr>
          <p:cNvPr id="19" name="标题 1">
            <a:extLst>
              <a:ext uri="{FF2B5EF4-FFF2-40B4-BE49-F238E27FC236}">
                <a16:creationId xmlns:a16="http://schemas.microsoft.com/office/drawing/2014/main" id="{A5F9A67E-B803-50F5-69AF-8D3B0CC68A4B}"/>
              </a:ext>
            </a:extLst>
          </p:cNvPr>
          <p:cNvSpPr>
            <a:spLocks noGrp="1"/>
          </p:cNvSpPr>
          <p:nvPr>
            <p:ph type="title"/>
          </p:nvPr>
        </p:nvSpPr>
        <p:spPr>
          <a:xfrm>
            <a:off x="1620017" y="115495"/>
            <a:ext cx="8939268" cy="657713"/>
          </a:xfrm>
          <a:prstGeom prst="rect">
            <a:avLst/>
          </a:prstGeom>
        </p:spPr>
        <p:txBody>
          <a:bodyPr anchor="ctr">
            <a:normAutofit/>
          </a:bodyPr>
          <a:lstStyle>
            <a:lvl1pPr algn="ctr">
              <a:lnSpc>
                <a:spcPct val="100000"/>
              </a:lnSpc>
              <a:defRPr sz="3200" b="1">
                <a:solidFill>
                  <a:srgbClr val="C00000"/>
                </a:solidFill>
                <a:latin typeface="Arial" panose="020B0604020202020204" pitchFamily="34" charset="0"/>
                <a:cs typeface="Arial" panose="020B0604020202020204" pitchFamily="34" charset="0"/>
              </a:defRPr>
            </a:lvl1pPr>
          </a:lstStyle>
          <a:p>
            <a:r>
              <a:rPr lang="zh-CN" altLang="en-US" dirty="0"/>
              <a:t>单击此处编辑母版标题样式</a:t>
            </a:r>
          </a:p>
        </p:txBody>
      </p:sp>
      <p:sp>
        <p:nvSpPr>
          <p:cNvPr id="20" name="内容占位符 4">
            <a:extLst>
              <a:ext uri="{FF2B5EF4-FFF2-40B4-BE49-F238E27FC236}">
                <a16:creationId xmlns:a16="http://schemas.microsoft.com/office/drawing/2014/main" id="{C29B416E-DAA6-E3EA-8AF3-A6D45B5646FE}"/>
              </a:ext>
            </a:extLst>
          </p:cNvPr>
          <p:cNvSpPr>
            <a:spLocks noGrp="1"/>
          </p:cNvSpPr>
          <p:nvPr>
            <p:ph sz="quarter" idx="10"/>
          </p:nvPr>
        </p:nvSpPr>
        <p:spPr>
          <a:xfrm>
            <a:off x="0" y="1088135"/>
            <a:ext cx="12190412" cy="5488062"/>
          </a:xfrm>
          <a:prstGeom prst="rect">
            <a:avLst/>
          </a:prstGeom>
        </p:spPr>
        <p:txBody>
          <a:bodyPr>
            <a:normAutofit/>
          </a:bodyPr>
          <a:lstStyle>
            <a:lvl1pPr marL="241903" indent="-241903">
              <a:lnSpc>
                <a:spcPct val="120000"/>
              </a:lnSpc>
              <a:buClr>
                <a:srgbClr val="C00000"/>
              </a:buClr>
              <a:buSzPct val="50000"/>
              <a:buFont typeface="Wingdings" pitchFamily="2" charset="2"/>
              <a:buChar char="l"/>
              <a:defRPr sz="250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a:lnSpc>
                <a:spcPct val="120000"/>
              </a:lnSpc>
              <a:buClr>
                <a:srgbClr val="C00000"/>
              </a:buClr>
              <a:defRPr sz="2117">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2pPr>
            <a:lvl3pPr>
              <a:lnSpc>
                <a:spcPct val="120000"/>
              </a:lnSpc>
              <a:buClr>
                <a:srgbClr val="C00000"/>
              </a:buClr>
              <a:defRPr sz="1905">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3pPr>
            <a:lvl4pPr>
              <a:lnSpc>
                <a:spcPct val="120000"/>
              </a:lnSpc>
              <a:buClr>
                <a:srgbClr val="C00000"/>
              </a:buClr>
              <a:defRPr sz="1693">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4pPr>
            <a:lvl5pPr>
              <a:lnSpc>
                <a:spcPct val="120000"/>
              </a:lnSpc>
              <a:buClr>
                <a:srgbClr val="C00000"/>
              </a:buClr>
              <a:defRPr sz="1693">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5pPr>
          </a:lstStyle>
          <a:p>
            <a:pPr lvl="0"/>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21" name="图片 20">
            <a:extLst>
              <a:ext uri="{FF2B5EF4-FFF2-40B4-BE49-F238E27FC236}">
                <a16:creationId xmlns:a16="http://schemas.microsoft.com/office/drawing/2014/main" id="{EFF58B63-06C9-EE67-30FE-AEEF9425CC03}"/>
              </a:ext>
            </a:extLst>
          </p:cNvPr>
          <p:cNvPicPr>
            <a:picLocks noChangeAspect="1"/>
          </p:cNvPicPr>
          <p:nvPr userDrawn="1"/>
        </p:nvPicPr>
        <p:blipFill rotWithShape="1">
          <a:blip r:embed="rId2" cstate="print"/>
          <a:srcRect l="74359" r="1346"/>
          <a:stretch/>
        </p:blipFill>
        <p:spPr>
          <a:xfrm>
            <a:off x="0" y="59031"/>
            <a:ext cx="2583208" cy="411617"/>
          </a:xfrm>
          <a:prstGeom prst="rect">
            <a:avLst/>
          </a:prstGeom>
          <a:noFill/>
        </p:spPr>
      </p:pic>
      <p:sp>
        <p:nvSpPr>
          <p:cNvPr id="22" name="文本框 21">
            <a:extLst>
              <a:ext uri="{FF2B5EF4-FFF2-40B4-BE49-F238E27FC236}">
                <a16:creationId xmlns:a16="http://schemas.microsoft.com/office/drawing/2014/main" id="{459DC14E-F69A-B905-676D-009B9D216E88}"/>
              </a:ext>
            </a:extLst>
          </p:cNvPr>
          <p:cNvSpPr txBox="1"/>
          <p:nvPr userDrawn="1"/>
        </p:nvSpPr>
        <p:spPr>
          <a:xfrm>
            <a:off x="-2" y="6576198"/>
            <a:ext cx="2583207" cy="276999"/>
          </a:xfrm>
          <a:prstGeom prst="rect">
            <a:avLst/>
          </a:prstGeom>
          <a:noFill/>
        </p:spPr>
        <p:txBody>
          <a:bodyPr wrap="square" rtlCol="0" anchor="ctr">
            <a:spAutoFit/>
          </a:bodyPr>
          <a:lstStyle/>
          <a:p>
            <a:pPr algn="ctr"/>
            <a:r>
              <a:rPr lang="zh-CN" altLang="en-US" sz="1200" dirty="0">
                <a:solidFill>
                  <a:srgbClr val="C00000"/>
                </a:solidFill>
                <a:latin typeface="Arial" panose="020B0604020202020204" pitchFamily="34" charset="0"/>
                <a:cs typeface="Arial" panose="020B0604020202020204" pitchFamily="34" charset="0"/>
              </a:rPr>
              <a:t>张洳源 </a:t>
            </a:r>
            <a:r>
              <a:rPr lang="en-US" altLang="zh-CN" sz="1200" dirty="0" err="1">
                <a:solidFill>
                  <a:srgbClr val="C00000"/>
                </a:solidFill>
                <a:latin typeface="Arial" panose="020B0604020202020204" pitchFamily="34" charset="0"/>
                <a:cs typeface="Arial" panose="020B0604020202020204" pitchFamily="34" charset="0"/>
              </a:rPr>
              <a:t>ruyuanzhang@sjtu.edu.cn</a:t>
            </a:r>
            <a:endParaRPr lang="zh-CN" altLang="en-US" sz="1200" dirty="0">
              <a:solidFill>
                <a:srgbClr val="C00000"/>
              </a:solidFill>
              <a:latin typeface="Arial" panose="020B0604020202020204" pitchFamily="34" charset="0"/>
              <a:cs typeface="Arial" panose="020B0604020202020204" pitchFamily="34" charset="0"/>
            </a:endParaRPr>
          </a:p>
        </p:txBody>
      </p:sp>
      <p:sp>
        <p:nvSpPr>
          <p:cNvPr id="23" name="文本框 22">
            <a:extLst>
              <a:ext uri="{FF2B5EF4-FFF2-40B4-BE49-F238E27FC236}">
                <a16:creationId xmlns:a16="http://schemas.microsoft.com/office/drawing/2014/main" id="{0B6513AF-8A30-56AC-FD99-EA8C8C748D34}"/>
              </a:ext>
            </a:extLst>
          </p:cNvPr>
          <p:cNvSpPr txBox="1"/>
          <p:nvPr userDrawn="1"/>
        </p:nvSpPr>
        <p:spPr>
          <a:xfrm>
            <a:off x="3692975" y="6588724"/>
            <a:ext cx="4804462" cy="276999"/>
          </a:xfrm>
          <a:prstGeom prst="rect">
            <a:avLst/>
          </a:prstGeom>
          <a:noFill/>
        </p:spPr>
        <p:txBody>
          <a:bodyPr wrap="square" rtlCol="0" anchor="ctr">
            <a:spAutoFit/>
          </a:bodyPr>
          <a:lstStyle/>
          <a:p>
            <a:pPr algn="ctr"/>
            <a:r>
              <a:rPr lang="en-US" altLang="zh-CN" sz="1200" dirty="0">
                <a:solidFill>
                  <a:srgbClr val="C00000"/>
                </a:solidFill>
                <a:latin typeface="Arial" panose="020B0604020202020204" pitchFamily="34" charset="0"/>
                <a:cs typeface="Arial" panose="020B0604020202020204" pitchFamily="34" charset="0"/>
              </a:rPr>
              <a:t>Cognitive</a:t>
            </a:r>
            <a:r>
              <a:rPr lang="zh-CN" altLang="en-US" sz="1200" dirty="0">
                <a:solidFill>
                  <a:srgbClr val="C00000"/>
                </a:solidFill>
                <a:latin typeface="Arial" panose="020B0604020202020204" pitchFamily="34" charset="0"/>
                <a:cs typeface="Arial" panose="020B0604020202020204" pitchFamily="34" charset="0"/>
              </a:rPr>
              <a:t> </a:t>
            </a:r>
            <a:r>
              <a:rPr lang="en-US" altLang="zh-CN" sz="1200" dirty="0">
                <a:solidFill>
                  <a:srgbClr val="C00000"/>
                </a:solidFill>
                <a:latin typeface="Arial" panose="020B0604020202020204" pitchFamily="34" charset="0"/>
                <a:cs typeface="Arial" panose="020B0604020202020204" pitchFamily="34" charset="0"/>
              </a:rPr>
              <a:t>Computational</a:t>
            </a:r>
            <a:r>
              <a:rPr lang="zh-CN" altLang="en-US" sz="1200" dirty="0">
                <a:solidFill>
                  <a:srgbClr val="C00000"/>
                </a:solidFill>
                <a:latin typeface="Arial" panose="020B0604020202020204" pitchFamily="34" charset="0"/>
                <a:cs typeface="Arial" panose="020B0604020202020204" pitchFamily="34" charset="0"/>
              </a:rPr>
              <a:t> </a:t>
            </a:r>
            <a:r>
              <a:rPr lang="en-US" altLang="zh-CN" sz="1200" dirty="0">
                <a:solidFill>
                  <a:srgbClr val="C00000"/>
                </a:solidFill>
                <a:latin typeface="Arial" panose="020B0604020202020204" pitchFamily="34" charset="0"/>
                <a:cs typeface="Arial" panose="020B0604020202020204" pitchFamily="34" charset="0"/>
              </a:rPr>
              <a:t>Neuroscience</a:t>
            </a:r>
            <a:r>
              <a:rPr lang="zh-CN" altLang="en-US" sz="1200" dirty="0">
                <a:solidFill>
                  <a:srgbClr val="C00000"/>
                </a:solidFill>
                <a:latin typeface="Arial" panose="020B0604020202020204" pitchFamily="34" charset="0"/>
                <a:cs typeface="Arial" panose="020B0604020202020204" pitchFamily="34" charset="0"/>
              </a:rPr>
              <a:t> </a:t>
            </a:r>
            <a:r>
              <a:rPr lang="en-US" altLang="zh-CN" sz="1200" dirty="0">
                <a:solidFill>
                  <a:srgbClr val="C00000"/>
                </a:solidFill>
                <a:latin typeface="Arial" panose="020B0604020202020204" pitchFamily="34" charset="0"/>
                <a:cs typeface="Arial" panose="020B0604020202020204" pitchFamily="34" charset="0"/>
              </a:rPr>
              <a:t>and</a:t>
            </a:r>
            <a:r>
              <a:rPr lang="zh-CN" altLang="en-US" sz="1200" dirty="0">
                <a:solidFill>
                  <a:srgbClr val="C00000"/>
                </a:solidFill>
                <a:latin typeface="Arial" panose="020B0604020202020204" pitchFamily="34" charset="0"/>
                <a:cs typeface="Arial" panose="020B0604020202020204" pitchFamily="34" charset="0"/>
              </a:rPr>
              <a:t> </a:t>
            </a:r>
            <a:r>
              <a:rPr lang="en-US" altLang="zh-CN" sz="1200" dirty="0">
                <a:solidFill>
                  <a:srgbClr val="C00000"/>
                </a:solidFill>
                <a:latin typeface="Arial" panose="020B0604020202020204" pitchFamily="34" charset="0"/>
                <a:cs typeface="Arial" panose="020B0604020202020204" pitchFamily="34" charset="0"/>
              </a:rPr>
              <a:t>Neuroimaging</a:t>
            </a:r>
            <a:r>
              <a:rPr lang="zh-CN" altLang="en-US" sz="1200" dirty="0">
                <a:solidFill>
                  <a:srgbClr val="C00000"/>
                </a:solidFill>
                <a:latin typeface="Arial" panose="020B0604020202020204" pitchFamily="34" charset="0"/>
                <a:cs typeface="Arial" panose="020B0604020202020204" pitchFamily="34" charset="0"/>
              </a:rPr>
              <a:t> </a:t>
            </a:r>
            <a:r>
              <a:rPr lang="en-US" altLang="zh-CN" sz="1200" dirty="0">
                <a:solidFill>
                  <a:srgbClr val="C00000"/>
                </a:solidFill>
                <a:latin typeface="Arial" panose="020B0604020202020204" pitchFamily="34" charset="0"/>
                <a:cs typeface="Arial" panose="020B0604020202020204" pitchFamily="34" charset="0"/>
              </a:rPr>
              <a:t>Group</a:t>
            </a:r>
            <a:endParaRPr lang="zh-CN" altLang="en-US" sz="1200" dirty="0">
              <a:solidFill>
                <a:srgbClr val="C00000"/>
              </a:solidFill>
              <a:latin typeface="Arial" panose="020B0604020202020204" pitchFamily="34" charset="0"/>
              <a:cs typeface="Arial" panose="020B0604020202020204" pitchFamily="34" charset="0"/>
            </a:endParaRPr>
          </a:p>
        </p:txBody>
      </p:sp>
      <p:pic>
        <p:nvPicPr>
          <p:cNvPr id="24" name="图片 23">
            <a:extLst>
              <a:ext uri="{FF2B5EF4-FFF2-40B4-BE49-F238E27FC236}">
                <a16:creationId xmlns:a16="http://schemas.microsoft.com/office/drawing/2014/main" id="{A1F55B62-206F-FE79-B37D-DDF66DF633DB}"/>
              </a:ext>
            </a:extLst>
          </p:cNvPr>
          <p:cNvPicPr>
            <a:picLocks noChangeAspect="1"/>
          </p:cNvPicPr>
          <p:nvPr userDrawn="1"/>
        </p:nvPicPr>
        <p:blipFill rotWithShape="1">
          <a:blip r:embed="rId3" cstate="hq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a:ext>
            </a:extLst>
          </a:blip>
          <a:srcRect/>
          <a:stretch/>
        </p:blipFill>
        <p:spPr>
          <a:xfrm>
            <a:off x="11203324" y="6613692"/>
            <a:ext cx="234106" cy="232791"/>
          </a:xfrm>
          <a:prstGeom prst="rect">
            <a:avLst/>
          </a:prstGeom>
        </p:spPr>
      </p:pic>
      <p:pic>
        <p:nvPicPr>
          <p:cNvPr id="25" name="图片 24">
            <a:extLst>
              <a:ext uri="{FF2B5EF4-FFF2-40B4-BE49-F238E27FC236}">
                <a16:creationId xmlns:a16="http://schemas.microsoft.com/office/drawing/2014/main" id="{AAD0038E-5E7F-C6B8-D899-2A9796DC8961}"/>
              </a:ext>
            </a:extLst>
          </p:cNvPr>
          <p:cNvPicPr>
            <a:picLocks noChangeAspect="1"/>
          </p:cNvPicPr>
          <p:nvPr userDrawn="1"/>
        </p:nvPicPr>
        <p:blipFill rotWithShape="1">
          <a:blip r:embed="rId3" cstate="hq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a:ext>
            </a:extLst>
          </a:blip>
          <a:srcRect/>
          <a:stretch/>
        </p:blipFill>
        <p:spPr>
          <a:xfrm flipH="1">
            <a:off x="11782520" y="6613692"/>
            <a:ext cx="234106" cy="232791"/>
          </a:xfrm>
          <a:prstGeom prst="rect">
            <a:avLst/>
          </a:prstGeom>
        </p:spPr>
      </p:pic>
      <p:sp>
        <p:nvSpPr>
          <p:cNvPr id="26" name="灯片编号占位符 32">
            <a:extLst>
              <a:ext uri="{FF2B5EF4-FFF2-40B4-BE49-F238E27FC236}">
                <a16:creationId xmlns:a16="http://schemas.microsoft.com/office/drawing/2014/main" id="{43917C1A-48E9-C6F3-CE64-EF4DB708BA0F}"/>
              </a:ext>
            </a:extLst>
          </p:cNvPr>
          <p:cNvSpPr>
            <a:spLocks noGrp="1"/>
          </p:cNvSpPr>
          <p:nvPr>
            <p:ph type="sldNum" sz="quarter" idx="16"/>
          </p:nvPr>
        </p:nvSpPr>
        <p:spPr>
          <a:xfrm>
            <a:off x="11408662" y="6576198"/>
            <a:ext cx="402622" cy="307777"/>
          </a:xfrm>
          <a:prstGeom prst="rect">
            <a:avLst/>
          </a:prstGeom>
        </p:spPr>
        <p:txBody>
          <a:bodyPr wrap="none">
            <a:spAutoFit/>
          </a:bodyPr>
          <a:lstStyle>
            <a:lvl1pPr algn="ctr">
              <a:defRPr sz="1400">
                <a:solidFill>
                  <a:srgbClr val="C00000"/>
                </a:solidFill>
                <a:latin typeface="Arial" panose="020B0604020202020204" pitchFamily="34" charset="0"/>
                <a:ea typeface="微软雅黑" panose="020B0503020204020204" pitchFamily="34" charset="-122"/>
                <a:cs typeface="Arial" panose="020B0604020202020204" pitchFamily="34" charset="0"/>
              </a:defRPr>
            </a:lvl1pPr>
          </a:lstStyle>
          <a:p>
            <a:fld id="{F9AB4FEA-6321-424B-AFC1-854643CA7AD7}" type="slidenum">
              <a:rPr lang="zh-CN" altLang="en-US" smtClean="0"/>
              <a:pPr/>
              <a:t>‹#›</a:t>
            </a:fld>
            <a:endParaRPr lang="zh-CN" altLang="en-US"/>
          </a:p>
        </p:txBody>
      </p:sp>
      <p:sp>
        <p:nvSpPr>
          <p:cNvPr id="27" name="矩形 26">
            <a:extLst>
              <a:ext uri="{FF2B5EF4-FFF2-40B4-BE49-F238E27FC236}">
                <a16:creationId xmlns:a16="http://schemas.microsoft.com/office/drawing/2014/main" id="{307DF21A-D781-3508-FE80-B2AED29594F2}"/>
              </a:ext>
            </a:extLst>
          </p:cNvPr>
          <p:cNvSpPr/>
          <p:nvPr userDrawn="1"/>
        </p:nvSpPr>
        <p:spPr>
          <a:xfrm>
            <a:off x="0" y="874061"/>
            <a:ext cx="12190413" cy="113220"/>
          </a:xfrm>
          <a:prstGeom prst="rect">
            <a:avLst/>
          </a:prstGeom>
          <a:gradFill>
            <a:gsLst>
              <a:gs pos="50000">
                <a:schemeClr val="bg1"/>
              </a:gs>
              <a:gs pos="90000">
                <a:srgbClr val="C00000"/>
              </a:gs>
              <a:gs pos="10000">
                <a:srgbClr val="C00000"/>
              </a:gs>
            </a:gsLst>
            <a:lin ang="2700000" scaled="0"/>
          </a:gradFill>
          <a:ln w="12700" cap="flat" cmpd="sng" algn="ctr">
            <a:noFill/>
            <a:prstDash val="solid"/>
            <a:miter lim="800000"/>
          </a:ln>
          <a:effectLst/>
        </p:spPr>
        <p:txBody>
          <a:bodyPr rtlCol="0" anchor="ctr"/>
          <a:lstStyle/>
          <a:p>
            <a:pPr algn="just"/>
            <a:endParaRPr lang="zh-CN" altLang="en-US" sz="1800" dirty="0">
              <a:solidFill>
                <a:schemeClr val="tx2"/>
              </a:solidFill>
            </a:endParaRPr>
          </a:p>
        </p:txBody>
      </p:sp>
    </p:spTree>
    <p:extLst>
      <p:ext uri="{BB962C8B-B14F-4D97-AF65-F5344CB8AC3E}">
        <p14:creationId xmlns:p14="http://schemas.microsoft.com/office/powerpoint/2010/main" val="2460283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封面2">
    <p:spTree>
      <p:nvGrpSpPr>
        <p:cNvPr id="1" name=""/>
        <p:cNvGrpSpPr/>
        <p:nvPr/>
      </p:nvGrpSpPr>
      <p:grpSpPr>
        <a:xfrm>
          <a:off x="0" y="0"/>
          <a:ext cx="0" cy="0"/>
          <a:chOff x="0" y="0"/>
          <a:chExt cx="0" cy="0"/>
        </a:xfrm>
      </p:grpSpPr>
      <p:sp>
        <p:nvSpPr>
          <p:cNvPr id="19" name="标题 1">
            <a:extLst>
              <a:ext uri="{FF2B5EF4-FFF2-40B4-BE49-F238E27FC236}">
                <a16:creationId xmlns:a16="http://schemas.microsoft.com/office/drawing/2014/main" id="{A5F9A67E-B803-50F5-69AF-8D3B0CC68A4B}"/>
              </a:ext>
            </a:extLst>
          </p:cNvPr>
          <p:cNvSpPr>
            <a:spLocks noGrp="1"/>
          </p:cNvSpPr>
          <p:nvPr>
            <p:ph type="title"/>
          </p:nvPr>
        </p:nvSpPr>
        <p:spPr>
          <a:xfrm>
            <a:off x="1620017" y="115495"/>
            <a:ext cx="8939268" cy="657713"/>
          </a:xfrm>
          <a:prstGeom prst="rect">
            <a:avLst/>
          </a:prstGeom>
        </p:spPr>
        <p:txBody>
          <a:bodyPr anchor="ctr">
            <a:normAutofit/>
          </a:bodyPr>
          <a:lstStyle>
            <a:lvl1pPr algn="ctr">
              <a:lnSpc>
                <a:spcPct val="100000"/>
              </a:lnSpc>
              <a:defRPr sz="3200" b="1">
                <a:solidFill>
                  <a:srgbClr val="C00000"/>
                </a:solidFill>
                <a:latin typeface="Arial" panose="020B0604020202020204" pitchFamily="34" charset="0"/>
                <a:cs typeface="Arial" panose="020B0604020202020204" pitchFamily="34" charset="0"/>
              </a:defRPr>
            </a:lvl1pPr>
          </a:lstStyle>
          <a:p>
            <a:r>
              <a:rPr lang="zh-CN" altLang="en-US" dirty="0"/>
              <a:t>单击此处编辑母版标题样式</a:t>
            </a:r>
          </a:p>
        </p:txBody>
      </p:sp>
      <p:sp>
        <p:nvSpPr>
          <p:cNvPr id="20" name="内容占位符 4">
            <a:extLst>
              <a:ext uri="{FF2B5EF4-FFF2-40B4-BE49-F238E27FC236}">
                <a16:creationId xmlns:a16="http://schemas.microsoft.com/office/drawing/2014/main" id="{C29B416E-DAA6-E3EA-8AF3-A6D45B5646FE}"/>
              </a:ext>
            </a:extLst>
          </p:cNvPr>
          <p:cNvSpPr>
            <a:spLocks noGrp="1"/>
          </p:cNvSpPr>
          <p:nvPr>
            <p:ph sz="quarter" idx="10"/>
          </p:nvPr>
        </p:nvSpPr>
        <p:spPr>
          <a:xfrm>
            <a:off x="0" y="1088135"/>
            <a:ext cx="12190412" cy="5488062"/>
          </a:xfrm>
          <a:prstGeom prst="rect">
            <a:avLst/>
          </a:prstGeom>
        </p:spPr>
        <p:txBody>
          <a:bodyPr>
            <a:normAutofit/>
          </a:bodyPr>
          <a:lstStyle>
            <a:lvl1pPr marL="241903" indent="-241903">
              <a:lnSpc>
                <a:spcPct val="120000"/>
              </a:lnSpc>
              <a:buClr>
                <a:srgbClr val="C00000"/>
              </a:buClr>
              <a:buSzPct val="50000"/>
              <a:buFont typeface="Wingdings" pitchFamily="2" charset="2"/>
              <a:buChar char="l"/>
              <a:defRPr sz="250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a:lnSpc>
                <a:spcPct val="120000"/>
              </a:lnSpc>
              <a:buClr>
                <a:srgbClr val="C00000"/>
              </a:buClr>
              <a:defRPr sz="2117">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2pPr>
            <a:lvl3pPr>
              <a:lnSpc>
                <a:spcPct val="120000"/>
              </a:lnSpc>
              <a:buClr>
                <a:srgbClr val="C00000"/>
              </a:buClr>
              <a:defRPr sz="1905">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3pPr>
            <a:lvl4pPr>
              <a:lnSpc>
                <a:spcPct val="120000"/>
              </a:lnSpc>
              <a:buClr>
                <a:srgbClr val="C00000"/>
              </a:buClr>
              <a:defRPr sz="1693">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4pPr>
            <a:lvl5pPr>
              <a:lnSpc>
                <a:spcPct val="120000"/>
              </a:lnSpc>
              <a:buClr>
                <a:srgbClr val="C00000"/>
              </a:buClr>
              <a:defRPr sz="1693">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5pPr>
          </a:lstStyle>
          <a:p>
            <a:pPr lvl="0"/>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2" name="文本框 21">
            <a:extLst>
              <a:ext uri="{FF2B5EF4-FFF2-40B4-BE49-F238E27FC236}">
                <a16:creationId xmlns:a16="http://schemas.microsoft.com/office/drawing/2014/main" id="{459DC14E-F69A-B905-676D-009B9D216E88}"/>
              </a:ext>
            </a:extLst>
          </p:cNvPr>
          <p:cNvSpPr txBox="1"/>
          <p:nvPr userDrawn="1"/>
        </p:nvSpPr>
        <p:spPr>
          <a:xfrm>
            <a:off x="-2" y="6576198"/>
            <a:ext cx="2583207" cy="276999"/>
          </a:xfrm>
          <a:prstGeom prst="rect">
            <a:avLst/>
          </a:prstGeom>
          <a:noFill/>
        </p:spPr>
        <p:txBody>
          <a:bodyPr wrap="square" rtlCol="0" anchor="ctr">
            <a:spAutoFit/>
          </a:bodyPr>
          <a:lstStyle/>
          <a:p>
            <a:pPr algn="ctr"/>
            <a:r>
              <a:rPr lang="zh-CN" altLang="en-US" sz="1200" dirty="0">
                <a:solidFill>
                  <a:srgbClr val="C00000"/>
                </a:solidFill>
                <a:latin typeface="Arial" panose="020B0604020202020204" pitchFamily="34" charset="0"/>
                <a:cs typeface="Arial" panose="020B0604020202020204" pitchFamily="34" charset="0"/>
              </a:rPr>
              <a:t>张洳源 </a:t>
            </a:r>
            <a:r>
              <a:rPr lang="en-US" altLang="zh-CN" sz="1200" dirty="0" err="1">
                <a:solidFill>
                  <a:srgbClr val="C00000"/>
                </a:solidFill>
                <a:latin typeface="Arial" panose="020B0604020202020204" pitchFamily="34" charset="0"/>
                <a:cs typeface="Arial" panose="020B0604020202020204" pitchFamily="34" charset="0"/>
              </a:rPr>
              <a:t>ruyuanzhang@sjtu.edu.cn</a:t>
            </a:r>
            <a:endParaRPr lang="zh-CN" altLang="en-US" sz="1200" dirty="0">
              <a:solidFill>
                <a:srgbClr val="C00000"/>
              </a:solidFill>
              <a:latin typeface="Arial" panose="020B0604020202020204" pitchFamily="34" charset="0"/>
              <a:cs typeface="Arial" panose="020B0604020202020204" pitchFamily="34" charset="0"/>
            </a:endParaRPr>
          </a:p>
        </p:txBody>
      </p:sp>
      <p:sp>
        <p:nvSpPr>
          <p:cNvPr id="23" name="文本框 22">
            <a:extLst>
              <a:ext uri="{FF2B5EF4-FFF2-40B4-BE49-F238E27FC236}">
                <a16:creationId xmlns:a16="http://schemas.microsoft.com/office/drawing/2014/main" id="{0B6513AF-8A30-56AC-FD99-EA8C8C748D34}"/>
              </a:ext>
            </a:extLst>
          </p:cNvPr>
          <p:cNvSpPr txBox="1"/>
          <p:nvPr userDrawn="1"/>
        </p:nvSpPr>
        <p:spPr>
          <a:xfrm>
            <a:off x="3692975" y="6588724"/>
            <a:ext cx="4804462" cy="276999"/>
          </a:xfrm>
          <a:prstGeom prst="rect">
            <a:avLst/>
          </a:prstGeom>
          <a:noFill/>
        </p:spPr>
        <p:txBody>
          <a:bodyPr wrap="square" rtlCol="0" anchor="ctr">
            <a:spAutoFit/>
          </a:bodyPr>
          <a:lstStyle/>
          <a:p>
            <a:pPr algn="ctr"/>
            <a:r>
              <a:rPr lang="en-US" altLang="zh-CN" sz="1200" dirty="0">
                <a:solidFill>
                  <a:srgbClr val="C00000"/>
                </a:solidFill>
                <a:latin typeface="Arial" panose="020B0604020202020204" pitchFamily="34" charset="0"/>
                <a:cs typeface="Arial" panose="020B0604020202020204" pitchFamily="34" charset="0"/>
              </a:rPr>
              <a:t>Cognitive</a:t>
            </a:r>
            <a:r>
              <a:rPr lang="zh-CN" altLang="en-US" sz="1200" dirty="0">
                <a:solidFill>
                  <a:srgbClr val="C00000"/>
                </a:solidFill>
                <a:latin typeface="Arial" panose="020B0604020202020204" pitchFamily="34" charset="0"/>
                <a:cs typeface="Arial" panose="020B0604020202020204" pitchFamily="34" charset="0"/>
              </a:rPr>
              <a:t> </a:t>
            </a:r>
            <a:r>
              <a:rPr lang="en-US" altLang="zh-CN" sz="1200" dirty="0">
                <a:solidFill>
                  <a:srgbClr val="C00000"/>
                </a:solidFill>
                <a:latin typeface="Arial" panose="020B0604020202020204" pitchFamily="34" charset="0"/>
                <a:cs typeface="Arial" panose="020B0604020202020204" pitchFamily="34" charset="0"/>
              </a:rPr>
              <a:t>Computational</a:t>
            </a:r>
            <a:r>
              <a:rPr lang="zh-CN" altLang="en-US" sz="1200" dirty="0">
                <a:solidFill>
                  <a:srgbClr val="C00000"/>
                </a:solidFill>
                <a:latin typeface="Arial" panose="020B0604020202020204" pitchFamily="34" charset="0"/>
                <a:cs typeface="Arial" panose="020B0604020202020204" pitchFamily="34" charset="0"/>
              </a:rPr>
              <a:t> </a:t>
            </a:r>
            <a:r>
              <a:rPr lang="en-US" altLang="zh-CN" sz="1200" dirty="0">
                <a:solidFill>
                  <a:srgbClr val="C00000"/>
                </a:solidFill>
                <a:latin typeface="Arial" panose="020B0604020202020204" pitchFamily="34" charset="0"/>
                <a:cs typeface="Arial" panose="020B0604020202020204" pitchFamily="34" charset="0"/>
              </a:rPr>
              <a:t>Neuroscience</a:t>
            </a:r>
            <a:r>
              <a:rPr lang="zh-CN" altLang="en-US" sz="1200" dirty="0">
                <a:solidFill>
                  <a:srgbClr val="C00000"/>
                </a:solidFill>
                <a:latin typeface="Arial" panose="020B0604020202020204" pitchFamily="34" charset="0"/>
                <a:cs typeface="Arial" panose="020B0604020202020204" pitchFamily="34" charset="0"/>
              </a:rPr>
              <a:t> </a:t>
            </a:r>
            <a:r>
              <a:rPr lang="en-US" altLang="zh-CN" sz="1200" dirty="0">
                <a:solidFill>
                  <a:srgbClr val="C00000"/>
                </a:solidFill>
                <a:latin typeface="Arial" panose="020B0604020202020204" pitchFamily="34" charset="0"/>
                <a:cs typeface="Arial" panose="020B0604020202020204" pitchFamily="34" charset="0"/>
              </a:rPr>
              <a:t>and</a:t>
            </a:r>
            <a:r>
              <a:rPr lang="zh-CN" altLang="en-US" sz="1200" dirty="0">
                <a:solidFill>
                  <a:srgbClr val="C00000"/>
                </a:solidFill>
                <a:latin typeface="Arial" panose="020B0604020202020204" pitchFamily="34" charset="0"/>
                <a:cs typeface="Arial" panose="020B0604020202020204" pitchFamily="34" charset="0"/>
              </a:rPr>
              <a:t> </a:t>
            </a:r>
            <a:r>
              <a:rPr lang="en-US" altLang="zh-CN" sz="1200" dirty="0">
                <a:solidFill>
                  <a:srgbClr val="C00000"/>
                </a:solidFill>
                <a:latin typeface="Arial" panose="020B0604020202020204" pitchFamily="34" charset="0"/>
                <a:cs typeface="Arial" panose="020B0604020202020204" pitchFamily="34" charset="0"/>
              </a:rPr>
              <a:t>Neuroimaging</a:t>
            </a:r>
            <a:r>
              <a:rPr lang="zh-CN" altLang="en-US" sz="1200" dirty="0">
                <a:solidFill>
                  <a:srgbClr val="C00000"/>
                </a:solidFill>
                <a:latin typeface="Arial" panose="020B0604020202020204" pitchFamily="34" charset="0"/>
                <a:cs typeface="Arial" panose="020B0604020202020204" pitchFamily="34" charset="0"/>
              </a:rPr>
              <a:t> </a:t>
            </a:r>
            <a:r>
              <a:rPr lang="en-US" altLang="zh-CN" sz="1200" dirty="0">
                <a:solidFill>
                  <a:srgbClr val="C00000"/>
                </a:solidFill>
                <a:latin typeface="Arial" panose="020B0604020202020204" pitchFamily="34" charset="0"/>
                <a:cs typeface="Arial" panose="020B0604020202020204" pitchFamily="34" charset="0"/>
              </a:rPr>
              <a:t>Group</a:t>
            </a:r>
            <a:endParaRPr lang="zh-CN" altLang="en-US" sz="1200" dirty="0">
              <a:solidFill>
                <a:srgbClr val="C00000"/>
              </a:solidFill>
              <a:latin typeface="Arial" panose="020B0604020202020204" pitchFamily="34" charset="0"/>
              <a:cs typeface="Arial" panose="020B0604020202020204" pitchFamily="34" charset="0"/>
            </a:endParaRPr>
          </a:p>
        </p:txBody>
      </p:sp>
      <p:pic>
        <p:nvPicPr>
          <p:cNvPr id="24" name="图片 23">
            <a:extLst>
              <a:ext uri="{FF2B5EF4-FFF2-40B4-BE49-F238E27FC236}">
                <a16:creationId xmlns:a16="http://schemas.microsoft.com/office/drawing/2014/main" id="{A1F55B62-206F-FE79-B37D-DDF66DF633DB}"/>
              </a:ext>
            </a:extLst>
          </p:cNvPr>
          <p:cNvPicPr>
            <a:picLocks noChangeAspect="1"/>
          </p:cNvPicPr>
          <p:nvPr userDrawn="1"/>
        </p:nvPicPr>
        <p:blipFill rotWithShape="1">
          <a:blip r:embed="rId2" cstate="hq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a:ext>
            </a:extLst>
          </a:blip>
          <a:srcRect/>
          <a:stretch/>
        </p:blipFill>
        <p:spPr>
          <a:xfrm>
            <a:off x="11203324" y="6613692"/>
            <a:ext cx="234106" cy="232791"/>
          </a:xfrm>
          <a:prstGeom prst="rect">
            <a:avLst/>
          </a:prstGeom>
        </p:spPr>
      </p:pic>
      <p:pic>
        <p:nvPicPr>
          <p:cNvPr id="25" name="图片 24">
            <a:extLst>
              <a:ext uri="{FF2B5EF4-FFF2-40B4-BE49-F238E27FC236}">
                <a16:creationId xmlns:a16="http://schemas.microsoft.com/office/drawing/2014/main" id="{AAD0038E-5E7F-C6B8-D899-2A9796DC8961}"/>
              </a:ext>
            </a:extLst>
          </p:cNvPr>
          <p:cNvPicPr>
            <a:picLocks noChangeAspect="1"/>
          </p:cNvPicPr>
          <p:nvPr userDrawn="1"/>
        </p:nvPicPr>
        <p:blipFill rotWithShape="1">
          <a:blip r:embed="rId2" cstate="hq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a:ext>
            </a:extLst>
          </a:blip>
          <a:srcRect/>
          <a:stretch/>
        </p:blipFill>
        <p:spPr>
          <a:xfrm flipH="1">
            <a:off x="11782520" y="6613692"/>
            <a:ext cx="234106" cy="232791"/>
          </a:xfrm>
          <a:prstGeom prst="rect">
            <a:avLst/>
          </a:prstGeom>
        </p:spPr>
      </p:pic>
      <p:sp>
        <p:nvSpPr>
          <p:cNvPr id="26" name="灯片编号占位符 32">
            <a:extLst>
              <a:ext uri="{FF2B5EF4-FFF2-40B4-BE49-F238E27FC236}">
                <a16:creationId xmlns:a16="http://schemas.microsoft.com/office/drawing/2014/main" id="{43917C1A-48E9-C6F3-CE64-EF4DB708BA0F}"/>
              </a:ext>
            </a:extLst>
          </p:cNvPr>
          <p:cNvSpPr>
            <a:spLocks noGrp="1"/>
          </p:cNvSpPr>
          <p:nvPr>
            <p:ph type="sldNum" sz="quarter" idx="16"/>
          </p:nvPr>
        </p:nvSpPr>
        <p:spPr>
          <a:xfrm>
            <a:off x="11408662" y="6576198"/>
            <a:ext cx="402622" cy="307777"/>
          </a:xfrm>
          <a:prstGeom prst="rect">
            <a:avLst/>
          </a:prstGeom>
        </p:spPr>
        <p:txBody>
          <a:bodyPr wrap="none">
            <a:spAutoFit/>
          </a:bodyPr>
          <a:lstStyle>
            <a:lvl1pPr algn="ctr">
              <a:defRPr sz="1400">
                <a:solidFill>
                  <a:srgbClr val="C00000"/>
                </a:solidFill>
                <a:latin typeface="Arial" panose="020B0604020202020204" pitchFamily="34" charset="0"/>
                <a:ea typeface="微软雅黑" panose="020B0503020204020204" pitchFamily="34" charset="-122"/>
                <a:cs typeface="Arial" panose="020B0604020202020204" pitchFamily="34" charset="0"/>
              </a:defRPr>
            </a:lvl1pPr>
          </a:lstStyle>
          <a:p>
            <a:fld id="{F9AB4FEA-6321-424B-AFC1-854643CA7AD7}" type="slidenum">
              <a:rPr lang="zh-CN" altLang="en-US" smtClean="0"/>
              <a:pPr/>
              <a:t>‹#›</a:t>
            </a:fld>
            <a:endParaRPr lang="zh-CN" altLang="en-US"/>
          </a:p>
        </p:txBody>
      </p:sp>
    </p:spTree>
    <p:extLst>
      <p:ext uri="{BB962C8B-B14F-4D97-AF65-F5344CB8AC3E}">
        <p14:creationId xmlns:p14="http://schemas.microsoft.com/office/powerpoint/2010/main" val="854909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封面">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59A3EE21-29A1-29D5-47DF-8CF2791B96A8}"/>
              </a:ext>
            </a:extLst>
          </p:cNvPr>
          <p:cNvSpPr>
            <a:spLocks noGrp="1"/>
          </p:cNvSpPr>
          <p:nvPr>
            <p:ph type="title" hasCustomPrompt="1"/>
          </p:nvPr>
        </p:nvSpPr>
        <p:spPr>
          <a:xfrm>
            <a:off x="1069422" y="1582716"/>
            <a:ext cx="10051570" cy="876741"/>
          </a:xfrm>
          <a:prstGeom prst="rect">
            <a:avLst/>
          </a:prstGeom>
          <a:noFill/>
        </p:spPr>
        <p:txBody>
          <a:bodyPr anchor="ctr">
            <a:noAutofit/>
          </a:bodyPr>
          <a:lstStyle>
            <a:lvl1pPr algn="ctr">
              <a:lnSpc>
                <a:spcPct val="100000"/>
              </a:lnSpc>
              <a:defRPr sz="5399" b="1">
                <a:solidFill>
                  <a:srgbClr val="C00000"/>
                </a:solidFill>
                <a:latin typeface="Microsoft YaHei" panose="020B0503020204020204" pitchFamily="34" charset="-122"/>
                <a:ea typeface="Microsoft YaHei" panose="020B0503020204020204" pitchFamily="34" charset="-122"/>
                <a:cs typeface="Arial" panose="020B0604020202020204" pitchFamily="34" charset="0"/>
              </a:defRPr>
            </a:lvl1pPr>
          </a:lstStyle>
          <a:p>
            <a:r>
              <a:rPr lang="zh-CN" altLang="en-US" dirty="0"/>
              <a:t>单击此处编辑标题样式</a:t>
            </a:r>
          </a:p>
        </p:txBody>
      </p:sp>
      <p:sp>
        <p:nvSpPr>
          <p:cNvPr id="7" name="内容占位符 25">
            <a:extLst>
              <a:ext uri="{FF2B5EF4-FFF2-40B4-BE49-F238E27FC236}">
                <a16:creationId xmlns:a16="http://schemas.microsoft.com/office/drawing/2014/main" id="{F0B76301-902F-E542-B6AB-61111427830F}"/>
              </a:ext>
            </a:extLst>
          </p:cNvPr>
          <p:cNvSpPr>
            <a:spLocks noGrp="1"/>
          </p:cNvSpPr>
          <p:nvPr>
            <p:ph sz="quarter" idx="10"/>
          </p:nvPr>
        </p:nvSpPr>
        <p:spPr>
          <a:xfrm>
            <a:off x="4643741" y="3641398"/>
            <a:ext cx="2902933" cy="454025"/>
          </a:xfrm>
          <a:prstGeom prst="rect">
            <a:avLst/>
          </a:prstGeom>
        </p:spPr>
        <p:txBody>
          <a:bodyPr anchor="ctr"/>
          <a:lstStyle>
            <a:lvl1pPr marL="0" indent="0" algn="ctr">
              <a:lnSpc>
                <a:spcPct val="100000"/>
              </a:lnSpc>
              <a:buNone/>
              <a:defRPr sz="2000">
                <a:solidFill>
                  <a:schemeClr val="accent2"/>
                </a:solidFill>
                <a:latin typeface="Microsoft YaHei" panose="020B0503020204020204" pitchFamily="34" charset="-122"/>
                <a:ea typeface="Microsoft YaHei" panose="020B0503020204020204" pitchFamily="34" charset="-122"/>
                <a:cs typeface="Arial" panose="020B0604020202020204" pitchFamily="34" charset="0"/>
              </a:defRPr>
            </a:lvl1pPr>
          </a:lstStyle>
          <a:p>
            <a:pPr lvl="0"/>
            <a:endParaRPr lang="zh-CN" altLang="en-US" dirty="0"/>
          </a:p>
        </p:txBody>
      </p:sp>
      <p:sp>
        <p:nvSpPr>
          <p:cNvPr id="9" name="文本占位符 31">
            <a:extLst>
              <a:ext uri="{FF2B5EF4-FFF2-40B4-BE49-F238E27FC236}">
                <a16:creationId xmlns:a16="http://schemas.microsoft.com/office/drawing/2014/main" id="{D07E14EC-D428-8864-2348-336A27F42D08}"/>
              </a:ext>
            </a:extLst>
          </p:cNvPr>
          <p:cNvSpPr>
            <a:spLocks noGrp="1"/>
          </p:cNvSpPr>
          <p:nvPr>
            <p:ph type="body" sz="quarter" idx="11"/>
          </p:nvPr>
        </p:nvSpPr>
        <p:spPr>
          <a:xfrm>
            <a:off x="4034385" y="2851876"/>
            <a:ext cx="4121644" cy="598488"/>
          </a:xfrm>
          <a:prstGeom prst="rect">
            <a:avLst/>
          </a:prstGeom>
        </p:spPr>
        <p:txBody>
          <a:bodyPr anchor="ctr"/>
          <a:lstStyle>
            <a:lvl1pPr marL="0" indent="0" algn="ctr">
              <a:lnSpc>
                <a:spcPct val="100000"/>
              </a:lnSpc>
              <a:buNone/>
              <a:defRPr sz="2400" b="1">
                <a:solidFill>
                  <a:schemeClr val="accent2"/>
                </a:solidFill>
                <a:latin typeface="Microsoft YaHei" panose="020B0503020204020204" pitchFamily="34" charset="-122"/>
                <a:ea typeface="Microsoft YaHei" panose="020B0503020204020204" pitchFamily="34" charset="-122"/>
                <a:cs typeface="Arial" panose="020B0604020202020204" pitchFamily="34" charset="0"/>
              </a:defRPr>
            </a:lvl1pPr>
          </a:lstStyle>
          <a:p>
            <a:pPr lvl="0"/>
            <a:endParaRPr lang="zh-CN" altLang="en-US" dirty="0"/>
          </a:p>
        </p:txBody>
      </p:sp>
      <p:sp>
        <p:nvSpPr>
          <p:cNvPr id="20" name="矩形 19">
            <a:extLst>
              <a:ext uri="{FF2B5EF4-FFF2-40B4-BE49-F238E27FC236}">
                <a16:creationId xmlns:a16="http://schemas.microsoft.com/office/drawing/2014/main" id="{FDAD68AE-CB4F-036E-8524-774A49069603}"/>
              </a:ext>
            </a:extLst>
          </p:cNvPr>
          <p:cNvSpPr/>
          <p:nvPr userDrawn="1"/>
        </p:nvSpPr>
        <p:spPr>
          <a:xfrm>
            <a:off x="0" y="1004688"/>
            <a:ext cx="12190413" cy="113220"/>
          </a:xfrm>
          <a:prstGeom prst="rect">
            <a:avLst/>
          </a:prstGeom>
          <a:gradFill>
            <a:gsLst>
              <a:gs pos="50000">
                <a:schemeClr val="bg1">
                  <a:alpha val="80000"/>
                </a:schemeClr>
              </a:gs>
              <a:gs pos="90000">
                <a:srgbClr val="C00000"/>
              </a:gs>
              <a:gs pos="10000">
                <a:srgbClr val="C00000"/>
              </a:gs>
            </a:gsLst>
            <a:lin ang="2700000" scaled="0"/>
          </a:gradFill>
          <a:ln w="12700" cap="flat" cmpd="sng" algn="ctr">
            <a:noFill/>
            <a:prstDash val="solid"/>
            <a:miter lim="800000"/>
          </a:ln>
          <a:effectLst/>
        </p:spPr>
        <p:txBody>
          <a:bodyPr rtlCol="0" anchor="ctr"/>
          <a:lstStyle/>
          <a:p>
            <a:pPr algn="just"/>
            <a:endParaRPr lang="zh-CN" altLang="en-US" sz="1800" dirty="0">
              <a:solidFill>
                <a:schemeClr val="tx2"/>
              </a:solidFill>
            </a:endParaRPr>
          </a:p>
        </p:txBody>
      </p:sp>
    </p:spTree>
    <p:extLst>
      <p:ext uri="{BB962C8B-B14F-4D97-AF65-F5344CB8AC3E}">
        <p14:creationId xmlns:p14="http://schemas.microsoft.com/office/powerpoint/2010/main" val="920211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封面2">
    <p:spTree>
      <p:nvGrpSpPr>
        <p:cNvPr id="1" name=""/>
        <p:cNvGrpSpPr/>
        <p:nvPr/>
      </p:nvGrpSpPr>
      <p:grpSpPr>
        <a:xfrm>
          <a:off x="0" y="0"/>
          <a:ext cx="0" cy="0"/>
          <a:chOff x="0" y="0"/>
          <a:chExt cx="0" cy="0"/>
        </a:xfrm>
      </p:grpSpPr>
      <p:sp>
        <p:nvSpPr>
          <p:cNvPr id="19" name="标题 1">
            <a:extLst>
              <a:ext uri="{FF2B5EF4-FFF2-40B4-BE49-F238E27FC236}">
                <a16:creationId xmlns:a16="http://schemas.microsoft.com/office/drawing/2014/main" id="{A5F9A67E-B803-50F5-69AF-8D3B0CC68A4B}"/>
              </a:ext>
            </a:extLst>
          </p:cNvPr>
          <p:cNvSpPr>
            <a:spLocks noGrp="1"/>
          </p:cNvSpPr>
          <p:nvPr>
            <p:ph type="title"/>
          </p:nvPr>
        </p:nvSpPr>
        <p:spPr>
          <a:xfrm>
            <a:off x="1620017" y="115495"/>
            <a:ext cx="8939268" cy="657713"/>
          </a:xfrm>
          <a:prstGeom prst="rect">
            <a:avLst/>
          </a:prstGeom>
        </p:spPr>
        <p:txBody>
          <a:bodyPr anchor="ctr">
            <a:normAutofit/>
          </a:bodyPr>
          <a:lstStyle>
            <a:lvl1pPr algn="ctr">
              <a:lnSpc>
                <a:spcPct val="100000"/>
              </a:lnSpc>
              <a:defRPr sz="3200" b="1">
                <a:solidFill>
                  <a:srgbClr val="C00000"/>
                </a:solidFill>
                <a:latin typeface="Arial" panose="020B0604020202020204" pitchFamily="34" charset="0"/>
                <a:cs typeface="Arial" panose="020B0604020202020204" pitchFamily="34" charset="0"/>
              </a:defRPr>
            </a:lvl1pPr>
          </a:lstStyle>
          <a:p>
            <a:r>
              <a:rPr lang="zh-CN" altLang="en-US" dirty="0"/>
              <a:t>单击此处编辑母版标题样式</a:t>
            </a:r>
          </a:p>
        </p:txBody>
      </p:sp>
      <p:sp>
        <p:nvSpPr>
          <p:cNvPr id="20" name="内容占位符 4">
            <a:extLst>
              <a:ext uri="{FF2B5EF4-FFF2-40B4-BE49-F238E27FC236}">
                <a16:creationId xmlns:a16="http://schemas.microsoft.com/office/drawing/2014/main" id="{C29B416E-DAA6-E3EA-8AF3-A6D45B5646FE}"/>
              </a:ext>
            </a:extLst>
          </p:cNvPr>
          <p:cNvSpPr>
            <a:spLocks noGrp="1"/>
          </p:cNvSpPr>
          <p:nvPr>
            <p:ph sz="quarter" idx="10"/>
          </p:nvPr>
        </p:nvSpPr>
        <p:spPr>
          <a:xfrm>
            <a:off x="0" y="1088135"/>
            <a:ext cx="12190412" cy="5488062"/>
          </a:xfrm>
          <a:prstGeom prst="rect">
            <a:avLst/>
          </a:prstGeom>
        </p:spPr>
        <p:txBody>
          <a:bodyPr>
            <a:normAutofit/>
          </a:bodyPr>
          <a:lstStyle>
            <a:lvl1pPr marL="241903" indent="-241903">
              <a:lnSpc>
                <a:spcPct val="120000"/>
              </a:lnSpc>
              <a:buClr>
                <a:srgbClr val="C00000"/>
              </a:buClr>
              <a:buSzPct val="50000"/>
              <a:buFont typeface="Wingdings" pitchFamily="2" charset="2"/>
              <a:buChar char="l"/>
              <a:defRPr sz="250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a:lnSpc>
                <a:spcPct val="120000"/>
              </a:lnSpc>
              <a:buClr>
                <a:srgbClr val="C00000"/>
              </a:buClr>
              <a:defRPr sz="2117">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2pPr>
            <a:lvl3pPr>
              <a:lnSpc>
                <a:spcPct val="120000"/>
              </a:lnSpc>
              <a:buClr>
                <a:srgbClr val="C00000"/>
              </a:buClr>
              <a:defRPr sz="1905">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3pPr>
            <a:lvl4pPr>
              <a:lnSpc>
                <a:spcPct val="120000"/>
              </a:lnSpc>
              <a:buClr>
                <a:srgbClr val="C00000"/>
              </a:buClr>
              <a:defRPr sz="1693">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4pPr>
            <a:lvl5pPr>
              <a:lnSpc>
                <a:spcPct val="120000"/>
              </a:lnSpc>
              <a:buClr>
                <a:srgbClr val="C00000"/>
              </a:buClr>
              <a:defRPr sz="1693">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5pPr>
          </a:lstStyle>
          <a:p>
            <a:pPr lvl="0"/>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2" name="文本框 21">
            <a:extLst>
              <a:ext uri="{FF2B5EF4-FFF2-40B4-BE49-F238E27FC236}">
                <a16:creationId xmlns:a16="http://schemas.microsoft.com/office/drawing/2014/main" id="{459DC14E-F69A-B905-676D-009B9D216E88}"/>
              </a:ext>
            </a:extLst>
          </p:cNvPr>
          <p:cNvSpPr txBox="1"/>
          <p:nvPr userDrawn="1"/>
        </p:nvSpPr>
        <p:spPr>
          <a:xfrm>
            <a:off x="-2" y="6576198"/>
            <a:ext cx="2583207" cy="276999"/>
          </a:xfrm>
          <a:prstGeom prst="rect">
            <a:avLst/>
          </a:prstGeom>
          <a:noFill/>
        </p:spPr>
        <p:txBody>
          <a:bodyPr wrap="square" rtlCol="0" anchor="ctr">
            <a:spAutoFit/>
          </a:bodyPr>
          <a:lstStyle/>
          <a:p>
            <a:pPr algn="ctr"/>
            <a:r>
              <a:rPr lang="zh-CN" altLang="en-US" sz="1200" dirty="0">
                <a:solidFill>
                  <a:srgbClr val="C00000"/>
                </a:solidFill>
                <a:latin typeface="Arial" panose="020B0604020202020204" pitchFamily="34" charset="0"/>
                <a:cs typeface="Arial" panose="020B0604020202020204" pitchFamily="34" charset="0"/>
              </a:rPr>
              <a:t>张洳源 </a:t>
            </a:r>
            <a:r>
              <a:rPr lang="en-US" altLang="zh-CN" sz="1200" dirty="0" err="1">
                <a:solidFill>
                  <a:srgbClr val="C00000"/>
                </a:solidFill>
                <a:latin typeface="Arial" panose="020B0604020202020204" pitchFamily="34" charset="0"/>
                <a:cs typeface="Arial" panose="020B0604020202020204" pitchFamily="34" charset="0"/>
              </a:rPr>
              <a:t>ruyuanzhang@sjtu.edu.cn</a:t>
            </a:r>
            <a:endParaRPr lang="zh-CN" altLang="en-US" sz="1200" dirty="0">
              <a:solidFill>
                <a:srgbClr val="C00000"/>
              </a:solidFill>
              <a:latin typeface="Arial" panose="020B0604020202020204" pitchFamily="34" charset="0"/>
              <a:cs typeface="Arial" panose="020B0604020202020204" pitchFamily="34" charset="0"/>
            </a:endParaRPr>
          </a:p>
        </p:txBody>
      </p:sp>
      <p:sp>
        <p:nvSpPr>
          <p:cNvPr id="23" name="文本框 22">
            <a:extLst>
              <a:ext uri="{FF2B5EF4-FFF2-40B4-BE49-F238E27FC236}">
                <a16:creationId xmlns:a16="http://schemas.microsoft.com/office/drawing/2014/main" id="{0B6513AF-8A30-56AC-FD99-EA8C8C748D34}"/>
              </a:ext>
            </a:extLst>
          </p:cNvPr>
          <p:cNvSpPr txBox="1"/>
          <p:nvPr userDrawn="1"/>
        </p:nvSpPr>
        <p:spPr>
          <a:xfrm>
            <a:off x="3692975" y="6588724"/>
            <a:ext cx="4804462" cy="276999"/>
          </a:xfrm>
          <a:prstGeom prst="rect">
            <a:avLst/>
          </a:prstGeom>
          <a:noFill/>
        </p:spPr>
        <p:txBody>
          <a:bodyPr wrap="square" rtlCol="0" anchor="ctr">
            <a:spAutoFit/>
          </a:bodyPr>
          <a:lstStyle/>
          <a:p>
            <a:pPr algn="ctr"/>
            <a:r>
              <a:rPr lang="en-US" altLang="zh-CN" sz="1200" dirty="0">
                <a:solidFill>
                  <a:srgbClr val="C00000"/>
                </a:solidFill>
                <a:latin typeface="Arial" panose="020B0604020202020204" pitchFamily="34" charset="0"/>
                <a:cs typeface="Arial" panose="020B0604020202020204" pitchFamily="34" charset="0"/>
              </a:rPr>
              <a:t>Cognitive</a:t>
            </a:r>
            <a:r>
              <a:rPr lang="zh-CN" altLang="en-US" sz="1200" dirty="0">
                <a:solidFill>
                  <a:srgbClr val="C00000"/>
                </a:solidFill>
                <a:latin typeface="Arial" panose="020B0604020202020204" pitchFamily="34" charset="0"/>
                <a:cs typeface="Arial" panose="020B0604020202020204" pitchFamily="34" charset="0"/>
              </a:rPr>
              <a:t> </a:t>
            </a:r>
            <a:r>
              <a:rPr lang="en-US" altLang="zh-CN" sz="1200" dirty="0">
                <a:solidFill>
                  <a:srgbClr val="C00000"/>
                </a:solidFill>
                <a:latin typeface="Arial" panose="020B0604020202020204" pitchFamily="34" charset="0"/>
                <a:cs typeface="Arial" panose="020B0604020202020204" pitchFamily="34" charset="0"/>
              </a:rPr>
              <a:t>Computational</a:t>
            </a:r>
            <a:r>
              <a:rPr lang="zh-CN" altLang="en-US" sz="1200" dirty="0">
                <a:solidFill>
                  <a:srgbClr val="C00000"/>
                </a:solidFill>
                <a:latin typeface="Arial" panose="020B0604020202020204" pitchFamily="34" charset="0"/>
                <a:cs typeface="Arial" panose="020B0604020202020204" pitchFamily="34" charset="0"/>
              </a:rPr>
              <a:t> </a:t>
            </a:r>
            <a:r>
              <a:rPr lang="en-US" altLang="zh-CN" sz="1200" dirty="0">
                <a:solidFill>
                  <a:srgbClr val="C00000"/>
                </a:solidFill>
                <a:latin typeface="Arial" panose="020B0604020202020204" pitchFamily="34" charset="0"/>
                <a:cs typeface="Arial" panose="020B0604020202020204" pitchFamily="34" charset="0"/>
              </a:rPr>
              <a:t>Neuroscience</a:t>
            </a:r>
            <a:r>
              <a:rPr lang="zh-CN" altLang="en-US" sz="1200" dirty="0">
                <a:solidFill>
                  <a:srgbClr val="C00000"/>
                </a:solidFill>
                <a:latin typeface="Arial" panose="020B0604020202020204" pitchFamily="34" charset="0"/>
                <a:cs typeface="Arial" panose="020B0604020202020204" pitchFamily="34" charset="0"/>
              </a:rPr>
              <a:t> </a:t>
            </a:r>
            <a:r>
              <a:rPr lang="en-US" altLang="zh-CN" sz="1200" dirty="0">
                <a:solidFill>
                  <a:srgbClr val="C00000"/>
                </a:solidFill>
                <a:latin typeface="Arial" panose="020B0604020202020204" pitchFamily="34" charset="0"/>
                <a:cs typeface="Arial" panose="020B0604020202020204" pitchFamily="34" charset="0"/>
              </a:rPr>
              <a:t>and</a:t>
            </a:r>
            <a:r>
              <a:rPr lang="zh-CN" altLang="en-US" sz="1200" dirty="0">
                <a:solidFill>
                  <a:srgbClr val="C00000"/>
                </a:solidFill>
                <a:latin typeface="Arial" panose="020B0604020202020204" pitchFamily="34" charset="0"/>
                <a:cs typeface="Arial" panose="020B0604020202020204" pitchFamily="34" charset="0"/>
              </a:rPr>
              <a:t> </a:t>
            </a:r>
            <a:r>
              <a:rPr lang="en-US" altLang="zh-CN" sz="1200" dirty="0">
                <a:solidFill>
                  <a:srgbClr val="C00000"/>
                </a:solidFill>
                <a:latin typeface="Arial" panose="020B0604020202020204" pitchFamily="34" charset="0"/>
                <a:cs typeface="Arial" panose="020B0604020202020204" pitchFamily="34" charset="0"/>
              </a:rPr>
              <a:t>Neuroimaging</a:t>
            </a:r>
            <a:r>
              <a:rPr lang="zh-CN" altLang="en-US" sz="1200" dirty="0">
                <a:solidFill>
                  <a:srgbClr val="C00000"/>
                </a:solidFill>
                <a:latin typeface="Arial" panose="020B0604020202020204" pitchFamily="34" charset="0"/>
                <a:cs typeface="Arial" panose="020B0604020202020204" pitchFamily="34" charset="0"/>
              </a:rPr>
              <a:t> </a:t>
            </a:r>
            <a:r>
              <a:rPr lang="en-US" altLang="zh-CN" sz="1200" dirty="0">
                <a:solidFill>
                  <a:srgbClr val="C00000"/>
                </a:solidFill>
                <a:latin typeface="Arial" panose="020B0604020202020204" pitchFamily="34" charset="0"/>
                <a:cs typeface="Arial" panose="020B0604020202020204" pitchFamily="34" charset="0"/>
              </a:rPr>
              <a:t>Group</a:t>
            </a:r>
            <a:endParaRPr lang="zh-CN" altLang="en-US" sz="1200" dirty="0">
              <a:solidFill>
                <a:srgbClr val="C00000"/>
              </a:solidFill>
              <a:latin typeface="Arial" panose="020B0604020202020204" pitchFamily="34" charset="0"/>
              <a:cs typeface="Arial" panose="020B0604020202020204" pitchFamily="34" charset="0"/>
            </a:endParaRPr>
          </a:p>
        </p:txBody>
      </p:sp>
      <p:pic>
        <p:nvPicPr>
          <p:cNvPr id="24" name="图片 23">
            <a:extLst>
              <a:ext uri="{FF2B5EF4-FFF2-40B4-BE49-F238E27FC236}">
                <a16:creationId xmlns:a16="http://schemas.microsoft.com/office/drawing/2014/main" id="{A1F55B62-206F-FE79-B37D-DDF66DF633DB}"/>
              </a:ext>
            </a:extLst>
          </p:cNvPr>
          <p:cNvPicPr>
            <a:picLocks noChangeAspect="1"/>
          </p:cNvPicPr>
          <p:nvPr userDrawn="1"/>
        </p:nvPicPr>
        <p:blipFill rotWithShape="1">
          <a:blip r:embed="rId2" cstate="hq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a:ext>
            </a:extLst>
          </a:blip>
          <a:srcRect/>
          <a:stretch/>
        </p:blipFill>
        <p:spPr>
          <a:xfrm>
            <a:off x="11203324" y="6613692"/>
            <a:ext cx="234106" cy="232791"/>
          </a:xfrm>
          <a:prstGeom prst="rect">
            <a:avLst/>
          </a:prstGeom>
        </p:spPr>
      </p:pic>
      <p:pic>
        <p:nvPicPr>
          <p:cNvPr id="25" name="图片 24">
            <a:extLst>
              <a:ext uri="{FF2B5EF4-FFF2-40B4-BE49-F238E27FC236}">
                <a16:creationId xmlns:a16="http://schemas.microsoft.com/office/drawing/2014/main" id="{AAD0038E-5E7F-C6B8-D899-2A9796DC8961}"/>
              </a:ext>
            </a:extLst>
          </p:cNvPr>
          <p:cNvPicPr>
            <a:picLocks noChangeAspect="1"/>
          </p:cNvPicPr>
          <p:nvPr userDrawn="1"/>
        </p:nvPicPr>
        <p:blipFill rotWithShape="1">
          <a:blip r:embed="rId2" cstate="hq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a:ext>
            </a:extLst>
          </a:blip>
          <a:srcRect/>
          <a:stretch/>
        </p:blipFill>
        <p:spPr>
          <a:xfrm flipH="1">
            <a:off x="11782520" y="6613692"/>
            <a:ext cx="234106" cy="232791"/>
          </a:xfrm>
          <a:prstGeom prst="rect">
            <a:avLst/>
          </a:prstGeom>
        </p:spPr>
      </p:pic>
      <p:sp>
        <p:nvSpPr>
          <p:cNvPr id="26" name="灯片编号占位符 32">
            <a:extLst>
              <a:ext uri="{FF2B5EF4-FFF2-40B4-BE49-F238E27FC236}">
                <a16:creationId xmlns:a16="http://schemas.microsoft.com/office/drawing/2014/main" id="{43917C1A-48E9-C6F3-CE64-EF4DB708BA0F}"/>
              </a:ext>
            </a:extLst>
          </p:cNvPr>
          <p:cNvSpPr>
            <a:spLocks noGrp="1"/>
          </p:cNvSpPr>
          <p:nvPr>
            <p:ph type="sldNum" sz="quarter" idx="16"/>
          </p:nvPr>
        </p:nvSpPr>
        <p:spPr>
          <a:xfrm>
            <a:off x="11408662" y="6576198"/>
            <a:ext cx="402622" cy="307777"/>
          </a:xfrm>
          <a:prstGeom prst="rect">
            <a:avLst/>
          </a:prstGeom>
        </p:spPr>
        <p:txBody>
          <a:bodyPr wrap="none">
            <a:spAutoFit/>
          </a:bodyPr>
          <a:lstStyle>
            <a:lvl1pPr algn="ctr">
              <a:defRPr sz="1400">
                <a:solidFill>
                  <a:srgbClr val="C00000"/>
                </a:solidFill>
                <a:latin typeface="Arial" panose="020B0604020202020204" pitchFamily="34" charset="0"/>
                <a:ea typeface="微软雅黑" panose="020B0503020204020204" pitchFamily="34" charset="-122"/>
                <a:cs typeface="Arial" panose="020B0604020202020204" pitchFamily="34" charset="0"/>
              </a:defRPr>
            </a:lvl1pPr>
          </a:lstStyle>
          <a:p>
            <a:fld id="{F9AB4FEA-6321-424B-AFC1-854643CA7AD7}" type="slidenum">
              <a:rPr lang="zh-CN" altLang="en-US" smtClean="0"/>
              <a:pPr/>
              <a:t>‹#›</a:t>
            </a:fld>
            <a:endParaRPr lang="zh-CN" altLang="en-US"/>
          </a:p>
        </p:txBody>
      </p:sp>
      <p:sp>
        <p:nvSpPr>
          <p:cNvPr id="27" name="矩形 26">
            <a:extLst>
              <a:ext uri="{FF2B5EF4-FFF2-40B4-BE49-F238E27FC236}">
                <a16:creationId xmlns:a16="http://schemas.microsoft.com/office/drawing/2014/main" id="{307DF21A-D781-3508-FE80-B2AED29594F2}"/>
              </a:ext>
            </a:extLst>
          </p:cNvPr>
          <p:cNvSpPr/>
          <p:nvPr userDrawn="1"/>
        </p:nvSpPr>
        <p:spPr>
          <a:xfrm>
            <a:off x="0" y="874061"/>
            <a:ext cx="12190413" cy="113220"/>
          </a:xfrm>
          <a:prstGeom prst="rect">
            <a:avLst/>
          </a:prstGeom>
          <a:gradFill>
            <a:gsLst>
              <a:gs pos="50000">
                <a:schemeClr val="bg1"/>
              </a:gs>
              <a:gs pos="90000">
                <a:srgbClr val="C00000"/>
              </a:gs>
              <a:gs pos="10000">
                <a:srgbClr val="C00000"/>
              </a:gs>
            </a:gsLst>
            <a:lin ang="2700000" scaled="0"/>
          </a:gradFill>
          <a:ln w="12700" cap="flat" cmpd="sng" algn="ctr">
            <a:noFill/>
            <a:prstDash val="solid"/>
            <a:miter lim="800000"/>
          </a:ln>
          <a:effectLst/>
        </p:spPr>
        <p:txBody>
          <a:bodyPr rtlCol="0" anchor="ctr"/>
          <a:lstStyle/>
          <a:p>
            <a:pPr algn="just"/>
            <a:endParaRPr lang="zh-CN" altLang="en-US" sz="1800" dirty="0">
              <a:solidFill>
                <a:schemeClr val="tx2"/>
              </a:solidFill>
            </a:endParaRPr>
          </a:p>
        </p:txBody>
      </p:sp>
    </p:spTree>
    <p:extLst>
      <p:ext uri="{BB962C8B-B14F-4D97-AF65-F5344CB8AC3E}">
        <p14:creationId xmlns:p14="http://schemas.microsoft.com/office/powerpoint/2010/main" val="3021461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封面2">
    <p:spTree>
      <p:nvGrpSpPr>
        <p:cNvPr id="1" name=""/>
        <p:cNvGrpSpPr/>
        <p:nvPr/>
      </p:nvGrpSpPr>
      <p:grpSpPr>
        <a:xfrm>
          <a:off x="0" y="0"/>
          <a:ext cx="0" cy="0"/>
          <a:chOff x="0" y="0"/>
          <a:chExt cx="0" cy="0"/>
        </a:xfrm>
      </p:grpSpPr>
      <p:sp>
        <p:nvSpPr>
          <p:cNvPr id="19" name="标题 1">
            <a:extLst>
              <a:ext uri="{FF2B5EF4-FFF2-40B4-BE49-F238E27FC236}">
                <a16:creationId xmlns:a16="http://schemas.microsoft.com/office/drawing/2014/main" id="{A5F9A67E-B803-50F5-69AF-8D3B0CC68A4B}"/>
              </a:ext>
            </a:extLst>
          </p:cNvPr>
          <p:cNvSpPr>
            <a:spLocks noGrp="1"/>
          </p:cNvSpPr>
          <p:nvPr>
            <p:ph type="title"/>
          </p:nvPr>
        </p:nvSpPr>
        <p:spPr>
          <a:xfrm>
            <a:off x="1620017" y="115495"/>
            <a:ext cx="8939268" cy="657713"/>
          </a:xfrm>
          <a:prstGeom prst="rect">
            <a:avLst/>
          </a:prstGeom>
        </p:spPr>
        <p:txBody>
          <a:bodyPr anchor="ctr">
            <a:normAutofit/>
          </a:bodyPr>
          <a:lstStyle>
            <a:lvl1pPr algn="ctr">
              <a:lnSpc>
                <a:spcPct val="100000"/>
              </a:lnSpc>
              <a:defRPr sz="3200" b="1">
                <a:solidFill>
                  <a:srgbClr val="C00000"/>
                </a:solidFill>
                <a:latin typeface="Arial" panose="020B0604020202020204" pitchFamily="34" charset="0"/>
                <a:cs typeface="Arial" panose="020B0604020202020204" pitchFamily="34" charset="0"/>
              </a:defRPr>
            </a:lvl1pPr>
          </a:lstStyle>
          <a:p>
            <a:r>
              <a:rPr lang="zh-CN" altLang="en-US" dirty="0"/>
              <a:t>单击此处编辑母版标题样式</a:t>
            </a:r>
          </a:p>
        </p:txBody>
      </p:sp>
      <p:sp>
        <p:nvSpPr>
          <p:cNvPr id="20" name="内容占位符 4">
            <a:extLst>
              <a:ext uri="{FF2B5EF4-FFF2-40B4-BE49-F238E27FC236}">
                <a16:creationId xmlns:a16="http://schemas.microsoft.com/office/drawing/2014/main" id="{C29B416E-DAA6-E3EA-8AF3-A6D45B5646FE}"/>
              </a:ext>
            </a:extLst>
          </p:cNvPr>
          <p:cNvSpPr>
            <a:spLocks noGrp="1"/>
          </p:cNvSpPr>
          <p:nvPr>
            <p:ph sz="quarter" idx="10"/>
          </p:nvPr>
        </p:nvSpPr>
        <p:spPr>
          <a:xfrm>
            <a:off x="0" y="1088135"/>
            <a:ext cx="12190412" cy="5488062"/>
          </a:xfrm>
          <a:prstGeom prst="rect">
            <a:avLst/>
          </a:prstGeom>
        </p:spPr>
        <p:txBody>
          <a:bodyPr>
            <a:normAutofit/>
          </a:bodyPr>
          <a:lstStyle>
            <a:lvl1pPr marL="241903" indent="-241903">
              <a:lnSpc>
                <a:spcPct val="120000"/>
              </a:lnSpc>
              <a:buClr>
                <a:srgbClr val="C00000"/>
              </a:buClr>
              <a:buSzPct val="50000"/>
              <a:buFont typeface="Wingdings" pitchFamily="2" charset="2"/>
              <a:buChar char="l"/>
              <a:defRPr sz="250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a:lnSpc>
                <a:spcPct val="120000"/>
              </a:lnSpc>
              <a:buClr>
                <a:srgbClr val="C00000"/>
              </a:buClr>
              <a:defRPr sz="2117">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2pPr>
            <a:lvl3pPr>
              <a:lnSpc>
                <a:spcPct val="120000"/>
              </a:lnSpc>
              <a:buClr>
                <a:srgbClr val="C00000"/>
              </a:buClr>
              <a:defRPr sz="1905">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3pPr>
            <a:lvl4pPr>
              <a:lnSpc>
                <a:spcPct val="120000"/>
              </a:lnSpc>
              <a:buClr>
                <a:srgbClr val="C00000"/>
              </a:buClr>
              <a:defRPr sz="1693">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4pPr>
            <a:lvl5pPr>
              <a:lnSpc>
                <a:spcPct val="120000"/>
              </a:lnSpc>
              <a:buClr>
                <a:srgbClr val="C00000"/>
              </a:buClr>
              <a:defRPr sz="1693">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5pPr>
          </a:lstStyle>
          <a:p>
            <a:pPr lvl="0"/>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24" name="图片 23">
            <a:extLst>
              <a:ext uri="{FF2B5EF4-FFF2-40B4-BE49-F238E27FC236}">
                <a16:creationId xmlns:a16="http://schemas.microsoft.com/office/drawing/2014/main" id="{A1F55B62-206F-FE79-B37D-DDF66DF633DB}"/>
              </a:ext>
            </a:extLst>
          </p:cNvPr>
          <p:cNvPicPr>
            <a:picLocks noChangeAspect="1"/>
          </p:cNvPicPr>
          <p:nvPr userDrawn="1"/>
        </p:nvPicPr>
        <p:blipFill rotWithShape="1">
          <a:blip r:embed="rId2" cstate="hq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a:ext>
            </a:extLst>
          </a:blip>
          <a:srcRect/>
          <a:stretch/>
        </p:blipFill>
        <p:spPr>
          <a:xfrm>
            <a:off x="11203324" y="6613692"/>
            <a:ext cx="234106" cy="232791"/>
          </a:xfrm>
          <a:prstGeom prst="rect">
            <a:avLst/>
          </a:prstGeom>
        </p:spPr>
      </p:pic>
      <p:pic>
        <p:nvPicPr>
          <p:cNvPr id="25" name="图片 24">
            <a:extLst>
              <a:ext uri="{FF2B5EF4-FFF2-40B4-BE49-F238E27FC236}">
                <a16:creationId xmlns:a16="http://schemas.microsoft.com/office/drawing/2014/main" id="{AAD0038E-5E7F-C6B8-D899-2A9796DC8961}"/>
              </a:ext>
            </a:extLst>
          </p:cNvPr>
          <p:cNvPicPr>
            <a:picLocks noChangeAspect="1"/>
          </p:cNvPicPr>
          <p:nvPr userDrawn="1"/>
        </p:nvPicPr>
        <p:blipFill rotWithShape="1">
          <a:blip r:embed="rId2" cstate="hq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a:ext>
            </a:extLst>
          </a:blip>
          <a:srcRect/>
          <a:stretch/>
        </p:blipFill>
        <p:spPr>
          <a:xfrm flipH="1">
            <a:off x="11782520" y="6613692"/>
            <a:ext cx="234106" cy="232791"/>
          </a:xfrm>
          <a:prstGeom prst="rect">
            <a:avLst/>
          </a:prstGeom>
        </p:spPr>
      </p:pic>
      <p:sp>
        <p:nvSpPr>
          <p:cNvPr id="26" name="灯片编号占位符 32">
            <a:extLst>
              <a:ext uri="{FF2B5EF4-FFF2-40B4-BE49-F238E27FC236}">
                <a16:creationId xmlns:a16="http://schemas.microsoft.com/office/drawing/2014/main" id="{43917C1A-48E9-C6F3-CE64-EF4DB708BA0F}"/>
              </a:ext>
            </a:extLst>
          </p:cNvPr>
          <p:cNvSpPr>
            <a:spLocks noGrp="1"/>
          </p:cNvSpPr>
          <p:nvPr>
            <p:ph type="sldNum" sz="quarter" idx="16"/>
          </p:nvPr>
        </p:nvSpPr>
        <p:spPr>
          <a:xfrm>
            <a:off x="11408662" y="6576198"/>
            <a:ext cx="402622" cy="307777"/>
          </a:xfrm>
          <a:prstGeom prst="rect">
            <a:avLst/>
          </a:prstGeom>
        </p:spPr>
        <p:txBody>
          <a:bodyPr wrap="none">
            <a:spAutoFit/>
          </a:bodyPr>
          <a:lstStyle>
            <a:lvl1pPr algn="ctr">
              <a:defRPr sz="1400">
                <a:solidFill>
                  <a:srgbClr val="C00000"/>
                </a:solidFill>
                <a:latin typeface="Arial" panose="020B0604020202020204" pitchFamily="34" charset="0"/>
                <a:ea typeface="微软雅黑" panose="020B0503020204020204" pitchFamily="34" charset="-122"/>
                <a:cs typeface="Arial" panose="020B0604020202020204" pitchFamily="34" charset="0"/>
              </a:defRPr>
            </a:lvl1pPr>
          </a:lstStyle>
          <a:p>
            <a:fld id="{F9AB4FEA-6321-424B-AFC1-854643CA7AD7}" type="slidenum">
              <a:rPr lang="zh-CN" altLang="en-US" smtClean="0"/>
              <a:pPr/>
              <a:t>‹#›</a:t>
            </a:fld>
            <a:endParaRPr lang="zh-CN" altLang="en-US"/>
          </a:p>
        </p:txBody>
      </p:sp>
      <p:sp>
        <p:nvSpPr>
          <p:cNvPr id="27" name="矩形 26">
            <a:extLst>
              <a:ext uri="{FF2B5EF4-FFF2-40B4-BE49-F238E27FC236}">
                <a16:creationId xmlns:a16="http://schemas.microsoft.com/office/drawing/2014/main" id="{307DF21A-D781-3508-FE80-B2AED29594F2}"/>
              </a:ext>
            </a:extLst>
          </p:cNvPr>
          <p:cNvSpPr/>
          <p:nvPr userDrawn="1"/>
        </p:nvSpPr>
        <p:spPr>
          <a:xfrm>
            <a:off x="0" y="874061"/>
            <a:ext cx="12190413" cy="113220"/>
          </a:xfrm>
          <a:prstGeom prst="rect">
            <a:avLst/>
          </a:prstGeom>
          <a:gradFill>
            <a:gsLst>
              <a:gs pos="50000">
                <a:schemeClr val="bg1"/>
              </a:gs>
              <a:gs pos="90000">
                <a:srgbClr val="C00000"/>
              </a:gs>
              <a:gs pos="10000">
                <a:srgbClr val="C00000"/>
              </a:gs>
            </a:gsLst>
            <a:lin ang="2700000" scaled="0"/>
          </a:gradFill>
          <a:ln w="12700" cap="flat" cmpd="sng" algn="ctr">
            <a:noFill/>
            <a:prstDash val="solid"/>
            <a:miter lim="800000"/>
          </a:ln>
          <a:effectLst/>
        </p:spPr>
        <p:txBody>
          <a:bodyPr rtlCol="0" anchor="ctr"/>
          <a:lstStyle/>
          <a:p>
            <a:pPr algn="just"/>
            <a:endParaRPr lang="zh-CN" altLang="en-US" sz="1800" dirty="0">
              <a:solidFill>
                <a:schemeClr val="tx2"/>
              </a:solidFill>
            </a:endParaRPr>
          </a:p>
        </p:txBody>
      </p:sp>
    </p:spTree>
    <p:extLst>
      <p:ext uri="{BB962C8B-B14F-4D97-AF65-F5344CB8AC3E}">
        <p14:creationId xmlns:p14="http://schemas.microsoft.com/office/powerpoint/2010/main" val="689966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封面2">
    <p:spTree>
      <p:nvGrpSpPr>
        <p:cNvPr id="1" name=""/>
        <p:cNvGrpSpPr/>
        <p:nvPr/>
      </p:nvGrpSpPr>
      <p:grpSpPr>
        <a:xfrm>
          <a:off x="0" y="0"/>
          <a:ext cx="0" cy="0"/>
          <a:chOff x="0" y="0"/>
          <a:chExt cx="0" cy="0"/>
        </a:xfrm>
      </p:grpSpPr>
      <p:sp>
        <p:nvSpPr>
          <p:cNvPr id="19" name="标题 1">
            <a:extLst>
              <a:ext uri="{FF2B5EF4-FFF2-40B4-BE49-F238E27FC236}">
                <a16:creationId xmlns:a16="http://schemas.microsoft.com/office/drawing/2014/main" id="{A5F9A67E-B803-50F5-69AF-8D3B0CC68A4B}"/>
              </a:ext>
            </a:extLst>
          </p:cNvPr>
          <p:cNvSpPr>
            <a:spLocks noGrp="1"/>
          </p:cNvSpPr>
          <p:nvPr>
            <p:ph type="title"/>
          </p:nvPr>
        </p:nvSpPr>
        <p:spPr>
          <a:xfrm>
            <a:off x="1620017" y="115495"/>
            <a:ext cx="8939268" cy="657713"/>
          </a:xfrm>
          <a:prstGeom prst="rect">
            <a:avLst/>
          </a:prstGeom>
        </p:spPr>
        <p:txBody>
          <a:bodyPr anchor="ctr">
            <a:normAutofit/>
          </a:bodyPr>
          <a:lstStyle>
            <a:lvl1pPr algn="ctr">
              <a:lnSpc>
                <a:spcPct val="100000"/>
              </a:lnSpc>
              <a:defRPr sz="3200" b="1">
                <a:solidFill>
                  <a:srgbClr val="C00000"/>
                </a:solidFill>
                <a:latin typeface="Arial" panose="020B0604020202020204" pitchFamily="34" charset="0"/>
                <a:cs typeface="Arial" panose="020B0604020202020204" pitchFamily="34" charset="0"/>
              </a:defRPr>
            </a:lvl1pPr>
          </a:lstStyle>
          <a:p>
            <a:r>
              <a:rPr lang="zh-CN" altLang="en-US" dirty="0"/>
              <a:t>单击此处编辑母版标题样式</a:t>
            </a:r>
          </a:p>
        </p:txBody>
      </p:sp>
      <p:sp>
        <p:nvSpPr>
          <p:cNvPr id="22" name="文本框 21">
            <a:extLst>
              <a:ext uri="{FF2B5EF4-FFF2-40B4-BE49-F238E27FC236}">
                <a16:creationId xmlns:a16="http://schemas.microsoft.com/office/drawing/2014/main" id="{459DC14E-F69A-B905-676D-009B9D216E88}"/>
              </a:ext>
            </a:extLst>
          </p:cNvPr>
          <p:cNvSpPr txBox="1"/>
          <p:nvPr userDrawn="1"/>
        </p:nvSpPr>
        <p:spPr>
          <a:xfrm>
            <a:off x="-2" y="6576198"/>
            <a:ext cx="2583207" cy="276999"/>
          </a:xfrm>
          <a:prstGeom prst="rect">
            <a:avLst/>
          </a:prstGeom>
          <a:noFill/>
        </p:spPr>
        <p:txBody>
          <a:bodyPr wrap="square" rtlCol="0" anchor="ctr">
            <a:spAutoFit/>
          </a:bodyPr>
          <a:lstStyle/>
          <a:p>
            <a:pPr algn="ctr"/>
            <a:r>
              <a:rPr lang="zh-CN" altLang="en-US" sz="1200" dirty="0">
                <a:solidFill>
                  <a:srgbClr val="C00000"/>
                </a:solidFill>
                <a:latin typeface="Arial" panose="020B0604020202020204" pitchFamily="34" charset="0"/>
                <a:cs typeface="Arial" panose="020B0604020202020204" pitchFamily="34" charset="0"/>
              </a:rPr>
              <a:t>张洳源 </a:t>
            </a:r>
            <a:r>
              <a:rPr lang="en-US" altLang="zh-CN" sz="1200" dirty="0" err="1">
                <a:solidFill>
                  <a:srgbClr val="C00000"/>
                </a:solidFill>
                <a:latin typeface="Arial" panose="020B0604020202020204" pitchFamily="34" charset="0"/>
                <a:cs typeface="Arial" panose="020B0604020202020204" pitchFamily="34" charset="0"/>
              </a:rPr>
              <a:t>ruyuanzhang@sjtu.edu.cn</a:t>
            </a:r>
            <a:endParaRPr lang="zh-CN" altLang="en-US" sz="1200" dirty="0">
              <a:solidFill>
                <a:srgbClr val="C00000"/>
              </a:solidFill>
              <a:latin typeface="Arial" panose="020B0604020202020204" pitchFamily="34" charset="0"/>
              <a:cs typeface="Arial" panose="020B0604020202020204" pitchFamily="34" charset="0"/>
            </a:endParaRPr>
          </a:p>
        </p:txBody>
      </p:sp>
      <p:sp>
        <p:nvSpPr>
          <p:cNvPr id="23" name="文本框 22">
            <a:extLst>
              <a:ext uri="{FF2B5EF4-FFF2-40B4-BE49-F238E27FC236}">
                <a16:creationId xmlns:a16="http://schemas.microsoft.com/office/drawing/2014/main" id="{0B6513AF-8A30-56AC-FD99-EA8C8C748D34}"/>
              </a:ext>
            </a:extLst>
          </p:cNvPr>
          <p:cNvSpPr txBox="1"/>
          <p:nvPr userDrawn="1"/>
        </p:nvSpPr>
        <p:spPr>
          <a:xfrm>
            <a:off x="3692975" y="6588724"/>
            <a:ext cx="4804462" cy="276999"/>
          </a:xfrm>
          <a:prstGeom prst="rect">
            <a:avLst/>
          </a:prstGeom>
          <a:noFill/>
        </p:spPr>
        <p:txBody>
          <a:bodyPr wrap="square" rtlCol="0" anchor="ctr">
            <a:spAutoFit/>
          </a:bodyPr>
          <a:lstStyle/>
          <a:p>
            <a:pPr algn="ctr"/>
            <a:r>
              <a:rPr lang="en-US" altLang="zh-CN" sz="1200" dirty="0">
                <a:solidFill>
                  <a:srgbClr val="C00000"/>
                </a:solidFill>
                <a:latin typeface="Arial" panose="020B0604020202020204" pitchFamily="34" charset="0"/>
                <a:cs typeface="Arial" panose="020B0604020202020204" pitchFamily="34" charset="0"/>
              </a:rPr>
              <a:t>Cognitive</a:t>
            </a:r>
            <a:r>
              <a:rPr lang="zh-CN" altLang="en-US" sz="1200" dirty="0">
                <a:solidFill>
                  <a:srgbClr val="C00000"/>
                </a:solidFill>
                <a:latin typeface="Arial" panose="020B0604020202020204" pitchFamily="34" charset="0"/>
                <a:cs typeface="Arial" panose="020B0604020202020204" pitchFamily="34" charset="0"/>
              </a:rPr>
              <a:t> </a:t>
            </a:r>
            <a:r>
              <a:rPr lang="en-US" altLang="zh-CN" sz="1200" dirty="0">
                <a:solidFill>
                  <a:srgbClr val="C00000"/>
                </a:solidFill>
                <a:latin typeface="Arial" panose="020B0604020202020204" pitchFamily="34" charset="0"/>
                <a:cs typeface="Arial" panose="020B0604020202020204" pitchFamily="34" charset="0"/>
              </a:rPr>
              <a:t>Computational</a:t>
            </a:r>
            <a:r>
              <a:rPr lang="zh-CN" altLang="en-US" sz="1200" dirty="0">
                <a:solidFill>
                  <a:srgbClr val="C00000"/>
                </a:solidFill>
                <a:latin typeface="Arial" panose="020B0604020202020204" pitchFamily="34" charset="0"/>
                <a:cs typeface="Arial" panose="020B0604020202020204" pitchFamily="34" charset="0"/>
              </a:rPr>
              <a:t> </a:t>
            </a:r>
            <a:r>
              <a:rPr lang="en-US" altLang="zh-CN" sz="1200" dirty="0">
                <a:solidFill>
                  <a:srgbClr val="C00000"/>
                </a:solidFill>
                <a:latin typeface="Arial" panose="020B0604020202020204" pitchFamily="34" charset="0"/>
                <a:cs typeface="Arial" panose="020B0604020202020204" pitchFamily="34" charset="0"/>
              </a:rPr>
              <a:t>Neuroscience</a:t>
            </a:r>
            <a:r>
              <a:rPr lang="zh-CN" altLang="en-US" sz="1200" dirty="0">
                <a:solidFill>
                  <a:srgbClr val="C00000"/>
                </a:solidFill>
                <a:latin typeface="Arial" panose="020B0604020202020204" pitchFamily="34" charset="0"/>
                <a:cs typeface="Arial" panose="020B0604020202020204" pitchFamily="34" charset="0"/>
              </a:rPr>
              <a:t> </a:t>
            </a:r>
            <a:r>
              <a:rPr lang="en-US" altLang="zh-CN" sz="1200" dirty="0">
                <a:solidFill>
                  <a:srgbClr val="C00000"/>
                </a:solidFill>
                <a:latin typeface="Arial" panose="020B0604020202020204" pitchFamily="34" charset="0"/>
                <a:cs typeface="Arial" panose="020B0604020202020204" pitchFamily="34" charset="0"/>
              </a:rPr>
              <a:t>and</a:t>
            </a:r>
            <a:r>
              <a:rPr lang="zh-CN" altLang="en-US" sz="1200" dirty="0">
                <a:solidFill>
                  <a:srgbClr val="C00000"/>
                </a:solidFill>
                <a:latin typeface="Arial" panose="020B0604020202020204" pitchFamily="34" charset="0"/>
                <a:cs typeface="Arial" panose="020B0604020202020204" pitchFamily="34" charset="0"/>
              </a:rPr>
              <a:t> </a:t>
            </a:r>
            <a:r>
              <a:rPr lang="en-US" altLang="zh-CN" sz="1200" dirty="0">
                <a:solidFill>
                  <a:srgbClr val="C00000"/>
                </a:solidFill>
                <a:latin typeface="Arial" panose="020B0604020202020204" pitchFamily="34" charset="0"/>
                <a:cs typeface="Arial" panose="020B0604020202020204" pitchFamily="34" charset="0"/>
              </a:rPr>
              <a:t>Neuroimaging</a:t>
            </a:r>
            <a:r>
              <a:rPr lang="zh-CN" altLang="en-US" sz="1200" dirty="0">
                <a:solidFill>
                  <a:srgbClr val="C00000"/>
                </a:solidFill>
                <a:latin typeface="Arial" panose="020B0604020202020204" pitchFamily="34" charset="0"/>
                <a:cs typeface="Arial" panose="020B0604020202020204" pitchFamily="34" charset="0"/>
              </a:rPr>
              <a:t> </a:t>
            </a:r>
            <a:r>
              <a:rPr lang="en-US" altLang="zh-CN" sz="1200" dirty="0">
                <a:solidFill>
                  <a:srgbClr val="C00000"/>
                </a:solidFill>
                <a:latin typeface="Arial" panose="020B0604020202020204" pitchFamily="34" charset="0"/>
                <a:cs typeface="Arial" panose="020B0604020202020204" pitchFamily="34" charset="0"/>
              </a:rPr>
              <a:t>Group</a:t>
            </a:r>
            <a:endParaRPr lang="zh-CN" altLang="en-US" sz="1200" dirty="0">
              <a:solidFill>
                <a:srgbClr val="C00000"/>
              </a:solidFill>
              <a:latin typeface="Arial" panose="020B0604020202020204" pitchFamily="34" charset="0"/>
              <a:cs typeface="Arial" panose="020B0604020202020204" pitchFamily="34" charset="0"/>
            </a:endParaRPr>
          </a:p>
        </p:txBody>
      </p:sp>
      <p:pic>
        <p:nvPicPr>
          <p:cNvPr id="24" name="图片 23">
            <a:extLst>
              <a:ext uri="{FF2B5EF4-FFF2-40B4-BE49-F238E27FC236}">
                <a16:creationId xmlns:a16="http://schemas.microsoft.com/office/drawing/2014/main" id="{A1F55B62-206F-FE79-B37D-DDF66DF633DB}"/>
              </a:ext>
            </a:extLst>
          </p:cNvPr>
          <p:cNvPicPr>
            <a:picLocks noChangeAspect="1"/>
          </p:cNvPicPr>
          <p:nvPr userDrawn="1"/>
        </p:nvPicPr>
        <p:blipFill rotWithShape="1">
          <a:blip r:embed="rId2" cstate="hq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a:ext>
            </a:extLst>
          </a:blip>
          <a:srcRect/>
          <a:stretch/>
        </p:blipFill>
        <p:spPr>
          <a:xfrm>
            <a:off x="11203324" y="6613692"/>
            <a:ext cx="234106" cy="232791"/>
          </a:xfrm>
          <a:prstGeom prst="rect">
            <a:avLst/>
          </a:prstGeom>
        </p:spPr>
      </p:pic>
      <p:pic>
        <p:nvPicPr>
          <p:cNvPr id="25" name="图片 24">
            <a:extLst>
              <a:ext uri="{FF2B5EF4-FFF2-40B4-BE49-F238E27FC236}">
                <a16:creationId xmlns:a16="http://schemas.microsoft.com/office/drawing/2014/main" id="{AAD0038E-5E7F-C6B8-D899-2A9796DC8961}"/>
              </a:ext>
            </a:extLst>
          </p:cNvPr>
          <p:cNvPicPr>
            <a:picLocks noChangeAspect="1"/>
          </p:cNvPicPr>
          <p:nvPr userDrawn="1"/>
        </p:nvPicPr>
        <p:blipFill rotWithShape="1">
          <a:blip r:embed="rId2" cstate="hq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a:ext>
            </a:extLst>
          </a:blip>
          <a:srcRect/>
          <a:stretch/>
        </p:blipFill>
        <p:spPr>
          <a:xfrm flipH="1">
            <a:off x="11782520" y="6613692"/>
            <a:ext cx="234106" cy="232791"/>
          </a:xfrm>
          <a:prstGeom prst="rect">
            <a:avLst/>
          </a:prstGeom>
        </p:spPr>
      </p:pic>
      <p:sp>
        <p:nvSpPr>
          <p:cNvPr id="26" name="灯片编号占位符 32">
            <a:extLst>
              <a:ext uri="{FF2B5EF4-FFF2-40B4-BE49-F238E27FC236}">
                <a16:creationId xmlns:a16="http://schemas.microsoft.com/office/drawing/2014/main" id="{43917C1A-48E9-C6F3-CE64-EF4DB708BA0F}"/>
              </a:ext>
            </a:extLst>
          </p:cNvPr>
          <p:cNvSpPr>
            <a:spLocks noGrp="1"/>
          </p:cNvSpPr>
          <p:nvPr>
            <p:ph type="sldNum" sz="quarter" idx="16"/>
          </p:nvPr>
        </p:nvSpPr>
        <p:spPr>
          <a:xfrm>
            <a:off x="11408662" y="6576198"/>
            <a:ext cx="402622" cy="307777"/>
          </a:xfrm>
          <a:prstGeom prst="rect">
            <a:avLst/>
          </a:prstGeom>
        </p:spPr>
        <p:txBody>
          <a:bodyPr wrap="none">
            <a:spAutoFit/>
          </a:bodyPr>
          <a:lstStyle>
            <a:lvl1pPr algn="ctr">
              <a:defRPr sz="1400">
                <a:solidFill>
                  <a:srgbClr val="C00000"/>
                </a:solidFill>
                <a:latin typeface="Arial" panose="020B0604020202020204" pitchFamily="34" charset="0"/>
                <a:ea typeface="微软雅黑" panose="020B0503020204020204" pitchFamily="34" charset="-122"/>
                <a:cs typeface="Arial" panose="020B0604020202020204" pitchFamily="34" charset="0"/>
              </a:defRPr>
            </a:lvl1pPr>
          </a:lstStyle>
          <a:p>
            <a:fld id="{F9AB4FEA-6321-424B-AFC1-854643CA7AD7}" type="slidenum">
              <a:rPr lang="zh-CN" altLang="en-US" smtClean="0"/>
              <a:pPr/>
              <a:t>‹#›</a:t>
            </a:fld>
            <a:endParaRPr lang="zh-CN" altLang="en-US"/>
          </a:p>
        </p:txBody>
      </p:sp>
      <p:sp>
        <p:nvSpPr>
          <p:cNvPr id="27" name="矩形 26">
            <a:extLst>
              <a:ext uri="{FF2B5EF4-FFF2-40B4-BE49-F238E27FC236}">
                <a16:creationId xmlns:a16="http://schemas.microsoft.com/office/drawing/2014/main" id="{307DF21A-D781-3508-FE80-B2AED29594F2}"/>
              </a:ext>
            </a:extLst>
          </p:cNvPr>
          <p:cNvSpPr/>
          <p:nvPr userDrawn="1"/>
        </p:nvSpPr>
        <p:spPr>
          <a:xfrm>
            <a:off x="0" y="874061"/>
            <a:ext cx="12190413" cy="113220"/>
          </a:xfrm>
          <a:prstGeom prst="rect">
            <a:avLst/>
          </a:prstGeom>
          <a:gradFill>
            <a:gsLst>
              <a:gs pos="50000">
                <a:schemeClr val="bg1"/>
              </a:gs>
              <a:gs pos="90000">
                <a:srgbClr val="C00000"/>
              </a:gs>
              <a:gs pos="10000">
                <a:srgbClr val="C00000"/>
              </a:gs>
            </a:gsLst>
            <a:lin ang="2700000" scaled="0"/>
          </a:gradFill>
          <a:ln w="12700" cap="flat" cmpd="sng" algn="ctr">
            <a:noFill/>
            <a:prstDash val="solid"/>
            <a:miter lim="800000"/>
          </a:ln>
          <a:effectLst/>
        </p:spPr>
        <p:txBody>
          <a:bodyPr rtlCol="0" anchor="ctr"/>
          <a:lstStyle/>
          <a:p>
            <a:pPr algn="just"/>
            <a:endParaRPr lang="zh-CN" altLang="en-US" sz="1800" dirty="0">
              <a:solidFill>
                <a:schemeClr val="tx2"/>
              </a:solidFill>
            </a:endParaRPr>
          </a:p>
        </p:txBody>
      </p:sp>
    </p:spTree>
    <p:extLst>
      <p:ext uri="{BB962C8B-B14F-4D97-AF65-F5344CB8AC3E}">
        <p14:creationId xmlns:p14="http://schemas.microsoft.com/office/powerpoint/2010/main" val="568303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封面2">
    <p:spTree>
      <p:nvGrpSpPr>
        <p:cNvPr id="1" name=""/>
        <p:cNvGrpSpPr/>
        <p:nvPr/>
      </p:nvGrpSpPr>
      <p:grpSpPr>
        <a:xfrm>
          <a:off x="0" y="0"/>
          <a:ext cx="0" cy="0"/>
          <a:chOff x="0" y="0"/>
          <a:chExt cx="0" cy="0"/>
        </a:xfrm>
      </p:grpSpPr>
      <p:sp>
        <p:nvSpPr>
          <p:cNvPr id="19" name="标题 1">
            <a:extLst>
              <a:ext uri="{FF2B5EF4-FFF2-40B4-BE49-F238E27FC236}">
                <a16:creationId xmlns:a16="http://schemas.microsoft.com/office/drawing/2014/main" id="{A5F9A67E-B803-50F5-69AF-8D3B0CC68A4B}"/>
              </a:ext>
            </a:extLst>
          </p:cNvPr>
          <p:cNvSpPr>
            <a:spLocks noGrp="1"/>
          </p:cNvSpPr>
          <p:nvPr>
            <p:ph type="title"/>
          </p:nvPr>
        </p:nvSpPr>
        <p:spPr>
          <a:xfrm>
            <a:off x="1620017" y="115495"/>
            <a:ext cx="8939268" cy="657713"/>
          </a:xfrm>
          <a:prstGeom prst="rect">
            <a:avLst/>
          </a:prstGeom>
        </p:spPr>
        <p:txBody>
          <a:bodyPr anchor="ctr">
            <a:normAutofit/>
          </a:bodyPr>
          <a:lstStyle>
            <a:lvl1pPr algn="ctr">
              <a:lnSpc>
                <a:spcPct val="100000"/>
              </a:lnSpc>
              <a:defRPr sz="3200" b="1">
                <a:solidFill>
                  <a:srgbClr val="C00000"/>
                </a:solidFill>
                <a:latin typeface="Arial" panose="020B0604020202020204" pitchFamily="34" charset="0"/>
                <a:cs typeface="Arial" panose="020B0604020202020204" pitchFamily="34" charset="0"/>
              </a:defRPr>
            </a:lvl1pPr>
          </a:lstStyle>
          <a:p>
            <a:r>
              <a:rPr lang="zh-CN" altLang="en-US" dirty="0"/>
              <a:t>单击此处编辑母版标题样式</a:t>
            </a:r>
          </a:p>
        </p:txBody>
      </p:sp>
      <p:pic>
        <p:nvPicPr>
          <p:cNvPr id="24" name="图片 23">
            <a:extLst>
              <a:ext uri="{FF2B5EF4-FFF2-40B4-BE49-F238E27FC236}">
                <a16:creationId xmlns:a16="http://schemas.microsoft.com/office/drawing/2014/main" id="{A1F55B62-206F-FE79-B37D-DDF66DF633DB}"/>
              </a:ext>
            </a:extLst>
          </p:cNvPr>
          <p:cNvPicPr>
            <a:picLocks noChangeAspect="1"/>
          </p:cNvPicPr>
          <p:nvPr userDrawn="1"/>
        </p:nvPicPr>
        <p:blipFill rotWithShape="1">
          <a:blip r:embed="rId2" cstate="hq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a:ext>
            </a:extLst>
          </a:blip>
          <a:srcRect/>
          <a:stretch/>
        </p:blipFill>
        <p:spPr>
          <a:xfrm>
            <a:off x="11203324" y="6613692"/>
            <a:ext cx="234106" cy="232791"/>
          </a:xfrm>
          <a:prstGeom prst="rect">
            <a:avLst/>
          </a:prstGeom>
        </p:spPr>
      </p:pic>
      <p:pic>
        <p:nvPicPr>
          <p:cNvPr id="25" name="图片 24">
            <a:extLst>
              <a:ext uri="{FF2B5EF4-FFF2-40B4-BE49-F238E27FC236}">
                <a16:creationId xmlns:a16="http://schemas.microsoft.com/office/drawing/2014/main" id="{AAD0038E-5E7F-C6B8-D899-2A9796DC8961}"/>
              </a:ext>
            </a:extLst>
          </p:cNvPr>
          <p:cNvPicPr>
            <a:picLocks noChangeAspect="1"/>
          </p:cNvPicPr>
          <p:nvPr userDrawn="1"/>
        </p:nvPicPr>
        <p:blipFill rotWithShape="1">
          <a:blip r:embed="rId2" cstate="hq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a:ext>
            </a:extLst>
          </a:blip>
          <a:srcRect/>
          <a:stretch/>
        </p:blipFill>
        <p:spPr>
          <a:xfrm flipH="1">
            <a:off x="11782520" y="6613692"/>
            <a:ext cx="234106" cy="232791"/>
          </a:xfrm>
          <a:prstGeom prst="rect">
            <a:avLst/>
          </a:prstGeom>
        </p:spPr>
      </p:pic>
      <p:sp>
        <p:nvSpPr>
          <p:cNvPr id="26" name="灯片编号占位符 32">
            <a:extLst>
              <a:ext uri="{FF2B5EF4-FFF2-40B4-BE49-F238E27FC236}">
                <a16:creationId xmlns:a16="http://schemas.microsoft.com/office/drawing/2014/main" id="{43917C1A-48E9-C6F3-CE64-EF4DB708BA0F}"/>
              </a:ext>
            </a:extLst>
          </p:cNvPr>
          <p:cNvSpPr>
            <a:spLocks noGrp="1"/>
          </p:cNvSpPr>
          <p:nvPr>
            <p:ph type="sldNum" sz="quarter" idx="16"/>
          </p:nvPr>
        </p:nvSpPr>
        <p:spPr>
          <a:xfrm>
            <a:off x="11408662" y="6576198"/>
            <a:ext cx="402622" cy="307777"/>
          </a:xfrm>
          <a:prstGeom prst="rect">
            <a:avLst/>
          </a:prstGeom>
        </p:spPr>
        <p:txBody>
          <a:bodyPr wrap="none">
            <a:spAutoFit/>
          </a:bodyPr>
          <a:lstStyle>
            <a:lvl1pPr algn="ctr">
              <a:defRPr sz="1400">
                <a:solidFill>
                  <a:srgbClr val="C00000"/>
                </a:solidFill>
                <a:latin typeface="Arial" panose="020B0604020202020204" pitchFamily="34" charset="0"/>
                <a:ea typeface="微软雅黑" panose="020B0503020204020204" pitchFamily="34" charset="-122"/>
                <a:cs typeface="Arial" panose="020B0604020202020204" pitchFamily="34" charset="0"/>
              </a:defRPr>
            </a:lvl1pPr>
          </a:lstStyle>
          <a:p>
            <a:fld id="{F9AB4FEA-6321-424B-AFC1-854643CA7AD7}" type="slidenum">
              <a:rPr lang="zh-CN" altLang="en-US" smtClean="0"/>
              <a:pPr/>
              <a:t>‹#›</a:t>
            </a:fld>
            <a:endParaRPr lang="zh-CN" altLang="en-US"/>
          </a:p>
        </p:txBody>
      </p:sp>
      <p:sp>
        <p:nvSpPr>
          <p:cNvPr id="27" name="矩形 26">
            <a:extLst>
              <a:ext uri="{FF2B5EF4-FFF2-40B4-BE49-F238E27FC236}">
                <a16:creationId xmlns:a16="http://schemas.microsoft.com/office/drawing/2014/main" id="{307DF21A-D781-3508-FE80-B2AED29594F2}"/>
              </a:ext>
            </a:extLst>
          </p:cNvPr>
          <p:cNvSpPr/>
          <p:nvPr userDrawn="1"/>
        </p:nvSpPr>
        <p:spPr>
          <a:xfrm>
            <a:off x="0" y="874061"/>
            <a:ext cx="12190413" cy="113220"/>
          </a:xfrm>
          <a:prstGeom prst="rect">
            <a:avLst/>
          </a:prstGeom>
          <a:gradFill>
            <a:gsLst>
              <a:gs pos="50000">
                <a:schemeClr val="bg1"/>
              </a:gs>
              <a:gs pos="90000">
                <a:srgbClr val="C00000"/>
              </a:gs>
              <a:gs pos="10000">
                <a:srgbClr val="C00000"/>
              </a:gs>
            </a:gsLst>
            <a:lin ang="2700000" scaled="0"/>
          </a:gradFill>
          <a:ln w="12700" cap="flat" cmpd="sng" algn="ctr">
            <a:noFill/>
            <a:prstDash val="solid"/>
            <a:miter lim="800000"/>
          </a:ln>
          <a:effectLst/>
        </p:spPr>
        <p:txBody>
          <a:bodyPr rtlCol="0" anchor="ctr"/>
          <a:lstStyle/>
          <a:p>
            <a:pPr algn="just"/>
            <a:endParaRPr lang="zh-CN" altLang="en-US" sz="1800" dirty="0">
              <a:solidFill>
                <a:schemeClr val="tx2"/>
              </a:solidFill>
            </a:endParaRPr>
          </a:p>
        </p:txBody>
      </p:sp>
    </p:spTree>
    <p:extLst>
      <p:ext uri="{BB962C8B-B14F-4D97-AF65-F5344CB8AC3E}">
        <p14:creationId xmlns:p14="http://schemas.microsoft.com/office/powerpoint/2010/main" val="1678567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DF26411B-55E1-4CE5-B9CA-4734B17AE0EC}"/>
              </a:ext>
            </a:extLst>
          </p:cNvPr>
          <p:cNvSpPr>
            <a:spLocks noGrp="1"/>
          </p:cNvSpPr>
          <p:nvPr>
            <p:ph type="sldNum" sz="quarter" idx="4"/>
          </p:nvPr>
        </p:nvSpPr>
        <p:spPr>
          <a:xfrm>
            <a:off x="10849970" y="6515101"/>
            <a:ext cx="1037230" cy="342900"/>
          </a:xfrm>
          <a:prstGeom prst="rect">
            <a:avLst/>
          </a:prstGeom>
        </p:spPr>
        <p:txBody>
          <a:bodyPr vert="horz" lIns="91440" tIns="45720" rIns="91440" bIns="45720" rtlCol="0" anchor="ctr"/>
          <a:lstStyle>
            <a:lvl1pPr algn="r">
              <a:defRPr sz="1200">
                <a:solidFill>
                  <a:schemeClr val="tx1">
                    <a:tint val="75000"/>
                  </a:schemeClr>
                </a:solidFill>
              </a:defRPr>
            </a:lvl1pPr>
          </a:lstStyle>
          <a:p>
            <a:fld id="{548644C6-89F0-466C-949F-E70AD72679A8}" type="slidenum">
              <a:rPr lang="zh-CN" altLang="en-US" smtClean="0"/>
              <a:t>‹#›</a:t>
            </a:fld>
            <a:endParaRPr lang="zh-CN" altLang="en-US"/>
          </a:p>
        </p:txBody>
      </p:sp>
    </p:spTree>
    <p:extLst>
      <p:ext uri="{BB962C8B-B14F-4D97-AF65-F5344CB8AC3E}">
        <p14:creationId xmlns:p14="http://schemas.microsoft.com/office/powerpoint/2010/main" val="352704510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730" r:id="rId3"/>
    <p:sldLayoutId id="2147483731" r:id="rId4"/>
    <p:sldLayoutId id="2147483732" r:id="rId5"/>
    <p:sldLayoutId id="2147483733" r:id="rId6"/>
    <p:sldLayoutId id="2147483737" r:id="rId7"/>
    <p:sldLayoutId id="2147483735" r:id="rId8"/>
    <p:sldLayoutId id="2147483736" r:id="rId9"/>
    <p:sldLayoutId id="214748373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 id="2147483708" r:id="rId24"/>
    <p:sldLayoutId id="2147483709" r:id="rId25"/>
    <p:sldLayoutId id="2147483650" r:id="rId26"/>
    <p:sldLayoutId id="2147483729" r:id="rId27"/>
  </p:sldLayoutIdLst>
  <p:hf hdr="0" ftr="0" dt="0"/>
  <p:txStyles>
    <p:titleStyle>
      <a:lvl1pPr algn="l" defTabSz="91430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77" indent="-228577" algn="l" defTabSz="91430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1" indent="-228577" algn="l" defTabSz="9143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6" indent="-228577"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4"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3"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7"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1"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09" rtl="0" eaLnBrk="1" latinLnBrk="0" hangingPunct="1">
        <a:defRPr sz="1800" kern="1200">
          <a:solidFill>
            <a:schemeClr val="tx1"/>
          </a:solidFill>
          <a:latin typeface="+mn-lt"/>
          <a:ea typeface="+mn-ea"/>
          <a:cs typeface="+mn-cs"/>
        </a:defRPr>
      </a:lvl1pPr>
      <a:lvl2pPr marL="457154"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3" algn="l" defTabSz="914309" rtl="0" eaLnBrk="1" latinLnBrk="0" hangingPunct="1">
        <a:defRPr sz="1800" kern="1200">
          <a:solidFill>
            <a:schemeClr val="tx1"/>
          </a:solidFill>
          <a:latin typeface="+mn-lt"/>
          <a:ea typeface="+mn-ea"/>
          <a:cs typeface="+mn-cs"/>
        </a:defRPr>
      </a:lvl4pPr>
      <a:lvl5pPr marL="1828617" algn="l" defTabSz="914309" rtl="0" eaLnBrk="1" latinLnBrk="0" hangingPunct="1">
        <a:defRPr sz="1800" kern="1200">
          <a:solidFill>
            <a:schemeClr val="tx1"/>
          </a:solidFill>
          <a:latin typeface="+mn-lt"/>
          <a:ea typeface="+mn-ea"/>
          <a:cs typeface="+mn-cs"/>
        </a:defRPr>
      </a:lvl5pPr>
      <a:lvl6pPr marL="2285771"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4" algn="l" defTabSz="91430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92" userDrawn="1">
          <p15:clr>
            <a:srgbClr val="F26B43"/>
          </p15:clr>
        </p15:guide>
        <p15:guide id="2" pos="7487" userDrawn="1">
          <p15:clr>
            <a:srgbClr val="F26B43"/>
          </p15:clr>
        </p15:guide>
        <p15:guide id="3" orient="horz" pos="432" userDrawn="1">
          <p15:clr>
            <a:srgbClr val="F26B43"/>
          </p15:clr>
        </p15:guide>
        <p15:guide id="4" orient="horz" pos="472" userDrawn="1">
          <p15:clr>
            <a:srgbClr val="F26B43"/>
          </p15:clr>
        </p15:guide>
        <p15:guide id="5" orient="horz" pos="4104" userDrawn="1">
          <p15:clr>
            <a:srgbClr val="F26B43"/>
          </p15:clr>
        </p15:guide>
        <p15:guide id="6" orient="horz" pos="405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image" Target="../media/image19.emf"/><Relationship Id="rId7" Type="http://schemas.openxmlformats.org/officeDocument/2006/relationships/image" Target="../media/image22.emf"/><Relationship Id="rId2" Type="http://schemas.openxmlformats.org/officeDocument/2006/relationships/image" Target="../media/image180.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emf"/><Relationship Id="rId4" Type="http://schemas.openxmlformats.org/officeDocument/2006/relationships/image" Target="../media/image20.emf"/><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18.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13.emf"/><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mailto:https://ruyuanzhang.github.io/resources/Monte%20Carlo%20vs.%20Riemann.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9.xml"/><Relationship Id="rId5" Type="http://schemas.openxmlformats.org/officeDocument/2006/relationships/image" Target="../media/image48.png"/><Relationship Id="rId4" Type="http://schemas.openxmlformats.org/officeDocument/2006/relationships/image" Target="../media/image4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605ECC-F19C-469E-BAA3-7810EC50D4AF}"/>
              </a:ext>
            </a:extLst>
          </p:cNvPr>
          <p:cNvSpPr>
            <a:spLocks noGrp="1"/>
          </p:cNvSpPr>
          <p:nvPr>
            <p:ph type="title"/>
          </p:nvPr>
        </p:nvSpPr>
        <p:spPr>
          <a:xfrm>
            <a:off x="1070215" y="1347379"/>
            <a:ext cx="10051570" cy="876741"/>
          </a:xfrm>
        </p:spPr>
        <p:txBody>
          <a:bodyPr/>
          <a:lstStyle/>
          <a:p>
            <a:r>
              <a:rPr lang="en-US" altLang="zh-CN" sz="3000" dirty="0"/>
              <a:t>Mathematical</a:t>
            </a:r>
            <a:r>
              <a:rPr lang="zh-CN" altLang="en-US" sz="3000" dirty="0"/>
              <a:t> </a:t>
            </a:r>
            <a:r>
              <a:rPr lang="en-US" altLang="zh-CN" sz="3000" dirty="0"/>
              <a:t>Modeling</a:t>
            </a:r>
            <a:r>
              <a:rPr lang="zh-CN" altLang="en-US" sz="3000" dirty="0"/>
              <a:t> </a:t>
            </a:r>
            <a:br>
              <a:rPr lang="en-US" altLang="zh-CN" sz="3000" dirty="0"/>
            </a:br>
            <a:r>
              <a:rPr lang="en-US" altLang="zh-CN" sz="2000" dirty="0"/>
              <a:t>(for</a:t>
            </a:r>
            <a:r>
              <a:rPr lang="zh-CN" altLang="en-US" sz="2000" dirty="0"/>
              <a:t> </a:t>
            </a:r>
            <a:r>
              <a:rPr lang="en-US" altLang="zh-CN" sz="2000" dirty="0"/>
              <a:t>psychology</a:t>
            </a:r>
            <a:r>
              <a:rPr lang="zh-CN" altLang="en-US" sz="2000" dirty="0"/>
              <a:t> </a:t>
            </a:r>
            <a:r>
              <a:rPr lang="en-US" altLang="zh-CN" sz="2000" dirty="0"/>
              <a:t>students…)</a:t>
            </a:r>
            <a:endParaRPr lang="zh-CN" altLang="en-US" sz="2000" dirty="0"/>
          </a:p>
        </p:txBody>
      </p:sp>
      <p:sp>
        <p:nvSpPr>
          <p:cNvPr id="3" name="内容占位符 2">
            <a:extLst>
              <a:ext uri="{FF2B5EF4-FFF2-40B4-BE49-F238E27FC236}">
                <a16:creationId xmlns:a16="http://schemas.microsoft.com/office/drawing/2014/main" id="{A7B5F1DE-2DCC-43FF-880E-DD1292091203}"/>
              </a:ext>
            </a:extLst>
          </p:cNvPr>
          <p:cNvSpPr>
            <a:spLocks noGrp="1"/>
          </p:cNvSpPr>
          <p:nvPr>
            <p:ph sz="quarter" idx="10"/>
          </p:nvPr>
        </p:nvSpPr>
        <p:spPr>
          <a:xfrm>
            <a:off x="4644534" y="5494873"/>
            <a:ext cx="2902933" cy="454025"/>
          </a:xfrm>
        </p:spPr>
        <p:txBody>
          <a:bodyPr/>
          <a:lstStyle/>
          <a:p>
            <a:r>
              <a:rPr lang="en-US" altLang="zh-CN" dirty="0">
                <a:solidFill>
                  <a:srgbClr val="1F497D"/>
                </a:solidFill>
              </a:rPr>
              <a:t>2024/04/11</a:t>
            </a:r>
            <a:endParaRPr lang="zh-CN" altLang="en-US" dirty="0">
              <a:solidFill>
                <a:srgbClr val="1F497D"/>
              </a:solidFill>
            </a:endParaRPr>
          </a:p>
        </p:txBody>
      </p:sp>
      <p:sp>
        <p:nvSpPr>
          <p:cNvPr id="4" name="文本占位符 3">
            <a:extLst>
              <a:ext uri="{FF2B5EF4-FFF2-40B4-BE49-F238E27FC236}">
                <a16:creationId xmlns:a16="http://schemas.microsoft.com/office/drawing/2014/main" id="{2D53CAF1-A9D1-4E1E-932D-D7D1FAD85530}"/>
              </a:ext>
            </a:extLst>
          </p:cNvPr>
          <p:cNvSpPr>
            <a:spLocks noGrp="1"/>
          </p:cNvSpPr>
          <p:nvPr>
            <p:ph type="body" sz="quarter" idx="11"/>
          </p:nvPr>
        </p:nvSpPr>
        <p:spPr>
          <a:xfrm>
            <a:off x="4035178" y="4720018"/>
            <a:ext cx="4121644" cy="598488"/>
          </a:xfrm>
        </p:spPr>
        <p:txBody>
          <a:bodyPr/>
          <a:lstStyle/>
          <a:p>
            <a:r>
              <a:rPr lang="zh-CN" altLang="en-US" dirty="0">
                <a:solidFill>
                  <a:srgbClr val="1F497D"/>
                </a:solidFill>
              </a:rPr>
              <a:t>张洳源</a:t>
            </a:r>
          </a:p>
        </p:txBody>
      </p:sp>
      <p:sp>
        <p:nvSpPr>
          <p:cNvPr id="5" name="标题 1">
            <a:extLst>
              <a:ext uri="{FF2B5EF4-FFF2-40B4-BE49-F238E27FC236}">
                <a16:creationId xmlns:a16="http://schemas.microsoft.com/office/drawing/2014/main" id="{DE9587FE-2EB6-177E-3E8F-27647381BFA7}"/>
              </a:ext>
            </a:extLst>
          </p:cNvPr>
          <p:cNvSpPr txBox="1">
            <a:spLocks/>
          </p:cNvSpPr>
          <p:nvPr/>
        </p:nvSpPr>
        <p:spPr>
          <a:xfrm>
            <a:off x="20548" y="2990630"/>
            <a:ext cx="12192000" cy="876741"/>
          </a:xfrm>
          <a:prstGeom prst="rect">
            <a:avLst/>
          </a:prstGeom>
        </p:spPr>
        <p:txBody>
          <a:bodyPr anchor="ctr">
            <a:noAutofit/>
          </a:bodyPr>
          <a:lstStyle>
            <a:lvl1pPr algn="ctr" defTabSz="967710" rtl="0" eaLnBrk="1" latinLnBrk="0" hangingPunct="1">
              <a:lnSpc>
                <a:spcPct val="100000"/>
              </a:lnSpc>
              <a:spcBef>
                <a:spcPct val="0"/>
              </a:spcBef>
              <a:buNone/>
              <a:defRPr sz="5400" b="1" kern="1200">
                <a:solidFill>
                  <a:schemeClr val="tx2"/>
                </a:solidFill>
                <a:latin typeface="Arial" panose="020B0604020202020204" pitchFamily="34" charset="0"/>
                <a:ea typeface="+mj-ea"/>
                <a:cs typeface="Arial" panose="020B0604020202020204" pitchFamily="34" charset="0"/>
              </a:defRPr>
            </a:lvl1pPr>
          </a:lstStyle>
          <a:p>
            <a:r>
              <a:rPr lang="en-US" altLang="zh-CN" sz="2500" dirty="0">
                <a:solidFill>
                  <a:schemeClr val="accent1"/>
                </a:solidFill>
              </a:rPr>
              <a:t>Approximate</a:t>
            </a:r>
            <a:r>
              <a:rPr lang="zh-CN" altLang="en-US" sz="2500" dirty="0">
                <a:solidFill>
                  <a:schemeClr val="accent1"/>
                </a:solidFill>
              </a:rPr>
              <a:t> </a:t>
            </a:r>
            <a:r>
              <a:rPr lang="en-US" altLang="zh-CN" sz="2500" dirty="0">
                <a:solidFill>
                  <a:schemeClr val="accent1"/>
                </a:solidFill>
              </a:rPr>
              <a:t>inference</a:t>
            </a:r>
            <a:r>
              <a:rPr lang="zh-CN" altLang="en-US" sz="2500" dirty="0">
                <a:solidFill>
                  <a:schemeClr val="accent1"/>
                </a:solidFill>
              </a:rPr>
              <a:t> </a:t>
            </a:r>
            <a:r>
              <a:rPr lang="en-US" altLang="zh-CN" sz="2500" dirty="0">
                <a:solidFill>
                  <a:schemeClr val="accent1"/>
                </a:solidFill>
              </a:rPr>
              <a:t>(2)—MCMC2</a:t>
            </a:r>
            <a:endParaRPr lang="zh-CN" altLang="en-US" sz="2500" dirty="0">
              <a:solidFill>
                <a:schemeClr val="accent1"/>
              </a:solidFill>
            </a:endParaRPr>
          </a:p>
        </p:txBody>
      </p:sp>
      <p:sp>
        <p:nvSpPr>
          <p:cNvPr id="6" name="文本占位符 3">
            <a:extLst>
              <a:ext uri="{FF2B5EF4-FFF2-40B4-BE49-F238E27FC236}">
                <a16:creationId xmlns:a16="http://schemas.microsoft.com/office/drawing/2014/main" id="{D2A396B9-7D39-06E2-F63F-0F731D29C268}"/>
              </a:ext>
            </a:extLst>
          </p:cNvPr>
          <p:cNvSpPr txBox="1">
            <a:spLocks/>
          </p:cNvSpPr>
          <p:nvPr/>
        </p:nvSpPr>
        <p:spPr>
          <a:xfrm>
            <a:off x="3521577" y="6103972"/>
            <a:ext cx="5148846" cy="754028"/>
          </a:xfrm>
          <a:prstGeom prst="rect">
            <a:avLst/>
          </a:prstGeom>
        </p:spPr>
        <p:txBody>
          <a:bodyPr anchor="ctr"/>
          <a:lstStyle>
            <a:lvl1pPr marL="0" indent="0" algn="ctr" defTabSz="967710" rtl="0" eaLnBrk="1" latinLnBrk="0" hangingPunct="1">
              <a:lnSpc>
                <a:spcPct val="100000"/>
              </a:lnSpc>
              <a:spcBef>
                <a:spcPts val="1058"/>
              </a:spcBef>
              <a:buFontTx/>
              <a:buNone/>
              <a:defRPr sz="2400" b="1" kern="1200">
                <a:solidFill>
                  <a:schemeClr val="accent2"/>
                </a:solidFill>
                <a:latin typeface="Arial" panose="020B0604020202020204" pitchFamily="34" charset="0"/>
                <a:ea typeface="+mn-ea"/>
                <a:cs typeface="Arial" panose="020B0604020202020204" pitchFamily="34" charset="0"/>
              </a:defRPr>
            </a:lvl1pPr>
            <a:lvl2pPr marL="725782" indent="-241927" algn="l" defTabSz="967710" rtl="0" eaLnBrk="1" latinLnBrk="0" hangingPunct="1">
              <a:lnSpc>
                <a:spcPct val="90000"/>
              </a:lnSpc>
              <a:spcBef>
                <a:spcPts val="529"/>
              </a:spcBef>
              <a:buFont typeface="Arial" panose="020B0604020202020204" pitchFamily="34" charset="0"/>
              <a:buChar char="•"/>
              <a:defRPr sz="2540" b="0" kern="1200">
                <a:solidFill>
                  <a:schemeClr val="tx2">
                    <a:lumMod val="75000"/>
                    <a:lumOff val="25000"/>
                  </a:schemeClr>
                </a:solidFill>
                <a:latin typeface="+mn-lt"/>
                <a:ea typeface="+mn-ea"/>
                <a:cs typeface="+mn-cs"/>
              </a:defRPr>
            </a:lvl2pPr>
            <a:lvl3pPr marL="1209637" indent="-241927" algn="l" defTabSz="967710" rtl="0" eaLnBrk="1" latinLnBrk="0" hangingPunct="1">
              <a:lnSpc>
                <a:spcPct val="90000"/>
              </a:lnSpc>
              <a:spcBef>
                <a:spcPts val="529"/>
              </a:spcBef>
              <a:buFont typeface="Arial" panose="020B0604020202020204" pitchFamily="34" charset="0"/>
              <a:buChar char="•"/>
              <a:defRPr sz="2117" b="0" kern="1200">
                <a:solidFill>
                  <a:schemeClr val="tx2">
                    <a:lumMod val="75000"/>
                    <a:lumOff val="25000"/>
                  </a:schemeClr>
                </a:solidFill>
                <a:latin typeface="+mn-lt"/>
                <a:ea typeface="+mn-ea"/>
                <a:cs typeface="+mn-cs"/>
              </a:defRPr>
            </a:lvl3pPr>
            <a:lvl4pPr marL="1693492" indent="-241927" algn="l" defTabSz="967710" rtl="0" eaLnBrk="1" latinLnBrk="0" hangingPunct="1">
              <a:lnSpc>
                <a:spcPct val="90000"/>
              </a:lnSpc>
              <a:spcBef>
                <a:spcPts val="529"/>
              </a:spcBef>
              <a:buFont typeface="Arial" panose="020B0604020202020204" pitchFamily="34" charset="0"/>
              <a:buChar char="•"/>
              <a:defRPr sz="1905" b="0" kern="1200">
                <a:solidFill>
                  <a:schemeClr val="tx2">
                    <a:lumMod val="75000"/>
                    <a:lumOff val="25000"/>
                  </a:schemeClr>
                </a:solidFill>
                <a:latin typeface="+mn-lt"/>
                <a:ea typeface="+mn-ea"/>
                <a:cs typeface="+mn-cs"/>
              </a:defRPr>
            </a:lvl4pPr>
            <a:lvl5pPr marL="2177346" indent="-241927" algn="l" defTabSz="967710" rtl="0" eaLnBrk="1" latinLnBrk="0" hangingPunct="1">
              <a:lnSpc>
                <a:spcPct val="90000"/>
              </a:lnSpc>
              <a:spcBef>
                <a:spcPts val="529"/>
              </a:spcBef>
              <a:buFont typeface="Arial" panose="020B0604020202020204" pitchFamily="34" charset="0"/>
              <a:buChar char="•"/>
              <a:defRPr sz="1905" b="0" kern="1200">
                <a:solidFill>
                  <a:schemeClr val="tx2">
                    <a:lumMod val="75000"/>
                    <a:lumOff val="25000"/>
                  </a:schemeClr>
                </a:solidFill>
                <a:latin typeface="+mn-lt"/>
                <a:ea typeface="+mn-ea"/>
                <a:cs typeface="+mn-cs"/>
              </a:defRPr>
            </a:lvl5pPr>
            <a:lvl6pPr marL="2661201"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6pPr>
            <a:lvl7pPr marL="3145056"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7pPr>
            <a:lvl8pPr marL="3628911"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8pPr>
            <a:lvl9pPr marL="4112765"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9pPr>
          </a:lstStyle>
          <a:p>
            <a:r>
              <a:rPr lang="zh-CN" altLang="en-US" sz="1800" b="0" dirty="0">
                <a:solidFill>
                  <a:srgbClr val="1F497D"/>
                </a:solidFill>
              </a:rPr>
              <a:t>上海交通大学心理与行为科学研究院</a:t>
            </a:r>
            <a:endParaRPr lang="en-US" altLang="zh-CN" sz="1800" b="0" dirty="0">
              <a:solidFill>
                <a:srgbClr val="1F497D"/>
              </a:solidFill>
            </a:endParaRPr>
          </a:p>
          <a:p>
            <a:r>
              <a:rPr lang="zh-CN" altLang="en-US" sz="1800" b="0" dirty="0">
                <a:solidFill>
                  <a:srgbClr val="1F497D"/>
                </a:solidFill>
              </a:rPr>
              <a:t>上海交通大学医学院附属精神卫生中心</a:t>
            </a:r>
          </a:p>
        </p:txBody>
      </p:sp>
    </p:spTree>
    <p:extLst>
      <p:ext uri="{BB962C8B-B14F-4D97-AF65-F5344CB8AC3E}">
        <p14:creationId xmlns:p14="http://schemas.microsoft.com/office/powerpoint/2010/main" val="1919411141"/>
      </p:ext>
    </p:extLst>
  </p:cSld>
  <p:clrMapOvr>
    <a:masterClrMapping/>
  </p:clrMapOvr>
  <mc:AlternateContent xmlns:mc="http://schemas.openxmlformats.org/markup-compatibility/2006" xmlns:p14="http://schemas.microsoft.com/office/powerpoint/2010/main">
    <mc:Choice Requires="p14">
      <p:transition p14:dur="7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BC13F1-A209-1F5A-7EC1-563081BC9A9B}"/>
              </a:ext>
            </a:extLst>
          </p:cNvPr>
          <p:cNvSpPr>
            <a:spLocks noGrp="1"/>
          </p:cNvSpPr>
          <p:nvPr>
            <p:ph type="title"/>
          </p:nvPr>
        </p:nvSpPr>
        <p:spPr/>
        <p:txBody>
          <a:bodyPr/>
          <a:lstStyle/>
          <a:p>
            <a:r>
              <a:rPr kumimoji="1" lang="en-US" altLang="zh-CN" dirty="0"/>
              <a:t>Metropolis-Hasting</a:t>
            </a:r>
            <a:r>
              <a:rPr kumimoji="1" lang="zh-CN" altLang="en-US" dirty="0"/>
              <a:t> </a:t>
            </a:r>
            <a:r>
              <a:rPr kumimoji="1" lang="en-US" altLang="zh-CN" dirty="0"/>
              <a:t>sampling</a:t>
            </a:r>
            <a:endParaRPr kumimoji="1" lang="zh-CN" altLang="en-US" dirty="0"/>
          </a:p>
        </p:txBody>
      </p:sp>
      <p:sp>
        <p:nvSpPr>
          <p:cNvPr id="4" name="灯片编号占位符 3">
            <a:extLst>
              <a:ext uri="{FF2B5EF4-FFF2-40B4-BE49-F238E27FC236}">
                <a16:creationId xmlns:a16="http://schemas.microsoft.com/office/drawing/2014/main" id="{51582516-4790-201C-3890-90BD079E96C1}"/>
              </a:ext>
            </a:extLst>
          </p:cNvPr>
          <p:cNvSpPr>
            <a:spLocks noGrp="1"/>
          </p:cNvSpPr>
          <p:nvPr>
            <p:ph type="sldNum" sz="quarter" idx="16"/>
          </p:nvPr>
        </p:nvSpPr>
        <p:spPr/>
        <p:txBody>
          <a:bodyPr/>
          <a:lstStyle/>
          <a:p>
            <a:fld id="{F9AB4FEA-6321-424B-AFC1-854643CA7AD7}" type="slidenum">
              <a:rPr lang="zh-CN" altLang="en-US" smtClean="0"/>
              <a:pPr/>
              <a:t>10</a:t>
            </a:fld>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EF97D26-637D-A560-0909-52AEBEE8C6A9}"/>
                  </a:ext>
                </a:extLst>
              </p:cNvPr>
              <p:cNvSpPr txBox="1"/>
              <p:nvPr/>
            </p:nvSpPr>
            <p:spPr>
              <a:xfrm>
                <a:off x="604433" y="1170177"/>
                <a:ext cx="11206851" cy="707886"/>
              </a:xfrm>
              <a:prstGeom prst="rect">
                <a:avLst/>
              </a:prstGeom>
              <a:noFill/>
            </p:spPr>
            <p:txBody>
              <a:bodyPr wrap="square" rtlCol="0">
                <a:spAutoFit/>
              </a:bodyPr>
              <a:lstStyle/>
              <a:p>
                <a:r>
                  <a:rPr kumimoji="1" lang="zh-CN" altLang="en-US" sz="2000" dirty="0"/>
                  <a:t>对于任意一个分布</a:t>
                </a:r>
                <a14:m>
                  <m:oMath xmlns:m="http://schemas.openxmlformats.org/officeDocument/2006/math">
                    <m:r>
                      <a:rPr kumimoji="1" lang="en-US" altLang="zh-CN" sz="2000" b="0" i="1" smtClean="0">
                        <a:latin typeface="Cambria Math" panose="02040503050406030204" pitchFamily="18" charset="0"/>
                      </a:rPr>
                      <m:t>𝑝</m:t>
                    </m:r>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𝑥</m:t>
                    </m:r>
                    <m:r>
                      <a:rPr kumimoji="1" lang="en-US" altLang="zh-CN" sz="2000" b="0" i="1" smtClean="0">
                        <a:latin typeface="Cambria Math" panose="02040503050406030204" pitchFamily="18" charset="0"/>
                      </a:rPr>
                      <m:t>)</m:t>
                    </m:r>
                  </m:oMath>
                </a14:m>
                <a:r>
                  <a:rPr kumimoji="1" lang="zh-CN" altLang="en-US" sz="2000" dirty="0"/>
                  <a:t>，以及任意一个转移函数</a:t>
                </a:r>
                <a14:m>
                  <m:oMath xmlns:m="http://schemas.openxmlformats.org/officeDocument/2006/math">
                    <m:r>
                      <a:rPr kumimoji="1" lang="en-US" altLang="zh-CN" sz="2000" b="0" i="1" smtClean="0">
                        <a:latin typeface="Cambria Math" panose="02040503050406030204" pitchFamily="18" charset="0"/>
                      </a:rPr>
                      <m:t>𝑄</m:t>
                    </m:r>
                    <m:d>
                      <m:dPr>
                        <m:ctrlPr>
                          <a:rPr kumimoji="1" lang="en-US" altLang="zh-CN" sz="2000" b="0" i="1" smtClean="0">
                            <a:latin typeface="Cambria Math" panose="02040503050406030204" pitchFamily="18" charset="0"/>
                          </a:rPr>
                        </m:ctrlPr>
                      </m:dPr>
                      <m:e>
                        <m:r>
                          <a:rPr kumimoji="1" lang="en-US" altLang="zh-CN" sz="2000" i="1">
                            <a:latin typeface="Cambria Math" panose="02040503050406030204" pitchFamily="18" charset="0"/>
                          </a:rPr>
                          <m:t>𝑥</m:t>
                        </m:r>
                        <m:r>
                          <a:rPr kumimoji="1" lang="en-US" altLang="zh-CN" sz="2000" b="0" i="1" baseline="-25000" smtClean="0">
                            <a:latin typeface="Cambria Math" panose="02040503050406030204" pitchFamily="18" charset="0"/>
                          </a:rPr>
                          <m:t>𝑗</m:t>
                        </m:r>
                      </m:e>
                      <m:e>
                        <m:r>
                          <a:rPr kumimoji="1" lang="en-US" altLang="zh-CN" sz="2000" i="1">
                            <a:latin typeface="Cambria Math" panose="02040503050406030204" pitchFamily="18" charset="0"/>
                          </a:rPr>
                          <m:t>𝑥</m:t>
                        </m:r>
                        <m:r>
                          <a:rPr kumimoji="1" lang="en-US" altLang="zh-CN" sz="2000" b="0" i="1" baseline="-25000" smtClean="0">
                            <a:latin typeface="Cambria Math" panose="02040503050406030204" pitchFamily="18" charset="0"/>
                          </a:rPr>
                          <m:t>𝑖</m:t>
                        </m:r>
                      </m:e>
                    </m:d>
                  </m:oMath>
                </a14:m>
                <a:r>
                  <a:rPr kumimoji="1" lang="zh-CN" altLang="en-US" sz="2000" dirty="0"/>
                  <a:t>，我们可以构建一个一定满足细致平稳条件的新转移函数</a:t>
                </a:r>
              </a:p>
            </p:txBody>
          </p:sp>
        </mc:Choice>
        <mc:Fallback xmlns="">
          <p:sp>
            <p:nvSpPr>
              <p:cNvPr id="5" name="文本框 4">
                <a:extLst>
                  <a:ext uri="{FF2B5EF4-FFF2-40B4-BE49-F238E27FC236}">
                    <a16:creationId xmlns:a16="http://schemas.microsoft.com/office/drawing/2014/main" id="{AEF97D26-637D-A560-0909-52AEBEE8C6A9}"/>
                  </a:ext>
                </a:extLst>
              </p:cNvPr>
              <p:cNvSpPr txBox="1">
                <a:spLocks noRot="1" noChangeAspect="1" noMove="1" noResize="1" noEditPoints="1" noAdjustHandles="1" noChangeArrowheads="1" noChangeShapeType="1" noTextEdit="1"/>
              </p:cNvSpPr>
              <p:nvPr/>
            </p:nvSpPr>
            <p:spPr>
              <a:xfrm>
                <a:off x="604433" y="1170177"/>
                <a:ext cx="11206851" cy="707886"/>
              </a:xfrm>
              <a:prstGeom prst="rect">
                <a:avLst/>
              </a:prstGeom>
              <a:blipFill>
                <a:blip r:embed="rId2"/>
                <a:stretch>
                  <a:fillRect l="-566" t="-7143" r="-452" b="-14286"/>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E5F19054-8266-DEFD-8C0C-AF36295DE1B4}"/>
              </a:ext>
            </a:extLst>
          </p:cNvPr>
          <p:cNvPicPr>
            <a:picLocks noChangeAspect="1"/>
          </p:cNvPicPr>
          <p:nvPr/>
        </p:nvPicPr>
        <p:blipFill>
          <a:blip r:embed="rId3"/>
          <a:stretch>
            <a:fillRect/>
          </a:stretch>
        </p:blipFill>
        <p:spPr>
          <a:xfrm>
            <a:off x="3056789" y="1781276"/>
            <a:ext cx="6078424" cy="712699"/>
          </a:xfrm>
          <a:prstGeom prst="rect">
            <a:avLst/>
          </a:prstGeom>
        </p:spPr>
      </p:pic>
      <p:sp>
        <p:nvSpPr>
          <p:cNvPr id="8" name="文本框 7">
            <a:extLst>
              <a:ext uri="{FF2B5EF4-FFF2-40B4-BE49-F238E27FC236}">
                <a16:creationId xmlns:a16="http://schemas.microsoft.com/office/drawing/2014/main" id="{2EA3649B-3286-50B3-0634-1D30722A1350}"/>
              </a:ext>
            </a:extLst>
          </p:cNvPr>
          <p:cNvSpPr txBox="1"/>
          <p:nvPr/>
        </p:nvSpPr>
        <p:spPr>
          <a:xfrm>
            <a:off x="814105" y="2752943"/>
            <a:ext cx="480447" cy="369332"/>
          </a:xfrm>
          <a:prstGeom prst="rect">
            <a:avLst/>
          </a:prstGeom>
          <a:noFill/>
        </p:spPr>
        <p:txBody>
          <a:bodyPr wrap="square" rtlCol="0">
            <a:spAutoFit/>
          </a:bodyPr>
          <a:lstStyle/>
          <a:p>
            <a:r>
              <a:rPr kumimoji="1" lang="zh-CN" altLang="en-US" dirty="0"/>
              <a:t>当</a:t>
            </a:r>
          </a:p>
        </p:txBody>
      </p:sp>
      <p:pic>
        <p:nvPicPr>
          <p:cNvPr id="9" name="图片 8">
            <a:extLst>
              <a:ext uri="{FF2B5EF4-FFF2-40B4-BE49-F238E27FC236}">
                <a16:creationId xmlns:a16="http://schemas.microsoft.com/office/drawing/2014/main" id="{73209675-7E7E-5D00-D8F3-F6A6CC01C7C3}"/>
              </a:ext>
            </a:extLst>
          </p:cNvPr>
          <p:cNvPicPr>
            <a:picLocks noChangeAspect="1"/>
          </p:cNvPicPr>
          <p:nvPr/>
        </p:nvPicPr>
        <p:blipFill>
          <a:blip r:embed="rId4"/>
          <a:stretch>
            <a:fillRect/>
          </a:stretch>
        </p:blipFill>
        <p:spPr>
          <a:xfrm>
            <a:off x="1294551" y="2816959"/>
            <a:ext cx="4362805" cy="305316"/>
          </a:xfrm>
          <a:prstGeom prst="rect">
            <a:avLst/>
          </a:prstGeom>
        </p:spPr>
      </p:pic>
      <p:pic>
        <p:nvPicPr>
          <p:cNvPr id="10" name="图片 9">
            <a:extLst>
              <a:ext uri="{FF2B5EF4-FFF2-40B4-BE49-F238E27FC236}">
                <a16:creationId xmlns:a16="http://schemas.microsoft.com/office/drawing/2014/main" id="{0C1458E3-7C10-1989-1317-F074A28B726A}"/>
              </a:ext>
            </a:extLst>
          </p:cNvPr>
          <p:cNvPicPr>
            <a:picLocks noChangeAspect="1"/>
          </p:cNvPicPr>
          <p:nvPr/>
        </p:nvPicPr>
        <p:blipFill>
          <a:blip r:embed="rId5"/>
          <a:stretch>
            <a:fillRect/>
          </a:stretch>
        </p:blipFill>
        <p:spPr>
          <a:xfrm>
            <a:off x="6534646" y="2770180"/>
            <a:ext cx="3136296" cy="370122"/>
          </a:xfrm>
          <a:prstGeom prst="rect">
            <a:avLst/>
          </a:prstGeom>
        </p:spPr>
      </p:pic>
      <p:sp>
        <p:nvSpPr>
          <p:cNvPr id="11" name="文本框 10">
            <a:extLst>
              <a:ext uri="{FF2B5EF4-FFF2-40B4-BE49-F238E27FC236}">
                <a16:creationId xmlns:a16="http://schemas.microsoft.com/office/drawing/2014/main" id="{EFF2A1E5-EBEA-34B9-AB96-CE0EEED808BD}"/>
              </a:ext>
            </a:extLst>
          </p:cNvPr>
          <p:cNvSpPr txBox="1"/>
          <p:nvPr/>
        </p:nvSpPr>
        <p:spPr>
          <a:xfrm>
            <a:off x="6037034" y="2752943"/>
            <a:ext cx="480447" cy="369332"/>
          </a:xfrm>
          <a:prstGeom prst="rect">
            <a:avLst/>
          </a:prstGeom>
          <a:noFill/>
        </p:spPr>
        <p:txBody>
          <a:bodyPr wrap="square" rtlCol="0">
            <a:spAutoFit/>
          </a:bodyPr>
          <a:lstStyle/>
          <a:p>
            <a:r>
              <a:rPr kumimoji="1" lang="zh-CN" altLang="en-US" dirty="0"/>
              <a:t>有</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C98A4333-E063-72F4-8645-585FEFA0027A}"/>
                  </a:ext>
                </a:extLst>
              </p:cNvPr>
              <p:cNvSpPr txBox="1"/>
              <p:nvPr/>
            </p:nvSpPr>
            <p:spPr>
              <a:xfrm>
                <a:off x="2944678" y="3442121"/>
                <a:ext cx="5827363" cy="369332"/>
              </a:xfrm>
              <a:prstGeom prst="rect">
                <a:avLst/>
              </a:prstGeom>
              <a:noFill/>
            </p:spPr>
            <p:txBody>
              <a:bodyPr wrap="square" rtlCol="0">
                <a:spAutoFit/>
              </a:bodyPr>
              <a:lstStyle/>
              <a:p>
                <a:r>
                  <a:rPr kumimoji="1" lang="zh-CN" altLang="en-US" dirty="0"/>
                  <a:t>直接用任意构建的</a:t>
                </a:r>
                <a14:m>
                  <m:oMath xmlns:m="http://schemas.openxmlformats.org/officeDocument/2006/math">
                    <m:r>
                      <a:rPr kumimoji="1" lang="en-US" altLang="zh-CN" sz="1800" b="0" i="1" smtClean="0">
                        <a:latin typeface="Cambria Math" panose="02040503050406030204" pitchFamily="18" charset="0"/>
                      </a:rPr>
                      <m:t>𝑄</m:t>
                    </m:r>
                    <m:d>
                      <m:dPr>
                        <m:ctrlPr>
                          <a:rPr kumimoji="1" lang="en-US" altLang="zh-CN" sz="1800" b="0" i="1" smtClean="0">
                            <a:latin typeface="Cambria Math" panose="02040503050406030204" pitchFamily="18" charset="0"/>
                          </a:rPr>
                        </m:ctrlPr>
                      </m:dPr>
                      <m:e>
                        <m:r>
                          <a:rPr kumimoji="1" lang="en-US" altLang="zh-CN" sz="1800" i="1">
                            <a:latin typeface="Cambria Math" panose="02040503050406030204" pitchFamily="18" charset="0"/>
                          </a:rPr>
                          <m:t>𝑥</m:t>
                        </m:r>
                        <m:r>
                          <a:rPr kumimoji="1" lang="en-US" altLang="zh-CN" sz="1800" b="0" i="1" baseline="-25000" smtClean="0">
                            <a:latin typeface="Cambria Math" panose="02040503050406030204" pitchFamily="18" charset="0"/>
                          </a:rPr>
                          <m:t>𝑗</m:t>
                        </m:r>
                      </m:e>
                      <m:e>
                        <m:r>
                          <a:rPr kumimoji="1" lang="en-US" altLang="zh-CN" sz="1800" i="1">
                            <a:latin typeface="Cambria Math" panose="02040503050406030204" pitchFamily="18" charset="0"/>
                          </a:rPr>
                          <m:t>𝑥</m:t>
                        </m:r>
                        <m:r>
                          <a:rPr kumimoji="1" lang="en-US" altLang="zh-CN" sz="1800" b="0" i="1" baseline="-25000" smtClean="0">
                            <a:latin typeface="Cambria Math" panose="02040503050406030204" pitchFamily="18" charset="0"/>
                          </a:rPr>
                          <m:t>𝑖</m:t>
                        </m:r>
                      </m:e>
                    </m:d>
                  </m:oMath>
                </a14:m>
                <a:r>
                  <a:rPr kumimoji="1" lang="zh-CN" altLang="en-US" dirty="0"/>
                  <a:t> 来进行下一个采样</a:t>
                </a:r>
              </a:p>
            </p:txBody>
          </p:sp>
        </mc:Choice>
        <mc:Fallback xmlns="">
          <p:sp>
            <p:nvSpPr>
              <p:cNvPr id="12" name="文本框 11">
                <a:extLst>
                  <a:ext uri="{FF2B5EF4-FFF2-40B4-BE49-F238E27FC236}">
                    <a16:creationId xmlns:a16="http://schemas.microsoft.com/office/drawing/2014/main" id="{C98A4333-E063-72F4-8645-585FEFA0027A}"/>
                  </a:ext>
                </a:extLst>
              </p:cNvPr>
              <p:cNvSpPr txBox="1">
                <a:spLocks noRot="1" noChangeAspect="1" noMove="1" noResize="1" noEditPoints="1" noAdjustHandles="1" noChangeArrowheads="1" noChangeShapeType="1" noTextEdit="1"/>
              </p:cNvSpPr>
              <p:nvPr/>
            </p:nvSpPr>
            <p:spPr>
              <a:xfrm>
                <a:off x="2944678" y="3442121"/>
                <a:ext cx="5827363" cy="369332"/>
              </a:xfrm>
              <a:prstGeom prst="rect">
                <a:avLst/>
              </a:prstGeom>
              <a:blipFill>
                <a:blip r:embed="rId6"/>
                <a:stretch>
                  <a:fillRect l="-652" t="-13793" b="-24138"/>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C5A20EC3-5CA9-F206-841F-E93A53DC76BF}"/>
              </a:ext>
            </a:extLst>
          </p:cNvPr>
          <p:cNvSpPr txBox="1"/>
          <p:nvPr/>
        </p:nvSpPr>
        <p:spPr>
          <a:xfrm>
            <a:off x="796940" y="4083307"/>
            <a:ext cx="480447" cy="369332"/>
          </a:xfrm>
          <a:prstGeom prst="rect">
            <a:avLst/>
          </a:prstGeom>
          <a:noFill/>
        </p:spPr>
        <p:txBody>
          <a:bodyPr wrap="square" rtlCol="0">
            <a:spAutoFit/>
          </a:bodyPr>
          <a:lstStyle/>
          <a:p>
            <a:r>
              <a:rPr kumimoji="1" lang="zh-CN" altLang="en-US" dirty="0"/>
              <a:t>当</a:t>
            </a:r>
          </a:p>
        </p:txBody>
      </p:sp>
      <p:sp>
        <p:nvSpPr>
          <p:cNvPr id="16" name="文本框 15">
            <a:extLst>
              <a:ext uri="{FF2B5EF4-FFF2-40B4-BE49-F238E27FC236}">
                <a16:creationId xmlns:a16="http://schemas.microsoft.com/office/drawing/2014/main" id="{9CAD24B4-340A-F441-0B93-8BE4A34F2542}"/>
              </a:ext>
            </a:extLst>
          </p:cNvPr>
          <p:cNvSpPr txBox="1"/>
          <p:nvPr/>
        </p:nvSpPr>
        <p:spPr>
          <a:xfrm>
            <a:off x="6019869" y="4083307"/>
            <a:ext cx="480447" cy="369332"/>
          </a:xfrm>
          <a:prstGeom prst="rect">
            <a:avLst/>
          </a:prstGeom>
          <a:noFill/>
        </p:spPr>
        <p:txBody>
          <a:bodyPr wrap="square" rtlCol="0">
            <a:spAutoFit/>
          </a:bodyPr>
          <a:lstStyle/>
          <a:p>
            <a:r>
              <a:rPr kumimoji="1" lang="zh-CN" altLang="en-US" dirty="0"/>
              <a:t>有</a:t>
            </a:r>
          </a:p>
        </p:txBody>
      </p:sp>
      <p:pic>
        <p:nvPicPr>
          <p:cNvPr id="17" name="图片 16">
            <a:extLst>
              <a:ext uri="{FF2B5EF4-FFF2-40B4-BE49-F238E27FC236}">
                <a16:creationId xmlns:a16="http://schemas.microsoft.com/office/drawing/2014/main" id="{55A534C2-EEC6-E43F-4ABE-E7FE2DE79909}"/>
              </a:ext>
            </a:extLst>
          </p:cNvPr>
          <p:cNvPicPr>
            <a:picLocks noChangeAspect="1"/>
          </p:cNvPicPr>
          <p:nvPr/>
        </p:nvPicPr>
        <p:blipFill>
          <a:blip r:embed="rId7"/>
          <a:stretch>
            <a:fillRect/>
          </a:stretch>
        </p:blipFill>
        <p:spPr>
          <a:xfrm>
            <a:off x="1277387" y="4126546"/>
            <a:ext cx="4362805" cy="305316"/>
          </a:xfrm>
          <a:prstGeom prst="rect">
            <a:avLst/>
          </a:prstGeom>
        </p:spPr>
      </p:pic>
      <p:pic>
        <p:nvPicPr>
          <p:cNvPr id="18" name="图片 17">
            <a:extLst>
              <a:ext uri="{FF2B5EF4-FFF2-40B4-BE49-F238E27FC236}">
                <a16:creationId xmlns:a16="http://schemas.microsoft.com/office/drawing/2014/main" id="{C4FD5E9B-F53C-407D-7355-A4A3DBDFF7CA}"/>
              </a:ext>
            </a:extLst>
          </p:cNvPr>
          <p:cNvPicPr>
            <a:picLocks noChangeAspect="1"/>
          </p:cNvPicPr>
          <p:nvPr/>
        </p:nvPicPr>
        <p:blipFill>
          <a:blip r:embed="rId8"/>
          <a:stretch>
            <a:fillRect/>
          </a:stretch>
        </p:blipFill>
        <p:spPr>
          <a:xfrm>
            <a:off x="6390940" y="3952066"/>
            <a:ext cx="5223972" cy="740204"/>
          </a:xfrm>
          <a:prstGeom prst="rect">
            <a:avLst/>
          </a:prstGeom>
        </p:spPr>
      </p:pic>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8546D576-9E27-36D1-7BBD-AE841F95AC8D}"/>
                  </a:ext>
                </a:extLst>
              </p:cNvPr>
              <p:cNvSpPr txBox="1"/>
              <p:nvPr/>
            </p:nvSpPr>
            <p:spPr>
              <a:xfrm>
                <a:off x="1104400" y="5126645"/>
                <a:ext cx="9548786" cy="1197828"/>
              </a:xfrm>
              <a:prstGeom prst="rect">
                <a:avLst/>
              </a:prstGeom>
              <a:noFill/>
            </p:spPr>
            <p:txBody>
              <a:bodyPr wrap="square" rtlCol="0">
                <a:spAutoFit/>
              </a:bodyPr>
              <a:lstStyle/>
              <a:p>
                <a:r>
                  <a:rPr kumimoji="1" lang="zh-CN" altLang="en-US" sz="2500" dirty="0"/>
                  <a:t>先用任意构建的</a:t>
                </a:r>
                <a14:m>
                  <m:oMath xmlns:m="http://schemas.openxmlformats.org/officeDocument/2006/math">
                    <m:r>
                      <a:rPr kumimoji="1" lang="en-US" altLang="zh-CN" sz="2500" b="0" i="1" smtClean="0">
                        <a:latin typeface="Cambria Math" panose="02040503050406030204" pitchFamily="18" charset="0"/>
                      </a:rPr>
                      <m:t>𝑄</m:t>
                    </m:r>
                    <m:d>
                      <m:dPr>
                        <m:ctrlPr>
                          <a:rPr kumimoji="1" lang="en-US" altLang="zh-CN" sz="2500" b="0" i="1" smtClean="0">
                            <a:latin typeface="Cambria Math" panose="02040503050406030204" pitchFamily="18" charset="0"/>
                          </a:rPr>
                        </m:ctrlPr>
                      </m:dPr>
                      <m:e>
                        <m:r>
                          <a:rPr kumimoji="1" lang="en-US" altLang="zh-CN" sz="2500" i="1">
                            <a:latin typeface="Cambria Math" panose="02040503050406030204" pitchFamily="18" charset="0"/>
                          </a:rPr>
                          <m:t>𝑥</m:t>
                        </m:r>
                        <m:r>
                          <a:rPr kumimoji="1" lang="en-US" altLang="zh-CN" sz="2500" b="0" i="1" baseline="-25000" smtClean="0">
                            <a:latin typeface="Cambria Math" panose="02040503050406030204" pitchFamily="18" charset="0"/>
                          </a:rPr>
                          <m:t>𝑗</m:t>
                        </m:r>
                      </m:e>
                      <m:e>
                        <m:r>
                          <a:rPr kumimoji="1" lang="en-US" altLang="zh-CN" sz="2500" i="1">
                            <a:latin typeface="Cambria Math" panose="02040503050406030204" pitchFamily="18" charset="0"/>
                          </a:rPr>
                          <m:t>𝑥</m:t>
                        </m:r>
                        <m:r>
                          <a:rPr kumimoji="1" lang="en-US" altLang="zh-CN" sz="2500" b="0" i="1" baseline="-25000" smtClean="0">
                            <a:latin typeface="Cambria Math" panose="02040503050406030204" pitchFamily="18" charset="0"/>
                          </a:rPr>
                          <m:t>𝑖</m:t>
                        </m:r>
                      </m:e>
                    </m:d>
                  </m:oMath>
                </a14:m>
                <a:r>
                  <a:rPr kumimoji="1" lang="zh-CN" altLang="en-US" sz="2500" dirty="0"/>
                  <a:t> 来进行下一个采样，然后再以</a:t>
                </a:r>
                <a14:m>
                  <m:oMath xmlns:m="http://schemas.openxmlformats.org/officeDocument/2006/math">
                    <m:f>
                      <m:fPr>
                        <m:ctrlPr>
                          <a:rPr kumimoji="1" lang="en-US" altLang="zh-CN" sz="2500" b="0" i="1" smtClean="0">
                            <a:latin typeface="Cambria Math" panose="02040503050406030204" pitchFamily="18" charset="0"/>
                          </a:rPr>
                        </m:ctrlPr>
                      </m:fPr>
                      <m:num>
                        <m:r>
                          <a:rPr kumimoji="1" lang="en-US" altLang="zh-CN" sz="2500" b="0" i="1" smtClean="0">
                            <a:latin typeface="Cambria Math" panose="02040503050406030204" pitchFamily="18" charset="0"/>
                          </a:rPr>
                          <m:t>𝑝</m:t>
                        </m:r>
                        <m:d>
                          <m:dPr>
                            <m:ctrlPr>
                              <a:rPr kumimoji="1" lang="en-US" altLang="zh-CN" sz="2500" b="0" i="1" smtClean="0">
                                <a:latin typeface="Cambria Math" panose="02040503050406030204" pitchFamily="18" charset="0"/>
                              </a:rPr>
                            </m:ctrlPr>
                          </m:dPr>
                          <m:e>
                            <m:sSub>
                              <m:sSubPr>
                                <m:ctrlPr>
                                  <a:rPr kumimoji="1" lang="en-US" altLang="zh-CN" sz="2500" b="0" i="1" smtClean="0">
                                    <a:latin typeface="Cambria Math" panose="02040503050406030204" pitchFamily="18" charset="0"/>
                                  </a:rPr>
                                </m:ctrlPr>
                              </m:sSubPr>
                              <m:e>
                                <m:r>
                                  <a:rPr kumimoji="1" lang="en-US" altLang="zh-CN" sz="2500" b="0" i="1" smtClean="0">
                                    <a:latin typeface="Cambria Math" panose="02040503050406030204" pitchFamily="18" charset="0"/>
                                  </a:rPr>
                                  <m:t>𝑥</m:t>
                                </m:r>
                              </m:e>
                              <m:sub>
                                <m:r>
                                  <a:rPr kumimoji="1" lang="en-US" altLang="zh-CN" sz="2500" b="0" i="1" smtClean="0">
                                    <a:latin typeface="Cambria Math" panose="02040503050406030204" pitchFamily="18" charset="0"/>
                                  </a:rPr>
                                  <m:t>𝑗</m:t>
                                </m:r>
                              </m:sub>
                            </m:sSub>
                          </m:e>
                        </m:d>
                        <m:r>
                          <a:rPr kumimoji="1" lang="zh-CN" altLang="en-US" sz="2500" b="0" i="1" smtClean="0">
                            <a:latin typeface="Cambria Math" panose="02040503050406030204" pitchFamily="18" charset="0"/>
                          </a:rPr>
                          <m:t>∗</m:t>
                        </m:r>
                        <m:r>
                          <a:rPr kumimoji="1" lang="en-US" altLang="zh-CN" sz="2500" b="0" i="1" smtClean="0">
                            <a:latin typeface="Cambria Math" panose="02040503050406030204" pitchFamily="18" charset="0"/>
                          </a:rPr>
                          <m:t>𝑄</m:t>
                        </m:r>
                        <m:r>
                          <a:rPr kumimoji="1" lang="en-US" altLang="zh-CN" sz="2500" b="0" i="1" smtClean="0">
                            <a:latin typeface="Cambria Math" panose="02040503050406030204" pitchFamily="18" charset="0"/>
                          </a:rPr>
                          <m:t>(</m:t>
                        </m:r>
                        <m:sSub>
                          <m:sSubPr>
                            <m:ctrlPr>
                              <a:rPr kumimoji="1" lang="en-US" altLang="zh-CN" sz="2500" b="0" i="1" smtClean="0">
                                <a:latin typeface="Cambria Math" panose="02040503050406030204" pitchFamily="18" charset="0"/>
                              </a:rPr>
                            </m:ctrlPr>
                          </m:sSubPr>
                          <m:e>
                            <m:r>
                              <a:rPr kumimoji="1" lang="en-US" altLang="zh-CN" sz="2500" b="0" i="1" smtClean="0">
                                <a:latin typeface="Cambria Math" panose="02040503050406030204" pitchFamily="18" charset="0"/>
                              </a:rPr>
                              <m:t>𝑥</m:t>
                            </m:r>
                          </m:e>
                          <m:sub>
                            <m:r>
                              <a:rPr kumimoji="1" lang="en-US" altLang="zh-CN" sz="2500" b="0" i="1" smtClean="0">
                                <a:latin typeface="Cambria Math" panose="02040503050406030204" pitchFamily="18" charset="0"/>
                              </a:rPr>
                              <m:t>𝑖</m:t>
                            </m:r>
                          </m:sub>
                        </m:sSub>
                        <m:r>
                          <a:rPr kumimoji="1" lang="en-US" altLang="zh-CN" sz="2500" b="0" i="1" smtClean="0">
                            <a:latin typeface="Cambria Math" panose="02040503050406030204" pitchFamily="18" charset="0"/>
                          </a:rPr>
                          <m:t>|</m:t>
                        </m:r>
                        <m:sSub>
                          <m:sSubPr>
                            <m:ctrlPr>
                              <a:rPr kumimoji="1" lang="en-US" altLang="zh-CN" sz="2500" b="0" i="1" smtClean="0">
                                <a:latin typeface="Cambria Math" panose="02040503050406030204" pitchFamily="18" charset="0"/>
                              </a:rPr>
                            </m:ctrlPr>
                          </m:sSubPr>
                          <m:e>
                            <m:r>
                              <a:rPr kumimoji="1" lang="en-US" altLang="zh-CN" sz="2500" b="0" i="1" smtClean="0">
                                <a:latin typeface="Cambria Math" panose="02040503050406030204" pitchFamily="18" charset="0"/>
                              </a:rPr>
                              <m:t>𝑥</m:t>
                            </m:r>
                          </m:e>
                          <m:sub>
                            <m:r>
                              <a:rPr kumimoji="1" lang="en-US" altLang="zh-CN" sz="2500" b="0" i="1" smtClean="0">
                                <a:latin typeface="Cambria Math" panose="02040503050406030204" pitchFamily="18" charset="0"/>
                              </a:rPr>
                              <m:t>𝑗</m:t>
                            </m:r>
                          </m:sub>
                        </m:sSub>
                        <m:r>
                          <a:rPr kumimoji="1" lang="en-US" altLang="zh-CN" sz="2500" b="0" i="1" smtClean="0">
                            <a:latin typeface="Cambria Math" panose="02040503050406030204" pitchFamily="18" charset="0"/>
                          </a:rPr>
                          <m:t>)</m:t>
                        </m:r>
                      </m:num>
                      <m:den>
                        <m:r>
                          <a:rPr kumimoji="1" lang="en-US" altLang="zh-CN" sz="2500" i="1">
                            <a:latin typeface="Cambria Math" panose="02040503050406030204" pitchFamily="18" charset="0"/>
                          </a:rPr>
                          <m:t>𝑝</m:t>
                        </m:r>
                        <m:d>
                          <m:dPr>
                            <m:ctrlPr>
                              <a:rPr kumimoji="1" lang="en-US" altLang="zh-CN" sz="2500" i="1">
                                <a:latin typeface="Cambria Math" panose="02040503050406030204" pitchFamily="18" charset="0"/>
                              </a:rPr>
                            </m:ctrlPr>
                          </m:dPr>
                          <m:e>
                            <m:sSub>
                              <m:sSubPr>
                                <m:ctrlPr>
                                  <a:rPr kumimoji="1" lang="en-US" altLang="zh-CN" sz="2500" i="1">
                                    <a:latin typeface="Cambria Math" panose="02040503050406030204" pitchFamily="18" charset="0"/>
                                  </a:rPr>
                                </m:ctrlPr>
                              </m:sSubPr>
                              <m:e>
                                <m:r>
                                  <a:rPr kumimoji="1" lang="en-US" altLang="zh-CN" sz="2500" i="1">
                                    <a:latin typeface="Cambria Math" panose="02040503050406030204" pitchFamily="18" charset="0"/>
                                  </a:rPr>
                                  <m:t>𝑥</m:t>
                                </m:r>
                              </m:e>
                              <m:sub>
                                <m:r>
                                  <a:rPr kumimoji="1" lang="en-US" altLang="zh-CN" sz="2500" b="0" i="1" smtClean="0">
                                    <a:latin typeface="Cambria Math" panose="02040503050406030204" pitchFamily="18" charset="0"/>
                                  </a:rPr>
                                  <m:t>𝑖</m:t>
                                </m:r>
                              </m:sub>
                            </m:sSub>
                          </m:e>
                        </m:d>
                        <m:r>
                          <a:rPr kumimoji="1" lang="zh-CN" altLang="en-US" sz="2500" i="1">
                            <a:latin typeface="Cambria Math" panose="02040503050406030204" pitchFamily="18" charset="0"/>
                          </a:rPr>
                          <m:t>∗</m:t>
                        </m:r>
                        <m:r>
                          <a:rPr kumimoji="1" lang="en-US" altLang="zh-CN" sz="2500" i="1">
                            <a:latin typeface="Cambria Math" panose="02040503050406030204" pitchFamily="18" charset="0"/>
                          </a:rPr>
                          <m:t>𝑄</m:t>
                        </m:r>
                        <m:r>
                          <a:rPr kumimoji="1" lang="en-US" altLang="zh-CN" sz="2500" i="1">
                            <a:latin typeface="Cambria Math" panose="02040503050406030204" pitchFamily="18" charset="0"/>
                          </a:rPr>
                          <m:t>(</m:t>
                        </m:r>
                        <m:sSub>
                          <m:sSubPr>
                            <m:ctrlPr>
                              <a:rPr kumimoji="1" lang="en-US" altLang="zh-CN" sz="2500" i="1">
                                <a:latin typeface="Cambria Math" panose="02040503050406030204" pitchFamily="18" charset="0"/>
                              </a:rPr>
                            </m:ctrlPr>
                          </m:sSubPr>
                          <m:e>
                            <m:r>
                              <a:rPr kumimoji="1" lang="en-US" altLang="zh-CN" sz="2500" i="1">
                                <a:latin typeface="Cambria Math" panose="02040503050406030204" pitchFamily="18" charset="0"/>
                              </a:rPr>
                              <m:t>𝑥</m:t>
                            </m:r>
                          </m:e>
                          <m:sub>
                            <m:r>
                              <a:rPr kumimoji="1" lang="en-US" altLang="zh-CN" sz="2500" b="0" i="1" smtClean="0">
                                <a:latin typeface="Cambria Math" panose="02040503050406030204" pitchFamily="18" charset="0"/>
                              </a:rPr>
                              <m:t>𝑗</m:t>
                            </m:r>
                          </m:sub>
                        </m:sSub>
                        <m:r>
                          <a:rPr kumimoji="1" lang="en-US" altLang="zh-CN" sz="2500" i="1">
                            <a:latin typeface="Cambria Math" panose="02040503050406030204" pitchFamily="18" charset="0"/>
                          </a:rPr>
                          <m:t>|</m:t>
                        </m:r>
                        <m:sSub>
                          <m:sSubPr>
                            <m:ctrlPr>
                              <a:rPr kumimoji="1" lang="en-US" altLang="zh-CN" sz="2500" i="1">
                                <a:latin typeface="Cambria Math" panose="02040503050406030204" pitchFamily="18" charset="0"/>
                              </a:rPr>
                            </m:ctrlPr>
                          </m:sSubPr>
                          <m:e>
                            <m:r>
                              <a:rPr kumimoji="1" lang="en-US" altLang="zh-CN" sz="2500" i="1">
                                <a:latin typeface="Cambria Math" panose="02040503050406030204" pitchFamily="18" charset="0"/>
                              </a:rPr>
                              <m:t>𝑥</m:t>
                            </m:r>
                          </m:e>
                          <m:sub>
                            <m:r>
                              <a:rPr kumimoji="1" lang="en-US" altLang="zh-CN" sz="2500" b="0" i="1" smtClean="0">
                                <a:latin typeface="Cambria Math" panose="02040503050406030204" pitchFamily="18" charset="0"/>
                              </a:rPr>
                              <m:t>𝑖</m:t>
                            </m:r>
                          </m:sub>
                        </m:sSub>
                        <m:r>
                          <a:rPr kumimoji="1" lang="en-US" altLang="zh-CN" sz="2500" i="1">
                            <a:latin typeface="Cambria Math" panose="02040503050406030204" pitchFamily="18" charset="0"/>
                          </a:rPr>
                          <m:t>)</m:t>
                        </m:r>
                      </m:den>
                    </m:f>
                  </m:oMath>
                </a14:m>
                <a:r>
                  <a:rPr kumimoji="1" lang="zh-CN" altLang="en-US" sz="2500" dirty="0"/>
                  <a:t>的概率来决定是否接受</a:t>
                </a:r>
              </a:p>
            </p:txBody>
          </p:sp>
        </mc:Choice>
        <mc:Fallback xmlns="">
          <p:sp>
            <p:nvSpPr>
              <p:cNvPr id="19" name="文本框 18">
                <a:extLst>
                  <a:ext uri="{FF2B5EF4-FFF2-40B4-BE49-F238E27FC236}">
                    <a16:creationId xmlns:a16="http://schemas.microsoft.com/office/drawing/2014/main" id="{8546D576-9E27-36D1-7BBD-AE841F95AC8D}"/>
                  </a:ext>
                </a:extLst>
              </p:cNvPr>
              <p:cNvSpPr txBox="1">
                <a:spLocks noRot="1" noChangeAspect="1" noMove="1" noResize="1" noEditPoints="1" noAdjustHandles="1" noChangeArrowheads="1" noChangeShapeType="1" noTextEdit="1"/>
              </p:cNvSpPr>
              <p:nvPr/>
            </p:nvSpPr>
            <p:spPr>
              <a:xfrm>
                <a:off x="1104400" y="5126645"/>
                <a:ext cx="9548786" cy="1197828"/>
              </a:xfrm>
              <a:prstGeom prst="rect">
                <a:avLst/>
              </a:prstGeom>
              <a:blipFill>
                <a:blip r:embed="rId9"/>
                <a:stretch>
                  <a:fillRect l="-1061" b="-105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4421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1" grpId="0"/>
      <p:bldP spid="12" grpId="0"/>
      <p:bldP spid="13" grpId="0"/>
      <p:bldP spid="16"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90DDE2F5-9B8A-F4C1-9F93-491C29084FB1}"/>
              </a:ext>
            </a:extLst>
          </p:cNvPr>
          <p:cNvGrpSpPr/>
          <p:nvPr/>
        </p:nvGrpSpPr>
        <p:grpSpPr>
          <a:xfrm>
            <a:off x="318080" y="3904338"/>
            <a:ext cx="1694157" cy="1714778"/>
            <a:chOff x="347357" y="3916292"/>
            <a:chExt cx="1694157" cy="1714778"/>
          </a:xfrm>
        </p:grpSpPr>
        <p:pic>
          <p:nvPicPr>
            <p:cNvPr id="7" name="图片 6">
              <a:extLst>
                <a:ext uri="{FF2B5EF4-FFF2-40B4-BE49-F238E27FC236}">
                  <a16:creationId xmlns:a16="http://schemas.microsoft.com/office/drawing/2014/main" id="{30676CC7-04A7-EE86-D6A7-55FB1CFEE02D}"/>
                </a:ext>
              </a:extLst>
            </p:cNvPr>
            <p:cNvPicPr>
              <a:picLocks noChangeAspect="1"/>
            </p:cNvPicPr>
            <p:nvPr/>
          </p:nvPicPr>
          <p:blipFill rotWithShape="1">
            <a:blip r:embed="rId3">
              <a:extLst>
                <a:ext uri="{28A0092B-C50C-407E-A947-70E740481C1C}">
                  <a14:useLocalDpi xmlns:a14="http://schemas.microsoft.com/office/drawing/2010/main" val="0"/>
                </a:ext>
              </a:extLst>
            </a:blip>
            <a:srcRect l="30540" t="10295" r="8959" b="15469"/>
            <a:stretch/>
          </p:blipFill>
          <p:spPr>
            <a:xfrm>
              <a:off x="347357" y="3916292"/>
              <a:ext cx="1694157" cy="1596048"/>
            </a:xfrm>
            <a:prstGeom prst="rect">
              <a:avLst/>
            </a:prstGeom>
          </p:spPr>
        </p:pic>
        <p:cxnSp>
          <p:nvCxnSpPr>
            <p:cNvPr id="9" name="直线连接符 8">
              <a:extLst>
                <a:ext uri="{FF2B5EF4-FFF2-40B4-BE49-F238E27FC236}">
                  <a16:creationId xmlns:a16="http://schemas.microsoft.com/office/drawing/2014/main" id="{E857E462-2973-10C0-8A20-344A2CF77FEF}"/>
                </a:ext>
              </a:extLst>
            </p:cNvPr>
            <p:cNvCxnSpPr>
              <a:cxnSpLocks/>
            </p:cNvCxnSpPr>
            <p:nvPr/>
          </p:nvCxnSpPr>
          <p:spPr>
            <a:xfrm>
              <a:off x="1165911" y="4035022"/>
              <a:ext cx="0" cy="1596048"/>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 name="标题 1">
            <a:extLst>
              <a:ext uri="{FF2B5EF4-FFF2-40B4-BE49-F238E27FC236}">
                <a16:creationId xmlns:a16="http://schemas.microsoft.com/office/drawing/2014/main" id="{B10138D5-4432-F28C-BBE1-1D818AF76566}"/>
              </a:ext>
            </a:extLst>
          </p:cNvPr>
          <p:cNvSpPr>
            <a:spLocks noGrp="1"/>
          </p:cNvSpPr>
          <p:nvPr>
            <p:ph type="title"/>
          </p:nvPr>
        </p:nvSpPr>
        <p:spPr/>
        <p:txBody>
          <a:bodyPr/>
          <a:lstStyle/>
          <a:p>
            <a:r>
              <a:rPr kumimoji="1" lang="en-US" altLang="zh-CN" dirty="0"/>
              <a:t>Metropolis-Hasting</a:t>
            </a:r>
            <a:r>
              <a:rPr kumimoji="1" lang="zh-CN" altLang="en-US" dirty="0"/>
              <a:t> </a:t>
            </a:r>
            <a:r>
              <a:rPr kumimoji="1" lang="en-US" altLang="zh-CN" dirty="0"/>
              <a:t>sampling</a:t>
            </a:r>
            <a:endParaRPr kumimoji="1" lang="zh-CN" altLang="en-US" dirty="0"/>
          </a:p>
        </p:txBody>
      </p:sp>
      <p:sp>
        <p:nvSpPr>
          <p:cNvPr id="4" name="灯片编号占位符 3">
            <a:extLst>
              <a:ext uri="{FF2B5EF4-FFF2-40B4-BE49-F238E27FC236}">
                <a16:creationId xmlns:a16="http://schemas.microsoft.com/office/drawing/2014/main" id="{2B08240C-67D7-A04A-BEA3-88F7BE3923A2}"/>
              </a:ext>
            </a:extLst>
          </p:cNvPr>
          <p:cNvSpPr>
            <a:spLocks noGrp="1"/>
          </p:cNvSpPr>
          <p:nvPr>
            <p:ph type="sldNum" sz="quarter" idx="16"/>
          </p:nvPr>
        </p:nvSpPr>
        <p:spPr/>
        <p:txBody>
          <a:bodyPr/>
          <a:lstStyle/>
          <a:p>
            <a:fld id="{F9AB4FEA-6321-424B-AFC1-854643CA7AD7}" type="slidenum">
              <a:rPr lang="zh-CN" altLang="en-US" smtClean="0"/>
              <a:pPr/>
              <a:t>11</a:t>
            </a:fld>
            <a:endParaRPr lang="zh-CN" altLang="en-US"/>
          </a:p>
        </p:txBody>
      </p:sp>
      <p:cxnSp>
        <p:nvCxnSpPr>
          <p:cNvPr id="45" name="直线箭头连接符 44">
            <a:extLst>
              <a:ext uri="{FF2B5EF4-FFF2-40B4-BE49-F238E27FC236}">
                <a16:creationId xmlns:a16="http://schemas.microsoft.com/office/drawing/2014/main" id="{330726E0-2EF2-CF99-00D8-2583D16D0228}"/>
              </a:ext>
            </a:extLst>
          </p:cNvPr>
          <p:cNvCxnSpPr>
            <a:cxnSpLocks/>
          </p:cNvCxnSpPr>
          <p:nvPr/>
        </p:nvCxnSpPr>
        <p:spPr>
          <a:xfrm>
            <a:off x="333829" y="5534072"/>
            <a:ext cx="52511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7" name="文本框 46">
                <a:extLst>
                  <a:ext uri="{FF2B5EF4-FFF2-40B4-BE49-F238E27FC236}">
                    <a16:creationId xmlns:a16="http://schemas.microsoft.com/office/drawing/2014/main" id="{61C1FFE1-10C3-ABC0-3EA8-A1B976D1B3B3}"/>
                  </a:ext>
                </a:extLst>
              </p:cNvPr>
              <p:cNvSpPr txBox="1"/>
              <p:nvPr/>
            </p:nvSpPr>
            <p:spPr>
              <a:xfrm>
                <a:off x="6452151" y="1084849"/>
                <a:ext cx="3213100" cy="369332"/>
              </a:xfrm>
              <a:prstGeom prst="rect">
                <a:avLst/>
              </a:prstGeom>
              <a:noFill/>
            </p:spPr>
            <p:txBody>
              <a:bodyPr wrap="square" rtlCol="0">
                <a:spAutoFit/>
              </a:bodyPr>
              <a:lstStyle/>
              <a:p>
                <a:r>
                  <a:rPr kumimoji="1" lang="zh-CN" altLang="en-US" dirty="0"/>
                  <a:t>无限个连续状态 </a:t>
                </a: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0</m:t>
                        </m:r>
                      </m:sub>
                    </m:sSub>
                  </m:oMath>
                </a14:m>
                <a:r>
                  <a:rPr kumimoji="1" lang="en-US" altLang="zh-CN" dirty="0"/>
                  <a:t>,</a:t>
                </a:r>
                <a:r>
                  <a:rPr kumimoji="1" lang="zh-CN" altLang="en-US" dirty="0"/>
                  <a:t>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𝑥</m:t>
                        </m:r>
                      </m:e>
                      <m:sub>
                        <m:r>
                          <a:rPr kumimoji="1" lang="en-US" altLang="zh-CN" b="0" i="1" smtClean="0">
                            <a:latin typeface="Cambria Math" panose="02040503050406030204" pitchFamily="18" charset="0"/>
                          </a:rPr>
                          <m:t>1</m:t>
                        </m:r>
                      </m:sub>
                    </m:sSub>
                  </m:oMath>
                </a14:m>
                <a:r>
                  <a:rPr kumimoji="1" lang="en-US" altLang="zh-CN" dirty="0"/>
                  <a:t>,</a:t>
                </a:r>
                <a:r>
                  <a:rPr kumimoji="1" lang="zh-CN" altLang="en-US" dirty="0"/>
                  <a:t>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𝑥</m:t>
                        </m:r>
                      </m:e>
                      <m:sub>
                        <m:r>
                          <a:rPr kumimoji="1" lang="en-US" altLang="zh-CN" b="0" i="1" smtClean="0">
                            <a:latin typeface="Cambria Math" panose="02040503050406030204" pitchFamily="18" charset="0"/>
                          </a:rPr>
                          <m:t>2</m:t>
                        </m:r>
                      </m:sub>
                    </m:sSub>
                  </m:oMath>
                </a14:m>
                <a:r>
                  <a:rPr kumimoji="1" lang="en-US" altLang="zh-CN" dirty="0"/>
                  <a:t>…</a:t>
                </a:r>
                <a:endParaRPr kumimoji="1" lang="zh-CN" altLang="en-US" dirty="0"/>
              </a:p>
            </p:txBody>
          </p:sp>
        </mc:Choice>
        <mc:Fallback>
          <p:sp>
            <p:nvSpPr>
              <p:cNvPr id="47" name="文本框 46">
                <a:extLst>
                  <a:ext uri="{FF2B5EF4-FFF2-40B4-BE49-F238E27FC236}">
                    <a16:creationId xmlns:a16="http://schemas.microsoft.com/office/drawing/2014/main" id="{61C1FFE1-10C3-ABC0-3EA8-A1B976D1B3B3}"/>
                  </a:ext>
                </a:extLst>
              </p:cNvPr>
              <p:cNvSpPr txBox="1">
                <a:spLocks noRot="1" noChangeAspect="1" noMove="1" noResize="1" noEditPoints="1" noAdjustHandles="1" noChangeArrowheads="1" noChangeShapeType="1" noTextEdit="1"/>
              </p:cNvSpPr>
              <p:nvPr/>
            </p:nvSpPr>
            <p:spPr>
              <a:xfrm>
                <a:off x="6452151" y="1084849"/>
                <a:ext cx="3213100" cy="369332"/>
              </a:xfrm>
              <a:prstGeom prst="rect">
                <a:avLst/>
              </a:prstGeom>
              <a:blipFill>
                <a:blip r:embed="rId4"/>
                <a:stretch>
                  <a:fillRect l="-1176" t="-10000" b="-26667"/>
                </a:stretch>
              </a:blipFill>
            </p:spPr>
            <p:txBody>
              <a:bodyPr/>
              <a:lstStyle/>
              <a:p>
                <a:r>
                  <a:rPr lang="zh-CN" altLang="en-US">
                    <a:noFill/>
                  </a:rPr>
                  <a:t> </a:t>
                </a:r>
              </a:p>
            </p:txBody>
          </p:sp>
        </mc:Fallback>
      </mc:AlternateContent>
      <p:sp>
        <p:nvSpPr>
          <p:cNvPr id="52" name="文本框 51">
            <a:extLst>
              <a:ext uri="{FF2B5EF4-FFF2-40B4-BE49-F238E27FC236}">
                <a16:creationId xmlns:a16="http://schemas.microsoft.com/office/drawing/2014/main" id="{9EC46E4E-C331-362F-3EB9-AB711B0906AD}"/>
              </a:ext>
            </a:extLst>
          </p:cNvPr>
          <p:cNvSpPr txBox="1"/>
          <p:nvPr/>
        </p:nvSpPr>
        <p:spPr>
          <a:xfrm>
            <a:off x="6356901" y="1618900"/>
            <a:ext cx="3419310" cy="369332"/>
          </a:xfrm>
          <a:prstGeom prst="rect">
            <a:avLst/>
          </a:prstGeom>
          <a:noFill/>
        </p:spPr>
        <p:txBody>
          <a:bodyPr wrap="square" rtlCol="0">
            <a:spAutoFit/>
          </a:bodyPr>
          <a:lstStyle/>
          <a:p>
            <a:r>
              <a:rPr kumimoji="1" lang="zh-CN" altLang="en-US" dirty="0"/>
              <a:t>马尔科夫链对应的</a:t>
            </a:r>
            <a:r>
              <a:rPr kumimoji="1" lang="zh-CN" altLang="en-US" dirty="0">
                <a:solidFill>
                  <a:srgbClr val="FF0000"/>
                </a:solidFill>
              </a:rPr>
              <a:t>转换函数</a:t>
            </a:r>
            <a:r>
              <a:rPr kumimoji="1" lang="en-US" altLang="zh-CN" dirty="0">
                <a:solidFill>
                  <a:srgbClr val="FF0000"/>
                </a:solidFill>
              </a:rPr>
              <a:t>M</a:t>
            </a:r>
            <a:endParaRPr kumimoji="1" lang="zh-CN" altLang="en-US" i="1" dirty="0">
              <a:solidFill>
                <a:srgbClr val="FF0000"/>
              </a:solidFill>
            </a:endParaRPr>
          </a:p>
        </p:txBody>
      </p:sp>
      <p:sp>
        <p:nvSpPr>
          <p:cNvPr id="53" name="文本框 52">
            <a:extLst>
              <a:ext uri="{FF2B5EF4-FFF2-40B4-BE49-F238E27FC236}">
                <a16:creationId xmlns:a16="http://schemas.microsoft.com/office/drawing/2014/main" id="{EBDAE515-2C7B-8B02-5308-78F3310CC9C0}"/>
              </a:ext>
            </a:extLst>
          </p:cNvPr>
          <p:cNvSpPr txBox="1"/>
          <p:nvPr/>
        </p:nvSpPr>
        <p:spPr>
          <a:xfrm>
            <a:off x="6185451" y="2631018"/>
            <a:ext cx="482600" cy="369332"/>
          </a:xfrm>
          <a:prstGeom prst="rect">
            <a:avLst/>
          </a:prstGeom>
          <a:noFill/>
        </p:spPr>
        <p:txBody>
          <a:bodyPr wrap="square" rtlCol="0">
            <a:spAutoFit/>
          </a:bodyPr>
          <a:lstStyle/>
          <a:p>
            <a:pPr algn="ctr"/>
            <a:r>
              <a:rPr kumimoji="1" lang="en-US" altLang="zh-CN" dirty="0"/>
              <a:t>x</a:t>
            </a:r>
            <a:r>
              <a:rPr kumimoji="1" lang="en-US" altLang="zh-CN" baseline="-25000" dirty="0"/>
              <a:t>0</a:t>
            </a:r>
            <a:endParaRPr kumimoji="1" lang="zh-CN" altLang="en-US" baseline="-25000" dirty="0"/>
          </a:p>
        </p:txBody>
      </p:sp>
      <p:sp>
        <p:nvSpPr>
          <p:cNvPr id="54" name="文本框 53">
            <a:extLst>
              <a:ext uri="{FF2B5EF4-FFF2-40B4-BE49-F238E27FC236}">
                <a16:creationId xmlns:a16="http://schemas.microsoft.com/office/drawing/2014/main" id="{85EC8361-3383-8D93-8179-3B43C68E1483}"/>
              </a:ext>
            </a:extLst>
          </p:cNvPr>
          <p:cNvSpPr txBox="1"/>
          <p:nvPr/>
        </p:nvSpPr>
        <p:spPr>
          <a:xfrm>
            <a:off x="6217201" y="2101500"/>
            <a:ext cx="3111500" cy="369332"/>
          </a:xfrm>
          <a:prstGeom prst="rect">
            <a:avLst/>
          </a:prstGeom>
          <a:noFill/>
        </p:spPr>
        <p:txBody>
          <a:bodyPr wrap="square" rtlCol="0">
            <a:spAutoFit/>
          </a:bodyPr>
          <a:lstStyle/>
          <a:p>
            <a:r>
              <a:rPr kumimoji="1" lang="zh-CN" altLang="en-US" dirty="0"/>
              <a:t>随便指定一个初始状态</a:t>
            </a:r>
            <a:endParaRPr kumimoji="1" lang="zh-CN" altLang="en-US" dirty="0">
              <a:solidFill>
                <a:srgbClr val="FF0000"/>
              </a:solidFill>
            </a:endParaRPr>
          </a:p>
        </p:txBody>
      </p:sp>
      <p:cxnSp>
        <p:nvCxnSpPr>
          <p:cNvPr id="55" name="直线箭头连接符 54">
            <a:extLst>
              <a:ext uri="{FF2B5EF4-FFF2-40B4-BE49-F238E27FC236}">
                <a16:creationId xmlns:a16="http://schemas.microsoft.com/office/drawing/2014/main" id="{18BCCE77-B027-6C25-2208-8DCD40BAF3D6}"/>
              </a:ext>
            </a:extLst>
          </p:cNvPr>
          <p:cNvCxnSpPr>
            <a:cxnSpLocks/>
          </p:cNvCxnSpPr>
          <p:nvPr/>
        </p:nvCxnSpPr>
        <p:spPr>
          <a:xfrm>
            <a:off x="6623601" y="2834924"/>
            <a:ext cx="342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C3D09532-8EBF-2CA8-1DCC-D62A16397888}"/>
              </a:ext>
            </a:extLst>
          </p:cNvPr>
          <p:cNvSpPr txBox="1"/>
          <p:nvPr/>
        </p:nvSpPr>
        <p:spPr>
          <a:xfrm>
            <a:off x="6553751" y="2415118"/>
            <a:ext cx="482600" cy="369332"/>
          </a:xfrm>
          <a:prstGeom prst="rect">
            <a:avLst/>
          </a:prstGeom>
          <a:noFill/>
        </p:spPr>
        <p:txBody>
          <a:bodyPr wrap="square" rtlCol="0">
            <a:spAutoFit/>
          </a:bodyPr>
          <a:lstStyle/>
          <a:p>
            <a:pPr algn="ctr"/>
            <a:r>
              <a:rPr kumimoji="1" lang="en-US" altLang="zh-CN" i="1" dirty="0"/>
              <a:t>M</a:t>
            </a:r>
            <a:endParaRPr kumimoji="1" lang="zh-CN" altLang="en-US" i="1" dirty="0"/>
          </a:p>
        </p:txBody>
      </p:sp>
      <p:sp>
        <p:nvSpPr>
          <p:cNvPr id="57" name="文本框 56">
            <a:extLst>
              <a:ext uri="{FF2B5EF4-FFF2-40B4-BE49-F238E27FC236}">
                <a16:creationId xmlns:a16="http://schemas.microsoft.com/office/drawing/2014/main" id="{56DD02AA-7400-FFCF-3742-DEAA6258448D}"/>
              </a:ext>
            </a:extLst>
          </p:cNvPr>
          <p:cNvSpPr txBox="1"/>
          <p:nvPr/>
        </p:nvSpPr>
        <p:spPr>
          <a:xfrm>
            <a:off x="6906123" y="2638767"/>
            <a:ext cx="482600" cy="369332"/>
          </a:xfrm>
          <a:prstGeom prst="rect">
            <a:avLst/>
          </a:prstGeom>
          <a:noFill/>
        </p:spPr>
        <p:txBody>
          <a:bodyPr wrap="square" rtlCol="0">
            <a:spAutoFit/>
          </a:bodyPr>
          <a:lstStyle/>
          <a:p>
            <a:pPr algn="ctr"/>
            <a:r>
              <a:rPr kumimoji="1" lang="en-US" altLang="zh-CN" dirty="0"/>
              <a:t>x</a:t>
            </a:r>
            <a:r>
              <a:rPr kumimoji="1" lang="en-US" altLang="zh-CN" baseline="-25000" dirty="0"/>
              <a:t>1</a:t>
            </a:r>
            <a:endParaRPr kumimoji="1" lang="zh-CN" altLang="en-US" baseline="-25000" dirty="0"/>
          </a:p>
        </p:txBody>
      </p:sp>
      <p:cxnSp>
        <p:nvCxnSpPr>
          <p:cNvPr id="58" name="直线箭头连接符 57">
            <a:extLst>
              <a:ext uri="{FF2B5EF4-FFF2-40B4-BE49-F238E27FC236}">
                <a16:creationId xmlns:a16="http://schemas.microsoft.com/office/drawing/2014/main" id="{9144E884-DF47-8A0E-A3B5-F646BC121EA0}"/>
              </a:ext>
            </a:extLst>
          </p:cNvPr>
          <p:cNvCxnSpPr>
            <a:cxnSpLocks/>
          </p:cNvCxnSpPr>
          <p:nvPr/>
        </p:nvCxnSpPr>
        <p:spPr>
          <a:xfrm>
            <a:off x="7251283" y="2834924"/>
            <a:ext cx="342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id="{678B2882-0DFB-AEA5-867D-94B124D3DD18}"/>
              </a:ext>
            </a:extLst>
          </p:cNvPr>
          <p:cNvSpPr txBox="1"/>
          <p:nvPr/>
        </p:nvSpPr>
        <p:spPr>
          <a:xfrm>
            <a:off x="7181433" y="2415118"/>
            <a:ext cx="482600" cy="369332"/>
          </a:xfrm>
          <a:prstGeom prst="rect">
            <a:avLst/>
          </a:prstGeom>
          <a:noFill/>
        </p:spPr>
        <p:txBody>
          <a:bodyPr wrap="square" rtlCol="0">
            <a:spAutoFit/>
          </a:bodyPr>
          <a:lstStyle/>
          <a:p>
            <a:pPr algn="ctr"/>
            <a:r>
              <a:rPr kumimoji="1" lang="en-US" altLang="zh-CN" i="1" dirty="0"/>
              <a:t>M</a:t>
            </a:r>
            <a:endParaRPr kumimoji="1" lang="zh-CN" altLang="en-US" i="1" dirty="0"/>
          </a:p>
        </p:txBody>
      </p:sp>
      <p:sp>
        <p:nvSpPr>
          <p:cNvPr id="60" name="文本框 59">
            <a:extLst>
              <a:ext uri="{FF2B5EF4-FFF2-40B4-BE49-F238E27FC236}">
                <a16:creationId xmlns:a16="http://schemas.microsoft.com/office/drawing/2014/main" id="{1BBD48F9-7B05-A889-86F4-3387AD263DFE}"/>
              </a:ext>
            </a:extLst>
          </p:cNvPr>
          <p:cNvSpPr txBox="1"/>
          <p:nvPr/>
        </p:nvSpPr>
        <p:spPr>
          <a:xfrm>
            <a:off x="7533805" y="2638767"/>
            <a:ext cx="482600" cy="369332"/>
          </a:xfrm>
          <a:prstGeom prst="rect">
            <a:avLst/>
          </a:prstGeom>
          <a:noFill/>
        </p:spPr>
        <p:txBody>
          <a:bodyPr wrap="square" rtlCol="0">
            <a:spAutoFit/>
          </a:bodyPr>
          <a:lstStyle/>
          <a:p>
            <a:pPr algn="ctr"/>
            <a:r>
              <a:rPr kumimoji="1" lang="en-US" altLang="zh-CN" dirty="0"/>
              <a:t>x</a:t>
            </a:r>
            <a:r>
              <a:rPr kumimoji="1" lang="en-US" altLang="zh-CN" baseline="-25000" dirty="0"/>
              <a:t>2</a:t>
            </a:r>
            <a:endParaRPr kumimoji="1" lang="zh-CN" altLang="en-US" baseline="-25000" dirty="0"/>
          </a:p>
        </p:txBody>
      </p:sp>
      <p:cxnSp>
        <p:nvCxnSpPr>
          <p:cNvPr id="61" name="直线箭头连接符 60">
            <a:extLst>
              <a:ext uri="{FF2B5EF4-FFF2-40B4-BE49-F238E27FC236}">
                <a16:creationId xmlns:a16="http://schemas.microsoft.com/office/drawing/2014/main" id="{AFA16803-4559-8838-E273-7DA13E441A53}"/>
              </a:ext>
            </a:extLst>
          </p:cNvPr>
          <p:cNvCxnSpPr>
            <a:cxnSpLocks/>
          </p:cNvCxnSpPr>
          <p:nvPr/>
        </p:nvCxnSpPr>
        <p:spPr>
          <a:xfrm>
            <a:off x="7878965" y="2834924"/>
            <a:ext cx="342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文本框 61">
            <a:extLst>
              <a:ext uri="{FF2B5EF4-FFF2-40B4-BE49-F238E27FC236}">
                <a16:creationId xmlns:a16="http://schemas.microsoft.com/office/drawing/2014/main" id="{BFBB38BA-298B-66BF-E93E-36F2BACEF8F0}"/>
              </a:ext>
            </a:extLst>
          </p:cNvPr>
          <p:cNvSpPr txBox="1"/>
          <p:nvPr/>
        </p:nvSpPr>
        <p:spPr>
          <a:xfrm>
            <a:off x="7809115" y="2415118"/>
            <a:ext cx="482600" cy="369332"/>
          </a:xfrm>
          <a:prstGeom prst="rect">
            <a:avLst/>
          </a:prstGeom>
          <a:noFill/>
        </p:spPr>
        <p:txBody>
          <a:bodyPr wrap="square" rtlCol="0">
            <a:spAutoFit/>
          </a:bodyPr>
          <a:lstStyle/>
          <a:p>
            <a:pPr algn="ctr"/>
            <a:r>
              <a:rPr kumimoji="1" lang="en-US" altLang="zh-CN" i="1" dirty="0"/>
              <a:t>M</a:t>
            </a:r>
            <a:endParaRPr kumimoji="1" lang="zh-CN" altLang="en-US" i="1" dirty="0"/>
          </a:p>
        </p:txBody>
      </p:sp>
      <p:sp>
        <p:nvSpPr>
          <p:cNvPr id="63" name="文本框 62">
            <a:extLst>
              <a:ext uri="{FF2B5EF4-FFF2-40B4-BE49-F238E27FC236}">
                <a16:creationId xmlns:a16="http://schemas.microsoft.com/office/drawing/2014/main" id="{83071033-7311-669C-38E9-995B2A155AE0}"/>
              </a:ext>
            </a:extLst>
          </p:cNvPr>
          <p:cNvSpPr txBox="1"/>
          <p:nvPr/>
        </p:nvSpPr>
        <p:spPr>
          <a:xfrm>
            <a:off x="8161487" y="2638767"/>
            <a:ext cx="482600" cy="369332"/>
          </a:xfrm>
          <a:prstGeom prst="rect">
            <a:avLst/>
          </a:prstGeom>
          <a:noFill/>
        </p:spPr>
        <p:txBody>
          <a:bodyPr wrap="square" rtlCol="0">
            <a:spAutoFit/>
          </a:bodyPr>
          <a:lstStyle/>
          <a:p>
            <a:pPr algn="ctr"/>
            <a:r>
              <a:rPr kumimoji="1" lang="en-US" altLang="zh-CN" dirty="0"/>
              <a:t>x</a:t>
            </a:r>
            <a:r>
              <a:rPr kumimoji="1" lang="en-US" altLang="zh-CN" baseline="-25000" dirty="0"/>
              <a:t>3</a:t>
            </a:r>
            <a:endParaRPr kumimoji="1" lang="zh-CN" altLang="en-US" baseline="-25000" dirty="0"/>
          </a:p>
        </p:txBody>
      </p:sp>
      <p:cxnSp>
        <p:nvCxnSpPr>
          <p:cNvPr id="64" name="直线箭头连接符 63">
            <a:extLst>
              <a:ext uri="{FF2B5EF4-FFF2-40B4-BE49-F238E27FC236}">
                <a16:creationId xmlns:a16="http://schemas.microsoft.com/office/drawing/2014/main" id="{4DEB8A49-D8B5-B588-24F4-60EC3A8742CA}"/>
              </a:ext>
            </a:extLst>
          </p:cNvPr>
          <p:cNvCxnSpPr>
            <a:cxnSpLocks/>
          </p:cNvCxnSpPr>
          <p:nvPr/>
        </p:nvCxnSpPr>
        <p:spPr>
          <a:xfrm>
            <a:off x="8506647" y="2827175"/>
            <a:ext cx="342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文本框 64">
            <a:extLst>
              <a:ext uri="{FF2B5EF4-FFF2-40B4-BE49-F238E27FC236}">
                <a16:creationId xmlns:a16="http://schemas.microsoft.com/office/drawing/2014/main" id="{37B2EC44-757C-61B5-D2C5-CC913CB392B8}"/>
              </a:ext>
            </a:extLst>
          </p:cNvPr>
          <p:cNvSpPr txBox="1"/>
          <p:nvPr/>
        </p:nvSpPr>
        <p:spPr>
          <a:xfrm>
            <a:off x="8436797" y="2407369"/>
            <a:ext cx="482600" cy="369332"/>
          </a:xfrm>
          <a:prstGeom prst="rect">
            <a:avLst/>
          </a:prstGeom>
          <a:noFill/>
        </p:spPr>
        <p:txBody>
          <a:bodyPr wrap="square" rtlCol="0">
            <a:spAutoFit/>
          </a:bodyPr>
          <a:lstStyle/>
          <a:p>
            <a:pPr algn="ctr"/>
            <a:r>
              <a:rPr kumimoji="1" lang="en-US" altLang="zh-CN" i="1" dirty="0"/>
              <a:t>M</a:t>
            </a:r>
            <a:endParaRPr kumimoji="1" lang="zh-CN" altLang="en-US" i="1" dirty="0"/>
          </a:p>
        </p:txBody>
      </p:sp>
      <p:sp>
        <p:nvSpPr>
          <p:cNvPr id="66" name="文本框 65">
            <a:extLst>
              <a:ext uri="{FF2B5EF4-FFF2-40B4-BE49-F238E27FC236}">
                <a16:creationId xmlns:a16="http://schemas.microsoft.com/office/drawing/2014/main" id="{4DBB6FD4-B88C-2CE1-FCC7-2C55F1A5267C}"/>
              </a:ext>
            </a:extLst>
          </p:cNvPr>
          <p:cNvSpPr txBox="1"/>
          <p:nvPr/>
        </p:nvSpPr>
        <p:spPr>
          <a:xfrm>
            <a:off x="8789169" y="2631018"/>
            <a:ext cx="482600" cy="369332"/>
          </a:xfrm>
          <a:prstGeom prst="rect">
            <a:avLst/>
          </a:prstGeom>
          <a:noFill/>
        </p:spPr>
        <p:txBody>
          <a:bodyPr wrap="square" rtlCol="0">
            <a:spAutoFit/>
          </a:bodyPr>
          <a:lstStyle/>
          <a:p>
            <a:pPr algn="ctr"/>
            <a:r>
              <a:rPr kumimoji="1" lang="en-US" altLang="zh-CN" dirty="0"/>
              <a:t>x</a:t>
            </a:r>
            <a:r>
              <a:rPr kumimoji="1" lang="en-US" altLang="zh-CN" baseline="-25000" dirty="0"/>
              <a:t>4</a:t>
            </a:r>
            <a:endParaRPr kumimoji="1" lang="zh-CN" altLang="en-US" baseline="-25000" dirty="0"/>
          </a:p>
        </p:txBody>
      </p:sp>
      <p:cxnSp>
        <p:nvCxnSpPr>
          <p:cNvPr id="67" name="直线箭头连接符 66">
            <a:extLst>
              <a:ext uri="{FF2B5EF4-FFF2-40B4-BE49-F238E27FC236}">
                <a16:creationId xmlns:a16="http://schemas.microsoft.com/office/drawing/2014/main" id="{B33BF011-D4FA-15D2-7B89-60C56CB80831}"/>
              </a:ext>
            </a:extLst>
          </p:cNvPr>
          <p:cNvCxnSpPr>
            <a:cxnSpLocks/>
          </p:cNvCxnSpPr>
          <p:nvPr/>
        </p:nvCxnSpPr>
        <p:spPr>
          <a:xfrm>
            <a:off x="9141429" y="2820177"/>
            <a:ext cx="342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1823A072-423D-F622-74EA-7B65C93763B2}"/>
              </a:ext>
            </a:extLst>
          </p:cNvPr>
          <p:cNvSpPr txBox="1"/>
          <p:nvPr/>
        </p:nvSpPr>
        <p:spPr>
          <a:xfrm>
            <a:off x="9071579" y="2400371"/>
            <a:ext cx="482600" cy="369332"/>
          </a:xfrm>
          <a:prstGeom prst="rect">
            <a:avLst/>
          </a:prstGeom>
          <a:noFill/>
        </p:spPr>
        <p:txBody>
          <a:bodyPr wrap="square" rtlCol="0">
            <a:spAutoFit/>
          </a:bodyPr>
          <a:lstStyle/>
          <a:p>
            <a:pPr algn="ctr"/>
            <a:r>
              <a:rPr kumimoji="1" lang="en-US" altLang="zh-CN" i="1" dirty="0"/>
              <a:t>M</a:t>
            </a:r>
            <a:endParaRPr kumimoji="1" lang="zh-CN" altLang="en-US" i="1" dirty="0"/>
          </a:p>
        </p:txBody>
      </p:sp>
      <p:sp>
        <p:nvSpPr>
          <p:cNvPr id="69" name="文本框 68">
            <a:extLst>
              <a:ext uri="{FF2B5EF4-FFF2-40B4-BE49-F238E27FC236}">
                <a16:creationId xmlns:a16="http://schemas.microsoft.com/office/drawing/2014/main" id="{27832B3A-B6BD-BA1C-C083-7913EB5A7AE4}"/>
              </a:ext>
            </a:extLst>
          </p:cNvPr>
          <p:cNvSpPr txBox="1"/>
          <p:nvPr/>
        </p:nvSpPr>
        <p:spPr>
          <a:xfrm>
            <a:off x="9423951" y="2624020"/>
            <a:ext cx="482600" cy="369332"/>
          </a:xfrm>
          <a:prstGeom prst="rect">
            <a:avLst/>
          </a:prstGeom>
          <a:noFill/>
        </p:spPr>
        <p:txBody>
          <a:bodyPr wrap="square" rtlCol="0">
            <a:spAutoFit/>
          </a:bodyPr>
          <a:lstStyle/>
          <a:p>
            <a:pPr algn="ctr"/>
            <a:r>
              <a:rPr kumimoji="1" lang="en-US" altLang="zh-CN" dirty="0"/>
              <a:t>x</a:t>
            </a:r>
            <a:r>
              <a:rPr kumimoji="1" lang="en-US" altLang="zh-CN" baseline="-25000" dirty="0"/>
              <a:t>5</a:t>
            </a:r>
            <a:endParaRPr kumimoji="1" lang="zh-CN" altLang="en-US" baseline="-25000" dirty="0"/>
          </a:p>
        </p:txBody>
      </p:sp>
      <p:cxnSp>
        <p:nvCxnSpPr>
          <p:cNvPr id="70" name="直线箭头连接符 69">
            <a:extLst>
              <a:ext uri="{FF2B5EF4-FFF2-40B4-BE49-F238E27FC236}">
                <a16:creationId xmlns:a16="http://schemas.microsoft.com/office/drawing/2014/main" id="{356CE2FE-9A88-4D1F-59D1-07CE778299F3}"/>
              </a:ext>
            </a:extLst>
          </p:cNvPr>
          <p:cNvCxnSpPr>
            <a:cxnSpLocks/>
          </p:cNvCxnSpPr>
          <p:nvPr/>
        </p:nvCxnSpPr>
        <p:spPr>
          <a:xfrm>
            <a:off x="9776211" y="2813179"/>
            <a:ext cx="342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文本框 70">
            <a:extLst>
              <a:ext uri="{FF2B5EF4-FFF2-40B4-BE49-F238E27FC236}">
                <a16:creationId xmlns:a16="http://schemas.microsoft.com/office/drawing/2014/main" id="{FCF8B880-B086-115A-386E-8A299AACA360}"/>
              </a:ext>
            </a:extLst>
          </p:cNvPr>
          <p:cNvSpPr txBox="1"/>
          <p:nvPr/>
        </p:nvSpPr>
        <p:spPr>
          <a:xfrm>
            <a:off x="9706361" y="2393373"/>
            <a:ext cx="482600" cy="369332"/>
          </a:xfrm>
          <a:prstGeom prst="rect">
            <a:avLst/>
          </a:prstGeom>
          <a:noFill/>
        </p:spPr>
        <p:txBody>
          <a:bodyPr wrap="square" rtlCol="0">
            <a:spAutoFit/>
          </a:bodyPr>
          <a:lstStyle/>
          <a:p>
            <a:pPr algn="ctr"/>
            <a:r>
              <a:rPr kumimoji="1" lang="en-US" altLang="zh-CN" i="1" dirty="0"/>
              <a:t>M</a:t>
            </a:r>
            <a:endParaRPr kumimoji="1" lang="zh-CN" altLang="en-US" i="1" dirty="0"/>
          </a:p>
        </p:txBody>
      </p:sp>
      <p:sp>
        <p:nvSpPr>
          <p:cNvPr id="72" name="文本框 71">
            <a:extLst>
              <a:ext uri="{FF2B5EF4-FFF2-40B4-BE49-F238E27FC236}">
                <a16:creationId xmlns:a16="http://schemas.microsoft.com/office/drawing/2014/main" id="{70BCB774-AAFC-9F6A-1064-77ECD80145AC}"/>
              </a:ext>
            </a:extLst>
          </p:cNvPr>
          <p:cNvSpPr txBox="1"/>
          <p:nvPr/>
        </p:nvSpPr>
        <p:spPr>
          <a:xfrm>
            <a:off x="10058733" y="2617022"/>
            <a:ext cx="482600" cy="369332"/>
          </a:xfrm>
          <a:prstGeom prst="rect">
            <a:avLst/>
          </a:prstGeom>
          <a:noFill/>
        </p:spPr>
        <p:txBody>
          <a:bodyPr wrap="square" rtlCol="0">
            <a:spAutoFit/>
          </a:bodyPr>
          <a:lstStyle/>
          <a:p>
            <a:pPr algn="ctr"/>
            <a:r>
              <a:rPr kumimoji="1" lang="en-US" altLang="zh-CN" dirty="0"/>
              <a:t>x</a:t>
            </a:r>
            <a:r>
              <a:rPr kumimoji="1" lang="en-US" altLang="zh-CN" baseline="-25000" dirty="0"/>
              <a:t>6</a:t>
            </a:r>
            <a:endParaRPr kumimoji="1" lang="zh-CN" altLang="en-US" baseline="-25000" dirty="0"/>
          </a:p>
        </p:txBody>
      </p:sp>
      <p:cxnSp>
        <p:nvCxnSpPr>
          <p:cNvPr id="73" name="直线箭头连接符 72">
            <a:extLst>
              <a:ext uri="{FF2B5EF4-FFF2-40B4-BE49-F238E27FC236}">
                <a16:creationId xmlns:a16="http://schemas.microsoft.com/office/drawing/2014/main" id="{988961BF-E335-93F7-8D91-9A3B1D7F6B53}"/>
              </a:ext>
            </a:extLst>
          </p:cNvPr>
          <p:cNvCxnSpPr>
            <a:cxnSpLocks/>
          </p:cNvCxnSpPr>
          <p:nvPr/>
        </p:nvCxnSpPr>
        <p:spPr>
          <a:xfrm>
            <a:off x="10410993" y="2806181"/>
            <a:ext cx="342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FDB5A92A-3B84-3804-A7CB-2C4DB4129E26}"/>
              </a:ext>
            </a:extLst>
          </p:cNvPr>
          <p:cNvSpPr txBox="1"/>
          <p:nvPr/>
        </p:nvSpPr>
        <p:spPr>
          <a:xfrm>
            <a:off x="10341143" y="2386375"/>
            <a:ext cx="482600" cy="369332"/>
          </a:xfrm>
          <a:prstGeom prst="rect">
            <a:avLst/>
          </a:prstGeom>
          <a:noFill/>
        </p:spPr>
        <p:txBody>
          <a:bodyPr wrap="square" rtlCol="0">
            <a:spAutoFit/>
          </a:bodyPr>
          <a:lstStyle/>
          <a:p>
            <a:pPr algn="ctr"/>
            <a:r>
              <a:rPr kumimoji="1" lang="en-US" altLang="zh-CN" i="1" dirty="0"/>
              <a:t>M</a:t>
            </a:r>
            <a:endParaRPr kumimoji="1" lang="zh-CN" altLang="en-US" i="1" dirty="0"/>
          </a:p>
        </p:txBody>
      </p:sp>
      <p:sp>
        <p:nvSpPr>
          <p:cNvPr id="75" name="文本框 74">
            <a:extLst>
              <a:ext uri="{FF2B5EF4-FFF2-40B4-BE49-F238E27FC236}">
                <a16:creationId xmlns:a16="http://schemas.microsoft.com/office/drawing/2014/main" id="{7F84A5B1-9864-2C4C-9BCC-D5CA8DF0AEA8}"/>
              </a:ext>
            </a:extLst>
          </p:cNvPr>
          <p:cNvSpPr txBox="1"/>
          <p:nvPr/>
        </p:nvSpPr>
        <p:spPr>
          <a:xfrm>
            <a:off x="10693515" y="2610024"/>
            <a:ext cx="482600" cy="369332"/>
          </a:xfrm>
          <a:prstGeom prst="rect">
            <a:avLst/>
          </a:prstGeom>
          <a:noFill/>
        </p:spPr>
        <p:txBody>
          <a:bodyPr wrap="square" rtlCol="0">
            <a:spAutoFit/>
          </a:bodyPr>
          <a:lstStyle/>
          <a:p>
            <a:pPr algn="ctr"/>
            <a:r>
              <a:rPr kumimoji="1" lang="en-US" altLang="zh-CN" dirty="0"/>
              <a:t>x</a:t>
            </a:r>
            <a:r>
              <a:rPr kumimoji="1" lang="en-US" altLang="zh-CN" baseline="-25000" dirty="0"/>
              <a:t>7</a:t>
            </a:r>
            <a:endParaRPr kumimoji="1" lang="zh-CN" altLang="en-US" baseline="-25000" dirty="0"/>
          </a:p>
        </p:txBody>
      </p:sp>
      <p:pic>
        <p:nvPicPr>
          <p:cNvPr id="81" name="图片 80">
            <a:extLst>
              <a:ext uri="{FF2B5EF4-FFF2-40B4-BE49-F238E27FC236}">
                <a16:creationId xmlns:a16="http://schemas.microsoft.com/office/drawing/2014/main" id="{BAD1669F-829F-2626-1D6B-9A4341735896}"/>
              </a:ext>
            </a:extLst>
          </p:cNvPr>
          <p:cNvPicPr>
            <a:picLocks noChangeAspect="1"/>
          </p:cNvPicPr>
          <p:nvPr/>
        </p:nvPicPr>
        <p:blipFill>
          <a:blip r:embed="rId5"/>
          <a:stretch>
            <a:fillRect/>
          </a:stretch>
        </p:blipFill>
        <p:spPr>
          <a:xfrm>
            <a:off x="8274608" y="3658915"/>
            <a:ext cx="2901507" cy="2160011"/>
          </a:xfrm>
          <a:prstGeom prst="rect">
            <a:avLst/>
          </a:prstGeom>
        </p:spPr>
      </p:pic>
      <p:cxnSp>
        <p:nvCxnSpPr>
          <p:cNvPr id="82" name="直线箭头连接符 81">
            <a:extLst>
              <a:ext uri="{FF2B5EF4-FFF2-40B4-BE49-F238E27FC236}">
                <a16:creationId xmlns:a16="http://schemas.microsoft.com/office/drawing/2014/main" id="{DEBF00CE-C300-60E8-B444-C396CB9239D2}"/>
              </a:ext>
            </a:extLst>
          </p:cNvPr>
          <p:cNvCxnSpPr/>
          <p:nvPr/>
        </p:nvCxnSpPr>
        <p:spPr>
          <a:xfrm>
            <a:off x="6541061" y="4820417"/>
            <a:ext cx="765122" cy="6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文本框 82">
            <a:extLst>
              <a:ext uri="{FF2B5EF4-FFF2-40B4-BE49-F238E27FC236}">
                <a16:creationId xmlns:a16="http://schemas.microsoft.com/office/drawing/2014/main" id="{2F741951-61BC-E55F-A5DC-E42D506F6E20}"/>
              </a:ext>
            </a:extLst>
          </p:cNvPr>
          <p:cNvSpPr txBox="1"/>
          <p:nvPr/>
        </p:nvSpPr>
        <p:spPr>
          <a:xfrm>
            <a:off x="6317842" y="4414326"/>
            <a:ext cx="1176561" cy="369332"/>
          </a:xfrm>
          <a:prstGeom prst="rect">
            <a:avLst/>
          </a:prstGeom>
          <a:noFill/>
        </p:spPr>
        <p:txBody>
          <a:bodyPr wrap="square" rtlCol="0">
            <a:spAutoFit/>
          </a:bodyPr>
          <a:lstStyle/>
          <a:p>
            <a:pPr algn="ctr"/>
            <a:r>
              <a:rPr kumimoji="1" lang="en-US" altLang="zh-CN" i="1" dirty="0"/>
              <a:t>converge</a:t>
            </a:r>
            <a:endParaRPr kumimoji="1" lang="zh-CN" altLang="en-US" i="1" dirty="0"/>
          </a:p>
        </p:txBody>
      </p:sp>
      <p:sp>
        <p:nvSpPr>
          <p:cNvPr id="84" name="文本框 83">
            <a:extLst>
              <a:ext uri="{FF2B5EF4-FFF2-40B4-BE49-F238E27FC236}">
                <a16:creationId xmlns:a16="http://schemas.microsoft.com/office/drawing/2014/main" id="{8F3BE558-5E68-465E-BA4F-922450958BCE}"/>
              </a:ext>
            </a:extLst>
          </p:cNvPr>
          <p:cNvSpPr txBox="1"/>
          <p:nvPr/>
        </p:nvSpPr>
        <p:spPr>
          <a:xfrm>
            <a:off x="918971" y="5434450"/>
            <a:ext cx="482600" cy="369332"/>
          </a:xfrm>
          <a:prstGeom prst="rect">
            <a:avLst/>
          </a:prstGeom>
          <a:noFill/>
        </p:spPr>
        <p:txBody>
          <a:bodyPr wrap="square" rtlCol="0">
            <a:spAutoFit/>
          </a:bodyPr>
          <a:lstStyle/>
          <a:p>
            <a:pPr algn="ctr"/>
            <a:r>
              <a:rPr kumimoji="1" lang="en-US" altLang="zh-CN" dirty="0"/>
              <a:t>x</a:t>
            </a:r>
            <a:r>
              <a:rPr kumimoji="1" lang="en-US" altLang="zh-CN" baseline="-25000" dirty="0"/>
              <a:t>0</a:t>
            </a:r>
            <a:endParaRPr kumimoji="1" lang="zh-CN" altLang="en-US" baseline="-25000" dirty="0"/>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B6F0D45C-D293-1927-9D58-6AB1B287960E}"/>
                  </a:ext>
                </a:extLst>
              </p:cNvPr>
              <p:cNvSpPr txBox="1"/>
              <p:nvPr/>
            </p:nvSpPr>
            <p:spPr>
              <a:xfrm>
                <a:off x="245093" y="1340722"/>
                <a:ext cx="5746630" cy="2367956"/>
              </a:xfrm>
              <a:prstGeom prst="rect">
                <a:avLst/>
              </a:prstGeom>
              <a:noFill/>
            </p:spPr>
            <p:txBody>
              <a:bodyPr wrap="square" rtlCol="0">
                <a:spAutoFit/>
              </a:bodyPr>
              <a:lstStyle/>
              <a:p>
                <a:r>
                  <a:rPr kumimoji="1" lang="en-US" altLang="zh-CN" sz="1500" dirty="0"/>
                  <a:t>0,</a:t>
                </a:r>
                <a:r>
                  <a:rPr kumimoji="1" lang="zh-CN" altLang="en-US" sz="1500" dirty="0"/>
                  <a:t> 从任意一个</a:t>
                </a:r>
                <a14:m>
                  <m:oMath xmlns:m="http://schemas.openxmlformats.org/officeDocument/2006/math">
                    <m:sSub>
                      <m:sSubPr>
                        <m:ctrlPr>
                          <a:rPr kumimoji="1" lang="en-US" altLang="zh-CN" sz="1500" i="1">
                            <a:latin typeface="Cambria Math" panose="02040503050406030204" pitchFamily="18" charset="0"/>
                          </a:rPr>
                        </m:ctrlPr>
                      </m:sSubPr>
                      <m:e>
                        <m:r>
                          <a:rPr kumimoji="1" lang="en-US" altLang="zh-CN" sz="1500" i="1">
                            <a:latin typeface="Cambria Math" panose="02040503050406030204" pitchFamily="18" charset="0"/>
                          </a:rPr>
                          <m:t>𝑥</m:t>
                        </m:r>
                      </m:e>
                      <m:sub>
                        <m:r>
                          <a:rPr kumimoji="1" lang="en-US" altLang="zh-CN" sz="1500" i="1">
                            <a:latin typeface="Cambria Math" panose="02040503050406030204" pitchFamily="18" charset="0"/>
                          </a:rPr>
                          <m:t>0</m:t>
                        </m:r>
                      </m:sub>
                    </m:sSub>
                    <m:r>
                      <a:rPr kumimoji="1" lang="zh-CN" altLang="en-US" sz="1500" i="1" smtClean="0">
                        <a:latin typeface="Cambria Math" panose="02040503050406030204" pitchFamily="18" charset="0"/>
                      </a:rPr>
                      <m:t>开始</m:t>
                    </m:r>
                  </m:oMath>
                </a14:m>
                <a:endParaRPr kumimoji="1" lang="en-US" altLang="zh-CN" sz="1500" dirty="0"/>
              </a:p>
              <a:p>
                <a:r>
                  <a:rPr kumimoji="1" lang="en-US" altLang="zh-CN" sz="1500" dirty="0"/>
                  <a:t>1,</a:t>
                </a:r>
                <a:r>
                  <a:rPr kumimoji="1" lang="zh-CN" altLang="en-US" sz="1500" dirty="0"/>
                  <a:t> </a:t>
                </a:r>
                <a:r>
                  <a:rPr kumimoji="1" lang="en-US" altLang="zh-CN" sz="1500" dirty="0">
                    <a:solidFill>
                      <a:srgbClr val="E0284D"/>
                    </a:solidFill>
                  </a:rPr>
                  <a:t>Q</a:t>
                </a:r>
                <a:r>
                  <a:rPr kumimoji="1" lang="zh-CN" altLang="en-US" sz="1500" dirty="0">
                    <a:solidFill>
                      <a:srgbClr val="E0284D"/>
                    </a:solidFill>
                  </a:rPr>
                  <a:t>为高斯函数</a:t>
                </a:r>
                <a:r>
                  <a:rPr kumimoji="1" lang="en-US" altLang="zh-CN" sz="1500" dirty="0">
                    <a:solidFill>
                      <a:srgbClr val="E0284D"/>
                    </a:solidFill>
                  </a:rPr>
                  <a:t>(</a:t>
                </a:r>
                <a:r>
                  <a:rPr kumimoji="1" lang="zh-CN" altLang="en-US" sz="1500" dirty="0">
                    <a:solidFill>
                      <a:srgbClr val="E0284D"/>
                    </a:solidFill>
                  </a:rPr>
                  <a:t>均值为</a:t>
                </a:r>
                <a14:m>
                  <m:oMath xmlns:m="http://schemas.openxmlformats.org/officeDocument/2006/math">
                    <m:sSub>
                      <m:sSubPr>
                        <m:ctrlPr>
                          <a:rPr kumimoji="1" lang="en-US" altLang="zh-CN" sz="1500" i="1">
                            <a:latin typeface="Cambria Math" panose="02040503050406030204" pitchFamily="18" charset="0"/>
                          </a:rPr>
                        </m:ctrlPr>
                      </m:sSubPr>
                      <m:e>
                        <m:r>
                          <a:rPr kumimoji="1" lang="en-US" altLang="zh-CN" sz="1500" i="1">
                            <a:latin typeface="Cambria Math" panose="02040503050406030204" pitchFamily="18" charset="0"/>
                          </a:rPr>
                          <m:t>𝑥</m:t>
                        </m:r>
                      </m:e>
                      <m:sub>
                        <m:r>
                          <a:rPr kumimoji="1" lang="en-US" altLang="zh-CN" sz="1500" b="0" i="1" smtClean="0">
                            <a:latin typeface="Cambria Math" panose="02040503050406030204" pitchFamily="18" charset="0"/>
                          </a:rPr>
                          <m:t>0</m:t>
                        </m:r>
                      </m:sub>
                    </m:sSub>
                  </m:oMath>
                </a14:m>
                <a:r>
                  <a:rPr kumimoji="1" lang="zh-CN" altLang="en-US" sz="1500" dirty="0">
                    <a:solidFill>
                      <a:srgbClr val="E0284D"/>
                    </a:solidFill>
                  </a:rPr>
                  <a:t>，</a:t>
                </a:r>
                <a:r>
                  <a:rPr kumimoji="1" lang="en-US" altLang="zh-CN" sz="1500" dirty="0">
                    <a:solidFill>
                      <a:srgbClr val="E0284D"/>
                    </a:solidFill>
                  </a:rPr>
                  <a:t>std</a:t>
                </a:r>
                <a:r>
                  <a:rPr kumimoji="1" lang="zh-CN" altLang="en-US" sz="1500" dirty="0">
                    <a:solidFill>
                      <a:srgbClr val="E0284D"/>
                    </a:solidFill>
                  </a:rPr>
                  <a:t>自定</a:t>
                </a:r>
                <a:r>
                  <a:rPr kumimoji="1" lang="en-US" altLang="zh-CN" sz="1500" dirty="0">
                    <a:solidFill>
                      <a:srgbClr val="E0284D"/>
                    </a:solidFill>
                  </a:rPr>
                  <a:t>)</a:t>
                </a:r>
                <a:r>
                  <a:rPr kumimoji="1" lang="zh-CN" altLang="en-US" sz="1500" dirty="0"/>
                  <a:t>，从中采样得到</a:t>
                </a:r>
                <a14:m>
                  <m:oMath xmlns:m="http://schemas.openxmlformats.org/officeDocument/2006/math">
                    <m:sSub>
                      <m:sSubPr>
                        <m:ctrlPr>
                          <a:rPr kumimoji="1" lang="en-US" altLang="zh-CN" sz="1500" b="0" i="1" smtClean="0">
                            <a:latin typeface="Cambria Math" panose="02040503050406030204" pitchFamily="18" charset="0"/>
                          </a:rPr>
                        </m:ctrlPr>
                      </m:sSubPr>
                      <m:e>
                        <m:r>
                          <a:rPr kumimoji="1" lang="en-US" altLang="zh-CN" sz="1500" b="0" i="1" smtClean="0">
                            <a:latin typeface="Cambria Math" panose="02040503050406030204" pitchFamily="18" charset="0"/>
                          </a:rPr>
                          <m:t>𝑥</m:t>
                        </m:r>
                      </m:e>
                      <m:sub>
                        <m:r>
                          <a:rPr kumimoji="1" lang="en-US" altLang="zh-CN" sz="1500" b="0" i="1" smtClean="0">
                            <a:latin typeface="Cambria Math" panose="02040503050406030204" pitchFamily="18" charset="0"/>
                          </a:rPr>
                          <m:t>1</m:t>
                        </m:r>
                      </m:sub>
                    </m:sSub>
                  </m:oMath>
                </a14:m>
                <a:r>
                  <a:rPr kumimoji="1" lang="en-US" altLang="zh-CN" sz="1500" dirty="0"/>
                  <a:t>,</a:t>
                </a:r>
              </a:p>
              <a:p>
                <a:r>
                  <a:rPr kumimoji="1" lang="en-US" altLang="zh-CN" sz="1500" dirty="0"/>
                  <a:t>2,</a:t>
                </a:r>
                <a:r>
                  <a:rPr kumimoji="1" lang="zh-CN" altLang="en-US" sz="1500" dirty="0"/>
                  <a:t> 用</a:t>
                </a:r>
                <a14:m>
                  <m:oMath xmlns:m="http://schemas.openxmlformats.org/officeDocument/2006/math">
                    <m:r>
                      <a:rPr kumimoji="1" lang="en-US" altLang="zh-CN" sz="1500" b="0" i="1" smtClean="0">
                        <a:latin typeface="Cambria Math" panose="02040503050406030204" pitchFamily="18" charset="0"/>
                      </a:rPr>
                      <m:t>𝛼</m:t>
                    </m:r>
                    <m:r>
                      <a:rPr kumimoji="1" lang="en-US" altLang="zh-CN" sz="1500" b="0" i="1" smtClean="0">
                        <a:latin typeface="Cambria Math" panose="02040503050406030204" pitchFamily="18" charset="0"/>
                      </a:rPr>
                      <m:t>~</m:t>
                    </m:r>
                    <m:d>
                      <m:dPr>
                        <m:ctrlPr>
                          <a:rPr kumimoji="1" lang="en-US" altLang="zh-CN" sz="1500" b="0" i="1" smtClean="0">
                            <a:latin typeface="Cambria Math" panose="02040503050406030204" pitchFamily="18" charset="0"/>
                          </a:rPr>
                        </m:ctrlPr>
                      </m:dPr>
                      <m:e>
                        <m:r>
                          <a:rPr kumimoji="1" lang="en-US" altLang="zh-CN" sz="1500" b="0" i="1" smtClean="0">
                            <a:latin typeface="Cambria Math" panose="02040503050406030204" pitchFamily="18" charset="0"/>
                          </a:rPr>
                          <m:t>0,1</m:t>
                        </m:r>
                      </m:e>
                    </m:d>
                    <m:r>
                      <a:rPr kumimoji="1" lang="en-US" altLang="zh-CN" sz="1500" b="0" i="1" smtClean="0">
                        <a:latin typeface="Cambria Math" panose="02040503050406030204" pitchFamily="18" charset="0"/>
                      </a:rPr>
                      <m:t>&lt;</m:t>
                    </m:r>
                    <m:r>
                      <m:rPr>
                        <m:sty m:val="p"/>
                      </m:rPr>
                      <a:rPr kumimoji="1" lang="en-US" altLang="zh-CN" sz="1500" b="0" i="0" smtClean="0">
                        <a:latin typeface="Cambria Math" panose="02040503050406030204" pitchFamily="18" charset="0"/>
                      </a:rPr>
                      <m:t>min</m:t>
                    </m:r>
                    <m:r>
                      <a:rPr kumimoji="1" lang="en-US" altLang="zh-CN" sz="1500" b="0" i="1" smtClean="0">
                        <a:latin typeface="Cambria Math" panose="02040503050406030204" pitchFamily="18" charset="0"/>
                      </a:rPr>
                      <m:t>⁡(1,</m:t>
                    </m:r>
                    <m:f>
                      <m:fPr>
                        <m:ctrlPr>
                          <a:rPr kumimoji="1" lang="en-US" altLang="zh-CN" sz="1500" b="0" i="1" smtClean="0">
                            <a:latin typeface="Cambria Math" panose="02040503050406030204" pitchFamily="18" charset="0"/>
                          </a:rPr>
                        </m:ctrlPr>
                      </m:fPr>
                      <m:num>
                        <m:r>
                          <a:rPr kumimoji="1" lang="en-US" altLang="zh-CN" sz="1500" b="0" i="1" smtClean="0">
                            <a:latin typeface="Cambria Math" panose="02040503050406030204" pitchFamily="18" charset="0"/>
                          </a:rPr>
                          <m:t>𝑝</m:t>
                        </m:r>
                        <m:d>
                          <m:dPr>
                            <m:ctrlPr>
                              <a:rPr kumimoji="1" lang="en-US" altLang="zh-CN" sz="1500" b="0" i="1" smtClean="0">
                                <a:latin typeface="Cambria Math" panose="02040503050406030204" pitchFamily="18" charset="0"/>
                              </a:rPr>
                            </m:ctrlPr>
                          </m:dPr>
                          <m:e>
                            <m:sSub>
                              <m:sSubPr>
                                <m:ctrlPr>
                                  <a:rPr kumimoji="1" lang="en-US" altLang="zh-CN" sz="1500" b="0" i="1" smtClean="0">
                                    <a:latin typeface="Cambria Math" panose="02040503050406030204" pitchFamily="18" charset="0"/>
                                  </a:rPr>
                                </m:ctrlPr>
                              </m:sSubPr>
                              <m:e>
                                <m:r>
                                  <a:rPr kumimoji="1" lang="en-US" altLang="zh-CN" sz="1500" b="0" i="1" smtClean="0">
                                    <a:latin typeface="Cambria Math" panose="02040503050406030204" pitchFamily="18" charset="0"/>
                                  </a:rPr>
                                  <m:t>𝑥</m:t>
                                </m:r>
                              </m:e>
                              <m:sub>
                                <m:r>
                                  <a:rPr kumimoji="1" lang="en-US" altLang="zh-CN" sz="1500" b="0" i="1" smtClean="0">
                                    <a:latin typeface="Cambria Math" panose="02040503050406030204" pitchFamily="18" charset="0"/>
                                  </a:rPr>
                                  <m:t>1</m:t>
                                </m:r>
                              </m:sub>
                            </m:sSub>
                          </m:e>
                        </m:d>
                      </m:num>
                      <m:den>
                        <m:r>
                          <a:rPr kumimoji="1" lang="en-US" altLang="zh-CN" sz="1500" b="0" i="1" smtClean="0">
                            <a:latin typeface="Cambria Math" panose="02040503050406030204" pitchFamily="18" charset="0"/>
                          </a:rPr>
                          <m:t>𝑝</m:t>
                        </m:r>
                        <m:r>
                          <a:rPr kumimoji="1" lang="en-US" altLang="zh-CN" sz="1500" b="0" i="1" smtClean="0">
                            <a:latin typeface="Cambria Math" panose="02040503050406030204" pitchFamily="18" charset="0"/>
                          </a:rPr>
                          <m:t>(</m:t>
                        </m:r>
                        <m:sSub>
                          <m:sSubPr>
                            <m:ctrlPr>
                              <a:rPr kumimoji="1" lang="en-US" altLang="zh-CN" sz="1500" b="0" i="1" smtClean="0">
                                <a:latin typeface="Cambria Math" panose="02040503050406030204" pitchFamily="18" charset="0"/>
                              </a:rPr>
                            </m:ctrlPr>
                          </m:sSubPr>
                          <m:e>
                            <m:r>
                              <a:rPr kumimoji="1" lang="en-US" altLang="zh-CN" sz="1500" b="0" i="1" smtClean="0">
                                <a:latin typeface="Cambria Math" panose="02040503050406030204" pitchFamily="18" charset="0"/>
                              </a:rPr>
                              <m:t>𝑥</m:t>
                            </m:r>
                          </m:e>
                          <m:sub>
                            <m:r>
                              <a:rPr kumimoji="1" lang="en-US" altLang="zh-CN" sz="1500" b="0" i="1" smtClean="0">
                                <a:latin typeface="Cambria Math" panose="02040503050406030204" pitchFamily="18" charset="0"/>
                              </a:rPr>
                              <m:t>0</m:t>
                            </m:r>
                          </m:sub>
                        </m:sSub>
                        <m:r>
                          <a:rPr kumimoji="1" lang="en-US" altLang="zh-CN" sz="1500" b="0" i="1" smtClean="0">
                            <a:latin typeface="Cambria Math" panose="02040503050406030204" pitchFamily="18" charset="0"/>
                          </a:rPr>
                          <m:t>)</m:t>
                        </m:r>
                      </m:den>
                    </m:f>
                    <m:r>
                      <a:rPr kumimoji="1" lang="en-US" altLang="zh-CN" sz="1500" b="0" i="1" smtClean="0">
                        <a:latin typeface="Cambria Math" panose="02040503050406030204" pitchFamily="18" charset="0"/>
                      </a:rPr>
                      <m:t>)</m:t>
                    </m:r>
                  </m:oMath>
                </a14:m>
                <a:r>
                  <a:rPr kumimoji="1" lang="zh-CN" altLang="en-US" sz="1500" dirty="0"/>
                  <a:t>来判断是否接受</a:t>
                </a:r>
                <a14:m>
                  <m:oMath xmlns:m="http://schemas.openxmlformats.org/officeDocument/2006/math">
                    <m:sSub>
                      <m:sSubPr>
                        <m:ctrlPr>
                          <a:rPr kumimoji="1" lang="en-US" altLang="zh-CN" sz="1500" i="1">
                            <a:latin typeface="Cambria Math" panose="02040503050406030204" pitchFamily="18" charset="0"/>
                          </a:rPr>
                        </m:ctrlPr>
                      </m:sSubPr>
                      <m:e>
                        <m:r>
                          <a:rPr kumimoji="1" lang="en-US" altLang="zh-CN" sz="1500" i="1">
                            <a:latin typeface="Cambria Math" panose="02040503050406030204" pitchFamily="18" charset="0"/>
                          </a:rPr>
                          <m:t>𝑥</m:t>
                        </m:r>
                      </m:e>
                      <m:sub>
                        <m:r>
                          <a:rPr kumimoji="1" lang="en-US" altLang="zh-CN" sz="1500" i="1">
                            <a:latin typeface="Cambria Math" panose="02040503050406030204" pitchFamily="18" charset="0"/>
                          </a:rPr>
                          <m:t>1</m:t>
                        </m:r>
                      </m:sub>
                    </m:sSub>
                  </m:oMath>
                </a14:m>
                <a:r>
                  <a:rPr kumimoji="1" lang="zh-CN" altLang="en-US" sz="1500" dirty="0"/>
                  <a:t>，是，接受</a:t>
                </a:r>
                <a14:m>
                  <m:oMath xmlns:m="http://schemas.openxmlformats.org/officeDocument/2006/math">
                    <m:sSub>
                      <m:sSubPr>
                        <m:ctrlPr>
                          <a:rPr kumimoji="1" lang="en-US" altLang="zh-CN" sz="1500" i="1">
                            <a:latin typeface="Cambria Math" panose="02040503050406030204" pitchFamily="18" charset="0"/>
                          </a:rPr>
                        </m:ctrlPr>
                      </m:sSubPr>
                      <m:e>
                        <m:r>
                          <a:rPr kumimoji="1" lang="en-US" altLang="zh-CN" sz="1500" i="1">
                            <a:latin typeface="Cambria Math" panose="02040503050406030204" pitchFamily="18" charset="0"/>
                          </a:rPr>
                          <m:t>𝑥</m:t>
                        </m:r>
                      </m:e>
                      <m:sub>
                        <m:r>
                          <a:rPr kumimoji="1" lang="en-US" altLang="zh-CN" sz="1500" i="1">
                            <a:latin typeface="Cambria Math" panose="02040503050406030204" pitchFamily="18" charset="0"/>
                          </a:rPr>
                          <m:t>1</m:t>
                        </m:r>
                      </m:sub>
                    </m:sSub>
                  </m:oMath>
                </a14:m>
                <a:r>
                  <a:rPr kumimoji="1" lang="zh-CN" altLang="en-US" sz="1500" dirty="0"/>
                  <a:t>；</a:t>
                </a:r>
                <a:endParaRPr kumimoji="1" lang="en-US" altLang="zh-CN" sz="1500" dirty="0"/>
              </a:p>
              <a:p>
                <a:r>
                  <a:rPr kumimoji="1" lang="en-US" altLang="zh-CN" sz="1500" dirty="0"/>
                  <a:t>3.</a:t>
                </a:r>
                <a:r>
                  <a:rPr kumimoji="1" lang="zh-CN" altLang="en-US" sz="1500" dirty="0"/>
                  <a:t> </a:t>
                </a:r>
                <a:r>
                  <a:rPr kumimoji="1" lang="en-US" altLang="zh-CN" sz="1500" dirty="0">
                    <a:solidFill>
                      <a:srgbClr val="E0284D"/>
                    </a:solidFill>
                  </a:rPr>
                  <a:t>Q</a:t>
                </a:r>
                <a:r>
                  <a:rPr kumimoji="1" lang="zh-CN" altLang="en-US" sz="1500" dirty="0">
                    <a:solidFill>
                      <a:srgbClr val="E0284D"/>
                    </a:solidFill>
                  </a:rPr>
                  <a:t>为高斯函数</a:t>
                </a:r>
                <a:r>
                  <a:rPr kumimoji="1" lang="en-US" altLang="zh-CN" sz="1500" dirty="0">
                    <a:solidFill>
                      <a:srgbClr val="E0284D"/>
                    </a:solidFill>
                  </a:rPr>
                  <a:t>(</a:t>
                </a:r>
                <a:r>
                  <a:rPr kumimoji="1" lang="zh-CN" altLang="en-US" sz="1500" dirty="0">
                    <a:solidFill>
                      <a:srgbClr val="E0284D"/>
                    </a:solidFill>
                  </a:rPr>
                  <a:t>均值为</a:t>
                </a:r>
                <a14:m>
                  <m:oMath xmlns:m="http://schemas.openxmlformats.org/officeDocument/2006/math">
                    <m:sSub>
                      <m:sSubPr>
                        <m:ctrlPr>
                          <a:rPr kumimoji="1" lang="en-US" altLang="zh-CN" sz="1500" i="1">
                            <a:latin typeface="Cambria Math" panose="02040503050406030204" pitchFamily="18" charset="0"/>
                          </a:rPr>
                        </m:ctrlPr>
                      </m:sSubPr>
                      <m:e>
                        <m:r>
                          <a:rPr kumimoji="1" lang="en-US" altLang="zh-CN" sz="1500" i="1">
                            <a:latin typeface="Cambria Math" panose="02040503050406030204" pitchFamily="18" charset="0"/>
                          </a:rPr>
                          <m:t>𝑥</m:t>
                        </m:r>
                      </m:e>
                      <m:sub>
                        <m:r>
                          <a:rPr kumimoji="1" lang="en-US" altLang="zh-CN" sz="1500" b="0" i="1" smtClean="0">
                            <a:latin typeface="Cambria Math" panose="02040503050406030204" pitchFamily="18" charset="0"/>
                          </a:rPr>
                          <m:t>1</m:t>
                        </m:r>
                      </m:sub>
                    </m:sSub>
                  </m:oMath>
                </a14:m>
                <a:r>
                  <a:rPr kumimoji="1" lang="zh-CN" altLang="en-US" sz="1500" dirty="0">
                    <a:solidFill>
                      <a:srgbClr val="E0284D"/>
                    </a:solidFill>
                  </a:rPr>
                  <a:t>，</a:t>
                </a:r>
                <a:r>
                  <a:rPr kumimoji="1" lang="en-US" altLang="zh-CN" sz="1500" dirty="0">
                    <a:solidFill>
                      <a:srgbClr val="E0284D"/>
                    </a:solidFill>
                  </a:rPr>
                  <a:t>std</a:t>
                </a:r>
                <a:r>
                  <a:rPr kumimoji="1" lang="zh-CN" altLang="en-US" sz="1500" dirty="0">
                    <a:solidFill>
                      <a:srgbClr val="E0284D"/>
                    </a:solidFill>
                  </a:rPr>
                  <a:t>同上</a:t>
                </a:r>
                <a:r>
                  <a:rPr kumimoji="1" lang="en-US" altLang="zh-CN" sz="1500" dirty="0">
                    <a:solidFill>
                      <a:srgbClr val="E0284D"/>
                    </a:solidFill>
                  </a:rPr>
                  <a:t>)</a:t>
                </a:r>
                <a:r>
                  <a:rPr kumimoji="1" lang="zh-CN" altLang="en-US" sz="1500" dirty="0"/>
                  <a:t>，从中采样得到</a:t>
                </a:r>
                <a14:m>
                  <m:oMath xmlns:m="http://schemas.openxmlformats.org/officeDocument/2006/math">
                    <m:sSub>
                      <m:sSubPr>
                        <m:ctrlPr>
                          <a:rPr kumimoji="1" lang="en-US" altLang="zh-CN" sz="1500" b="0" i="1" smtClean="0">
                            <a:latin typeface="Cambria Math" panose="02040503050406030204" pitchFamily="18" charset="0"/>
                          </a:rPr>
                        </m:ctrlPr>
                      </m:sSubPr>
                      <m:e>
                        <m:r>
                          <a:rPr kumimoji="1" lang="en-US" altLang="zh-CN" sz="1500" b="0" i="1" smtClean="0">
                            <a:latin typeface="Cambria Math" panose="02040503050406030204" pitchFamily="18" charset="0"/>
                          </a:rPr>
                          <m:t>𝑥</m:t>
                        </m:r>
                      </m:e>
                      <m:sub>
                        <m:r>
                          <a:rPr kumimoji="1" lang="en-US" altLang="zh-CN" sz="1500" b="0" i="1" smtClean="0">
                            <a:latin typeface="Cambria Math" panose="02040503050406030204" pitchFamily="18" charset="0"/>
                          </a:rPr>
                          <m:t>2</m:t>
                        </m:r>
                      </m:sub>
                    </m:sSub>
                  </m:oMath>
                </a14:m>
                <a:r>
                  <a:rPr kumimoji="1" lang="en-US" altLang="zh-CN" sz="1500" dirty="0"/>
                  <a:t>,</a:t>
                </a:r>
              </a:p>
              <a:p>
                <a:r>
                  <a:rPr kumimoji="1" lang="en-US" altLang="zh-CN" sz="1500" dirty="0"/>
                  <a:t>4.</a:t>
                </a:r>
                <a:r>
                  <a:rPr kumimoji="1" lang="zh-CN" altLang="en-US" sz="1500" dirty="0"/>
                  <a:t> 用</a:t>
                </a:r>
                <a14:m>
                  <m:oMath xmlns:m="http://schemas.openxmlformats.org/officeDocument/2006/math">
                    <m:r>
                      <a:rPr kumimoji="1" lang="en-US" altLang="zh-CN" sz="1500" b="0" i="1" smtClean="0">
                        <a:latin typeface="Cambria Math" panose="02040503050406030204" pitchFamily="18" charset="0"/>
                      </a:rPr>
                      <m:t>𝛼</m:t>
                    </m:r>
                    <m:r>
                      <a:rPr kumimoji="1" lang="en-US" altLang="zh-CN" sz="1500" b="0" i="1" smtClean="0">
                        <a:latin typeface="Cambria Math" panose="02040503050406030204" pitchFamily="18" charset="0"/>
                      </a:rPr>
                      <m:t>~</m:t>
                    </m:r>
                    <m:d>
                      <m:dPr>
                        <m:ctrlPr>
                          <a:rPr kumimoji="1" lang="en-US" altLang="zh-CN" sz="1500" b="0" i="1" smtClean="0">
                            <a:latin typeface="Cambria Math" panose="02040503050406030204" pitchFamily="18" charset="0"/>
                          </a:rPr>
                        </m:ctrlPr>
                      </m:dPr>
                      <m:e>
                        <m:r>
                          <a:rPr kumimoji="1" lang="en-US" altLang="zh-CN" sz="1500" b="0" i="1" smtClean="0">
                            <a:latin typeface="Cambria Math" panose="02040503050406030204" pitchFamily="18" charset="0"/>
                          </a:rPr>
                          <m:t>0,1</m:t>
                        </m:r>
                      </m:e>
                    </m:d>
                    <m:r>
                      <a:rPr kumimoji="1" lang="en-US" altLang="zh-CN" sz="1500" b="0" i="1" smtClean="0">
                        <a:latin typeface="Cambria Math" panose="02040503050406030204" pitchFamily="18" charset="0"/>
                      </a:rPr>
                      <m:t>&lt;</m:t>
                    </m:r>
                    <m:r>
                      <m:rPr>
                        <m:sty m:val="p"/>
                      </m:rPr>
                      <a:rPr kumimoji="1" lang="en-US" altLang="zh-CN" sz="1500" b="0" i="0" smtClean="0">
                        <a:latin typeface="Cambria Math" panose="02040503050406030204" pitchFamily="18" charset="0"/>
                      </a:rPr>
                      <m:t>min</m:t>
                    </m:r>
                    <m:r>
                      <a:rPr kumimoji="1" lang="en-US" altLang="zh-CN" sz="1500" b="0" i="1" smtClean="0">
                        <a:latin typeface="Cambria Math" panose="02040503050406030204" pitchFamily="18" charset="0"/>
                      </a:rPr>
                      <m:t>⁡(1,</m:t>
                    </m:r>
                    <m:f>
                      <m:fPr>
                        <m:ctrlPr>
                          <a:rPr kumimoji="1" lang="en-US" altLang="zh-CN" sz="1500" b="0" i="1" smtClean="0">
                            <a:latin typeface="Cambria Math" panose="02040503050406030204" pitchFamily="18" charset="0"/>
                          </a:rPr>
                        </m:ctrlPr>
                      </m:fPr>
                      <m:num>
                        <m:r>
                          <a:rPr kumimoji="1" lang="en-US" altLang="zh-CN" sz="1500" b="0" i="1" smtClean="0">
                            <a:latin typeface="Cambria Math" panose="02040503050406030204" pitchFamily="18" charset="0"/>
                          </a:rPr>
                          <m:t>𝑝</m:t>
                        </m:r>
                        <m:d>
                          <m:dPr>
                            <m:ctrlPr>
                              <a:rPr kumimoji="1" lang="en-US" altLang="zh-CN" sz="1500" b="0" i="1" smtClean="0">
                                <a:latin typeface="Cambria Math" panose="02040503050406030204" pitchFamily="18" charset="0"/>
                              </a:rPr>
                            </m:ctrlPr>
                          </m:dPr>
                          <m:e>
                            <m:sSub>
                              <m:sSubPr>
                                <m:ctrlPr>
                                  <a:rPr kumimoji="1" lang="en-US" altLang="zh-CN" sz="1500" b="0" i="1" smtClean="0">
                                    <a:latin typeface="Cambria Math" panose="02040503050406030204" pitchFamily="18" charset="0"/>
                                  </a:rPr>
                                </m:ctrlPr>
                              </m:sSubPr>
                              <m:e>
                                <m:r>
                                  <a:rPr kumimoji="1" lang="en-US" altLang="zh-CN" sz="1500" b="0" i="1" smtClean="0">
                                    <a:latin typeface="Cambria Math" panose="02040503050406030204" pitchFamily="18" charset="0"/>
                                  </a:rPr>
                                  <m:t>𝑥</m:t>
                                </m:r>
                              </m:e>
                              <m:sub>
                                <m:r>
                                  <a:rPr kumimoji="1" lang="en-US" altLang="zh-CN" sz="1500" b="0" i="1" smtClean="0">
                                    <a:latin typeface="Cambria Math" panose="02040503050406030204" pitchFamily="18" charset="0"/>
                                  </a:rPr>
                                  <m:t>2</m:t>
                                </m:r>
                              </m:sub>
                            </m:sSub>
                          </m:e>
                        </m:d>
                      </m:num>
                      <m:den>
                        <m:r>
                          <a:rPr kumimoji="1" lang="en-US" altLang="zh-CN" sz="1500" b="0" i="1" smtClean="0">
                            <a:latin typeface="Cambria Math" panose="02040503050406030204" pitchFamily="18" charset="0"/>
                          </a:rPr>
                          <m:t>𝑝</m:t>
                        </m:r>
                        <m:r>
                          <a:rPr kumimoji="1" lang="en-US" altLang="zh-CN" sz="1500" b="0" i="1" smtClean="0">
                            <a:latin typeface="Cambria Math" panose="02040503050406030204" pitchFamily="18" charset="0"/>
                          </a:rPr>
                          <m:t>(</m:t>
                        </m:r>
                        <m:sSub>
                          <m:sSubPr>
                            <m:ctrlPr>
                              <a:rPr kumimoji="1" lang="en-US" altLang="zh-CN" sz="1500" b="0" i="1" smtClean="0">
                                <a:latin typeface="Cambria Math" panose="02040503050406030204" pitchFamily="18" charset="0"/>
                              </a:rPr>
                            </m:ctrlPr>
                          </m:sSubPr>
                          <m:e>
                            <m:r>
                              <a:rPr kumimoji="1" lang="en-US" altLang="zh-CN" sz="1500" b="0" i="1" smtClean="0">
                                <a:latin typeface="Cambria Math" panose="02040503050406030204" pitchFamily="18" charset="0"/>
                              </a:rPr>
                              <m:t>𝑥</m:t>
                            </m:r>
                          </m:e>
                          <m:sub>
                            <m:r>
                              <a:rPr kumimoji="1" lang="en-US" altLang="zh-CN" sz="1500" b="0" i="1" smtClean="0">
                                <a:latin typeface="Cambria Math" panose="02040503050406030204" pitchFamily="18" charset="0"/>
                              </a:rPr>
                              <m:t>1</m:t>
                            </m:r>
                          </m:sub>
                        </m:sSub>
                        <m:r>
                          <a:rPr kumimoji="1" lang="en-US" altLang="zh-CN" sz="1500" b="0" i="1" smtClean="0">
                            <a:latin typeface="Cambria Math" panose="02040503050406030204" pitchFamily="18" charset="0"/>
                          </a:rPr>
                          <m:t>)</m:t>
                        </m:r>
                      </m:den>
                    </m:f>
                    <m:r>
                      <a:rPr kumimoji="1" lang="en-US" altLang="zh-CN" sz="1500" b="0" i="1" smtClean="0">
                        <a:latin typeface="Cambria Math" panose="02040503050406030204" pitchFamily="18" charset="0"/>
                      </a:rPr>
                      <m:t>)</m:t>
                    </m:r>
                  </m:oMath>
                </a14:m>
                <a:r>
                  <a:rPr kumimoji="1" lang="zh-CN" altLang="en-US" sz="1500" dirty="0"/>
                  <a:t>来判断是否接受</a:t>
                </a:r>
                <a14:m>
                  <m:oMath xmlns:m="http://schemas.openxmlformats.org/officeDocument/2006/math">
                    <m:sSub>
                      <m:sSubPr>
                        <m:ctrlPr>
                          <a:rPr kumimoji="1" lang="en-US" altLang="zh-CN" sz="1500" i="1" smtClean="0">
                            <a:latin typeface="Cambria Math" panose="02040503050406030204" pitchFamily="18" charset="0"/>
                          </a:rPr>
                        </m:ctrlPr>
                      </m:sSubPr>
                      <m:e>
                        <m:r>
                          <a:rPr kumimoji="1" lang="en-US" altLang="zh-CN" sz="1500" i="1">
                            <a:latin typeface="Cambria Math" panose="02040503050406030204" pitchFamily="18" charset="0"/>
                          </a:rPr>
                          <m:t>𝑥</m:t>
                        </m:r>
                      </m:e>
                      <m:sub>
                        <m:r>
                          <a:rPr kumimoji="1" lang="en-US" altLang="zh-CN" sz="1500" b="0" i="1" smtClean="0">
                            <a:latin typeface="Cambria Math" panose="02040503050406030204" pitchFamily="18" charset="0"/>
                          </a:rPr>
                          <m:t>2</m:t>
                        </m:r>
                      </m:sub>
                    </m:sSub>
                  </m:oMath>
                </a14:m>
                <a:r>
                  <a:rPr kumimoji="1" lang="zh-CN" altLang="en-US" sz="1500" dirty="0"/>
                  <a:t>，是，接受</a:t>
                </a:r>
                <a14:m>
                  <m:oMath xmlns:m="http://schemas.openxmlformats.org/officeDocument/2006/math">
                    <m:sSub>
                      <m:sSubPr>
                        <m:ctrlPr>
                          <a:rPr kumimoji="1" lang="en-US" altLang="zh-CN" sz="1500" i="1">
                            <a:latin typeface="Cambria Math" panose="02040503050406030204" pitchFamily="18" charset="0"/>
                          </a:rPr>
                        </m:ctrlPr>
                      </m:sSubPr>
                      <m:e>
                        <m:r>
                          <a:rPr kumimoji="1" lang="en-US" altLang="zh-CN" sz="1500" i="1">
                            <a:latin typeface="Cambria Math" panose="02040503050406030204" pitchFamily="18" charset="0"/>
                          </a:rPr>
                          <m:t>𝑥</m:t>
                        </m:r>
                      </m:e>
                      <m:sub>
                        <m:r>
                          <a:rPr kumimoji="1" lang="en-US" altLang="zh-CN" sz="1500" b="0" i="1" smtClean="0">
                            <a:latin typeface="Cambria Math" panose="02040503050406030204" pitchFamily="18" charset="0"/>
                          </a:rPr>
                          <m:t>2</m:t>
                        </m:r>
                      </m:sub>
                    </m:sSub>
                  </m:oMath>
                </a14:m>
                <a:r>
                  <a:rPr kumimoji="1" lang="zh-CN" altLang="en-US" sz="1500" dirty="0"/>
                  <a:t>；</a:t>
                </a:r>
                <a:endParaRPr kumimoji="1" lang="en-US" altLang="zh-CN" sz="1500" dirty="0"/>
              </a:p>
              <a:p>
                <a:r>
                  <a:rPr kumimoji="1" lang="en-US" altLang="zh-CN" sz="1500" dirty="0"/>
                  <a:t>5.</a:t>
                </a:r>
                <a:r>
                  <a:rPr kumimoji="1" lang="zh-CN" altLang="en-US" sz="1500" dirty="0"/>
                  <a:t> </a:t>
                </a:r>
                <a:r>
                  <a:rPr kumimoji="1" lang="en-US" altLang="zh-CN" sz="1500" dirty="0">
                    <a:solidFill>
                      <a:srgbClr val="E0284D"/>
                    </a:solidFill>
                  </a:rPr>
                  <a:t>Q</a:t>
                </a:r>
                <a:r>
                  <a:rPr kumimoji="1" lang="zh-CN" altLang="en-US" sz="1500" dirty="0">
                    <a:solidFill>
                      <a:srgbClr val="E0284D"/>
                    </a:solidFill>
                  </a:rPr>
                  <a:t>为高斯函数</a:t>
                </a:r>
                <a:r>
                  <a:rPr kumimoji="1" lang="en-US" altLang="zh-CN" sz="1500" dirty="0">
                    <a:solidFill>
                      <a:srgbClr val="E0284D"/>
                    </a:solidFill>
                  </a:rPr>
                  <a:t>(</a:t>
                </a:r>
                <a:r>
                  <a:rPr kumimoji="1" lang="zh-CN" altLang="en-US" sz="1500" dirty="0">
                    <a:solidFill>
                      <a:srgbClr val="E0284D"/>
                    </a:solidFill>
                  </a:rPr>
                  <a:t>均值为</a:t>
                </a:r>
                <a14:m>
                  <m:oMath xmlns:m="http://schemas.openxmlformats.org/officeDocument/2006/math">
                    <m:sSub>
                      <m:sSubPr>
                        <m:ctrlPr>
                          <a:rPr kumimoji="1" lang="en-US" altLang="zh-CN" sz="1500" i="1">
                            <a:latin typeface="Cambria Math" panose="02040503050406030204" pitchFamily="18" charset="0"/>
                          </a:rPr>
                        </m:ctrlPr>
                      </m:sSubPr>
                      <m:e>
                        <m:r>
                          <a:rPr kumimoji="1" lang="en-US" altLang="zh-CN" sz="1500" i="1">
                            <a:latin typeface="Cambria Math" panose="02040503050406030204" pitchFamily="18" charset="0"/>
                          </a:rPr>
                          <m:t>𝑥</m:t>
                        </m:r>
                      </m:e>
                      <m:sub>
                        <m:r>
                          <a:rPr kumimoji="1" lang="en-US" altLang="zh-CN" sz="1500" b="0" i="1" smtClean="0">
                            <a:latin typeface="Cambria Math" panose="02040503050406030204" pitchFamily="18" charset="0"/>
                          </a:rPr>
                          <m:t>2</m:t>
                        </m:r>
                      </m:sub>
                    </m:sSub>
                  </m:oMath>
                </a14:m>
                <a:r>
                  <a:rPr kumimoji="1" lang="zh-CN" altLang="en-US" sz="1500" dirty="0">
                    <a:solidFill>
                      <a:srgbClr val="E0284D"/>
                    </a:solidFill>
                  </a:rPr>
                  <a:t>，</a:t>
                </a:r>
                <a:r>
                  <a:rPr kumimoji="1" lang="en-US" altLang="zh-CN" sz="1500" dirty="0">
                    <a:solidFill>
                      <a:srgbClr val="E0284D"/>
                    </a:solidFill>
                  </a:rPr>
                  <a:t>std</a:t>
                </a:r>
                <a:r>
                  <a:rPr kumimoji="1" lang="zh-CN" altLang="en-US" sz="1500" dirty="0">
                    <a:solidFill>
                      <a:srgbClr val="E0284D"/>
                    </a:solidFill>
                  </a:rPr>
                  <a:t>同上</a:t>
                </a:r>
                <a:r>
                  <a:rPr kumimoji="1" lang="en-US" altLang="zh-CN" sz="1500" dirty="0">
                    <a:solidFill>
                      <a:srgbClr val="E0284D"/>
                    </a:solidFill>
                  </a:rPr>
                  <a:t>)</a:t>
                </a:r>
                <a:r>
                  <a:rPr kumimoji="1" lang="zh-CN" altLang="en-US" sz="1500" dirty="0"/>
                  <a:t>，从中采样得到</a:t>
                </a:r>
                <a14:m>
                  <m:oMath xmlns:m="http://schemas.openxmlformats.org/officeDocument/2006/math">
                    <m:sSub>
                      <m:sSubPr>
                        <m:ctrlPr>
                          <a:rPr kumimoji="1" lang="en-US" altLang="zh-CN" sz="1500" i="1">
                            <a:latin typeface="Cambria Math" panose="02040503050406030204" pitchFamily="18" charset="0"/>
                          </a:rPr>
                        </m:ctrlPr>
                      </m:sSubPr>
                      <m:e>
                        <m:r>
                          <a:rPr kumimoji="1" lang="en-US" altLang="zh-CN" sz="1500" i="1">
                            <a:latin typeface="Cambria Math" panose="02040503050406030204" pitchFamily="18" charset="0"/>
                          </a:rPr>
                          <m:t>𝑥</m:t>
                        </m:r>
                      </m:e>
                      <m:sub>
                        <m:r>
                          <a:rPr kumimoji="1" lang="en-US" altLang="zh-CN" sz="1500" b="0" i="1" smtClean="0">
                            <a:latin typeface="Cambria Math" panose="02040503050406030204" pitchFamily="18" charset="0"/>
                          </a:rPr>
                          <m:t>3</m:t>
                        </m:r>
                      </m:sub>
                    </m:sSub>
                  </m:oMath>
                </a14:m>
                <a:r>
                  <a:rPr kumimoji="1" lang="en-US" altLang="zh-CN" sz="1500" dirty="0"/>
                  <a:t>,</a:t>
                </a:r>
              </a:p>
              <a:p>
                <a:r>
                  <a:rPr kumimoji="1" lang="en-US" altLang="zh-CN" sz="1500" dirty="0"/>
                  <a:t>6.</a:t>
                </a:r>
                <a:r>
                  <a:rPr kumimoji="1" lang="zh-CN" altLang="en-US" sz="1500" dirty="0"/>
                  <a:t> 用</a:t>
                </a:r>
                <a14:m>
                  <m:oMath xmlns:m="http://schemas.openxmlformats.org/officeDocument/2006/math">
                    <m:r>
                      <a:rPr kumimoji="1" lang="en-US" altLang="zh-CN" sz="1500" i="1">
                        <a:latin typeface="Cambria Math" panose="02040503050406030204" pitchFamily="18" charset="0"/>
                      </a:rPr>
                      <m:t>𝛼</m:t>
                    </m:r>
                    <m:r>
                      <a:rPr kumimoji="1" lang="en-US" altLang="zh-CN" sz="1500" i="1">
                        <a:latin typeface="Cambria Math" panose="02040503050406030204" pitchFamily="18" charset="0"/>
                      </a:rPr>
                      <m:t>~</m:t>
                    </m:r>
                    <m:d>
                      <m:dPr>
                        <m:ctrlPr>
                          <a:rPr kumimoji="1" lang="en-US" altLang="zh-CN" sz="1500" i="1">
                            <a:latin typeface="Cambria Math" panose="02040503050406030204" pitchFamily="18" charset="0"/>
                          </a:rPr>
                        </m:ctrlPr>
                      </m:dPr>
                      <m:e>
                        <m:r>
                          <a:rPr kumimoji="1" lang="en-US" altLang="zh-CN" sz="1500" i="1">
                            <a:latin typeface="Cambria Math" panose="02040503050406030204" pitchFamily="18" charset="0"/>
                          </a:rPr>
                          <m:t>0,1</m:t>
                        </m:r>
                      </m:e>
                    </m:d>
                    <m:r>
                      <a:rPr kumimoji="1" lang="en-US" altLang="zh-CN" sz="1500" i="1">
                        <a:latin typeface="Cambria Math" panose="02040503050406030204" pitchFamily="18" charset="0"/>
                      </a:rPr>
                      <m:t>&lt;</m:t>
                    </m:r>
                    <m:r>
                      <m:rPr>
                        <m:sty m:val="p"/>
                      </m:rPr>
                      <a:rPr kumimoji="1" lang="en-US" altLang="zh-CN" sz="1500">
                        <a:latin typeface="Cambria Math" panose="02040503050406030204" pitchFamily="18" charset="0"/>
                      </a:rPr>
                      <m:t>min</m:t>
                    </m:r>
                    <m:r>
                      <a:rPr kumimoji="1" lang="en-US" altLang="zh-CN" sz="1500" i="1">
                        <a:latin typeface="Cambria Math" panose="02040503050406030204" pitchFamily="18" charset="0"/>
                      </a:rPr>
                      <m:t>⁡(1,</m:t>
                    </m:r>
                    <m:f>
                      <m:fPr>
                        <m:ctrlPr>
                          <a:rPr kumimoji="1" lang="en-US" altLang="zh-CN" sz="1500" i="1">
                            <a:latin typeface="Cambria Math" panose="02040503050406030204" pitchFamily="18" charset="0"/>
                          </a:rPr>
                        </m:ctrlPr>
                      </m:fPr>
                      <m:num>
                        <m:r>
                          <a:rPr kumimoji="1" lang="en-US" altLang="zh-CN" sz="1500" i="1">
                            <a:latin typeface="Cambria Math" panose="02040503050406030204" pitchFamily="18" charset="0"/>
                          </a:rPr>
                          <m:t>𝑝</m:t>
                        </m:r>
                        <m:d>
                          <m:dPr>
                            <m:ctrlPr>
                              <a:rPr kumimoji="1" lang="en-US" altLang="zh-CN" sz="1500" i="1">
                                <a:latin typeface="Cambria Math" panose="02040503050406030204" pitchFamily="18" charset="0"/>
                              </a:rPr>
                            </m:ctrlPr>
                          </m:dPr>
                          <m:e>
                            <m:sSub>
                              <m:sSubPr>
                                <m:ctrlPr>
                                  <a:rPr kumimoji="1" lang="en-US" altLang="zh-CN" sz="1500" i="1" smtClean="0">
                                    <a:latin typeface="Cambria Math" panose="02040503050406030204" pitchFamily="18" charset="0"/>
                                  </a:rPr>
                                </m:ctrlPr>
                              </m:sSubPr>
                              <m:e>
                                <m:r>
                                  <a:rPr kumimoji="1" lang="en-US" altLang="zh-CN" sz="1500" i="1">
                                    <a:latin typeface="Cambria Math" panose="02040503050406030204" pitchFamily="18" charset="0"/>
                                  </a:rPr>
                                  <m:t>𝑥</m:t>
                                </m:r>
                              </m:e>
                              <m:sub>
                                <m:r>
                                  <a:rPr kumimoji="1" lang="en-US" altLang="zh-CN" sz="1500" b="0" i="1" smtClean="0">
                                    <a:latin typeface="Cambria Math" panose="02040503050406030204" pitchFamily="18" charset="0"/>
                                  </a:rPr>
                                  <m:t>3</m:t>
                                </m:r>
                              </m:sub>
                            </m:sSub>
                          </m:e>
                        </m:d>
                      </m:num>
                      <m:den>
                        <m:r>
                          <a:rPr kumimoji="1" lang="en-US" altLang="zh-CN" sz="1500" i="1">
                            <a:latin typeface="Cambria Math" panose="02040503050406030204" pitchFamily="18" charset="0"/>
                          </a:rPr>
                          <m:t>𝑝</m:t>
                        </m:r>
                        <m:r>
                          <a:rPr kumimoji="1" lang="en-US" altLang="zh-CN" sz="1500" i="1">
                            <a:latin typeface="Cambria Math" panose="02040503050406030204" pitchFamily="18" charset="0"/>
                          </a:rPr>
                          <m:t>(</m:t>
                        </m:r>
                        <m:sSub>
                          <m:sSubPr>
                            <m:ctrlPr>
                              <a:rPr kumimoji="1" lang="en-US" altLang="zh-CN" sz="1500" i="1">
                                <a:latin typeface="Cambria Math" panose="02040503050406030204" pitchFamily="18" charset="0"/>
                              </a:rPr>
                            </m:ctrlPr>
                          </m:sSubPr>
                          <m:e>
                            <m:r>
                              <a:rPr kumimoji="1" lang="en-US" altLang="zh-CN" sz="1500" i="1">
                                <a:latin typeface="Cambria Math" panose="02040503050406030204" pitchFamily="18" charset="0"/>
                              </a:rPr>
                              <m:t>𝑥</m:t>
                            </m:r>
                          </m:e>
                          <m:sub>
                            <m:r>
                              <a:rPr kumimoji="1" lang="en-US" altLang="zh-CN" sz="1500" b="0" i="1" smtClean="0">
                                <a:latin typeface="Cambria Math" panose="02040503050406030204" pitchFamily="18" charset="0"/>
                              </a:rPr>
                              <m:t>2</m:t>
                            </m:r>
                          </m:sub>
                        </m:sSub>
                        <m:r>
                          <a:rPr kumimoji="1" lang="en-US" altLang="zh-CN" sz="1500" i="1">
                            <a:latin typeface="Cambria Math" panose="02040503050406030204" pitchFamily="18" charset="0"/>
                          </a:rPr>
                          <m:t>)</m:t>
                        </m:r>
                      </m:den>
                    </m:f>
                    <m:r>
                      <a:rPr kumimoji="1" lang="en-US" altLang="zh-CN" sz="1500" i="1">
                        <a:latin typeface="Cambria Math" panose="02040503050406030204" pitchFamily="18" charset="0"/>
                      </a:rPr>
                      <m:t>)</m:t>
                    </m:r>
                  </m:oMath>
                </a14:m>
                <a:r>
                  <a:rPr kumimoji="1" lang="zh-CN" altLang="en-US" sz="1500" dirty="0"/>
                  <a:t>来判断是否接受</a:t>
                </a:r>
                <a14:m>
                  <m:oMath xmlns:m="http://schemas.openxmlformats.org/officeDocument/2006/math">
                    <m:sSub>
                      <m:sSubPr>
                        <m:ctrlPr>
                          <a:rPr kumimoji="1" lang="en-US" altLang="zh-CN" sz="1500" i="1">
                            <a:latin typeface="Cambria Math" panose="02040503050406030204" pitchFamily="18" charset="0"/>
                          </a:rPr>
                        </m:ctrlPr>
                      </m:sSubPr>
                      <m:e>
                        <m:r>
                          <a:rPr kumimoji="1" lang="en-US" altLang="zh-CN" sz="1500" i="1">
                            <a:latin typeface="Cambria Math" panose="02040503050406030204" pitchFamily="18" charset="0"/>
                          </a:rPr>
                          <m:t>𝑥</m:t>
                        </m:r>
                      </m:e>
                      <m:sub>
                        <m:r>
                          <a:rPr kumimoji="1" lang="en-US" altLang="zh-CN" sz="1500" b="0" i="1" smtClean="0">
                            <a:latin typeface="Cambria Math" panose="02040503050406030204" pitchFamily="18" charset="0"/>
                          </a:rPr>
                          <m:t>3</m:t>
                        </m:r>
                      </m:sub>
                    </m:sSub>
                  </m:oMath>
                </a14:m>
                <a:r>
                  <a:rPr kumimoji="1" lang="zh-CN" altLang="en-US" sz="1500" dirty="0"/>
                  <a:t>，是，接受</a:t>
                </a:r>
                <a14:m>
                  <m:oMath xmlns:m="http://schemas.openxmlformats.org/officeDocument/2006/math">
                    <m:sSub>
                      <m:sSubPr>
                        <m:ctrlPr>
                          <a:rPr kumimoji="1" lang="en-US" altLang="zh-CN" sz="1500" i="1">
                            <a:latin typeface="Cambria Math" panose="02040503050406030204" pitchFamily="18" charset="0"/>
                          </a:rPr>
                        </m:ctrlPr>
                      </m:sSubPr>
                      <m:e>
                        <m:r>
                          <a:rPr kumimoji="1" lang="en-US" altLang="zh-CN" sz="1500" i="1">
                            <a:latin typeface="Cambria Math" panose="02040503050406030204" pitchFamily="18" charset="0"/>
                          </a:rPr>
                          <m:t>𝑥</m:t>
                        </m:r>
                      </m:e>
                      <m:sub>
                        <m:r>
                          <a:rPr kumimoji="1" lang="en-US" altLang="zh-CN" sz="1500" b="0" i="1" smtClean="0">
                            <a:latin typeface="Cambria Math" panose="02040503050406030204" pitchFamily="18" charset="0"/>
                          </a:rPr>
                          <m:t>3</m:t>
                        </m:r>
                      </m:sub>
                    </m:sSub>
                  </m:oMath>
                </a14:m>
                <a:r>
                  <a:rPr kumimoji="1" lang="zh-CN" altLang="en-US" sz="1500" dirty="0"/>
                  <a:t>；</a:t>
                </a:r>
                <a:endParaRPr kumimoji="1" lang="en-US" altLang="zh-CN" sz="1500" dirty="0"/>
              </a:p>
              <a:p>
                <a:r>
                  <a:rPr kumimoji="1" lang="zh-CN" altLang="en-US" sz="1500" dirty="0"/>
                  <a:t>。。。</a:t>
                </a:r>
                <a:endParaRPr kumimoji="1" lang="en-US" altLang="zh-CN" sz="1500" dirty="0"/>
              </a:p>
            </p:txBody>
          </p:sp>
        </mc:Choice>
        <mc:Fallback>
          <p:sp>
            <p:nvSpPr>
              <p:cNvPr id="10" name="文本框 9">
                <a:extLst>
                  <a:ext uri="{FF2B5EF4-FFF2-40B4-BE49-F238E27FC236}">
                    <a16:creationId xmlns:a16="http://schemas.microsoft.com/office/drawing/2014/main" id="{B6F0D45C-D293-1927-9D58-6AB1B287960E}"/>
                  </a:ext>
                </a:extLst>
              </p:cNvPr>
              <p:cNvSpPr txBox="1">
                <a:spLocks noRot="1" noChangeAspect="1" noMove="1" noResize="1" noEditPoints="1" noAdjustHandles="1" noChangeArrowheads="1" noChangeShapeType="1" noTextEdit="1"/>
              </p:cNvSpPr>
              <p:nvPr/>
            </p:nvSpPr>
            <p:spPr>
              <a:xfrm>
                <a:off x="245093" y="1340722"/>
                <a:ext cx="5746630" cy="2367956"/>
              </a:xfrm>
              <a:prstGeom prst="rect">
                <a:avLst/>
              </a:prstGeom>
              <a:blipFill>
                <a:blip r:embed="rId6"/>
                <a:stretch>
                  <a:fillRect l="-442" t="-535" b="-2139"/>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F0791D86-7730-7D58-016B-EBF87F1FA7CC}"/>
              </a:ext>
            </a:extLst>
          </p:cNvPr>
          <p:cNvSpPr txBox="1"/>
          <p:nvPr/>
        </p:nvSpPr>
        <p:spPr>
          <a:xfrm>
            <a:off x="1568367" y="5434450"/>
            <a:ext cx="482600" cy="369332"/>
          </a:xfrm>
          <a:prstGeom prst="rect">
            <a:avLst/>
          </a:prstGeom>
          <a:noFill/>
        </p:spPr>
        <p:txBody>
          <a:bodyPr wrap="square" rtlCol="0">
            <a:spAutoFit/>
          </a:bodyPr>
          <a:lstStyle/>
          <a:p>
            <a:pPr algn="ctr"/>
            <a:r>
              <a:rPr kumimoji="1" lang="en-US" altLang="zh-CN" dirty="0"/>
              <a:t>x</a:t>
            </a:r>
            <a:r>
              <a:rPr kumimoji="1" lang="en-US" altLang="zh-CN" baseline="-25000" dirty="0"/>
              <a:t>1</a:t>
            </a:r>
            <a:endParaRPr kumimoji="1" lang="zh-CN" altLang="en-US" baseline="-25000" dirty="0"/>
          </a:p>
        </p:txBody>
      </p:sp>
      <p:grpSp>
        <p:nvGrpSpPr>
          <p:cNvPr id="26" name="组合 25">
            <a:extLst>
              <a:ext uri="{FF2B5EF4-FFF2-40B4-BE49-F238E27FC236}">
                <a16:creationId xmlns:a16="http://schemas.microsoft.com/office/drawing/2014/main" id="{3E011E40-28B1-B852-732E-63388FFE1227}"/>
              </a:ext>
            </a:extLst>
          </p:cNvPr>
          <p:cNvGrpSpPr/>
          <p:nvPr/>
        </p:nvGrpSpPr>
        <p:grpSpPr>
          <a:xfrm>
            <a:off x="958160" y="3919578"/>
            <a:ext cx="1694157" cy="1714778"/>
            <a:chOff x="347357" y="3916292"/>
            <a:chExt cx="1694157" cy="1714778"/>
          </a:xfrm>
        </p:grpSpPr>
        <p:pic>
          <p:nvPicPr>
            <p:cNvPr id="48" name="图片 47">
              <a:extLst>
                <a:ext uri="{FF2B5EF4-FFF2-40B4-BE49-F238E27FC236}">
                  <a16:creationId xmlns:a16="http://schemas.microsoft.com/office/drawing/2014/main" id="{B20C5FA6-2AF6-7162-D89C-6192B5158F0C}"/>
                </a:ext>
              </a:extLst>
            </p:cNvPr>
            <p:cNvPicPr>
              <a:picLocks noChangeAspect="1"/>
            </p:cNvPicPr>
            <p:nvPr/>
          </p:nvPicPr>
          <p:blipFill rotWithShape="1">
            <a:blip r:embed="rId3">
              <a:extLst>
                <a:ext uri="{28A0092B-C50C-407E-A947-70E740481C1C}">
                  <a14:useLocalDpi xmlns:a14="http://schemas.microsoft.com/office/drawing/2010/main" val="0"/>
                </a:ext>
              </a:extLst>
            </a:blip>
            <a:srcRect l="30540" t="10295" r="8959" b="15469"/>
            <a:stretch/>
          </p:blipFill>
          <p:spPr>
            <a:xfrm>
              <a:off x="347357" y="3916292"/>
              <a:ext cx="1694157" cy="1596048"/>
            </a:xfrm>
            <a:prstGeom prst="rect">
              <a:avLst/>
            </a:prstGeom>
          </p:spPr>
        </p:pic>
        <p:cxnSp>
          <p:nvCxnSpPr>
            <p:cNvPr id="50" name="直线连接符 49">
              <a:extLst>
                <a:ext uri="{FF2B5EF4-FFF2-40B4-BE49-F238E27FC236}">
                  <a16:creationId xmlns:a16="http://schemas.microsoft.com/office/drawing/2014/main" id="{D1F90E84-B777-9D78-E557-180A15CE1457}"/>
                </a:ext>
              </a:extLst>
            </p:cNvPr>
            <p:cNvCxnSpPr>
              <a:cxnSpLocks/>
            </p:cNvCxnSpPr>
            <p:nvPr/>
          </p:nvCxnSpPr>
          <p:spPr>
            <a:xfrm>
              <a:off x="1165911" y="4035022"/>
              <a:ext cx="0" cy="1596048"/>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51" name="文本框 50">
            <a:extLst>
              <a:ext uri="{FF2B5EF4-FFF2-40B4-BE49-F238E27FC236}">
                <a16:creationId xmlns:a16="http://schemas.microsoft.com/office/drawing/2014/main" id="{58A4F1A1-CFD5-34A1-F388-88DE2AE382A0}"/>
              </a:ext>
            </a:extLst>
          </p:cNvPr>
          <p:cNvSpPr txBox="1"/>
          <p:nvPr/>
        </p:nvSpPr>
        <p:spPr>
          <a:xfrm>
            <a:off x="2749467" y="5434450"/>
            <a:ext cx="482600" cy="369332"/>
          </a:xfrm>
          <a:prstGeom prst="rect">
            <a:avLst/>
          </a:prstGeom>
          <a:noFill/>
        </p:spPr>
        <p:txBody>
          <a:bodyPr wrap="square" rtlCol="0">
            <a:spAutoFit/>
          </a:bodyPr>
          <a:lstStyle/>
          <a:p>
            <a:pPr algn="ctr"/>
            <a:r>
              <a:rPr kumimoji="1" lang="en-US" altLang="zh-CN" dirty="0"/>
              <a:t>x</a:t>
            </a:r>
            <a:r>
              <a:rPr kumimoji="1" lang="en-US" altLang="zh-CN" baseline="-25000" dirty="0"/>
              <a:t>2</a:t>
            </a:r>
            <a:endParaRPr kumimoji="1" lang="zh-CN" altLang="en-US" baseline="-25000" dirty="0"/>
          </a:p>
        </p:txBody>
      </p:sp>
      <p:grpSp>
        <p:nvGrpSpPr>
          <p:cNvPr id="77" name="组合 76">
            <a:extLst>
              <a:ext uri="{FF2B5EF4-FFF2-40B4-BE49-F238E27FC236}">
                <a16:creationId xmlns:a16="http://schemas.microsoft.com/office/drawing/2014/main" id="{61ABB1FF-7589-37AF-8B5F-47D189A0FF9A}"/>
              </a:ext>
            </a:extLst>
          </p:cNvPr>
          <p:cNvGrpSpPr/>
          <p:nvPr/>
        </p:nvGrpSpPr>
        <p:grpSpPr>
          <a:xfrm>
            <a:off x="2164660" y="3919578"/>
            <a:ext cx="1694157" cy="1714778"/>
            <a:chOff x="347357" y="3916292"/>
            <a:chExt cx="1694157" cy="1714778"/>
          </a:xfrm>
        </p:grpSpPr>
        <p:pic>
          <p:nvPicPr>
            <p:cNvPr id="78" name="图片 77">
              <a:extLst>
                <a:ext uri="{FF2B5EF4-FFF2-40B4-BE49-F238E27FC236}">
                  <a16:creationId xmlns:a16="http://schemas.microsoft.com/office/drawing/2014/main" id="{FE0CAF0C-E051-C2E3-3F58-4E4EEBAFCD54}"/>
                </a:ext>
              </a:extLst>
            </p:cNvPr>
            <p:cNvPicPr>
              <a:picLocks noChangeAspect="1"/>
            </p:cNvPicPr>
            <p:nvPr/>
          </p:nvPicPr>
          <p:blipFill rotWithShape="1">
            <a:blip r:embed="rId3">
              <a:extLst>
                <a:ext uri="{28A0092B-C50C-407E-A947-70E740481C1C}">
                  <a14:useLocalDpi xmlns:a14="http://schemas.microsoft.com/office/drawing/2010/main" val="0"/>
                </a:ext>
              </a:extLst>
            </a:blip>
            <a:srcRect l="30540" t="10295" r="8959" b="15469"/>
            <a:stretch/>
          </p:blipFill>
          <p:spPr>
            <a:xfrm>
              <a:off x="347357" y="3916292"/>
              <a:ext cx="1694157" cy="1596048"/>
            </a:xfrm>
            <a:prstGeom prst="rect">
              <a:avLst/>
            </a:prstGeom>
          </p:spPr>
        </p:pic>
        <p:cxnSp>
          <p:nvCxnSpPr>
            <p:cNvPr id="99" name="直线连接符 98">
              <a:extLst>
                <a:ext uri="{FF2B5EF4-FFF2-40B4-BE49-F238E27FC236}">
                  <a16:creationId xmlns:a16="http://schemas.microsoft.com/office/drawing/2014/main" id="{82E80279-83DC-73CB-4152-AAA2ABE5A4EC}"/>
                </a:ext>
              </a:extLst>
            </p:cNvPr>
            <p:cNvCxnSpPr>
              <a:cxnSpLocks/>
            </p:cNvCxnSpPr>
            <p:nvPr/>
          </p:nvCxnSpPr>
          <p:spPr>
            <a:xfrm>
              <a:off x="1165911" y="4035022"/>
              <a:ext cx="0" cy="1596048"/>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00" name="文本框 99">
            <a:extLst>
              <a:ext uri="{FF2B5EF4-FFF2-40B4-BE49-F238E27FC236}">
                <a16:creationId xmlns:a16="http://schemas.microsoft.com/office/drawing/2014/main" id="{312FFCFA-493A-8E45-22D9-4A70144994A3}"/>
              </a:ext>
            </a:extLst>
          </p:cNvPr>
          <p:cNvSpPr txBox="1"/>
          <p:nvPr/>
        </p:nvSpPr>
        <p:spPr>
          <a:xfrm>
            <a:off x="3460667" y="5459850"/>
            <a:ext cx="482600" cy="369332"/>
          </a:xfrm>
          <a:prstGeom prst="rect">
            <a:avLst/>
          </a:prstGeom>
          <a:noFill/>
        </p:spPr>
        <p:txBody>
          <a:bodyPr wrap="square" rtlCol="0">
            <a:spAutoFit/>
          </a:bodyPr>
          <a:lstStyle/>
          <a:p>
            <a:pPr algn="ctr"/>
            <a:r>
              <a:rPr kumimoji="1" lang="en-US" altLang="zh-CN" dirty="0"/>
              <a:t>x</a:t>
            </a:r>
            <a:r>
              <a:rPr kumimoji="1" lang="en-US" altLang="zh-CN" baseline="-25000" dirty="0"/>
              <a:t>3</a:t>
            </a:r>
            <a:endParaRPr kumimoji="1" lang="zh-CN" altLang="en-US" baseline="-25000" dirty="0"/>
          </a:p>
        </p:txBody>
      </p:sp>
    </p:spTree>
    <p:extLst>
      <p:ext uri="{BB962C8B-B14F-4D97-AF65-F5344CB8AC3E}">
        <p14:creationId xmlns:p14="http://schemas.microsoft.com/office/powerpoint/2010/main" val="2744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2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2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7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8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4" grpId="0"/>
      <p:bldP spid="12" grpId="0"/>
      <p:bldP spid="51" grpId="0"/>
      <p:bldP spid="10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B23AAC-1351-616A-56CA-D2867F8205A9}"/>
              </a:ext>
            </a:extLst>
          </p:cNvPr>
          <p:cNvSpPr>
            <a:spLocks noGrp="1"/>
          </p:cNvSpPr>
          <p:nvPr>
            <p:ph type="title"/>
          </p:nvPr>
        </p:nvSpPr>
        <p:spPr/>
        <p:txBody>
          <a:bodyPr/>
          <a:lstStyle/>
          <a:p>
            <a:r>
              <a:rPr kumimoji="1" lang="en-US" altLang="zh-CN" dirty="0"/>
              <a:t>MCMC</a:t>
            </a:r>
            <a:r>
              <a:rPr kumimoji="1" lang="zh-CN" altLang="en-US" dirty="0"/>
              <a:t> </a:t>
            </a:r>
            <a:r>
              <a:rPr kumimoji="1" lang="en-US" altLang="zh-CN" dirty="0"/>
              <a:t>for</a:t>
            </a:r>
            <a:r>
              <a:rPr kumimoji="1" lang="zh-CN" altLang="en-US" dirty="0"/>
              <a:t> </a:t>
            </a:r>
            <a:r>
              <a:rPr kumimoji="1" lang="en-US" altLang="zh-CN" dirty="0"/>
              <a:t>parameter</a:t>
            </a:r>
            <a:r>
              <a:rPr kumimoji="1" lang="zh-CN" altLang="en-US" dirty="0"/>
              <a:t> </a:t>
            </a:r>
            <a:r>
              <a:rPr kumimoji="1" lang="en-US" altLang="zh-CN" dirty="0"/>
              <a:t>estimation</a:t>
            </a:r>
            <a:endParaRPr kumimoji="1" lang="zh-CN" altLang="en-US" dirty="0"/>
          </a:p>
        </p:txBody>
      </p:sp>
      <p:sp>
        <p:nvSpPr>
          <p:cNvPr id="4" name="灯片编号占位符 3">
            <a:extLst>
              <a:ext uri="{FF2B5EF4-FFF2-40B4-BE49-F238E27FC236}">
                <a16:creationId xmlns:a16="http://schemas.microsoft.com/office/drawing/2014/main" id="{8354B090-7E79-0F6E-E5F0-CF828019A837}"/>
              </a:ext>
            </a:extLst>
          </p:cNvPr>
          <p:cNvSpPr>
            <a:spLocks noGrp="1"/>
          </p:cNvSpPr>
          <p:nvPr>
            <p:ph type="sldNum" sz="quarter" idx="16"/>
          </p:nvPr>
        </p:nvSpPr>
        <p:spPr/>
        <p:txBody>
          <a:bodyPr/>
          <a:lstStyle/>
          <a:p>
            <a:fld id="{F9AB4FEA-6321-424B-AFC1-854643CA7AD7}" type="slidenum">
              <a:rPr lang="zh-CN" altLang="en-US" smtClean="0"/>
              <a:pPr/>
              <a:t>12</a:t>
            </a:fld>
            <a:endParaRPr lang="zh-CN" altLang="en-US"/>
          </a:p>
        </p:txBody>
      </p:sp>
      <p:pic>
        <p:nvPicPr>
          <p:cNvPr id="5" name="图片 4">
            <a:extLst>
              <a:ext uri="{FF2B5EF4-FFF2-40B4-BE49-F238E27FC236}">
                <a16:creationId xmlns:a16="http://schemas.microsoft.com/office/drawing/2014/main" id="{36087CF2-8A79-DF9B-68B4-709CD827CB6F}"/>
              </a:ext>
            </a:extLst>
          </p:cNvPr>
          <p:cNvPicPr>
            <a:picLocks noChangeAspect="1"/>
          </p:cNvPicPr>
          <p:nvPr/>
        </p:nvPicPr>
        <p:blipFill>
          <a:blip r:embed="rId3"/>
          <a:stretch>
            <a:fillRect/>
          </a:stretch>
        </p:blipFill>
        <p:spPr>
          <a:xfrm>
            <a:off x="3183536" y="1068766"/>
            <a:ext cx="4626339" cy="2209595"/>
          </a:xfrm>
          <a:prstGeom prst="rect">
            <a:avLst/>
          </a:prstGeom>
        </p:spPr>
      </p:pic>
      <p:pic>
        <p:nvPicPr>
          <p:cNvPr id="7" name="图片 6">
            <a:extLst>
              <a:ext uri="{FF2B5EF4-FFF2-40B4-BE49-F238E27FC236}">
                <a16:creationId xmlns:a16="http://schemas.microsoft.com/office/drawing/2014/main" id="{9D6940D9-65E1-544B-86E2-5D0C8D34AB61}"/>
              </a:ext>
            </a:extLst>
          </p:cNvPr>
          <p:cNvPicPr>
            <a:picLocks noChangeAspect="1"/>
          </p:cNvPicPr>
          <p:nvPr/>
        </p:nvPicPr>
        <p:blipFill>
          <a:blip r:embed="rId4"/>
          <a:stretch>
            <a:fillRect/>
          </a:stretch>
        </p:blipFill>
        <p:spPr>
          <a:xfrm>
            <a:off x="1807772" y="3429000"/>
            <a:ext cx="7772400" cy="3429000"/>
          </a:xfrm>
          <a:prstGeom prst="rect">
            <a:avLst/>
          </a:prstGeom>
        </p:spPr>
      </p:pic>
    </p:spTree>
    <p:extLst>
      <p:ext uri="{BB962C8B-B14F-4D97-AF65-F5344CB8AC3E}">
        <p14:creationId xmlns:p14="http://schemas.microsoft.com/office/powerpoint/2010/main" val="1459633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B23AAC-1351-616A-56CA-D2867F8205A9}"/>
              </a:ext>
            </a:extLst>
          </p:cNvPr>
          <p:cNvSpPr>
            <a:spLocks noGrp="1"/>
          </p:cNvSpPr>
          <p:nvPr>
            <p:ph type="title"/>
          </p:nvPr>
        </p:nvSpPr>
        <p:spPr/>
        <p:txBody>
          <a:bodyPr/>
          <a:lstStyle/>
          <a:p>
            <a:r>
              <a:rPr kumimoji="1" lang="zh-CN" altLang="en-US" dirty="0"/>
              <a:t>编程练习</a:t>
            </a:r>
          </a:p>
        </p:txBody>
      </p:sp>
      <p:sp>
        <p:nvSpPr>
          <p:cNvPr id="4" name="灯片编号占位符 3">
            <a:extLst>
              <a:ext uri="{FF2B5EF4-FFF2-40B4-BE49-F238E27FC236}">
                <a16:creationId xmlns:a16="http://schemas.microsoft.com/office/drawing/2014/main" id="{8354B090-7E79-0F6E-E5F0-CF828019A837}"/>
              </a:ext>
            </a:extLst>
          </p:cNvPr>
          <p:cNvSpPr>
            <a:spLocks noGrp="1"/>
          </p:cNvSpPr>
          <p:nvPr>
            <p:ph type="sldNum" sz="quarter" idx="16"/>
          </p:nvPr>
        </p:nvSpPr>
        <p:spPr/>
        <p:txBody>
          <a:bodyPr/>
          <a:lstStyle/>
          <a:p>
            <a:fld id="{F9AB4FEA-6321-424B-AFC1-854643CA7AD7}" type="slidenum">
              <a:rPr lang="zh-CN" altLang="en-US" smtClean="0"/>
              <a:pPr/>
              <a:t>13</a:t>
            </a:fld>
            <a:endParaRPr lang="zh-CN" altLang="en-US"/>
          </a:p>
        </p:txBody>
      </p:sp>
      <p:sp>
        <p:nvSpPr>
          <p:cNvPr id="3" name="内容占位符 2">
            <a:extLst>
              <a:ext uri="{FF2B5EF4-FFF2-40B4-BE49-F238E27FC236}">
                <a16:creationId xmlns:a16="http://schemas.microsoft.com/office/drawing/2014/main" id="{E71A7089-87F4-0B09-42EC-760ACBF67521}"/>
              </a:ext>
            </a:extLst>
          </p:cNvPr>
          <p:cNvSpPr>
            <a:spLocks noGrp="1"/>
          </p:cNvSpPr>
          <p:nvPr>
            <p:ph sz="quarter" idx="4294967295"/>
          </p:nvPr>
        </p:nvSpPr>
        <p:spPr>
          <a:xfrm>
            <a:off x="0" y="1087438"/>
            <a:ext cx="12190413" cy="5487987"/>
          </a:xfrm>
          <a:prstGeom prst="rect">
            <a:avLst/>
          </a:prstGeom>
        </p:spPr>
        <p:txBody>
          <a:bodyPr>
            <a:normAutofit/>
          </a:bodyPr>
          <a:lstStyle/>
          <a:p>
            <a:r>
              <a:rPr lang="en-US" altLang="zh-CN" dirty="0">
                <a:latin typeface="Arial" panose="020B0604020202020204" pitchFamily="34" charset="0"/>
                <a:cs typeface="Arial" panose="020B0604020202020204" pitchFamily="34" charset="0"/>
              </a:rPr>
              <a:t>MCMC</a:t>
            </a:r>
            <a:r>
              <a:rPr lang="zh-CN" altLang="en-US" dirty="0"/>
              <a:t>方法在认知计算中的应用</a:t>
            </a:r>
            <a:endParaRPr lang="en-US" altLang="zh-CN" dirty="0">
              <a:latin typeface="Arial" panose="020B0604020202020204" pitchFamily="34" charset="0"/>
              <a:cs typeface="Arial" panose="020B0604020202020204" pitchFamily="34" charset="0"/>
            </a:endParaRPr>
          </a:p>
          <a:p>
            <a:pPr lvl="1"/>
            <a:r>
              <a:rPr lang="zh-CN" altLang="en-US" dirty="0">
                <a:latin typeface="Arial" panose="020B0604020202020204" pitchFamily="34" charset="0"/>
                <a:cs typeface="Arial" panose="020B0604020202020204" pitchFamily="34" charset="0"/>
              </a:rPr>
              <a:t>用</a:t>
            </a:r>
            <a:r>
              <a:rPr lang="en-US" altLang="zh-CN" dirty="0">
                <a:latin typeface="Arial" panose="020B0604020202020204" pitchFamily="34" charset="0"/>
                <a:cs typeface="Arial" panose="020B0604020202020204" pitchFamily="34" charset="0"/>
              </a:rPr>
              <a:t>MLE</a:t>
            </a:r>
            <a:r>
              <a:rPr lang="zh-CN" altLang="en-US" dirty="0"/>
              <a:t>估计心理物理曲线的参数</a:t>
            </a:r>
            <a:endParaRPr lang="en-US" altLang="zh-CN" dirty="0">
              <a:latin typeface="Arial" panose="020B0604020202020204" pitchFamily="34" charset="0"/>
              <a:cs typeface="Arial" panose="020B0604020202020204" pitchFamily="34" charset="0"/>
            </a:endParaRPr>
          </a:p>
          <a:p>
            <a:pPr lvl="2"/>
            <a:r>
              <a:rPr lang="zh-CN" altLang="en-US" dirty="0">
                <a:latin typeface="Arial" panose="020B0604020202020204" pitchFamily="34" charset="0"/>
                <a:cs typeface="Arial" panose="020B0604020202020204" pitchFamily="34" charset="0"/>
              </a:rPr>
              <a:t>缺点</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 使用</a:t>
            </a:r>
            <a:r>
              <a:rPr lang="en-US" altLang="zh-CN" dirty="0">
                <a:latin typeface="Arial" panose="020B0604020202020204" pitchFamily="34" charset="0"/>
                <a:cs typeface="Arial" panose="020B0604020202020204" pitchFamily="34" charset="0"/>
              </a:rPr>
              <a:t>MLE</a:t>
            </a:r>
            <a:r>
              <a:rPr lang="zh-CN" altLang="en-US" dirty="0">
                <a:latin typeface="Arial" panose="020B0604020202020204" pitchFamily="34" charset="0"/>
                <a:cs typeface="Arial" panose="020B0604020202020204" pitchFamily="34" charset="0"/>
              </a:rPr>
              <a:t>的方法，中间的隐变量最好是能解析解积分消除，否则求解很麻烦</a:t>
            </a:r>
            <a:endParaRPr lang="en-US" altLang="zh-CN" dirty="0">
              <a:latin typeface="Arial" panose="020B0604020202020204" pitchFamily="34" charset="0"/>
              <a:cs typeface="Arial" panose="020B0604020202020204" pitchFamily="34" charset="0"/>
            </a:endParaRPr>
          </a:p>
          <a:p>
            <a:pPr marL="0" indent="0">
              <a:buNone/>
            </a:pPr>
            <a:endParaRPr lang="en-US" altLang="zh-CN" dirty="0"/>
          </a:p>
        </p:txBody>
      </p:sp>
      <p:sp>
        <p:nvSpPr>
          <p:cNvPr id="7" name="文本框 6">
            <a:extLst>
              <a:ext uri="{FF2B5EF4-FFF2-40B4-BE49-F238E27FC236}">
                <a16:creationId xmlns:a16="http://schemas.microsoft.com/office/drawing/2014/main" id="{C54050BD-F427-B7B7-F6F7-BE5B410CAFB4}"/>
              </a:ext>
            </a:extLst>
          </p:cNvPr>
          <p:cNvSpPr txBox="1"/>
          <p:nvPr/>
        </p:nvSpPr>
        <p:spPr>
          <a:xfrm>
            <a:off x="3889611" y="3429000"/>
            <a:ext cx="2715905" cy="369332"/>
          </a:xfrm>
          <a:prstGeom prst="rect">
            <a:avLst/>
          </a:prstGeom>
          <a:noFill/>
        </p:spPr>
        <p:txBody>
          <a:bodyPr wrap="square" rtlCol="0">
            <a:spAutoFit/>
          </a:bodyPr>
          <a:lstStyle/>
          <a:p>
            <a:r>
              <a:rPr kumimoji="1" lang="zh-CN" altLang="en-US" dirty="0"/>
              <a:t>见</a:t>
            </a:r>
            <a:r>
              <a:rPr kumimoji="1" lang="en-US" altLang="zh-CN" dirty="0"/>
              <a:t>7mlepsymetric.ipynb</a:t>
            </a:r>
            <a:endParaRPr kumimoji="1" lang="zh-CN" altLang="en-US" dirty="0"/>
          </a:p>
        </p:txBody>
      </p:sp>
    </p:spTree>
    <p:extLst>
      <p:ext uri="{BB962C8B-B14F-4D97-AF65-F5344CB8AC3E}">
        <p14:creationId xmlns:p14="http://schemas.microsoft.com/office/powerpoint/2010/main" val="1549339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B23AAC-1351-616A-56CA-D2867F8205A9}"/>
              </a:ext>
            </a:extLst>
          </p:cNvPr>
          <p:cNvSpPr>
            <a:spLocks noGrp="1"/>
          </p:cNvSpPr>
          <p:nvPr>
            <p:ph type="title"/>
          </p:nvPr>
        </p:nvSpPr>
        <p:spPr/>
        <p:txBody>
          <a:bodyPr/>
          <a:lstStyle/>
          <a:p>
            <a:r>
              <a:rPr kumimoji="1" lang="zh-CN" altLang="en-US" dirty="0"/>
              <a:t>编程练习</a:t>
            </a:r>
          </a:p>
        </p:txBody>
      </p:sp>
      <p:sp>
        <p:nvSpPr>
          <p:cNvPr id="4" name="灯片编号占位符 3">
            <a:extLst>
              <a:ext uri="{FF2B5EF4-FFF2-40B4-BE49-F238E27FC236}">
                <a16:creationId xmlns:a16="http://schemas.microsoft.com/office/drawing/2014/main" id="{8354B090-7E79-0F6E-E5F0-CF828019A837}"/>
              </a:ext>
            </a:extLst>
          </p:cNvPr>
          <p:cNvSpPr>
            <a:spLocks noGrp="1"/>
          </p:cNvSpPr>
          <p:nvPr>
            <p:ph type="sldNum" sz="quarter" idx="16"/>
          </p:nvPr>
        </p:nvSpPr>
        <p:spPr/>
        <p:txBody>
          <a:bodyPr/>
          <a:lstStyle/>
          <a:p>
            <a:fld id="{F9AB4FEA-6321-424B-AFC1-854643CA7AD7}" type="slidenum">
              <a:rPr lang="zh-CN" altLang="en-US" smtClean="0"/>
              <a:pPr/>
              <a:t>14</a:t>
            </a:fld>
            <a:endParaRPr lang="zh-CN" altLang="en-US"/>
          </a:p>
        </p:txBody>
      </p:sp>
      <p:sp>
        <p:nvSpPr>
          <p:cNvPr id="3" name="内容占位符 2">
            <a:extLst>
              <a:ext uri="{FF2B5EF4-FFF2-40B4-BE49-F238E27FC236}">
                <a16:creationId xmlns:a16="http://schemas.microsoft.com/office/drawing/2014/main" id="{E71A7089-87F4-0B09-42EC-760ACBF67521}"/>
              </a:ext>
            </a:extLst>
          </p:cNvPr>
          <p:cNvSpPr>
            <a:spLocks noGrp="1"/>
          </p:cNvSpPr>
          <p:nvPr>
            <p:ph sz="quarter" idx="4294967295"/>
          </p:nvPr>
        </p:nvSpPr>
        <p:spPr>
          <a:xfrm>
            <a:off x="0" y="1087438"/>
            <a:ext cx="12190413" cy="5487987"/>
          </a:xfrm>
          <a:prstGeom prst="rect">
            <a:avLst/>
          </a:prstGeom>
        </p:spPr>
        <p:txBody>
          <a:bodyPr>
            <a:normAutofit/>
          </a:bodyPr>
          <a:lstStyle/>
          <a:p>
            <a:r>
              <a:rPr lang="en-US" altLang="zh-CN" dirty="0">
                <a:latin typeface="Arial" panose="020B0604020202020204" pitchFamily="34" charset="0"/>
                <a:cs typeface="Arial" panose="020B0604020202020204" pitchFamily="34" charset="0"/>
              </a:rPr>
              <a:t>MCMC</a:t>
            </a:r>
            <a:r>
              <a:rPr lang="zh-CN" altLang="en-US" dirty="0"/>
              <a:t>方法在认知计算中的应用</a:t>
            </a:r>
            <a:endParaRPr lang="en-US" altLang="zh-CN" dirty="0">
              <a:latin typeface="Arial" panose="020B0604020202020204" pitchFamily="34" charset="0"/>
              <a:cs typeface="Arial" panose="020B0604020202020204" pitchFamily="34" charset="0"/>
            </a:endParaRPr>
          </a:p>
          <a:p>
            <a:pPr lvl="1"/>
            <a:r>
              <a:rPr lang="zh-CN" altLang="en-US" dirty="0">
                <a:latin typeface="Arial" panose="020B0604020202020204" pitchFamily="34" charset="0"/>
                <a:cs typeface="Arial" panose="020B0604020202020204" pitchFamily="34" charset="0"/>
              </a:rPr>
              <a:t>用</a:t>
            </a:r>
            <a:r>
              <a:rPr lang="en-US" altLang="zh-CN" dirty="0">
                <a:latin typeface="Arial" panose="020B0604020202020204" pitchFamily="34" charset="0"/>
                <a:cs typeface="Arial" panose="020B0604020202020204" pitchFamily="34" charset="0"/>
              </a:rPr>
              <a:t>MLE</a:t>
            </a:r>
            <a:r>
              <a:rPr lang="zh-CN" altLang="en-US" dirty="0"/>
              <a:t>估计心理物理曲线的参数</a:t>
            </a:r>
            <a:endParaRPr lang="en-US" altLang="zh-CN" dirty="0">
              <a:latin typeface="Arial" panose="020B0604020202020204" pitchFamily="34" charset="0"/>
              <a:cs typeface="Arial" panose="020B0604020202020204" pitchFamily="34" charset="0"/>
            </a:endParaRPr>
          </a:p>
          <a:p>
            <a:pPr lvl="2"/>
            <a:r>
              <a:rPr lang="zh-CN" altLang="en-US" dirty="0">
                <a:latin typeface="Arial" panose="020B0604020202020204" pitchFamily="34" charset="0"/>
                <a:cs typeface="Arial" panose="020B0604020202020204" pitchFamily="34" charset="0"/>
              </a:rPr>
              <a:t>缺点</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 使用</a:t>
            </a:r>
            <a:r>
              <a:rPr lang="en-US" altLang="zh-CN" dirty="0">
                <a:latin typeface="Arial" panose="020B0604020202020204" pitchFamily="34" charset="0"/>
                <a:cs typeface="Arial" panose="020B0604020202020204" pitchFamily="34" charset="0"/>
              </a:rPr>
              <a:t>MLE</a:t>
            </a:r>
            <a:r>
              <a:rPr lang="zh-CN" altLang="en-US" dirty="0">
                <a:latin typeface="Arial" panose="020B0604020202020204" pitchFamily="34" charset="0"/>
                <a:cs typeface="Arial" panose="020B0604020202020204" pitchFamily="34" charset="0"/>
              </a:rPr>
              <a:t>的方法，中间的隐变量最好是能解析解积分消除，否则求解很麻烦</a:t>
            </a:r>
            <a:endParaRPr lang="en-US" altLang="zh-CN" dirty="0">
              <a:latin typeface="Arial" panose="020B0604020202020204" pitchFamily="34" charset="0"/>
              <a:cs typeface="Arial" panose="020B0604020202020204" pitchFamily="34" charset="0"/>
            </a:endParaRPr>
          </a:p>
          <a:p>
            <a:pPr lvl="1"/>
            <a:endParaRPr lang="en-US" altLang="zh-CN" dirty="0"/>
          </a:p>
          <a:p>
            <a:pPr lvl="1"/>
            <a:r>
              <a:rPr lang="zh-CN" altLang="en-US" dirty="0"/>
              <a:t>手写</a:t>
            </a:r>
            <a:r>
              <a:rPr lang="en-US" altLang="zh-CN" dirty="0">
                <a:latin typeface="Arial" panose="020B0604020202020204" pitchFamily="34" charset="0"/>
                <a:cs typeface="Arial" panose="020B0604020202020204" pitchFamily="34" charset="0"/>
              </a:rPr>
              <a:t>MH</a:t>
            </a:r>
            <a:r>
              <a:rPr lang="zh-CN" altLang="en-US" dirty="0">
                <a:latin typeface="Arial" panose="020B0604020202020204" pitchFamily="34" charset="0"/>
                <a:cs typeface="Arial" panose="020B0604020202020204" pitchFamily="34" charset="0"/>
              </a:rPr>
              <a:t>算法来求解心理物理曲线的参数</a:t>
            </a:r>
            <a:endParaRPr lang="en-US" altLang="zh-CN" dirty="0">
              <a:latin typeface="Arial" panose="020B0604020202020204" pitchFamily="34" charset="0"/>
              <a:cs typeface="Arial" panose="020B0604020202020204" pitchFamily="34" charset="0"/>
            </a:endParaRPr>
          </a:p>
          <a:p>
            <a:pPr marL="0" indent="0">
              <a:buNone/>
            </a:pPr>
            <a:endParaRPr lang="en-US" altLang="zh-CN" dirty="0"/>
          </a:p>
        </p:txBody>
      </p:sp>
    </p:spTree>
    <p:extLst>
      <p:ext uri="{BB962C8B-B14F-4D97-AF65-F5344CB8AC3E}">
        <p14:creationId xmlns:p14="http://schemas.microsoft.com/office/powerpoint/2010/main" val="3031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B23AAC-1351-616A-56CA-D2867F8205A9}"/>
              </a:ext>
            </a:extLst>
          </p:cNvPr>
          <p:cNvSpPr>
            <a:spLocks noGrp="1"/>
          </p:cNvSpPr>
          <p:nvPr>
            <p:ph type="title"/>
          </p:nvPr>
        </p:nvSpPr>
        <p:spPr/>
        <p:txBody>
          <a:bodyPr/>
          <a:lstStyle/>
          <a:p>
            <a:r>
              <a:rPr kumimoji="1" lang="zh-CN" altLang="en-US" dirty="0"/>
              <a:t>编程练习</a:t>
            </a:r>
          </a:p>
        </p:txBody>
      </p:sp>
      <p:sp>
        <p:nvSpPr>
          <p:cNvPr id="4" name="灯片编号占位符 3">
            <a:extLst>
              <a:ext uri="{FF2B5EF4-FFF2-40B4-BE49-F238E27FC236}">
                <a16:creationId xmlns:a16="http://schemas.microsoft.com/office/drawing/2014/main" id="{8354B090-7E79-0F6E-E5F0-CF828019A837}"/>
              </a:ext>
            </a:extLst>
          </p:cNvPr>
          <p:cNvSpPr>
            <a:spLocks noGrp="1"/>
          </p:cNvSpPr>
          <p:nvPr>
            <p:ph type="sldNum" sz="quarter" idx="16"/>
          </p:nvPr>
        </p:nvSpPr>
        <p:spPr/>
        <p:txBody>
          <a:bodyPr/>
          <a:lstStyle/>
          <a:p>
            <a:fld id="{F9AB4FEA-6321-424B-AFC1-854643CA7AD7}" type="slidenum">
              <a:rPr lang="zh-CN" altLang="en-US" smtClean="0"/>
              <a:pPr/>
              <a:t>15</a:t>
            </a:fld>
            <a:endParaRPr lang="zh-CN" altLang="en-US"/>
          </a:p>
        </p:txBody>
      </p:sp>
      <p:sp>
        <p:nvSpPr>
          <p:cNvPr id="3" name="内容占位符 2">
            <a:extLst>
              <a:ext uri="{FF2B5EF4-FFF2-40B4-BE49-F238E27FC236}">
                <a16:creationId xmlns:a16="http://schemas.microsoft.com/office/drawing/2014/main" id="{E71A7089-87F4-0B09-42EC-760ACBF67521}"/>
              </a:ext>
            </a:extLst>
          </p:cNvPr>
          <p:cNvSpPr>
            <a:spLocks noGrp="1"/>
          </p:cNvSpPr>
          <p:nvPr>
            <p:ph sz="quarter" idx="4294967295"/>
          </p:nvPr>
        </p:nvSpPr>
        <p:spPr>
          <a:xfrm>
            <a:off x="0" y="1087438"/>
            <a:ext cx="12190413" cy="5487987"/>
          </a:xfrm>
          <a:prstGeom prst="rect">
            <a:avLst/>
          </a:prstGeom>
        </p:spPr>
        <p:txBody>
          <a:bodyPr>
            <a:normAutofit/>
          </a:bodyPr>
          <a:lstStyle/>
          <a:p>
            <a:r>
              <a:rPr lang="en-US" altLang="zh-CN" dirty="0">
                <a:latin typeface="Arial" panose="020B0604020202020204" pitchFamily="34" charset="0"/>
                <a:cs typeface="Arial" panose="020B0604020202020204" pitchFamily="34" charset="0"/>
              </a:rPr>
              <a:t>MCMC</a:t>
            </a:r>
            <a:r>
              <a:rPr lang="zh-CN" altLang="en-US" dirty="0"/>
              <a:t>方法在认知计算中的应用</a:t>
            </a:r>
            <a:endParaRPr lang="en-US" altLang="zh-CN" dirty="0">
              <a:latin typeface="Arial" panose="020B0604020202020204" pitchFamily="34" charset="0"/>
              <a:cs typeface="Arial" panose="020B0604020202020204" pitchFamily="34" charset="0"/>
            </a:endParaRPr>
          </a:p>
          <a:p>
            <a:pPr lvl="1"/>
            <a:r>
              <a:rPr lang="zh-CN" altLang="en-US" dirty="0">
                <a:latin typeface="Arial" panose="020B0604020202020204" pitchFamily="34" charset="0"/>
                <a:cs typeface="Arial" panose="020B0604020202020204" pitchFamily="34" charset="0"/>
              </a:rPr>
              <a:t>用</a:t>
            </a:r>
            <a:r>
              <a:rPr lang="en-US" altLang="zh-CN" dirty="0">
                <a:latin typeface="Arial" panose="020B0604020202020204" pitchFamily="34" charset="0"/>
                <a:cs typeface="Arial" panose="020B0604020202020204" pitchFamily="34" charset="0"/>
              </a:rPr>
              <a:t>MLE</a:t>
            </a:r>
            <a:r>
              <a:rPr lang="zh-CN" altLang="en-US" dirty="0"/>
              <a:t>估计心理物理曲线的参数</a:t>
            </a:r>
            <a:endParaRPr lang="en-US" altLang="zh-CN" dirty="0">
              <a:latin typeface="Arial" panose="020B0604020202020204" pitchFamily="34" charset="0"/>
              <a:cs typeface="Arial" panose="020B0604020202020204" pitchFamily="34" charset="0"/>
            </a:endParaRPr>
          </a:p>
          <a:p>
            <a:pPr lvl="2"/>
            <a:r>
              <a:rPr lang="zh-CN" altLang="en-US" dirty="0">
                <a:latin typeface="Arial" panose="020B0604020202020204" pitchFamily="34" charset="0"/>
                <a:cs typeface="Arial" panose="020B0604020202020204" pitchFamily="34" charset="0"/>
              </a:rPr>
              <a:t>缺点</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 使用</a:t>
            </a:r>
            <a:r>
              <a:rPr lang="en-US" altLang="zh-CN" dirty="0">
                <a:latin typeface="Arial" panose="020B0604020202020204" pitchFamily="34" charset="0"/>
                <a:cs typeface="Arial" panose="020B0604020202020204" pitchFamily="34" charset="0"/>
              </a:rPr>
              <a:t>MLE</a:t>
            </a:r>
            <a:r>
              <a:rPr lang="zh-CN" altLang="en-US" dirty="0">
                <a:latin typeface="Arial" panose="020B0604020202020204" pitchFamily="34" charset="0"/>
                <a:cs typeface="Arial" panose="020B0604020202020204" pitchFamily="34" charset="0"/>
              </a:rPr>
              <a:t>的方法，中间的隐变量最好是能解析解积分消除，否则求解很麻烦</a:t>
            </a:r>
            <a:endParaRPr lang="en-US" altLang="zh-CN" dirty="0">
              <a:latin typeface="Arial" panose="020B0604020202020204" pitchFamily="34" charset="0"/>
              <a:cs typeface="Arial" panose="020B0604020202020204" pitchFamily="34" charset="0"/>
            </a:endParaRPr>
          </a:p>
          <a:p>
            <a:pPr lvl="1"/>
            <a:endParaRPr lang="en-US" altLang="zh-CN" dirty="0"/>
          </a:p>
          <a:p>
            <a:pPr lvl="1"/>
            <a:r>
              <a:rPr lang="zh-CN" altLang="en-US" dirty="0"/>
              <a:t>手写</a:t>
            </a:r>
            <a:r>
              <a:rPr lang="en-US" altLang="zh-CN" dirty="0">
                <a:latin typeface="Arial" panose="020B0604020202020204" pitchFamily="34" charset="0"/>
                <a:cs typeface="Arial" panose="020B0604020202020204" pitchFamily="34" charset="0"/>
              </a:rPr>
              <a:t>MH</a:t>
            </a:r>
            <a:r>
              <a:rPr lang="zh-CN" altLang="en-US" dirty="0">
                <a:latin typeface="Arial" panose="020B0604020202020204" pitchFamily="34" charset="0"/>
                <a:cs typeface="Arial" panose="020B0604020202020204" pitchFamily="34" charset="0"/>
              </a:rPr>
              <a:t>算法来求解心理物理曲线的参数</a:t>
            </a:r>
            <a:endParaRPr lang="en-US" altLang="zh-CN" dirty="0">
              <a:latin typeface="Arial" panose="020B0604020202020204" pitchFamily="34" charset="0"/>
              <a:cs typeface="Arial" panose="020B0604020202020204" pitchFamily="34" charset="0"/>
            </a:endParaRPr>
          </a:p>
          <a:p>
            <a:pPr marL="0" indent="0">
              <a:buNone/>
            </a:pPr>
            <a:endParaRPr lang="en-US" altLang="zh-CN" dirty="0"/>
          </a:p>
        </p:txBody>
      </p:sp>
      <p:sp>
        <p:nvSpPr>
          <p:cNvPr id="7" name="文本框 6">
            <a:extLst>
              <a:ext uri="{FF2B5EF4-FFF2-40B4-BE49-F238E27FC236}">
                <a16:creationId xmlns:a16="http://schemas.microsoft.com/office/drawing/2014/main" id="{C54050BD-F427-B7B7-F6F7-BE5B410CAFB4}"/>
              </a:ext>
            </a:extLst>
          </p:cNvPr>
          <p:cNvSpPr txBox="1"/>
          <p:nvPr/>
        </p:nvSpPr>
        <p:spPr>
          <a:xfrm>
            <a:off x="3952184" y="3059668"/>
            <a:ext cx="3070747" cy="369332"/>
          </a:xfrm>
          <a:prstGeom prst="rect">
            <a:avLst/>
          </a:prstGeom>
          <a:noFill/>
        </p:spPr>
        <p:txBody>
          <a:bodyPr wrap="square" rtlCol="0">
            <a:spAutoFit/>
          </a:bodyPr>
          <a:lstStyle/>
          <a:p>
            <a:r>
              <a:rPr kumimoji="1" lang="zh-CN" altLang="en-US" dirty="0"/>
              <a:t>见</a:t>
            </a:r>
            <a:r>
              <a:rPr kumimoji="1" lang="en-US" altLang="zh-CN" dirty="0"/>
              <a:t>8mcmcpsymetric.ipynb</a:t>
            </a:r>
            <a:endParaRPr kumimoji="1"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4F811D8-0A51-EEB7-DD8E-6CFC6F075B4F}"/>
                  </a:ext>
                </a:extLst>
              </p:cNvPr>
              <p:cNvSpPr txBox="1"/>
              <p:nvPr/>
            </p:nvSpPr>
            <p:spPr>
              <a:xfrm>
                <a:off x="1233809" y="3831431"/>
                <a:ext cx="9454551" cy="1676998"/>
              </a:xfrm>
              <a:prstGeom prst="rect">
                <a:avLst/>
              </a:prstGeom>
              <a:noFill/>
            </p:spPr>
            <p:txBody>
              <a:bodyPr wrap="square" rtlCol="0">
                <a:spAutoFit/>
              </a:bodyPr>
              <a:lstStyle/>
              <a:p>
                <a:r>
                  <a:rPr kumimoji="1" lang="zh-CN" altLang="en-US" dirty="0"/>
                  <a:t>注意点</a:t>
                </a:r>
                <a:r>
                  <a:rPr kumimoji="1" lang="en-US" altLang="zh-CN" dirty="0"/>
                  <a:t>:</a:t>
                </a:r>
                <a:r>
                  <a:rPr kumimoji="1" lang="zh-CN" altLang="en-US" dirty="0"/>
                  <a:t> </a:t>
                </a:r>
                <a:endParaRPr kumimoji="1" lang="en-US" altLang="zh-CN" dirty="0"/>
              </a:p>
              <a:p>
                <a:pPr marL="342900" indent="-342900">
                  <a:buAutoNum type="arabicPeriod"/>
                </a:pPr>
                <a:r>
                  <a:rPr kumimoji="1" lang="zh-CN" altLang="en-US" dirty="0"/>
                  <a:t>如果采样的分布限制在一定范围，比如</a:t>
                </a:r>
                <a:r>
                  <a:rPr kumimoji="1" lang="en-US" altLang="zh-CN" dirty="0"/>
                  <a:t>(0,1)</a:t>
                </a:r>
                <a:r>
                  <a:rPr kumimoji="1" lang="zh-CN" altLang="en-US" dirty="0"/>
                  <a:t>，请先用高斯转移函数在实数范围内采样，然后把样本通过</a:t>
                </a:r>
                <a:r>
                  <a:rPr kumimoji="1" lang="en-US" altLang="zh-CN" dirty="0"/>
                  <a:t>logistic</a:t>
                </a:r>
                <a:r>
                  <a:rPr kumimoji="1" lang="zh-CN" altLang="en-US" dirty="0"/>
                  <a:t>函数转成</a:t>
                </a:r>
                <a:r>
                  <a:rPr kumimoji="1" lang="en-US" altLang="zh-CN" dirty="0"/>
                  <a:t>(0,1)</a:t>
                </a:r>
                <a:r>
                  <a:rPr kumimoji="1" lang="zh-CN" altLang="en-US" dirty="0"/>
                  <a:t>的范围</a:t>
                </a:r>
                <a:endParaRPr kumimoji="1" lang="en-US" altLang="zh-CN" dirty="0"/>
              </a:p>
              <a:p>
                <a:pPr marL="342900" indent="-342900">
                  <a:buAutoNum type="arabicPeriod"/>
                </a:pPr>
                <a:endParaRPr kumimoji="1" lang="en-US" altLang="zh-CN" dirty="0"/>
              </a:p>
              <a:p>
                <a:pPr marL="342900" indent="-342900">
                  <a:buAutoNum type="arabicPeriod"/>
                </a:pPr>
                <a:r>
                  <a:rPr kumimoji="1" lang="zh-CN" altLang="en-US" dirty="0"/>
                  <a:t>直接求</a:t>
                </a:r>
                <a14:m>
                  <m:oMath xmlns:m="http://schemas.openxmlformats.org/officeDocument/2006/math">
                    <m:r>
                      <m:rPr>
                        <m:sty m:val="p"/>
                      </m:rPr>
                      <a:rPr kumimoji="1" lang="en-US" altLang="zh-CN" b="0" i="0" smtClean="0">
                        <a:latin typeface="Cambria Math" panose="02040503050406030204" pitchFamily="18" charset="0"/>
                      </a:rPr>
                      <m:t>min</m:t>
                    </m:r>
                    <m:r>
                      <a:rPr kumimoji="1" lang="en-US" altLang="zh-CN" b="0" i="1" smtClean="0">
                        <a:latin typeface="Cambria Math" panose="02040503050406030204" pitchFamily="18" charset="0"/>
                      </a:rPr>
                      <m:t>⁡(1,</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𝑝</m:t>
                        </m:r>
                        <m:d>
                          <m:dPr>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𝑖</m:t>
                                </m:r>
                              </m:sub>
                            </m:sSub>
                          </m:e>
                        </m:d>
                      </m:num>
                      <m:den>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𝑗</m:t>
                            </m:r>
                          </m:sub>
                        </m:sSub>
                        <m:r>
                          <a:rPr kumimoji="1" lang="en-US" altLang="zh-CN" b="0" i="1" smtClean="0">
                            <a:latin typeface="Cambria Math" panose="02040503050406030204" pitchFamily="18" charset="0"/>
                          </a:rPr>
                          <m:t>)</m:t>
                        </m:r>
                      </m:den>
                    </m:f>
                    <m:r>
                      <a:rPr kumimoji="1" lang="en-US" altLang="zh-CN" b="0" i="1" smtClean="0">
                        <a:latin typeface="Cambria Math" panose="02040503050406030204" pitchFamily="18" charset="0"/>
                      </a:rPr>
                      <m:t>)</m:t>
                    </m:r>
                  </m:oMath>
                </a14:m>
                <a:r>
                  <a:rPr kumimoji="1" lang="zh-CN" altLang="en-US" dirty="0"/>
                  <a:t>不太好求，可以转换成</a:t>
                </a:r>
                <a14:m>
                  <m:oMath xmlns:m="http://schemas.openxmlformats.org/officeDocument/2006/math">
                    <m:r>
                      <m:rPr>
                        <m:sty m:val="p"/>
                      </m:rPr>
                      <a:rPr kumimoji="1" lang="en-US" altLang="zh-CN">
                        <a:latin typeface="Cambria Math" panose="02040503050406030204" pitchFamily="18" charset="0"/>
                      </a:rPr>
                      <m:t>min</m:t>
                    </m:r>
                    <m:r>
                      <a:rPr kumimoji="1" lang="en-US" altLang="zh-CN" i="1">
                        <a:latin typeface="Cambria Math" panose="02040503050406030204" pitchFamily="18" charset="0"/>
                      </a:rPr>
                      <m:t>⁡(</m:t>
                    </m:r>
                    <m:r>
                      <a:rPr kumimoji="1" lang="en-US" altLang="zh-CN" b="0" i="1" smtClean="0">
                        <a:latin typeface="Cambria Math" panose="02040503050406030204" pitchFamily="18" charset="0"/>
                      </a:rPr>
                      <m:t>0</m:t>
                    </m:r>
                    <m:r>
                      <a:rPr kumimoji="1" lang="en-US" altLang="zh-CN" i="1">
                        <a:latin typeface="Cambria Math" panose="02040503050406030204" pitchFamily="18" charset="0"/>
                      </a:rPr>
                      <m:t>,</m:t>
                    </m:r>
                    <m:func>
                      <m:funcPr>
                        <m:ctrlPr>
                          <a:rPr kumimoji="1" lang="en-US" altLang="zh-CN" b="0" i="1" smtClean="0">
                            <a:latin typeface="Cambria Math" panose="02040503050406030204" pitchFamily="18" charset="0"/>
                          </a:rPr>
                        </m:ctrlPr>
                      </m:funcPr>
                      <m:fName>
                        <m:r>
                          <m:rPr>
                            <m:sty m:val="p"/>
                          </m:rPr>
                          <a:rPr kumimoji="1" lang="en-US" altLang="zh-CN" b="0" i="0" smtClean="0">
                            <a:latin typeface="Cambria Math" panose="02040503050406030204" pitchFamily="18" charset="0"/>
                          </a:rPr>
                          <m:t>log</m:t>
                        </m:r>
                      </m:fName>
                      <m:e>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𝑝</m:t>
                            </m:r>
                            <m:d>
                              <m:dPr>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𝑖</m:t>
                                    </m:r>
                                  </m:sub>
                                </m:sSub>
                              </m:e>
                            </m:d>
                          </m:e>
                        </m:d>
                      </m:e>
                    </m:func>
                    <m:r>
                      <a:rPr kumimoji="1" lang="en-US" altLang="zh-CN" b="0" i="1" smtClean="0">
                        <a:latin typeface="Cambria Math" panose="02040503050406030204" pitchFamily="18" charset="0"/>
                      </a:rPr>
                      <m:t>−</m:t>
                    </m:r>
                    <m:r>
                      <m:rPr>
                        <m:sty m:val="p"/>
                      </m:rPr>
                      <a:rPr kumimoji="1" lang="en-US" altLang="zh-CN" b="0" i="0" smtClean="0">
                        <a:latin typeface="Cambria Math" panose="02040503050406030204" pitchFamily="18" charset="0"/>
                      </a:rPr>
                      <m:t>log</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𝑗</m:t>
                        </m:r>
                      </m:sub>
                    </m:sSub>
                    <m:r>
                      <a:rPr kumimoji="1" lang="en-US" altLang="zh-CN" b="0" i="1" smtClean="0">
                        <a:latin typeface="Cambria Math" panose="02040503050406030204" pitchFamily="18" charset="0"/>
                      </a:rPr>
                      <m:t>))</m:t>
                    </m:r>
                    <m:r>
                      <a:rPr kumimoji="1" lang="en-US" altLang="zh-CN" i="1">
                        <a:latin typeface="Cambria Math" panose="02040503050406030204" pitchFamily="18" charset="0"/>
                      </a:rPr>
                      <m:t>)</m:t>
                    </m:r>
                  </m:oMath>
                </a14:m>
                <a:endParaRPr kumimoji="1" lang="zh-CN" altLang="en-US" dirty="0"/>
              </a:p>
            </p:txBody>
          </p:sp>
        </mc:Choice>
        <mc:Fallback xmlns="">
          <p:sp>
            <p:nvSpPr>
              <p:cNvPr id="5" name="文本框 4">
                <a:extLst>
                  <a:ext uri="{FF2B5EF4-FFF2-40B4-BE49-F238E27FC236}">
                    <a16:creationId xmlns:a16="http://schemas.microsoft.com/office/drawing/2014/main" id="{A4F811D8-0A51-EEB7-DD8E-6CFC6F075B4F}"/>
                  </a:ext>
                </a:extLst>
              </p:cNvPr>
              <p:cNvSpPr txBox="1">
                <a:spLocks noRot="1" noChangeAspect="1" noMove="1" noResize="1" noEditPoints="1" noAdjustHandles="1" noChangeArrowheads="1" noChangeShapeType="1" noTextEdit="1"/>
              </p:cNvSpPr>
              <p:nvPr/>
            </p:nvSpPr>
            <p:spPr>
              <a:xfrm>
                <a:off x="1233809" y="3831431"/>
                <a:ext cx="9454551" cy="1676998"/>
              </a:xfrm>
              <a:prstGeom prst="rect">
                <a:avLst/>
              </a:prstGeom>
              <a:blipFill>
                <a:blip r:embed="rId2"/>
                <a:stretch>
                  <a:fillRect l="-402" t="-2256" r="-5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35534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B23AAC-1351-616A-56CA-D2867F8205A9}"/>
              </a:ext>
            </a:extLst>
          </p:cNvPr>
          <p:cNvSpPr>
            <a:spLocks noGrp="1"/>
          </p:cNvSpPr>
          <p:nvPr>
            <p:ph type="title"/>
          </p:nvPr>
        </p:nvSpPr>
        <p:spPr/>
        <p:txBody>
          <a:bodyPr/>
          <a:lstStyle/>
          <a:p>
            <a:r>
              <a:rPr kumimoji="1" lang="zh-CN" altLang="en-US" dirty="0"/>
              <a:t>编程练习</a:t>
            </a:r>
          </a:p>
        </p:txBody>
      </p:sp>
      <p:sp>
        <p:nvSpPr>
          <p:cNvPr id="4" name="灯片编号占位符 3">
            <a:extLst>
              <a:ext uri="{FF2B5EF4-FFF2-40B4-BE49-F238E27FC236}">
                <a16:creationId xmlns:a16="http://schemas.microsoft.com/office/drawing/2014/main" id="{8354B090-7E79-0F6E-E5F0-CF828019A837}"/>
              </a:ext>
            </a:extLst>
          </p:cNvPr>
          <p:cNvSpPr>
            <a:spLocks noGrp="1"/>
          </p:cNvSpPr>
          <p:nvPr>
            <p:ph type="sldNum" sz="quarter" idx="16"/>
          </p:nvPr>
        </p:nvSpPr>
        <p:spPr/>
        <p:txBody>
          <a:bodyPr/>
          <a:lstStyle/>
          <a:p>
            <a:fld id="{F9AB4FEA-6321-424B-AFC1-854643CA7AD7}" type="slidenum">
              <a:rPr lang="zh-CN" altLang="en-US" smtClean="0"/>
              <a:pPr/>
              <a:t>16</a:t>
            </a:fld>
            <a:endParaRPr lang="zh-CN" altLang="en-US"/>
          </a:p>
        </p:txBody>
      </p:sp>
      <p:sp>
        <p:nvSpPr>
          <p:cNvPr id="3" name="内容占位符 2">
            <a:extLst>
              <a:ext uri="{FF2B5EF4-FFF2-40B4-BE49-F238E27FC236}">
                <a16:creationId xmlns:a16="http://schemas.microsoft.com/office/drawing/2014/main" id="{E71A7089-87F4-0B09-42EC-760ACBF67521}"/>
              </a:ext>
            </a:extLst>
          </p:cNvPr>
          <p:cNvSpPr>
            <a:spLocks noGrp="1"/>
          </p:cNvSpPr>
          <p:nvPr>
            <p:ph sz="quarter" idx="4294967295"/>
          </p:nvPr>
        </p:nvSpPr>
        <p:spPr>
          <a:xfrm>
            <a:off x="0" y="1087438"/>
            <a:ext cx="12190413" cy="5487987"/>
          </a:xfrm>
          <a:prstGeom prst="rect">
            <a:avLst/>
          </a:prstGeom>
        </p:spPr>
        <p:txBody>
          <a:bodyPr>
            <a:normAutofit/>
          </a:bodyPr>
          <a:lstStyle/>
          <a:p>
            <a:r>
              <a:rPr lang="en-US" altLang="zh-CN" dirty="0">
                <a:latin typeface="Arial" panose="020B0604020202020204" pitchFamily="34" charset="0"/>
                <a:cs typeface="Arial" panose="020B0604020202020204" pitchFamily="34" charset="0"/>
              </a:rPr>
              <a:t>MCMC</a:t>
            </a:r>
            <a:r>
              <a:rPr lang="zh-CN" altLang="en-US" dirty="0"/>
              <a:t>方法在认知计算中的应用</a:t>
            </a:r>
            <a:endParaRPr lang="en-US" altLang="zh-CN" dirty="0">
              <a:latin typeface="Arial" panose="020B0604020202020204" pitchFamily="34" charset="0"/>
              <a:cs typeface="Arial" panose="020B0604020202020204" pitchFamily="34" charset="0"/>
            </a:endParaRPr>
          </a:p>
          <a:p>
            <a:pPr lvl="1"/>
            <a:r>
              <a:rPr lang="zh-CN" altLang="en-US" dirty="0">
                <a:latin typeface="Arial" panose="020B0604020202020204" pitchFamily="34" charset="0"/>
                <a:cs typeface="Arial" panose="020B0604020202020204" pitchFamily="34" charset="0"/>
              </a:rPr>
              <a:t>用</a:t>
            </a:r>
            <a:r>
              <a:rPr lang="en-US" altLang="zh-CN" dirty="0">
                <a:latin typeface="Arial" panose="020B0604020202020204" pitchFamily="34" charset="0"/>
                <a:cs typeface="Arial" panose="020B0604020202020204" pitchFamily="34" charset="0"/>
              </a:rPr>
              <a:t>MLE</a:t>
            </a:r>
            <a:r>
              <a:rPr lang="zh-CN" altLang="en-US" dirty="0"/>
              <a:t>估计心理物理曲线的参数</a:t>
            </a:r>
            <a:endParaRPr lang="en-US" altLang="zh-CN" dirty="0">
              <a:latin typeface="Arial" panose="020B0604020202020204" pitchFamily="34" charset="0"/>
              <a:cs typeface="Arial" panose="020B0604020202020204" pitchFamily="34" charset="0"/>
            </a:endParaRPr>
          </a:p>
          <a:p>
            <a:pPr lvl="2"/>
            <a:r>
              <a:rPr lang="zh-CN" altLang="en-US" dirty="0">
                <a:latin typeface="Arial" panose="020B0604020202020204" pitchFamily="34" charset="0"/>
                <a:cs typeface="Arial" panose="020B0604020202020204" pitchFamily="34" charset="0"/>
              </a:rPr>
              <a:t>缺点</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 使用</a:t>
            </a:r>
            <a:r>
              <a:rPr lang="en-US" altLang="zh-CN" dirty="0">
                <a:latin typeface="Arial" panose="020B0604020202020204" pitchFamily="34" charset="0"/>
                <a:cs typeface="Arial" panose="020B0604020202020204" pitchFamily="34" charset="0"/>
              </a:rPr>
              <a:t>MLE</a:t>
            </a:r>
            <a:r>
              <a:rPr lang="zh-CN" altLang="en-US" dirty="0">
                <a:latin typeface="Arial" panose="020B0604020202020204" pitchFamily="34" charset="0"/>
                <a:cs typeface="Arial" panose="020B0604020202020204" pitchFamily="34" charset="0"/>
              </a:rPr>
              <a:t>的方法，中间的隐变量最好是能解析解积分消除，否则求解很麻烦</a:t>
            </a:r>
            <a:endParaRPr lang="en-US" altLang="zh-CN" dirty="0">
              <a:latin typeface="Arial" panose="020B0604020202020204" pitchFamily="34" charset="0"/>
              <a:cs typeface="Arial" panose="020B0604020202020204" pitchFamily="34" charset="0"/>
            </a:endParaRPr>
          </a:p>
          <a:p>
            <a:pPr lvl="1"/>
            <a:endParaRPr lang="en-US" altLang="zh-CN" dirty="0"/>
          </a:p>
          <a:p>
            <a:pPr lvl="1"/>
            <a:r>
              <a:rPr lang="zh-CN" altLang="en-US" dirty="0"/>
              <a:t>手写</a:t>
            </a:r>
            <a:r>
              <a:rPr lang="en-US" altLang="zh-CN" dirty="0">
                <a:latin typeface="Arial" panose="020B0604020202020204" pitchFamily="34" charset="0"/>
                <a:cs typeface="Arial" panose="020B0604020202020204" pitchFamily="34" charset="0"/>
              </a:rPr>
              <a:t>MH</a:t>
            </a:r>
            <a:r>
              <a:rPr lang="zh-CN" altLang="en-US" dirty="0">
                <a:latin typeface="Arial" panose="020B0604020202020204" pitchFamily="34" charset="0"/>
                <a:cs typeface="Arial" panose="020B0604020202020204" pitchFamily="34" charset="0"/>
              </a:rPr>
              <a:t>算法来求解心理物理曲线的参数</a:t>
            </a:r>
            <a:endParaRPr lang="en-US" altLang="zh-CN" dirty="0">
              <a:latin typeface="Arial" panose="020B0604020202020204" pitchFamily="34" charset="0"/>
              <a:cs typeface="Arial" panose="020B0604020202020204" pitchFamily="34" charset="0"/>
            </a:endParaRPr>
          </a:p>
          <a:p>
            <a:pPr lvl="1"/>
            <a:endParaRPr lang="en-US" altLang="zh-CN" dirty="0"/>
          </a:p>
          <a:p>
            <a:pPr lvl="1"/>
            <a:r>
              <a:rPr lang="zh-CN" altLang="en-US" dirty="0">
                <a:latin typeface="Arial" panose="020B0604020202020204" pitchFamily="34" charset="0"/>
                <a:cs typeface="Arial" panose="020B0604020202020204" pitchFamily="34" charset="0"/>
              </a:rPr>
              <a:t>用</a:t>
            </a:r>
            <a:r>
              <a:rPr lang="en-US" altLang="zh-CN" dirty="0" err="1">
                <a:latin typeface="Arial" panose="020B0604020202020204" pitchFamily="34" charset="0"/>
                <a:cs typeface="Arial" panose="020B0604020202020204" pitchFamily="34" charset="0"/>
              </a:rPr>
              <a:t>pymc</a:t>
            </a:r>
            <a:r>
              <a:rPr lang="zh-CN" altLang="en-US" dirty="0">
                <a:latin typeface="Arial" panose="020B0604020202020204" pitchFamily="34" charset="0"/>
                <a:cs typeface="Arial" panose="020B0604020202020204" pitchFamily="34" charset="0"/>
              </a:rPr>
              <a:t>来求解心理物理曲线的参数</a:t>
            </a:r>
            <a:endParaRPr lang="en-US" altLang="zh-CN" dirty="0">
              <a:latin typeface="Arial" panose="020B0604020202020204" pitchFamily="34" charset="0"/>
              <a:cs typeface="Arial" panose="020B0604020202020204" pitchFamily="34" charset="0"/>
            </a:endParaRPr>
          </a:p>
          <a:p>
            <a:pPr marL="0" indent="0">
              <a:buNone/>
            </a:pPr>
            <a:endParaRPr lang="en-US" altLang="zh-CN" dirty="0"/>
          </a:p>
        </p:txBody>
      </p:sp>
      <p:sp>
        <p:nvSpPr>
          <p:cNvPr id="5" name="文本框 4">
            <a:extLst>
              <a:ext uri="{FF2B5EF4-FFF2-40B4-BE49-F238E27FC236}">
                <a16:creationId xmlns:a16="http://schemas.microsoft.com/office/drawing/2014/main" id="{98901331-A3B9-869A-3B92-E149798096DC}"/>
              </a:ext>
            </a:extLst>
          </p:cNvPr>
          <p:cNvSpPr txBox="1"/>
          <p:nvPr/>
        </p:nvSpPr>
        <p:spPr>
          <a:xfrm>
            <a:off x="3835021" y="4576223"/>
            <a:ext cx="3070747" cy="369332"/>
          </a:xfrm>
          <a:prstGeom prst="rect">
            <a:avLst/>
          </a:prstGeom>
          <a:noFill/>
        </p:spPr>
        <p:txBody>
          <a:bodyPr wrap="square" rtlCol="0">
            <a:spAutoFit/>
          </a:bodyPr>
          <a:lstStyle/>
          <a:p>
            <a:r>
              <a:rPr kumimoji="1" lang="zh-CN" altLang="en-US" dirty="0"/>
              <a:t>见</a:t>
            </a:r>
            <a:r>
              <a:rPr kumimoji="1" lang="en-US" altLang="zh-CN" dirty="0"/>
              <a:t>9pymcpsymetric.ipynb</a:t>
            </a:r>
            <a:endParaRPr kumimoji="1" lang="zh-CN" altLang="en-US" dirty="0"/>
          </a:p>
        </p:txBody>
      </p:sp>
    </p:spTree>
    <p:extLst>
      <p:ext uri="{BB962C8B-B14F-4D97-AF65-F5344CB8AC3E}">
        <p14:creationId xmlns:p14="http://schemas.microsoft.com/office/powerpoint/2010/main" val="35023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B23AAC-1351-616A-56CA-D2867F8205A9}"/>
              </a:ext>
            </a:extLst>
          </p:cNvPr>
          <p:cNvSpPr>
            <a:spLocks noGrp="1"/>
          </p:cNvSpPr>
          <p:nvPr>
            <p:ph type="title"/>
          </p:nvPr>
        </p:nvSpPr>
        <p:spPr/>
        <p:txBody>
          <a:bodyPr/>
          <a:lstStyle/>
          <a:p>
            <a:r>
              <a:rPr kumimoji="1" lang="zh-CN" altLang="en-US" dirty="0"/>
              <a:t>实现</a:t>
            </a:r>
            <a:r>
              <a:rPr kumimoji="1" lang="en-US" altLang="zh-CN" dirty="0"/>
              <a:t>MCMC</a:t>
            </a:r>
            <a:r>
              <a:rPr kumimoji="1" lang="zh-CN" altLang="en-US" dirty="0"/>
              <a:t>的工具包</a:t>
            </a:r>
          </a:p>
        </p:txBody>
      </p:sp>
      <p:sp>
        <p:nvSpPr>
          <p:cNvPr id="4" name="灯片编号占位符 3">
            <a:extLst>
              <a:ext uri="{FF2B5EF4-FFF2-40B4-BE49-F238E27FC236}">
                <a16:creationId xmlns:a16="http://schemas.microsoft.com/office/drawing/2014/main" id="{8354B090-7E79-0F6E-E5F0-CF828019A837}"/>
              </a:ext>
            </a:extLst>
          </p:cNvPr>
          <p:cNvSpPr>
            <a:spLocks noGrp="1"/>
          </p:cNvSpPr>
          <p:nvPr>
            <p:ph type="sldNum" sz="quarter" idx="16"/>
          </p:nvPr>
        </p:nvSpPr>
        <p:spPr/>
        <p:txBody>
          <a:bodyPr/>
          <a:lstStyle/>
          <a:p>
            <a:fld id="{F9AB4FEA-6321-424B-AFC1-854643CA7AD7}" type="slidenum">
              <a:rPr lang="zh-CN" altLang="en-US" smtClean="0"/>
              <a:pPr/>
              <a:t>17</a:t>
            </a:fld>
            <a:endParaRPr lang="zh-CN" altLang="en-US" dirty="0"/>
          </a:p>
        </p:txBody>
      </p:sp>
      <p:sp>
        <p:nvSpPr>
          <p:cNvPr id="3" name="内容占位符 2">
            <a:extLst>
              <a:ext uri="{FF2B5EF4-FFF2-40B4-BE49-F238E27FC236}">
                <a16:creationId xmlns:a16="http://schemas.microsoft.com/office/drawing/2014/main" id="{E71A7089-87F4-0B09-42EC-760ACBF67521}"/>
              </a:ext>
            </a:extLst>
          </p:cNvPr>
          <p:cNvSpPr>
            <a:spLocks noGrp="1"/>
          </p:cNvSpPr>
          <p:nvPr>
            <p:ph sz="quarter" idx="4294967295"/>
          </p:nvPr>
        </p:nvSpPr>
        <p:spPr>
          <a:xfrm>
            <a:off x="0" y="1087438"/>
            <a:ext cx="12190413" cy="5487987"/>
          </a:xfrm>
          <a:prstGeom prst="rect">
            <a:avLst/>
          </a:prstGeom>
        </p:spPr>
        <p:txBody>
          <a:bodyPr>
            <a:normAutofit/>
          </a:bodyPr>
          <a:lstStyle/>
          <a:p>
            <a:r>
              <a:rPr lang="en-US" altLang="zh-CN" dirty="0"/>
              <a:t>MCMC</a:t>
            </a:r>
            <a:r>
              <a:rPr lang="zh-CN" altLang="en-US" dirty="0"/>
              <a:t>的算法本身和具体的模型无关，只是一种采样的方法，所以现在有许多工具包可以实现</a:t>
            </a:r>
            <a:r>
              <a:rPr lang="en-US" altLang="zh-CN" dirty="0"/>
              <a:t>MCMC</a:t>
            </a:r>
            <a:r>
              <a:rPr lang="zh-CN" altLang="en-US" dirty="0"/>
              <a:t>的算法。目前的主流</a:t>
            </a:r>
            <a:r>
              <a:rPr lang="en-US" altLang="zh-CN" dirty="0"/>
              <a:t>MCMC</a:t>
            </a:r>
            <a:r>
              <a:rPr lang="zh-CN" altLang="en-US" dirty="0"/>
              <a:t>算法包括</a:t>
            </a:r>
            <a:r>
              <a:rPr lang="en-US" altLang="zh-CN" dirty="0"/>
              <a:t>:</a:t>
            </a:r>
          </a:p>
          <a:p>
            <a:pPr lvl="1"/>
            <a:r>
              <a:rPr lang="en-US" altLang="zh-CN" dirty="0"/>
              <a:t>Metropolis-Hasting</a:t>
            </a:r>
            <a:r>
              <a:rPr lang="zh-CN" altLang="en-US" dirty="0"/>
              <a:t> </a:t>
            </a:r>
            <a:r>
              <a:rPr lang="en-US" altLang="zh-CN" dirty="0"/>
              <a:t>sampler</a:t>
            </a:r>
          </a:p>
          <a:p>
            <a:pPr lvl="1"/>
            <a:r>
              <a:rPr lang="en-US" altLang="zh-CN" dirty="0"/>
              <a:t>Gibbs</a:t>
            </a:r>
            <a:r>
              <a:rPr lang="zh-CN" altLang="en-US" dirty="0"/>
              <a:t> </a:t>
            </a:r>
            <a:r>
              <a:rPr lang="en-US" altLang="zh-CN" dirty="0"/>
              <a:t>sampler</a:t>
            </a:r>
          </a:p>
          <a:p>
            <a:pPr lvl="1"/>
            <a:r>
              <a:rPr lang="en-US" altLang="zh-CN" dirty="0"/>
              <a:t>Hamiltonian</a:t>
            </a:r>
            <a:r>
              <a:rPr lang="zh-CN" altLang="en-US" dirty="0"/>
              <a:t> </a:t>
            </a:r>
            <a:r>
              <a:rPr lang="en-US" altLang="zh-CN" dirty="0"/>
              <a:t>sampler</a:t>
            </a:r>
          </a:p>
          <a:p>
            <a:pPr lvl="1"/>
            <a:r>
              <a:rPr lang="en-US" altLang="zh-CN" dirty="0"/>
              <a:t>No-U-turn</a:t>
            </a:r>
            <a:r>
              <a:rPr lang="zh-CN" altLang="en-US" dirty="0"/>
              <a:t> </a:t>
            </a:r>
            <a:r>
              <a:rPr lang="en-US" altLang="zh-CN" dirty="0"/>
              <a:t>sampler</a:t>
            </a:r>
          </a:p>
          <a:p>
            <a:endParaRPr lang="en-US" altLang="zh-CN" dirty="0"/>
          </a:p>
          <a:p>
            <a:r>
              <a:rPr lang="zh-CN" altLang="en-US" dirty="0"/>
              <a:t> 目前的主流</a:t>
            </a:r>
            <a:r>
              <a:rPr lang="en-US" altLang="zh-CN" dirty="0"/>
              <a:t>Bayesian</a:t>
            </a:r>
            <a:r>
              <a:rPr lang="zh-CN" altLang="en-US" dirty="0"/>
              <a:t>编程工具包包括</a:t>
            </a:r>
            <a:endParaRPr lang="en-US" altLang="zh-CN" dirty="0"/>
          </a:p>
          <a:p>
            <a:pPr lvl="1"/>
            <a:r>
              <a:rPr lang="en-US" altLang="zh-CN" dirty="0"/>
              <a:t>Stan</a:t>
            </a:r>
            <a:r>
              <a:rPr lang="zh-CN" altLang="en-US" dirty="0"/>
              <a:t> </a:t>
            </a:r>
            <a:r>
              <a:rPr lang="en-US" altLang="zh-CN" dirty="0"/>
              <a:t>(</a:t>
            </a:r>
            <a:r>
              <a:rPr lang="zh-CN" altLang="en-US" dirty="0"/>
              <a:t>基于</a:t>
            </a:r>
            <a:r>
              <a:rPr lang="en-US" altLang="zh-CN" dirty="0"/>
              <a:t>C++,</a:t>
            </a:r>
            <a:r>
              <a:rPr lang="zh-CN" altLang="en-US" dirty="0"/>
              <a:t> 有</a:t>
            </a:r>
            <a:r>
              <a:rPr lang="en-US" altLang="zh-CN" dirty="0" err="1"/>
              <a:t>pystan</a:t>
            </a:r>
            <a:r>
              <a:rPr lang="en-US" altLang="zh-CN" dirty="0"/>
              <a:t>,</a:t>
            </a:r>
            <a:r>
              <a:rPr lang="zh-CN" altLang="en-US" dirty="0"/>
              <a:t> </a:t>
            </a:r>
            <a:r>
              <a:rPr lang="en-US" altLang="zh-CN" dirty="0" err="1"/>
              <a:t>rstan</a:t>
            </a:r>
            <a:r>
              <a:rPr lang="zh-CN" altLang="en-US" dirty="0"/>
              <a:t>接口，推荐</a:t>
            </a:r>
            <a:r>
              <a:rPr lang="en-US" altLang="zh-CN" dirty="0"/>
              <a:t>)</a:t>
            </a:r>
          </a:p>
          <a:p>
            <a:pPr lvl="1"/>
            <a:r>
              <a:rPr lang="en-US" altLang="zh-CN" dirty="0"/>
              <a:t>PYMC5</a:t>
            </a:r>
            <a:r>
              <a:rPr lang="zh-CN" altLang="en-US" dirty="0"/>
              <a:t> </a:t>
            </a:r>
            <a:r>
              <a:rPr lang="en-US" altLang="zh-CN" dirty="0"/>
              <a:t>(</a:t>
            </a:r>
            <a:r>
              <a:rPr lang="zh-CN" altLang="en-US" dirty="0"/>
              <a:t>基于</a:t>
            </a:r>
            <a:r>
              <a:rPr lang="en-US" altLang="zh-CN" dirty="0"/>
              <a:t>python</a:t>
            </a:r>
            <a:r>
              <a:rPr lang="zh-CN" altLang="en-US" dirty="0"/>
              <a:t>，不方便写</a:t>
            </a:r>
            <a:r>
              <a:rPr lang="en-US" altLang="zh-CN" dirty="0"/>
              <a:t>for</a:t>
            </a:r>
            <a:r>
              <a:rPr lang="zh-CN" altLang="en-US" dirty="0"/>
              <a:t>循环</a:t>
            </a:r>
            <a:r>
              <a:rPr lang="en-US" altLang="zh-CN" dirty="0"/>
              <a:t>)</a:t>
            </a:r>
          </a:p>
          <a:p>
            <a:pPr lvl="1"/>
            <a:r>
              <a:rPr lang="en-US" altLang="zh-CN" dirty="0" err="1"/>
              <a:t>Numpyro</a:t>
            </a:r>
            <a:r>
              <a:rPr lang="zh-CN" altLang="en-US" dirty="0"/>
              <a:t> </a:t>
            </a:r>
            <a:r>
              <a:rPr lang="en-US" altLang="zh-CN" dirty="0"/>
              <a:t>(</a:t>
            </a:r>
            <a:r>
              <a:rPr lang="zh-CN" altLang="en-US" dirty="0"/>
              <a:t>基于</a:t>
            </a:r>
            <a:r>
              <a:rPr lang="en-US" altLang="zh-CN" dirty="0"/>
              <a:t>python</a:t>
            </a:r>
            <a:r>
              <a:rPr lang="zh-CN" altLang="en-US" dirty="0"/>
              <a:t>，不方便写</a:t>
            </a:r>
            <a:r>
              <a:rPr lang="en-US" altLang="zh-CN" dirty="0"/>
              <a:t>for</a:t>
            </a:r>
            <a:r>
              <a:rPr lang="zh-CN" altLang="en-US" dirty="0"/>
              <a:t>循环</a:t>
            </a:r>
            <a:r>
              <a:rPr lang="en-US" altLang="zh-CN" dirty="0"/>
              <a:t>)</a:t>
            </a:r>
          </a:p>
          <a:p>
            <a:pPr lvl="1"/>
            <a:r>
              <a:rPr lang="en-US" altLang="zh-CN" dirty="0"/>
              <a:t>Jags,</a:t>
            </a:r>
            <a:r>
              <a:rPr lang="zh-CN" altLang="en-US" dirty="0"/>
              <a:t> </a:t>
            </a:r>
            <a:r>
              <a:rPr lang="en-US" altLang="zh-CN" dirty="0" err="1"/>
              <a:t>winbugs</a:t>
            </a:r>
            <a:r>
              <a:rPr lang="zh-CN" altLang="en-US" dirty="0"/>
              <a:t> </a:t>
            </a:r>
            <a:r>
              <a:rPr lang="en-US" altLang="zh-CN" dirty="0"/>
              <a:t>(</a:t>
            </a:r>
            <a:r>
              <a:rPr lang="zh-CN" altLang="en-US" dirty="0"/>
              <a:t>已被淘汰，不推荐</a:t>
            </a:r>
            <a:r>
              <a:rPr lang="en-US" altLang="zh-CN" dirty="0"/>
              <a:t>)</a:t>
            </a:r>
          </a:p>
          <a:p>
            <a:pPr marL="483855" lvl="1" indent="0">
              <a:buNone/>
            </a:pPr>
            <a:endParaRPr lang="en-US" altLang="zh-CN" dirty="0"/>
          </a:p>
        </p:txBody>
      </p:sp>
    </p:spTree>
    <p:extLst>
      <p:ext uri="{BB962C8B-B14F-4D97-AF65-F5344CB8AC3E}">
        <p14:creationId xmlns:p14="http://schemas.microsoft.com/office/powerpoint/2010/main" val="2479694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42AA05-4F30-9005-A41E-6BE5A4B2B1D0}"/>
              </a:ext>
            </a:extLst>
          </p:cNvPr>
          <p:cNvSpPr>
            <a:spLocks noGrp="1"/>
          </p:cNvSpPr>
          <p:nvPr>
            <p:ph type="title"/>
          </p:nvPr>
        </p:nvSpPr>
        <p:spPr/>
        <p:txBody>
          <a:bodyPr/>
          <a:lstStyle/>
          <a:p>
            <a:r>
              <a:rPr kumimoji="1" lang="zh-CN" altLang="en-US" dirty="0"/>
              <a:t>一些术语</a:t>
            </a:r>
          </a:p>
        </p:txBody>
      </p:sp>
      <p:sp>
        <p:nvSpPr>
          <p:cNvPr id="3" name="内容占位符 2">
            <a:extLst>
              <a:ext uri="{FF2B5EF4-FFF2-40B4-BE49-F238E27FC236}">
                <a16:creationId xmlns:a16="http://schemas.microsoft.com/office/drawing/2014/main" id="{3E3E14D8-D46C-AD2A-90C4-5EFEE4CAA532}"/>
              </a:ext>
            </a:extLst>
          </p:cNvPr>
          <p:cNvSpPr>
            <a:spLocks noGrp="1"/>
          </p:cNvSpPr>
          <p:nvPr>
            <p:ph sz="quarter" idx="10"/>
          </p:nvPr>
        </p:nvSpPr>
        <p:spPr/>
        <p:txBody>
          <a:bodyPr/>
          <a:lstStyle/>
          <a:p>
            <a:r>
              <a:rPr kumimoji="1" lang="zh-CN" altLang="en-US" dirty="0"/>
              <a:t> </a:t>
            </a:r>
            <a:r>
              <a:rPr kumimoji="1" lang="en-US" altLang="zh-CN" dirty="0"/>
              <a:t>Number</a:t>
            </a:r>
            <a:r>
              <a:rPr kumimoji="1" lang="zh-CN" altLang="en-US" dirty="0"/>
              <a:t> </a:t>
            </a:r>
            <a:r>
              <a:rPr kumimoji="1" lang="en-US" altLang="zh-CN" dirty="0"/>
              <a:t>of</a:t>
            </a:r>
            <a:r>
              <a:rPr kumimoji="1" lang="zh-CN" altLang="en-US" dirty="0"/>
              <a:t> </a:t>
            </a:r>
            <a:r>
              <a:rPr kumimoji="1" lang="en-US" altLang="zh-CN" dirty="0"/>
              <a:t>MCMC</a:t>
            </a:r>
            <a:r>
              <a:rPr kumimoji="1" lang="zh-CN" altLang="en-US" dirty="0"/>
              <a:t> </a:t>
            </a:r>
            <a:r>
              <a:rPr kumimoji="1" lang="en-US" altLang="zh-CN" dirty="0"/>
              <a:t>chain</a:t>
            </a:r>
          </a:p>
          <a:p>
            <a:endParaRPr kumimoji="1" lang="en-US" altLang="zh-CN" dirty="0"/>
          </a:p>
          <a:p>
            <a:r>
              <a:rPr kumimoji="1" lang="zh-CN" altLang="en-US" dirty="0"/>
              <a:t> </a:t>
            </a:r>
            <a:r>
              <a:rPr kumimoji="1" lang="en-US" altLang="zh-CN" dirty="0"/>
              <a:t>Burn-in</a:t>
            </a:r>
          </a:p>
          <a:p>
            <a:endParaRPr kumimoji="1" lang="en-US" altLang="zh-CN" dirty="0"/>
          </a:p>
          <a:p>
            <a:r>
              <a:rPr kumimoji="1" lang="zh-CN" altLang="en-US" dirty="0"/>
              <a:t> </a:t>
            </a:r>
            <a:r>
              <a:rPr kumimoji="1" lang="en-US" altLang="zh-CN" dirty="0"/>
              <a:t>Thinning</a:t>
            </a:r>
          </a:p>
        </p:txBody>
      </p:sp>
      <p:sp>
        <p:nvSpPr>
          <p:cNvPr id="4" name="灯片编号占位符 3">
            <a:extLst>
              <a:ext uri="{FF2B5EF4-FFF2-40B4-BE49-F238E27FC236}">
                <a16:creationId xmlns:a16="http://schemas.microsoft.com/office/drawing/2014/main" id="{074695E5-C0B7-DD17-D7DE-0F8DAD59D6A8}"/>
              </a:ext>
            </a:extLst>
          </p:cNvPr>
          <p:cNvSpPr>
            <a:spLocks noGrp="1"/>
          </p:cNvSpPr>
          <p:nvPr>
            <p:ph type="sldNum" sz="quarter" idx="16"/>
          </p:nvPr>
        </p:nvSpPr>
        <p:spPr/>
        <p:txBody>
          <a:bodyPr/>
          <a:lstStyle/>
          <a:p>
            <a:fld id="{F9AB4FEA-6321-424B-AFC1-854643CA7AD7}" type="slidenum">
              <a:rPr lang="zh-CN" altLang="en-US" smtClean="0"/>
              <a:pPr/>
              <a:t>18</a:t>
            </a:fld>
            <a:endParaRPr lang="zh-CN" altLang="en-US"/>
          </a:p>
        </p:txBody>
      </p:sp>
    </p:spTree>
    <p:extLst>
      <p:ext uri="{BB962C8B-B14F-4D97-AF65-F5344CB8AC3E}">
        <p14:creationId xmlns:p14="http://schemas.microsoft.com/office/powerpoint/2010/main" val="3827939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B23AAC-1351-616A-56CA-D2867F8205A9}"/>
              </a:ext>
            </a:extLst>
          </p:cNvPr>
          <p:cNvSpPr>
            <a:spLocks noGrp="1"/>
          </p:cNvSpPr>
          <p:nvPr>
            <p:ph type="title"/>
          </p:nvPr>
        </p:nvSpPr>
        <p:spPr/>
        <p:txBody>
          <a:bodyPr/>
          <a:lstStyle/>
          <a:p>
            <a:r>
              <a:rPr kumimoji="1" lang="en-US" altLang="zh-CN" dirty="0"/>
              <a:t>Background</a:t>
            </a:r>
            <a:endParaRPr kumimoji="1" lang="zh-CN" altLang="en-US" dirty="0"/>
          </a:p>
        </p:txBody>
      </p:sp>
      <p:sp>
        <p:nvSpPr>
          <p:cNvPr id="4" name="灯片编号占位符 3">
            <a:extLst>
              <a:ext uri="{FF2B5EF4-FFF2-40B4-BE49-F238E27FC236}">
                <a16:creationId xmlns:a16="http://schemas.microsoft.com/office/drawing/2014/main" id="{8354B090-7E79-0F6E-E5F0-CF828019A837}"/>
              </a:ext>
            </a:extLst>
          </p:cNvPr>
          <p:cNvSpPr>
            <a:spLocks noGrp="1"/>
          </p:cNvSpPr>
          <p:nvPr>
            <p:ph type="sldNum" sz="quarter" idx="16"/>
          </p:nvPr>
        </p:nvSpPr>
        <p:spPr/>
        <p:txBody>
          <a:bodyPr/>
          <a:lstStyle/>
          <a:p>
            <a:fld id="{F9AB4FEA-6321-424B-AFC1-854643CA7AD7}" type="slidenum">
              <a:rPr lang="zh-CN" altLang="en-US" smtClean="0"/>
              <a:pPr/>
              <a:t>19</a:t>
            </a:fld>
            <a:endParaRPr lang="zh-CN" altLang="en-US"/>
          </a:p>
        </p:txBody>
      </p:sp>
      <p:sp>
        <p:nvSpPr>
          <p:cNvPr id="3" name="内容占位符 2">
            <a:extLst>
              <a:ext uri="{FF2B5EF4-FFF2-40B4-BE49-F238E27FC236}">
                <a16:creationId xmlns:a16="http://schemas.microsoft.com/office/drawing/2014/main" id="{E71A7089-87F4-0B09-42EC-760ACBF67521}"/>
              </a:ext>
            </a:extLst>
          </p:cNvPr>
          <p:cNvSpPr>
            <a:spLocks noGrp="1"/>
          </p:cNvSpPr>
          <p:nvPr>
            <p:ph sz="quarter" idx="4294967295"/>
          </p:nvPr>
        </p:nvSpPr>
        <p:spPr>
          <a:xfrm>
            <a:off x="0" y="1087438"/>
            <a:ext cx="12190413" cy="5487987"/>
          </a:xfrm>
          <a:prstGeom prst="rect">
            <a:avLst/>
          </a:prstGeom>
        </p:spPr>
        <p:txBody>
          <a:bodyPr>
            <a:normAutofit/>
          </a:bodyPr>
          <a:lstStyle/>
          <a:p>
            <a:r>
              <a:rPr kumimoji="1" lang="zh-CN" altLang="en-US" dirty="0"/>
              <a:t>在认知神经科学中，最常用的是</a:t>
            </a:r>
            <a:r>
              <a:rPr kumimoji="1" lang="en-US" altLang="zh-CN" dirty="0"/>
              <a:t>MLE,</a:t>
            </a:r>
            <a:r>
              <a:rPr kumimoji="1" lang="zh-CN" altLang="en-US" dirty="0"/>
              <a:t> </a:t>
            </a:r>
            <a:r>
              <a:rPr kumimoji="1" lang="en-US" altLang="zh-CN" dirty="0"/>
              <a:t>MAP</a:t>
            </a:r>
            <a:r>
              <a:rPr kumimoji="1" lang="zh-CN" altLang="en-US" dirty="0"/>
              <a:t>和</a:t>
            </a:r>
            <a:r>
              <a:rPr kumimoji="1" lang="en-US" altLang="zh-CN" dirty="0"/>
              <a:t>MCMC</a:t>
            </a:r>
          </a:p>
          <a:p>
            <a:pPr marL="0" indent="0">
              <a:buNone/>
            </a:pPr>
            <a:endParaRPr kumimoji="1" lang="en-US" altLang="zh-CN" dirty="0"/>
          </a:p>
          <a:p>
            <a:r>
              <a:rPr kumimoji="1" lang="zh-CN" altLang="en-US" dirty="0"/>
              <a:t>相较</a:t>
            </a:r>
            <a:r>
              <a:rPr kumimoji="1" lang="en-US" altLang="zh-CN" dirty="0"/>
              <a:t>MLE/MAP,</a:t>
            </a:r>
            <a:r>
              <a:rPr kumimoji="1" lang="zh-CN" altLang="en-US" dirty="0"/>
              <a:t> </a:t>
            </a:r>
            <a:r>
              <a:rPr kumimoji="1" lang="en-US" altLang="zh-CN" dirty="0"/>
              <a:t>MCMC</a:t>
            </a:r>
            <a:r>
              <a:rPr kumimoji="1" lang="zh-CN" altLang="en-US" dirty="0"/>
              <a:t>的优势</a:t>
            </a:r>
            <a:endParaRPr kumimoji="1" lang="en-US" altLang="zh-CN" dirty="0"/>
          </a:p>
          <a:p>
            <a:pPr lvl="1"/>
            <a:r>
              <a:rPr kumimoji="1" lang="en-US" altLang="zh-CN" dirty="0"/>
              <a:t>MLE</a:t>
            </a:r>
            <a:r>
              <a:rPr kumimoji="1" lang="zh-CN" altLang="en-US" dirty="0"/>
              <a:t>基于似然函数，很多时候似然函数里面包含多个隐变量和多重积分，无法得到解析形式，无法优化求解。</a:t>
            </a:r>
            <a:r>
              <a:rPr kumimoji="1" lang="en-US" altLang="zh-CN" dirty="0"/>
              <a:t>MCMC</a:t>
            </a:r>
            <a:r>
              <a:rPr kumimoji="1" lang="zh-CN" altLang="en-US" dirty="0"/>
              <a:t>不需要解析求解任何积分。</a:t>
            </a:r>
            <a:endParaRPr kumimoji="1" lang="en-US" altLang="zh-CN" dirty="0"/>
          </a:p>
          <a:p>
            <a:pPr lvl="1"/>
            <a:r>
              <a:rPr kumimoji="1" lang="en-US" altLang="zh-CN" dirty="0"/>
              <a:t>MLE</a:t>
            </a:r>
            <a:r>
              <a:rPr kumimoji="1" lang="zh-CN" altLang="en-US" dirty="0"/>
              <a:t>只是关于参数的点估计。</a:t>
            </a:r>
            <a:r>
              <a:rPr kumimoji="1" lang="en-US" altLang="zh-CN" dirty="0"/>
              <a:t>MCMC</a:t>
            </a:r>
            <a:r>
              <a:rPr kumimoji="1" lang="zh-CN" altLang="en-US" dirty="0"/>
              <a:t>得到整个后验概率分布，可以得到参数估计的</a:t>
            </a:r>
            <a:r>
              <a:rPr kumimoji="1" lang="en-US" altLang="zh-CN" dirty="0"/>
              <a:t>uncertainty</a:t>
            </a:r>
          </a:p>
          <a:p>
            <a:pPr lvl="1"/>
            <a:r>
              <a:rPr kumimoji="1" lang="en-US" altLang="zh-CN" dirty="0"/>
              <a:t>MLE</a:t>
            </a:r>
            <a:r>
              <a:rPr kumimoji="1" lang="zh-CN" altLang="en-US" dirty="0"/>
              <a:t>很容易会收敛到</a:t>
            </a:r>
            <a:r>
              <a:rPr kumimoji="1" lang="en-US" altLang="zh-CN" dirty="0"/>
              <a:t>local</a:t>
            </a:r>
            <a:r>
              <a:rPr kumimoji="1" lang="zh-CN" altLang="en-US" dirty="0"/>
              <a:t> </a:t>
            </a:r>
            <a:r>
              <a:rPr kumimoji="1" lang="en-US" altLang="zh-CN" dirty="0"/>
              <a:t>minima</a:t>
            </a:r>
            <a:r>
              <a:rPr kumimoji="1" lang="zh-CN" altLang="en-US" dirty="0"/>
              <a:t>。</a:t>
            </a:r>
            <a:r>
              <a:rPr kumimoji="1" lang="en-US" altLang="zh-CN" dirty="0"/>
              <a:t>MCMC</a:t>
            </a:r>
            <a:r>
              <a:rPr kumimoji="1" lang="zh-CN" altLang="en-US" dirty="0"/>
              <a:t>一般不会。</a:t>
            </a:r>
            <a:endParaRPr kumimoji="1" lang="en-US" altLang="zh-CN" dirty="0"/>
          </a:p>
          <a:p>
            <a:endParaRPr kumimoji="1" lang="en-US" altLang="zh-CN" dirty="0"/>
          </a:p>
          <a:p>
            <a:r>
              <a:rPr kumimoji="1" lang="zh-CN" altLang="en-US" dirty="0"/>
              <a:t>相较</a:t>
            </a:r>
            <a:r>
              <a:rPr kumimoji="1" lang="en-US" altLang="zh-CN" dirty="0"/>
              <a:t>MLE/MAP,</a:t>
            </a:r>
            <a:r>
              <a:rPr kumimoji="1" lang="zh-CN" altLang="en-US" dirty="0"/>
              <a:t> </a:t>
            </a:r>
            <a:r>
              <a:rPr kumimoji="1" lang="en-US" altLang="zh-CN" dirty="0"/>
              <a:t>MCMC</a:t>
            </a:r>
            <a:r>
              <a:rPr kumimoji="1" lang="zh-CN" altLang="en-US" dirty="0"/>
              <a:t>的劣势</a:t>
            </a:r>
            <a:endParaRPr kumimoji="1" lang="en-US" altLang="zh-CN" dirty="0"/>
          </a:p>
          <a:p>
            <a:pPr lvl="1"/>
            <a:r>
              <a:rPr kumimoji="1" lang="zh-CN" altLang="en-US" dirty="0"/>
              <a:t>收敛速度慢</a:t>
            </a:r>
            <a:endParaRPr kumimoji="1" lang="en-US" altLang="zh-CN" dirty="0"/>
          </a:p>
          <a:p>
            <a:pPr lvl="1"/>
            <a:r>
              <a:rPr kumimoji="1" lang="zh-CN" altLang="en-US" dirty="0"/>
              <a:t>得到后验概率之后，不方便做统计以及其他分析。</a:t>
            </a:r>
            <a:r>
              <a:rPr kumimoji="1" lang="en-US" altLang="zh-CN" dirty="0">
                <a:solidFill>
                  <a:srgbClr val="FF0000"/>
                </a:solidFill>
              </a:rPr>
              <a:t>(</a:t>
            </a:r>
            <a:r>
              <a:rPr kumimoji="1" lang="zh-CN" altLang="en-US" dirty="0">
                <a:solidFill>
                  <a:srgbClr val="FF0000"/>
                </a:solidFill>
              </a:rPr>
              <a:t>如何根据</a:t>
            </a:r>
            <a:r>
              <a:rPr kumimoji="1" lang="en-US" altLang="zh-CN" dirty="0">
                <a:solidFill>
                  <a:srgbClr val="FF0000"/>
                </a:solidFill>
              </a:rPr>
              <a:t>sampling</a:t>
            </a:r>
            <a:r>
              <a:rPr kumimoji="1" lang="zh-CN" altLang="en-US" dirty="0">
                <a:solidFill>
                  <a:srgbClr val="FF0000"/>
                </a:solidFill>
              </a:rPr>
              <a:t>近似的后验概率做各种分析是一个热门话题！</a:t>
            </a:r>
            <a:r>
              <a:rPr kumimoji="1" lang="en-US" altLang="zh-CN" dirty="0">
                <a:solidFill>
                  <a:srgbClr val="FF0000"/>
                </a:solidFill>
              </a:rPr>
              <a:t>)</a:t>
            </a:r>
          </a:p>
        </p:txBody>
      </p:sp>
    </p:spTree>
    <p:extLst>
      <p:ext uri="{BB962C8B-B14F-4D97-AF65-F5344CB8AC3E}">
        <p14:creationId xmlns:p14="http://schemas.microsoft.com/office/powerpoint/2010/main" val="120967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B23AAC-1351-616A-56CA-D2867F8205A9}"/>
              </a:ext>
            </a:extLst>
          </p:cNvPr>
          <p:cNvSpPr>
            <a:spLocks noGrp="1"/>
          </p:cNvSpPr>
          <p:nvPr>
            <p:ph type="title"/>
          </p:nvPr>
        </p:nvSpPr>
        <p:spPr/>
        <p:txBody>
          <a:bodyPr/>
          <a:lstStyle/>
          <a:p>
            <a:r>
              <a:rPr kumimoji="1" lang="en-US" altLang="zh-CN" dirty="0"/>
              <a:t>Outlines</a:t>
            </a:r>
            <a:endParaRPr kumimoji="1" lang="zh-CN" altLang="en-US" dirty="0"/>
          </a:p>
        </p:txBody>
      </p:sp>
      <p:sp>
        <p:nvSpPr>
          <p:cNvPr id="4" name="灯片编号占位符 3">
            <a:extLst>
              <a:ext uri="{FF2B5EF4-FFF2-40B4-BE49-F238E27FC236}">
                <a16:creationId xmlns:a16="http://schemas.microsoft.com/office/drawing/2014/main" id="{8354B090-7E79-0F6E-E5F0-CF828019A837}"/>
              </a:ext>
            </a:extLst>
          </p:cNvPr>
          <p:cNvSpPr>
            <a:spLocks noGrp="1"/>
          </p:cNvSpPr>
          <p:nvPr>
            <p:ph type="sldNum" sz="quarter" idx="16"/>
          </p:nvPr>
        </p:nvSpPr>
        <p:spPr/>
        <p:txBody>
          <a:bodyPr/>
          <a:lstStyle/>
          <a:p>
            <a:fld id="{F9AB4FEA-6321-424B-AFC1-854643CA7AD7}" type="slidenum">
              <a:rPr lang="zh-CN" altLang="en-US" smtClean="0"/>
              <a:pPr/>
              <a:t>2</a:t>
            </a:fld>
            <a:endParaRPr lang="zh-CN" altLang="en-US"/>
          </a:p>
        </p:txBody>
      </p:sp>
      <p:sp>
        <p:nvSpPr>
          <p:cNvPr id="3" name="内容占位符 2">
            <a:extLst>
              <a:ext uri="{FF2B5EF4-FFF2-40B4-BE49-F238E27FC236}">
                <a16:creationId xmlns:a16="http://schemas.microsoft.com/office/drawing/2014/main" id="{E71A7089-87F4-0B09-42EC-760ACBF67521}"/>
              </a:ext>
            </a:extLst>
          </p:cNvPr>
          <p:cNvSpPr>
            <a:spLocks noGrp="1"/>
          </p:cNvSpPr>
          <p:nvPr>
            <p:ph sz="quarter" idx="4294967295"/>
          </p:nvPr>
        </p:nvSpPr>
        <p:spPr>
          <a:xfrm>
            <a:off x="0" y="1087438"/>
            <a:ext cx="12190413" cy="5487987"/>
          </a:xfrm>
          <a:prstGeom prst="rect">
            <a:avLst/>
          </a:prstGeom>
        </p:spPr>
        <p:txBody>
          <a:bodyPr/>
          <a:lstStyle/>
          <a:p>
            <a:r>
              <a:rPr kumimoji="1" lang="en-US" altLang="zh-CN" dirty="0"/>
              <a:t>What</a:t>
            </a:r>
            <a:r>
              <a:rPr kumimoji="1" lang="zh-CN" altLang="en-US" dirty="0"/>
              <a:t> </a:t>
            </a:r>
            <a:r>
              <a:rPr kumimoji="1" lang="en-US" altLang="zh-CN" dirty="0"/>
              <a:t>have</a:t>
            </a:r>
            <a:r>
              <a:rPr kumimoji="1" lang="zh-CN" altLang="en-US" dirty="0"/>
              <a:t> </a:t>
            </a:r>
            <a:r>
              <a:rPr kumimoji="1" lang="en-US" altLang="zh-CN" dirty="0"/>
              <a:t>we</a:t>
            </a:r>
            <a:r>
              <a:rPr kumimoji="1" lang="zh-CN" altLang="en-US" dirty="0"/>
              <a:t> </a:t>
            </a:r>
            <a:r>
              <a:rPr kumimoji="1" lang="en-US" altLang="zh-CN" dirty="0"/>
              <a:t>learned</a:t>
            </a:r>
          </a:p>
          <a:p>
            <a:pPr lvl="1"/>
            <a:r>
              <a:rPr kumimoji="1" lang="en-US" altLang="zh-CN" dirty="0"/>
              <a:t>Markov</a:t>
            </a:r>
            <a:r>
              <a:rPr kumimoji="1" lang="zh-CN" altLang="en-US" dirty="0"/>
              <a:t> </a:t>
            </a:r>
            <a:r>
              <a:rPr kumimoji="1" lang="en-US" altLang="zh-CN" dirty="0"/>
              <a:t>Chain</a:t>
            </a:r>
            <a:r>
              <a:rPr kumimoji="1" lang="zh-CN" altLang="en-US" dirty="0"/>
              <a:t>，</a:t>
            </a:r>
            <a:r>
              <a:rPr kumimoji="1" lang="en-US" altLang="zh-CN" dirty="0"/>
              <a:t>Monte</a:t>
            </a:r>
            <a:r>
              <a:rPr kumimoji="1" lang="zh-CN" altLang="en-US" dirty="0"/>
              <a:t> </a:t>
            </a:r>
            <a:r>
              <a:rPr kumimoji="1" lang="en-US" altLang="zh-CN" dirty="0"/>
              <a:t>Carlo</a:t>
            </a:r>
            <a:r>
              <a:rPr kumimoji="1" lang="zh-CN" altLang="en-US" dirty="0"/>
              <a:t> </a:t>
            </a:r>
            <a:r>
              <a:rPr kumimoji="1" lang="en-US" altLang="zh-CN" dirty="0"/>
              <a:t>Methods</a:t>
            </a:r>
            <a:r>
              <a:rPr kumimoji="1" lang="zh-CN" altLang="en-US" dirty="0"/>
              <a:t>，</a:t>
            </a:r>
            <a:r>
              <a:rPr kumimoji="1" lang="en-US" altLang="zh-CN" dirty="0"/>
              <a:t>Sampling</a:t>
            </a:r>
          </a:p>
          <a:p>
            <a:pPr lvl="1"/>
            <a:r>
              <a:rPr kumimoji="1" lang="en-US" altLang="zh-CN" dirty="0"/>
              <a:t>Metropolis-Hasting</a:t>
            </a:r>
            <a:r>
              <a:rPr kumimoji="1" lang="zh-CN" altLang="en-US" dirty="0"/>
              <a:t> </a:t>
            </a:r>
            <a:r>
              <a:rPr kumimoji="1" lang="en-US" altLang="zh-CN" dirty="0"/>
              <a:t>Algorithm</a:t>
            </a:r>
            <a:r>
              <a:rPr kumimoji="1" lang="zh-CN" altLang="en-US" dirty="0"/>
              <a:t>的推导</a:t>
            </a:r>
            <a:endParaRPr kumimoji="1" lang="en-US" altLang="zh-CN" dirty="0"/>
          </a:p>
          <a:p>
            <a:pPr lvl="1"/>
            <a:r>
              <a:rPr kumimoji="1" lang="zh-CN" altLang="en-US" dirty="0"/>
              <a:t>手写 </a:t>
            </a:r>
            <a:r>
              <a:rPr kumimoji="1" lang="en-US" altLang="zh-CN" dirty="0"/>
              <a:t>Metropolis-Hasting</a:t>
            </a:r>
            <a:r>
              <a:rPr kumimoji="1" lang="zh-CN" altLang="en-US" dirty="0"/>
              <a:t> </a:t>
            </a:r>
            <a:r>
              <a:rPr kumimoji="1" lang="en-US" altLang="zh-CN" dirty="0"/>
              <a:t>Algorithm</a:t>
            </a:r>
          </a:p>
          <a:p>
            <a:endParaRPr kumimoji="1" lang="en-US" altLang="zh-CN" dirty="0"/>
          </a:p>
          <a:p>
            <a:r>
              <a:rPr kumimoji="1" lang="en-US" altLang="zh-CN" dirty="0"/>
              <a:t>What</a:t>
            </a:r>
            <a:r>
              <a:rPr kumimoji="1" lang="zh-CN" altLang="en-US" dirty="0"/>
              <a:t> </a:t>
            </a:r>
            <a:r>
              <a:rPr kumimoji="1" lang="en-US" altLang="zh-CN" dirty="0"/>
              <a:t>will</a:t>
            </a:r>
            <a:r>
              <a:rPr kumimoji="1" lang="zh-CN" altLang="en-US" dirty="0"/>
              <a:t> </a:t>
            </a:r>
            <a:r>
              <a:rPr kumimoji="1" lang="en-US" altLang="zh-CN" dirty="0"/>
              <a:t>we</a:t>
            </a:r>
            <a:r>
              <a:rPr kumimoji="1" lang="zh-CN" altLang="en-US" dirty="0"/>
              <a:t> </a:t>
            </a:r>
            <a:r>
              <a:rPr kumimoji="1" lang="en-US" altLang="zh-CN" dirty="0"/>
              <a:t>learn</a:t>
            </a:r>
            <a:r>
              <a:rPr kumimoji="1" lang="zh-CN" altLang="en-US" dirty="0"/>
              <a:t> </a:t>
            </a:r>
            <a:r>
              <a:rPr kumimoji="1" lang="en-US" altLang="zh-CN" dirty="0"/>
              <a:t>today?</a:t>
            </a:r>
          </a:p>
          <a:p>
            <a:pPr lvl="1"/>
            <a:r>
              <a:rPr kumimoji="1" lang="zh-CN" altLang="en-US" dirty="0"/>
              <a:t> </a:t>
            </a:r>
            <a:r>
              <a:rPr kumimoji="1" lang="en-US" altLang="zh-CN" dirty="0"/>
              <a:t>MCMC</a:t>
            </a:r>
            <a:r>
              <a:rPr kumimoji="1" lang="zh-CN" altLang="en-US" dirty="0"/>
              <a:t> </a:t>
            </a:r>
            <a:r>
              <a:rPr kumimoji="1" lang="en-US" altLang="zh-CN" dirty="0"/>
              <a:t>for</a:t>
            </a:r>
            <a:r>
              <a:rPr kumimoji="1" lang="zh-CN" altLang="en-US" dirty="0"/>
              <a:t> </a:t>
            </a:r>
            <a:r>
              <a:rPr kumimoji="1" lang="en-US" altLang="zh-CN" dirty="0"/>
              <a:t>parameter</a:t>
            </a:r>
            <a:r>
              <a:rPr kumimoji="1" lang="zh-CN" altLang="en-US" dirty="0"/>
              <a:t> </a:t>
            </a:r>
            <a:r>
              <a:rPr kumimoji="1" lang="en-US" altLang="zh-CN" dirty="0"/>
              <a:t>estimation</a:t>
            </a:r>
          </a:p>
          <a:p>
            <a:pPr lvl="2"/>
            <a:r>
              <a:rPr kumimoji="1" lang="en-US" altLang="zh-CN" dirty="0"/>
              <a:t>Estimate</a:t>
            </a:r>
            <a:r>
              <a:rPr kumimoji="1" lang="zh-CN" altLang="en-US" dirty="0"/>
              <a:t> </a:t>
            </a:r>
            <a:r>
              <a:rPr kumimoji="1" lang="en-US" altLang="zh-CN" dirty="0"/>
              <a:t>psychometric</a:t>
            </a:r>
            <a:r>
              <a:rPr kumimoji="1" lang="zh-CN" altLang="en-US" dirty="0"/>
              <a:t> </a:t>
            </a:r>
            <a:r>
              <a:rPr kumimoji="1" lang="en-US" altLang="zh-CN" dirty="0"/>
              <a:t>function</a:t>
            </a:r>
          </a:p>
          <a:p>
            <a:pPr lvl="1"/>
            <a:r>
              <a:rPr kumimoji="1" lang="zh-CN" altLang="en-US" dirty="0"/>
              <a:t> </a:t>
            </a:r>
            <a:r>
              <a:rPr kumimoji="1" lang="en-US" altLang="zh-CN" dirty="0"/>
              <a:t>MCMC</a:t>
            </a:r>
            <a:r>
              <a:rPr kumimoji="1" lang="zh-CN" altLang="en-US" dirty="0"/>
              <a:t> </a:t>
            </a:r>
            <a:r>
              <a:rPr kumimoji="1" lang="en-US" altLang="zh-CN" dirty="0"/>
              <a:t>for</a:t>
            </a:r>
            <a:r>
              <a:rPr kumimoji="1" lang="zh-CN" altLang="en-US" dirty="0"/>
              <a:t> </a:t>
            </a:r>
            <a:r>
              <a:rPr kumimoji="1" lang="en-US" altLang="zh-CN" dirty="0"/>
              <a:t>theories</a:t>
            </a:r>
            <a:r>
              <a:rPr kumimoji="1" lang="zh-CN" altLang="en-US" dirty="0"/>
              <a:t> </a:t>
            </a:r>
            <a:r>
              <a:rPr kumimoji="1" lang="en-US" altLang="zh-CN" dirty="0"/>
              <a:t>in</a:t>
            </a:r>
            <a:r>
              <a:rPr kumimoji="1" lang="zh-CN" altLang="en-US" dirty="0"/>
              <a:t> </a:t>
            </a:r>
            <a:r>
              <a:rPr kumimoji="1" lang="en-US" altLang="zh-CN" dirty="0"/>
              <a:t>Psychology</a:t>
            </a:r>
          </a:p>
          <a:p>
            <a:pPr lvl="2"/>
            <a:r>
              <a:rPr kumimoji="1" lang="en-US" altLang="zh-CN" dirty="0"/>
              <a:t>The</a:t>
            </a:r>
            <a:r>
              <a:rPr kumimoji="1" lang="zh-CN" altLang="en-US" dirty="0"/>
              <a:t> </a:t>
            </a:r>
            <a:r>
              <a:rPr kumimoji="1" lang="en-US" altLang="zh-CN" dirty="0"/>
              <a:t>Bayesian</a:t>
            </a:r>
            <a:r>
              <a:rPr kumimoji="1" lang="zh-CN" altLang="en-US" dirty="0"/>
              <a:t> </a:t>
            </a:r>
            <a:r>
              <a:rPr kumimoji="1" lang="en-US" altLang="zh-CN" dirty="0"/>
              <a:t>Brain</a:t>
            </a:r>
          </a:p>
          <a:p>
            <a:pPr lvl="2"/>
            <a:r>
              <a:rPr kumimoji="1" lang="zh-CN" altLang="en-US" dirty="0"/>
              <a:t> </a:t>
            </a:r>
            <a:r>
              <a:rPr kumimoji="1" lang="en-US" altLang="zh-CN" dirty="0"/>
              <a:t>Population</a:t>
            </a:r>
            <a:r>
              <a:rPr kumimoji="1" lang="zh-CN" altLang="en-US" dirty="0"/>
              <a:t> </a:t>
            </a:r>
            <a:r>
              <a:rPr kumimoji="1" lang="en-US" altLang="zh-CN" dirty="0"/>
              <a:t>codes</a:t>
            </a:r>
          </a:p>
        </p:txBody>
      </p:sp>
    </p:spTree>
    <p:extLst>
      <p:ext uri="{BB962C8B-B14F-4D97-AF65-F5344CB8AC3E}">
        <p14:creationId xmlns:p14="http://schemas.microsoft.com/office/powerpoint/2010/main" val="1865133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B23AAC-1351-616A-56CA-D2867F8205A9}"/>
              </a:ext>
            </a:extLst>
          </p:cNvPr>
          <p:cNvSpPr>
            <a:spLocks noGrp="1"/>
          </p:cNvSpPr>
          <p:nvPr>
            <p:ph type="title"/>
          </p:nvPr>
        </p:nvSpPr>
        <p:spPr/>
        <p:txBody>
          <a:bodyPr/>
          <a:lstStyle/>
          <a:p>
            <a:r>
              <a:rPr kumimoji="1" lang="en-US" altLang="zh-CN" dirty="0"/>
              <a:t>Outlines</a:t>
            </a:r>
            <a:endParaRPr kumimoji="1" lang="zh-CN" altLang="en-US" dirty="0"/>
          </a:p>
        </p:txBody>
      </p:sp>
      <p:sp>
        <p:nvSpPr>
          <p:cNvPr id="4" name="灯片编号占位符 3">
            <a:extLst>
              <a:ext uri="{FF2B5EF4-FFF2-40B4-BE49-F238E27FC236}">
                <a16:creationId xmlns:a16="http://schemas.microsoft.com/office/drawing/2014/main" id="{8354B090-7E79-0F6E-E5F0-CF828019A837}"/>
              </a:ext>
            </a:extLst>
          </p:cNvPr>
          <p:cNvSpPr>
            <a:spLocks noGrp="1"/>
          </p:cNvSpPr>
          <p:nvPr>
            <p:ph type="sldNum" sz="quarter" idx="16"/>
          </p:nvPr>
        </p:nvSpPr>
        <p:spPr/>
        <p:txBody>
          <a:bodyPr/>
          <a:lstStyle/>
          <a:p>
            <a:fld id="{F9AB4FEA-6321-424B-AFC1-854643CA7AD7}" type="slidenum">
              <a:rPr lang="zh-CN" altLang="en-US" smtClean="0"/>
              <a:pPr/>
              <a:t>20</a:t>
            </a:fld>
            <a:endParaRPr lang="zh-CN" altLang="en-US"/>
          </a:p>
        </p:txBody>
      </p:sp>
      <p:sp>
        <p:nvSpPr>
          <p:cNvPr id="3" name="内容占位符 2">
            <a:extLst>
              <a:ext uri="{FF2B5EF4-FFF2-40B4-BE49-F238E27FC236}">
                <a16:creationId xmlns:a16="http://schemas.microsoft.com/office/drawing/2014/main" id="{E71A7089-87F4-0B09-42EC-760ACBF67521}"/>
              </a:ext>
            </a:extLst>
          </p:cNvPr>
          <p:cNvSpPr>
            <a:spLocks noGrp="1"/>
          </p:cNvSpPr>
          <p:nvPr>
            <p:ph sz="quarter" idx="4294967295"/>
          </p:nvPr>
        </p:nvSpPr>
        <p:spPr>
          <a:xfrm>
            <a:off x="0" y="1087438"/>
            <a:ext cx="12190413" cy="5487987"/>
          </a:xfrm>
          <a:prstGeom prst="rect">
            <a:avLst/>
          </a:prstGeom>
        </p:spPr>
        <p:txBody>
          <a:bodyPr/>
          <a:lstStyle/>
          <a:p>
            <a:r>
              <a:rPr kumimoji="1" lang="en-US" altLang="zh-CN" dirty="0"/>
              <a:t>What</a:t>
            </a:r>
            <a:r>
              <a:rPr kumimoji="1" lang="zh-CN" altLang="en-US" dirty="0"/>
              <a:t> </a:t>
            </a:r>
            <a:r>
              <a:rPr kumimoji="1" lang="en-US" altLang="zh-CN" dirty="0"/>
              <a:t>have</a:t>
            </a:r>
            <a:r>
              <a:rPr kumimoji="1" lang="zh-CN" altLang="en-US" dirty="0"/>
              <a:t> </a:t>
            </a:r>
            <a:r>
              <a:rPr kumimoji="1" lang="en-US" altLang="zh-CN" dirty="0"/>
              <a:t>we</a:t>
            </a:r>
            <a:r>
              <a:rPr kumimoji="1" lang="zh-CN" altLang="en-US" dirty="0"/>
              <a:t> </a:t>
            </a:r>
            <a:r>
              <a:rPr kumimoji="1" lang="en-US" altLang="zh-CN" dirty="0"/>
              <a:t>learned</a:t>
            </a:r>
          </a:p>
          <a:p>
            <a:pPr lvl="1"/>
            <a:r>
              <a:rPr kumimoji="1" lang="en-US" altLang="zh-CN" dirty="0"/>
              <a:t>Markov</a:t>
            </a:r>
            <a:r>
              <a:rPr kumimoji="1" lang="zh-CN" altLang="en-US" dirty="0"/>
              <a:t> </a:t>
            </a:r>
            <a:r>
              <a:rPr kumimoji="1" lang="en-US" altLang="zh-CN" dirty="0"/>
              <a:t>Chain</a:t>
            </a:r>
            <a:r>
              <a:rPr kumimoji="1" lang="zh-CN" altLang="en-US" dirty="0"/>
              <a:t>，</a:t>
            </a:r>
            <a:r>
              <a:rPr kumimoji="1" lang="en-US" altLang="zh-CN" dirty="0"/>
              <a:t>Monte</a:t>
            </a:r>
            <a:r>
              <a:rPr kumimoji="1" lang="zh-CN" altLang="en-US" dirty="0"/>
              <a:t> </a:t>
            </a:r>
            <a:r>
              <a:rPr kumimoji="1" lang="en-US" altLang="zh-CN" dirty="0"/>
              <a:t>Carlo</a:t>
            </a:r>
            <a:r>
              <a:rPr kumimoji="1" lang="zh-CN" altLang="en-US" dirty="0"/>
              <a:t> </a:t>
            </a:r>
            <a:r>
              <a:rPr kumimoji="1" lang="en-US" altLang="zh-CN" dirty="0"/>
              <a:t>Methods</a:t>
            </a:r>
            <a:r>
              <a:rPr kumimoji="1" lang="zh-CN" altLang="en-US" dirty="0"/>
              <a:t>，</a:t>
            </a:r>
            <a:r>
              <a:rPr kumimoji="1" lang="en-US" altLang="zh-CN" dirty="0"/>
              <a:t>Sampling</a:t>
            </a:r>
          </a:p>
          <a:p>
            <a:pPr lvl="1"/>
            <a:r>
              <a:rPr kumimoji="1" lang="en-US" altLang="zh-CN" dirty="0"/>
              <a:t>Metropolis-Hasting</a:t>
            </a:r>
            <a:r>
              <a:rPr kumimoji="1" lang="zh-CN" altLang="en-US" dirty="0"/>
              <a:t> </a:t>
            </a:r>
            <a:r>
              <a:rPr kumimoji="1" lang="en-US" altLang="zh-CN" dirty="0"/>
              <a:t>Algorithm</a:t>
            </a:r>
            <a:r>
              <a:rPr kumimoji="1" lang="zh-CN" altLang="en-US" dirty="0"/>
              <a:t>的推导</a:t>
            </a:r>
            <a:endParaRPr kumimoji="1" lang="en-US" altLang="zh-CN" dirty="0"/>
          </a:p>
          <a:p>
            <a:pPr lvl="1"/>
            <a:r>
              <a:rPr kumimoji="1" lang="zh-CN" altLang="en-US" dirty="0"/>
              <a:t>手写 </a:t>
            </a:r>
            <a:r>
              <a:rPr kumimoji="1" lang="en-US" altLang="zh-CN" dirty="0"/>
              <a:t>Metropolis-Hasting</a:t>
            </a:r>
            <a:r>
              <a:rPr kumimoji="1" lang="zh-CN" altLang="en-US" dirty="0"/>
              <a:t> </a:t>
            </a:r>
            <a:r>
              <a:rPr kumimoji="1" lang="en-US" altLang="zh-CN" dirty="0"/>
              <a:t>Algorithm</a:t>
            </a:r>
          </a:p>
          <a:p>
            <a:endParaRPr kumimoji="1" lang="en-US" altLang="zh-CN" dirty="0"/>
          </a:p>
          <a:p>
            <a:r>
              <a:rPr kumimoji="1" lang="en-US" altLang="zh-CN" dirty="0"/>
              <a:t>What</a:t>
            </a:r>
            <a:r>
              <a:rPr kumimoji="1" lang="zh-CN" altLang="en-US" dirty="0"/>
              <a:t> </a:t>
            </a:r>
            <a:r>
              <a:rPr kumimoji="1" lang="en-US" altLang="zh-CN" dirty="0"/>
              <a:t>will</a:t>
            </a:r>
            <a:r>
              <a:rPr kumimoji="1" lang="zh-CN" altLang="en-US" dirty="0"/>
              <a:t> </a:t>
            </a:r>
            <a:r>
              <a:rPr kumimoji="1" lang="en-US" altLang="zh-CN" dirty="0"/>
              <a:t>we</a:t>
            </a:r>
            <a:r>
              <a:rPr kumimoji="1" lang="zh-CN" altLang="en-US" dirty="0"/>
              <a:t> </a:t>
            </a:r>
            <a:r>
              <a:rPr kumimoji="1" lang="en-US" altLang="zh-CN" dirty="0"/>
              <a:t>learn</a:t>
            </a:r>
            <a:r>
              <a:rPr kumimoji="1" lang="zh-CN" altLang="en-US" dirty="0"/>
              <a:t> </a:t>
            </a:r>
            <a:r>
              <a:rPr kumimoji="1" lang="en-US" altLang="zh-CN" dirty="0"/>
              <a:t>today?</a:t>
            </a:r>
          </a:p>
          <a:p>
            <a:pPr lvl="1"/>
            <a:r>
              <a:rPr kumimoji="1" lang="zh-CN" altLang="en-US" dirty="0"/>
              <a:t> </a:t>
            </a:r>
            <a:r>
              <a:rPr kumimoji="1" lang="en-US" altLang="zh-CN" dirty="0"/>
              <a:t>MCMC</a:t>
            </a:r>
            <a:r>
              <a:rPr kumimoji="1" lang="zh-CN" altLang="en-US" dirty="0"/>
              <a:t> </a:t>
            </a:r>
            <a:r>
              <a:rPr kumimoji="1" lang="en-US" altLang="zh-CN" dirty="0"/>
              <a:t>for</a:t>
            </a:r>
            <a:r>
              <a:rPr kumimoji="1" lang="zh-CN" altLang="en-US" dirty="0"/>
              <a:t> </a:t>
            </a:r>
            <a:r>
              <a:rPr kumimoji="1" lang="en-US" altLang="zh-CN" dirty="0"/>
              <a:t>parameter</a:t>
            </a:r>
            <a:r>
              <a:rPr kumimoji="1" lang="zh-CN" altLang="en-US" dirty="0"/>
              <a:t> </a:t>
            </a:r>
            <a:r>
              <a:rPr kumimoji="1" lang="en-US" altLang="zh-CN" dirty="0"/>
              <a:t>estimation</a:t>
            </a:r>
          </a:p>
          <a:p>
            <a:pPr lvl="2"/>
            <a:r>
              <a:rPr kumimoji="1" lang="en-US" altLang="zh-CN" dirty="0"/>
              <a:t>Estimate</a:t>
            </a:r>
            <a:r>
              <a:rPr kumimoji="1" lang="zh-CN" altLang="en-US" dirty="0"/>
              <a:t> </a:t>
            </a:r>
            <a:r>
              <a:rPr kumimoji="1" lang="en-US" altLang="zh-CN" dirty="0"/>
              <a:t>psychometric</a:t>
            </a:r>
            <a:r>
              <a:rPr kumimoji="1" lang="zh-CN" altLang="en-US" dirty="0"/>
              <a:t> </a:t>
            </a:r>
            <a:r>
              <a:rPr kumimoji="1" lang="en-US" altLang="zh-CN" dirty="0"/>
              <a:t>function</a:t>
            </a:r>
          </a:p>
          <a:p>
            <a:pPr lvl="1"/>
            <a:r>
              <a:rPr kumimoji="1" lang="zh-CN" altLang="en-US" dirty="0"/>
              <a:t> </a:t>
            </a:r>
            <a:r>
              <a:rPr kumimoji="1" lang="en-US" altLang="zh-CN" dirty="0"/>
              <a:t>MCMC</a:t>
            </a:r>
            <a:r>
              <a:rPr kumimoji="1" lang="zh-CN" altLang="en-US" dirty="0"/>
              <a:t> </a:t>
            </a:r>
            <a:r>
              <a:rPr kumimoji="1" lang="en-US" altLang="zh-CN" dirty="0"/>
              <a:t>for</a:t>
            </a:r>
            <a:r>
              <a:rPr kumimoji="1" lang="zh-CN" altLang="en-US" dirty="0"/>
              <a:t> </a:t>
            </a:r>
            <a:r>
              <a:rPr kumimoji="1" lang="en-US" altLang="zh-CN" dirty="0"/>
              <a:t>theories</a:t>
            </a:r>
            <a:r>
              <a:rPr kumimoji="1" lang="zh-CN" altLang="en-US" dirty="0"/>
              <a:t> </a:t>
            </a:r>
            <a:r>
              <a:rPr kumimoji="1" lang="en-US" altLang="zh-CN" dirty="0"/>
              <a:t>in</a:t>
            </a:r>
            <a:r>
              <a:rPr kumimoji="1" lang="zh-CN" altLang="en-US" dirty="0"/>
              <a:t> </a:t>
            </a:r>
            <a:r>
              <a:rPr kumimoji="1" lang="en-US" altLang="zh-CN" dirty="0"/>
              <a:t>Psychology</a:t>
            </a:r>
          </a:p>
          <a:p>
            <a:pPr lvl="2"/>
            <a:r>
              <a:rPr kumimoji="1" lang="en-US" altLang="zh-CN" dirty="0"/>
              <a:t>The</a:t>
            </a:r>
            <a:r>
              <a:rPr kumimoji="1" lang="zh-CN" altLang="en-US" dirty="0"/>
              <a:t> </a:t>
            </a:r>
            <a:r>
              <a:rPr kumimoji="1" lang="en-US" altLang="zh-CN" dirty="0"/>
              <a:t>Bayesian</a:t>
            </a:r>
            <a:r>
              <a:rPr kumimoji="1" lang="zh-CN" altLang="en-US" dirty="0"/>
              <a:t> </a:t>
            </a:r>
            <a:r>
              <a:rPr kumimoji="1" lang="en-US" altLang="zh-CN" dirty="0"/>
              <a:t>Brain</a:t>
            </a:r>
            <a:r>
              <a:rPr kumimoji="1" lang="zh-CN" altLang="en-US" dirty="0"/>
              <a:t> </a:t>
            </a:r>
            <a:r>
              <a:rPr kumimoji="1" lang="en-US" altLang="zh-CN" dirty="0"/>
              <a:t>hypothesis</a:t>
            </a:r>
          </a:p>
          <a:p>
            <a:pPr lvl="2"/>
            <a:r>
              <a:rPr kumimoji="1" lang="zh-CN" altLang="en-US" dirty="0"/>
              <a:t> </a:t>
            </a:r>
            <a:r>
              <a:rPr kumimoji="1" lang="en-US" altLang="zh-CN" dirty="0"/>
              <a:t>Population</a:t>
            </a:r>
            <a:r>
              <a:rPr kumimoji="1" lang="zh-CN" altLang="en-US" dirty="0"/>
              <a:t> </a:t>
            </a:r>
            <a:r>
              <a:rPr kumimoji="1" lang="en-US" altLang="zh-CN" dirty="0"/>
              <a:t>codes</a:t>
            </a:r>
          </a:p>
          <a:p>
            <a:pPr marL="914309" lvl="2" indent="0">
              <a:buNone/>
            </a:pPr>
            <a:endParaRPr kumimoji="1" lang="en-US" altLang="zh-CN" dirty="0"/>
          </a:p>
        </p:txBody>
      </p:sp>
    </p:spTree>
    <p:extLst>
      <p:ext uri="{BB962C8B-B14F-4D97-AF65-F5344CB8AC3E}">
        <p14:creationId xmlns:p14="http://schemas.microsoft.com/office/powerpoint/2010/main" val="2534489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B23AAC-1351-616A-56CA-D2867F8205A9}"/>
              </a:ext>
            </a:extLst>
          </p:cNvPr>
          <p:cNvSpPr>
            <a:spLocks noGrp="1"/>
          </p:cNvSpPr>
          <p:nvPr>
            <p:ph type="title"/>
          </p:nvPr>
        </p:nvSpPr>
        <p:spPr/>
        <p:txBody>
          <a:bodyPr/>
          <a:lstStyle/>
          <a:p>
            <a:r>
              <a:rPr kumimoji="1" lang="en-US" altLang="zh-CN" dirty="0"/>
              <a:t>The</a:t>
            </a:r>
            <a:r>
              <a:rPr kumimoji="1" lang="zh-CN" altLang="en-US" dirty="0"/>
              <a:t> </a:t>
            </a:r>
            <a:r>
              <a:rPr kumimoji="1" lang="en-US" altLang="zh-CN" dirty="0"/>
              <a:t>“Bayesian</a:t>
            </a:r>
            <a:r>
              <a:rPr kumimoji="1" lang="zh-CN" altLang="en-US" dirty="0"/>
              <a:t> </a:t>
            </a:r>
            <a:r>
              <a:rPr kumimoji="1" lang="en-US" altLang="zh-CN" dirty="0"/>
              <a:t>brain”</a:t>
            </a:r>
            <a:r>
              <a:rPr kumimoji="1" lang="zh-CN" altLang="en-US" dirty="0"/>
              <a:t> </a:t>
            </a:r>
            <a:r>
              <a:rPr kumimoji="1" lang="en-US" altLang="zh-CN" dirty="0"/>
              <a:t>Hypothesis</a:t>
            </a:r>
            <a:endParaRPr kumimoji="1" lang="zh-CN" altLang="en-US" dirty="0"/>
          </a:p>
        </p:txBody>
      </p:sp>
      <p:sp>
        <p:nvSpPr>
          <p:cNvPr id="4" name="灯片编号占位符 3">
            <a:extLst>
              <a:ext uri="{FF2B5EF4-FFF2-40B4-BE49-F238E27FC236}">
                <a16:creationId xmlns:a16="http://schemas.microsoft.com/office/drawing/2014/main" id="{8354B090-7E79-0F6E-E5F0-CF828019A837}"/>
              </a:ext>
            </a:extLst>
          </p:cNvPr>
          <p:cNvSpPr>
            <a:spLocks noGrp="1"/>
          </p:cNvSpPr>
          <p:nvPr>
            <p:ph type="sldNum" sz="quarter" idx="16"/>
          </p:nvPr>
        </p:nvSpPr>
        <p:spPr/>
        <p:txBody>
          <a:bodyPr/>
          <a:lstStyle/>
          <a:p>
            <a:fld id="{F9AB4FEA-6321-424B-AFC1-854643CA7AD7}" type="slidenum">
              <a:rPr lang="zh-CN" altLang="en-US" smtClean="0"/>
              <a:pPr/>
              <a:t>21</a:t>
            </a:fld>
            <a:endParaRPr lang="zh-CN" altLang="en-US"/>
          </a:p>
        </p:txBody>
      </p:sp>
      <p:pic>
        <p:nvPicPr>
          <p:cNvPr id="5" name="图片 4">
            <a:extLst>
              <a:ext uri="{FF2B5EF4-FFF2-40B4-BE49-F238E27FC236}">
                <a16:creationId xmlns:a16="http://schemas.microsoft.com/office/drawing/2014/main" id="{BFA5EB00-2308-1D2F-8632-C06B5F3B243C}"/>
              </a:ext>
            </a:extLst>
          </p:cNvPr>
          <p:cNvPicPr>
            <a:picLocks noChangeAspect="1"/>
          </p:cNvPicPr>
          <p:nvPr/>
        </p:nvPicPr>
        <p:blipFill>
          <a:blip r:embed="rId2"/>
          <a:stretch>
            <a:fillRect/>
          </a:stretch>
        </p:blipFill>
        <p:spPr>
          <a:xfrm>
            <a:off x="494527" y="3106551"/>
            <a:ext cx="3609117" cy="921021"/>
          </a:xfrm>
          <a:prstGeom prst="rect">
            <a:avLst/>
          </a:prstGeom>
        </p:spPr>
      </p:pic>
      <p:sp>
        <p:nvSpPr>
          <p:cNvPr id="6" name="文本框 5">
            <a:extLst>
              <a:ext uri="{FF2B5EF4-FFF2-40B4-BE49-F238E27FC236}">
                <a16:creationId xmlns:a16="http://schemas.microsoft.com/office/drawing/2014/main" id="{ED6D23E6-6C3E-0FA9-15E7-651022A246F7}"/>
              </a:ext>
            </a:extLst>
          </p:cNvPr>
          <p:cNvSpPr txBox="1"/>
          <p:nvPr/>
        </p:nvSpPr>
        <p:spPr>
          <a:xfrm>
            <a:off x="494527" y="1199213"/>
            <a:ext cx="11190248" cy="1631216"/>
          </a:xfrm>
          <a:prstGeom prst="rect">
            <a:avLst/>
          </a:prstGeom>
          <a:noFill/>
        </p:spPr>
        <p:txBody>
          <a:bodyPr wrap="square" rtlCol="0">
            <a:spAutoFit/>
          </a:bodyPr>
          <a:lstStyle/>
          <a:p>
            <a:r>
              <a:rPr lang="en-US" altLang="zh-CN" sz="2500" b="0" i="0" dirty="0">
                <a:solidFill>
                  <a:srgbClr val="333333"/>
                </a:solidFill>
                <a:effectLst/>
                <a:latin typeface="Arial" panose="020B0604020202020204" pitchFamily="34" charset="0"/>
                <a:cs typeface="Arial" panose="020B0604020202020204" pitchFamily="34" charset="0"/>
              </a:rPr>
              <a:t>The Bayesian brain considers the brain as a </a:t>
            </a:r>
            <a:r>
              <a:rPr lang="en-US" altLang="zh-CN" sz="2500" b="0" i="0" dirty="0">
                <a:solidFill>
                  <a:schemeClr val="accent1"/>
                </a:solidFill>
                <a:effectLst/>
                <a:latin typeface="Arial" panose="020B0604020202020204" pitchFamily="34" charset="0"/>
                <a:cs typeface="Arial" panose="020B0604020202020204" pitchFamily="34" charset="0"/>
              </a:rPr>
              <a:t>statistical organ </a:t>
            </a:r>
            <a:r>
              <a:rPr lang="en-US" altLang="zh-CN" sz="2500" b="0" i="0" dirty="0">
                <a:solidFill>
                  <a:srgbClr val="333333"/>
                </a:solidFill>
                <a:effectLst/>
                <a:latin typeface="Arial" panose="020B0604020202020204" pitchFamily="34" charset="0"/>
                <a:cs typeface="Arial" panose="020B0604020202020204" pitchFamily="34" charset="0"/>
              </a:rPr>
              <a:t>of </a:t>
            </a:r>
            <a:r>
              <a:rPr lang="en-US" altLang="zh-CN" sz="2500" b="0" i="0" dirty="0">
                <a:solidFill>
                  <a:schemeClr val="accent1"/>
                </a:solidFill>
                <a:effectLst/>
                <a:latin typeface="Arial" panose="020B0604020202020204" pitchFamily="34" charset="0"/>
                <a:cs typeface="Arial" panose="020B0604020202020204" pitchFamily="34" charset="0"/>
              </a:rPr>
              <a:t>hierarchical inference</a:t>
            </a:r>
            <a:r>
              <a:rPr lang="en-US" altLang="zh-CN" sz="2500" b="0" i="0" dirty="0">
                <a:solidFill>
                  <a:srgbClr val="333333"/>
                </a:solidFill>
                <a:effectLst/>
                <a:latin typeface="Arial" panose="020B0604020202020204" pitchFamily="34" charset="0"/>
                <a:cs typeface="Arial" panose="020B0604020202020204" pitchFamily="34" charset="0"/>
              </a:rPr>
              <a:t> that predicts current and future events on the basis of past experience. </a:t>
            </a:r>
          </a:p>
          <a:p>
            <a:pPr algn="r"/>
            <a:r>
              <a:rPr kumimoji="1" lang="en-US" altLang="zh-CN" sz="2500" dirty="0">
                <a:solidFill>
                  <a:srgbClr val="333333"/>
                </a:solidFill>
                <a:latin typeface="Arial" panose="020B0604020202020204" pitchFamily="34" charset="0"/>
                <a:cs typeface="Arial" panose="020B0604020202020204" pitchFamily="34" charset="0"/>
              </a:rPr>
              <a:t>—Karl</a:t>
            </a:r>
            <a:r>
              <a:rPr kumimoji="1" lang="zh-CN" altLang="en-US" sz="2500" dirty="0">
                <a:solidFill>
                  <a:srgbClr val="333333"/>
                </a:solidFill>
                <a:latin typeface="Arial" panose="020B0604020202020204" pitchFamily="34" charset="0"/>
                <a:cs typeface="Arial" panose="020B0604020202020204" pitchFamily="34" charset="0"/>
              </a:rPr>
              <a:t> </a:t>
            </a:r>
            <a:r>
              <a:rPr kumimoji="1" lang="en-US" altLang="zh-CN" sz="2500" dirty="0">
                <a:solidFill>
                  <a:srgbClr val="333333"/>
                </a:solidFill>
                <a:latin typeface="Arial" panose="020B0604020202020204" pitchFamily="34" charset="0"/>
                <a:cs typeface="Arial" panose="020B0604020202020204" pitchFamily="34" charset="0"/>
              </a:rPr>
              <a:t>Friston</a:t>
            </a:r>
            <a:endParaRPr kumimoji="1" lang="zh-CN" altLang="en-US" sz="2500" dirty="0">
              <a:latin typeface="Arial" panose="020B0604020202020204" pitchFamily="34" charset="0"/>
              <a:cs typeface="Arial" panose="020B0604020202020204" pitchFamily="34" charset="0"/>
            </a:endParaRPr>
          </a:p>
        </p:txBody>
      </p:sp>
      <p:sp>
        <p:nvSpPr>
          <p:cNvPr id="7" name="文本框 6">
            <a:extLst>
              <a:ext uri="{FF2B5EF4-FFF2-40B4-BE49-F238E27FC236}">
                <a16:creationId xmlns:a16="http://schemas.microsoft.com/office/drawing/2014/main" id="{6859B71A-8E00-F225-4C1D-E31FA891FE0F}"/>
              </a:ext>
            </a:extLst>
          </p:cNvPr>
          <p:cNvSpPr txBox="1"/>
          <p:nvPr/>
        </p:nvSpPr>
        <p:spPr>
          <a:xfrm>
            <a:off x="5081666" y="3256434"/>
            <a:ext cx="6326996" cy="646331"/>
          </a:xfrm>
          <a:prstGeom prst="rect">
            <a:avLst/>
          </a:prstGeom>
          <a:noFill/>
        </p:spPr>
        <p:txBody>
          <a:bodyPr wrap="square" rtlCol="0">
            <a:spAutoFit/>
          </a:bodyPr>
          <a:lstStyle/>
          <a:p>
            <a:r>
              <a:rPr kumimoji="1" lang="zh-CN" altLang="en-US" dirty="0">
                <a:solidFill>
                  <a:schemeClr val="accent1"/>
                </a:solidFill>
              </a:rPr>
              <a:t>通俗点讲，</a:t>
            </a:r>
            <a:r>
              <a:rPr kumimoji="1" lang="en-US" altLang="zh-CN" dirty="0">
                <a:solidFill>
                  <a:schemeClr val="accent1"/>
                </a:solidFill>
              </a:rPr>
              <a:t>Bayesian</a:t>
            </a:r>
            <a:r>
              <a:rPr kumimoji="1" lang="zh-CN" altLang="en-US" dirty="0">
                <a:solidFill>
                  <a:schemeClr val="accent1"/>
                </a:solidFill>
              </a:rPr>
              <a:t> </a:t>
            </a:r>
            <a:r>
              <a:rPr kumimoji="1" lang="en-US" altLang="zh-CN" dirty="0">
                <a:solidFill>
                  <a:schemeClr val="accent1"/>
                </a:solidFill>
              </a:rPr>
              <a:t>Brain</a:t>
            </a:r>
            <a:r>
              <a:rPr kumimoji="1" lang="zh-CN" altLang="en-US" dirty="0">
                <a:solidFill>
                  <a:schemeClr val="accent1"/>
                </a:solidFill>
              </a:rPr>
              <a:t>假说认为大脑是通过贝叶斯推断来完成各种任务</a:t>
            </a:r>
          </a:p>
        </p:txBody>
      </p:sp>
      <p:pic>
        <p:nvPicPr>
          <p:cNvPr id="9" name="图片 8">
            <a:extLst>
              <a:ext uri="{FF2B5EF4-FFF2-40B4-BE49-F238E27FC236}">
                <a16:creationId xmlns:a16="http://schemas.microsoft.com/office/drawing/2014/main" id="{46EB7591-8B9A-0458-F914-04453E1CEA24}"/>
              </a:ext>
            </a:extLst>
          </p:cNvPr>
          <p:cNvPicPr>
            <a:picLocks noChangeAspect="1"/>
          </p:cNvPicPr>
          <p:nvPr/>
        </p:nvPicPr>
        <p:blipFill>
          <a:blip r:embed="rId3"/>
          <a:stretch>
            <a:fillRect/>
          </a:stretch>
        </p:blipFill>
        <p:spPr>
          <a:xfrm>
            <a:off x="2404016" y="4676120"/>
            <a:ext cx="6747753" cy="2066385"/>
          </a:xfrm>
          <a:prstGeom prst="rect">
            <a:avLst/>
          </a:prstGeom>
        </p:spPr>
      </p:pic>
      <p:sp>
        <p:nvSpPr>
          <p:cNvPr id="10" name="文本框 9">
            <a:extLst>
              <a:ext uri="{FF2B5EF4-FFF2-40B4-BE49-F238E27FC236}">
                <a16:creationId xmlns:a16="http://schemas.microsoft.com/office/drawing/2014/main" id="{4CEF7D35-3EC3-A53F-DF48-625339D3BAC2}"/>
              </a:ext>
            </a:extLst>
          </p:cNvPr>
          <p:cNvSpPr txBox="1"/>
          <p:nvPr/>
        </p:nvSpPr>
        <p:spPr>
          <a:xfrm>
            <a:off x="3762531" y="4206289"/>
            <a:ext cx="3957403" cy="380701"/>
          </a:xfrm>
          <a:prstGeom prst="rect">
            <a:avLst/>
          </a:prstGeom>
          <a:noFill/>
        </p:spPr>
        <p:txBody>
          <a:bodyPr wrap="square" rtlCol="0">
            <a:spAutoFit/>
          </a:bodyPr>
          <a:lstStyle/>
          <a:p>
            <a:pPr algn="ctr"/>
            <a:r>
              <a:rPr kumimoji="1" lang="en-US" altLang="zh-CN" dirty="0"/>
              <a:t>Light-from-above</a:t>
            </a:r>
            <a:r>
              <a:rPr kumimoji="1" lang="zh-CN" altLang="en-US" dirty="0"/>
              <a:t> </a:t>
            </a:r>
            <a:r>
              <a:rPr kumimoji="1" lang="en-US" altLang="zh-CN" dirty="0"/>
              <a:t>prior</a:t>
            </a:r>
            <a:endParaRPr kumimoji="1" lang="zh-CN" altLang="en-US" dirty="0"/>
          </a:p>
        </p:txBody>
      </p:sp>
    </p:spTree>
    <p:extLst>
      <p:ext uri="{BB962C8B-B14F-4D97-AF65-F5344CB8AC3E}">
        <p14:creationId xmlns:p14="http://schemas.microsoft.com/office/powerpoint/2010/main" val="746976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5F0E43DF-CFDF-745A-4C88-5FE765EF239B}"/>
              </a:ext>
            </a:extLst>
          </p:cNvPr>
          <p:cNvPicPr>
            <a:picLocks noChangeAspect="1"/>
          </p:cNvPicPr>
          <p:nvPr/>
        </p:nvPicPr>
        <p:blipFill>
          <a:blip r:embed="rId2"/>
          <a:stretch>
            <a:fillRect/>
          </a:stretch>
        </p:blipFill>
        <p:spPr>
          <a:xfrm>
            <a:off x="1963550" y="1067375"/>
            <a:ext cx="7505700" cy="5816600"/>
          </a:xfrm>
          <a:prstGeom prst="rect">
            <a:avLst/>
          </a:prstGeom>
        </p:spPr>
      </p:pic>
      <p:sp>
        <p:nvSpPr>
          <p:cNvPr id="2" name="标题 1">
            <a:extLst>
              <a:ext uri="{FF2B5EF4-FFF2-40B4-BE49-F238E27FC236}">
                <a16:creationId xmlns:a16="http://schemas.microsoft.com/office/drawing/2014/main" id="{74B23AAC-1351-616A-56CA-D2867F8205A9}"/>
              </a:ext>
            </a:extLst>
          </p:cNvPr>
          <p:cNvSpPr>
            <a:spLocks noGrp="1"/>
          </p:cNvSpPr>
          <p:nvPr>
            <p:ph type="title"/>
          </p:nvPr>
        </p:nvSpPr>
        <p:spPr/>
        <p:txBody>
          <a:bodyPr/>
          <a:lstStyle/>
          <a:p>
            <a:r>
              <a:rPr kumimoji="1" lang="en-US" altLang="zh-CN" dirty="0"/>
              <a:t>The</a:t>
            </a:r>
            <a:r>
              <a:rPr kumimoji="1" lang="zh-CN" altLang="en-US" dirty="0"/>
              <a:t> </a:t>
            </a:r>
            <a:r>
              <a:rPr kumimoji="1" lang="en-US" altLang="zh-CN" dirty="0"/>
              <a:t>“Bayesian</a:t>
            </a:r>
            <a:r>
              <a:rPr kumimoji="1" lang="zh-CN" altLang="en-US" dirty="0"/>
              <a:t> </a:t>
            </a:r>
            <a:r>
              <a:rPr kumimoji="1" lang="en-US" altLang="zh-CN" dirty="0"/>
              <a:t>brain”</a:t>
            </a:r>
            <a:r>
              <a:rPr kumimoji="1" lang="zh-CN" altLang="en-US" dirty="0"/>
              <a:t> </a:t>
            </a:r>
            <a:r>
              <a:rPr kumimoji="1" lang="en-US" altLang="zh-CN" dirty="0"/>
              <a:t>Hypothesis</a:t>
            </a:r>
            <a:endParaRPr kumimoji="1" lang="zh-CN" altLang="en-US" dirty="0"/>
          </a:p>
        </p:txBody>
      </p:sp>
      <p:sp>
        <p:nvSpPr>
          <p:cNvPr id="4" name="灯片编号占位符 3">
            <a:extLst>
              <a:ext uri="{FF2B5EF4-FFF2-40B4-BE49-F238E27FC236}">
                <a16:creationId xmlns:a16="http://schemas.microsoft.com/office/drawing/2014/main" id="{8354B090-7E79-0F6E-E5F0-CF828019A837}"/>
              </a:ext>
            </a:extLst>
          </p:cNvPr>
          <p:cNvSpPr>
            <a:spLocks noGrp="1"/>
          </p:cNvSpPr>
          <p:nvPr>
            <p:ph type="sldNum" sz="quarter" idx="16"/>
          </p:nvPr>
        </p:nvSpPr>
        <p:spPr/>
        <p:txBody>
          <a:bodyPr/>
          <a:lstStyle/>
          <a:p>
            <a:fld id="{F9AB4FEA-6321-424B-AFC1-854643CA7AD7}" type="slidenum">
              <a:rPr lang="zh-CN" altLang="en-US" smtClean="0"/>
              <a:pPr/>
              <a:t>22</a:t>
            </a:fld>
            <a:endParaRPr lang="zh-CN" altLang="en-US"/>
          </a:p>
        </p:txBody>
      </p:sp>
      <p:pic>
        <p:nvPicPr>
          <p:cNvPr id="5" name="图片 4">
            <a:extLst>
              <a:ext uri="{FF2B5EF4-FFF2-40B4-BE49-F238E27FC236}">
                <a16:creationId xmlns:a16="http://schemas.microsoft.com/office/drawing/2014/main" id="{BFA5EB00-2308-1D2F-8632-C06B5F3B243C}"/>
              </a:ext>
            </a:extLst>
          </p:cNvPr>
          <p:cNvPicPr>
            <a:picLocks noChangeAspect="1"/>
          </p:cNvPicPr>
          <p:nvPr/>
        </p:nvPicPr>
        <p:blipFill>
          <a:blip r:embed="rId3"/>
          <a:stretch>
            <a:fillRect/>
          </a:stretch>
        </p:blipFill>
        <p:spPr>
          <a:xfrm>
            <a:off x="6161120" y="4869604"/>
            <a:ext cx="3609117" cy="921021"/>
          </a:xfrm>
          <a:prstGeom prst="rect">
            <a:avLst/>
          </a:prstGeom>
        </p:spPr>
      </p:pic>
    </p:spTree>
    <p:extLst>
      <p:ext uri="{BB962C8B-B14F-4D97-AF65-F5344CB8AC3E}">
        <p14:creationId xmlns:p14="http://schemas.microsoft.com/office/powerpoint/2010/main" val="556514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B23AAC-1351-616A-56CA-D2867F8205A9}"/>
              </a:ext>
            </a:extLst>
          </p:cNvPr>
          <p:cNvSpPr>
            <a:spLocks noGrp="1"/>
          </p:cNvSpPr>
          <p:nvPr>
            <p:ph type="title"/>
          </p:nvPr>
        </p:nvSpPr>
        <p:spPr/>
        <p:txBody>
          <a:bodyPr/>
          <a:lstStyle/>
          <a:p>
            <a:r>
              <a:rPr kumimoji="1" lang="en-US" altLang="zh-CN" dirty="0"/>
              <a:t>The</a:t>
            </a:r>
            <a:r>
              <a:rPr kumimoji="1" lang="zh-CN" altLang="en-US" dirty="0"/>
              <a:t> </a:t>
            </a:r>
            <a:r>
              <a:rPr kumimoji="1" lang="en-US" altLang="zh-CN" dirty="0"/>
              <a:t>“Bayesian</a:t>
            </a:r>
            <a:r>
              <a:rPr kumimoji="1" lang="zh-CN" altLang="en-US" dirty="0"/>
              <a:t> </a:t>
            </a:r>
            <a:r>
              <a:rPr kumimoji="1" lang="en-US" altLang="zh-CN" dirty="0"/>
              <a:t>brain”</a:t>
            </a:r>
            <a:r>
              <a:rPr kumimoji="1" lang="zh-CN" altLang="en-US" dirty="0"/>
              <a:t> </a:t>
            </a:r>
            <a:r>
              <a:rPr kumimoji="1" lang="en-US" altLang="zh-CN" dirty="0"/>
              <a:t>Hypothesis</a:t>
            </a:r>
            <a:endParaRPr kumimoji="1" lang="zh-CN" altLang="en-US" dirty="0"/>
          </a:p>
        </p:txBody>
      </p:sp>
      <p:sp>
        <p:nvSpPr>
          <p:cNvPr id="11" name="内容占位符 10">
            <a:extLst>
              <a:ext uri="{FF2B5EF4-FFF2-40B4-BE49-F238E27FC236}">
                <a16:creationId xmlns:a16="http://schemas.microsoft.com/office/drawing/2014/main" id="{6D3C2746-D7D8-F80F-79FA-EB33AF33B326}"/>
              </a:ext>
            </a:extLst>
          </p:cNvPr>
          <p:cNvSpPr>
            <a:spLocks noGrp="1"/>
          </p:cNvSpPr>
          <p:nvPr>
            <p:ph sz="quarter" idx="10"/>
          </p:nvPr>
        </p:nvSpPr>
        <p:spPr/>
        <p:txBody>
          <a:bodyPr/>
          <a:lstStyle/>
          <a:p>
            <a:r>
              <a:rPr lang="zh-CN" altLang="en-US" dirty="0"/>
              <a:t> 如果人脑是按照贝叶斯推断的方式来完成各项认知功能，那么我们脑子里需要表征</a:t>
            </a:r>
            <a:r>
              <a:rPr lang="en-US" altLang="zh-CN" dirty="0"/>
              <a:t>prior</a:t>
            </a:r>
            <a:r>
              <a:rPr lang="zh-CN" altLang="en-US" dirty="0"/>
              <a:t> </a:t>
            </a:r>
            <a:r>
              <a:rPr lang="en-US" altLang="zh-CN" dirty="0"/>
              <a:t>distribution</a:t>
            </a:r>
            <a:r>
              <a:rPr lang="zh-CN" altLang="en-US" dirty="0"/>
              <a:t>，</a:t>
            </a:r>
            <a:r>
              <a:rPr lang="en-US" altLang="zh-CN" dirty="0"/>
              <a:t>likelihood</a:t>
            </a:r>
            <a:r>
              <a:rPr lang="zh-CN" altLang="en-US" dirty="0"/>
              <a:t> </a:t>
            </a:r>
            <a:r>
              <a:rPr lang="en-US" altLang="zh-CN" dirty="0"/>
              <a:t>function</a:t>
            </a:r>
            <a:r>
              <a:rPr lang="zh-CN" altLang="en-US" dirty="0"/>
              <a:t>和</a:t>
            </a:r>
            <a:r>
              <a:rPr lang="en-US" altLang="zh-CN" dirty="0"/>
              <a:t>posterior</a:t>
            </a:r>
            <a:r>
              <a:rPr lang="zh-CN" altLang="en-US" dirty="0"/>
              <a:t> </a:t>
            </a:r>
            <a:r>
              <a:rPr lang="en-US" altLang="zh-CN" dirty="0"/>
              <a:t>distribution</a:t>
            </a:r>
          </a:p>
          <a:p>
            <a:endParaRPr lang="en-US" altLang="zh-CN" dirty="0"/>
          </a:p>
          <a:p>
            <a:r>
              <a:rPr lang="zh-CN" altLang="en-US" dirty="0"/>
              <a:t> 人脑如何表征这些成分是当前计算神经科学最前沿的研究之一</a:t>
            </a:r>
          </a:p>
        </p:txBody>
      </p:sp>
      <p:sp>
        <p:nvSpPr>
          <p:cNvPr id="4" name="灯片编号占位符 3">
            <a:extLst>
              <a:ext uri="{FF2B5EF4-FFF2-40B4-BE49-F238E27FC236}">
                <a16:creationId xmlns:a16="http://schemas.microsoft.com/office/drawing/2014/main" id="{8354B090-7E79-0F6E-E5F0-CF828019A837}"/>
              </a:ext>
            </a:extLst>
          </p:cNvPr>
          <p:cNvSpPr>
            <a:spLocks noGrp="1"/>
          </p:cNvSpPr>
          <p:nvPr>
            <p:ph type="sldNum" sz="quarter" idx="16"/>
          </p:nvPr>
        </p:nvSpPr>
        <p:spPr/>
        <p:txBody>
          <a:bodyPr/>
          <a:lstStyle/>
          <a:p>
            <a:fld id="{F9AB4FEA-6321-424B-AFC1-854643CA7AD7}" type="slidenum">
              <a:rPr lang="zh-CN" altLang="en-US" smtClean="0"/>
              <a:pPr/>
              <a:t>23</a:t>
            </a:fld>
            <a:endParaRPr lang="zh-CN" altLang="en-US"/>
          </a:p>
        </p:txBody>
      </p:sp>
      <p:pic>
        <p:nvPicPr>
          <p:cNvPr id="5" name="图片 4">
            <a:extLst>
              <a:ext uri="{FF2B5EF4-FFF2-40B4-BE49-F238E27FC236}">
                <a16:creationId xmlns:a16="http://schemas.microsoft.com/office/drawing/2014/main" id="{BFA5EB00-2308-1D2F-8632-C06B5F3B243C}"/>
              </a:ext>
            </a:extLst>
          </p:cNvPr>
          <p:cNvPicPr>
            <a:picLocks noChangeAspect="1"/>
          </p:cNvPicPr>
          <p:nvPr/>
        </p:nvPicPr>
        <p:blipFill>
          <a:blip r:embed="rId2"/>
          <a:stretch>
            <a:fillRect/>
          </a:stretch>
        </p:blipFill>
        <p:spPr>
          <a:xfrm>
            <a:off x="4084482" y="4540888"/>
            <a:ext cx="3609117" cy="921021"/>
          </a:xfrm>
          <a:prstGeom prst="rect">
            <a:avLst/>
          </a:prstGeom>
        </p:spPr>
      </p:pic>
    </p:spTree>
    <p:extLst>
      <p:ext uri="{BB962C8B-B14F-4D97-AF65-F5344CB8AC3E}">
        <p14:creationId xmlns:p14="http://schemas.microsoft.com/office/powerpoint/2010/main" val="81900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E14C3D-1481-9C29-B707-81F968C0CB13}"/>
              </a:ext>
            </a:extLst>
          </p:cNvPr>
          <p:cNvSpPr>
            <a:spLocks noGrp="1"/>
          </p:cNvSpPr>
          <p:nvPr>
            <p:ph type="title"/>
          </p:nvPr>
        </p:nvSpPr>
        <p:spPr/>
        <p:txBody>
          <a:bodyPr/>
          <a:lstStyle/>
          <a:p>
            <a:r>
              <a:rPr kumimoji="1" lang="en-US" altLang="zh-CN" dirty="0"/>
              <a:t>Sampling</a:t>
            </a:r>
            <a:r>
              <a:rPr kumimoji="1" lang="zh-CN" altLang="en-US" dirty="0"/>
              <a:t> </a:t>
            </a:r>
            <a:r>
              <a:rPr kumimoji="1" lang="en-US" altLang="zh-CN" dirty="0"/>
              <a:t>based</a:t>
            </a:r>
            <a:r>
              <a:rPr kumimoji="1" lang="zh-CN" altLang="en-US" dirty="0"/>
              <a:t> </a:t>
            </a:r>
            <a:r>
              <a:rPr kumimoji="1" lang="en-US" altLang="zh-CN" dirty="0"/>
              <a:t>inference</a:t>
            </a:r>
            <a:endParaRPr kumimoji="1" lang="zh-CN" altLang="en-US" dirty="0"/>
          </a:p>
        </p:txBody>
      </p:sp>
      <p:sp>
        <p:nvSpPr>
          <p:cNvPr id="4" name="灯片编号占位符 3">
            <a:extLst>
              <a:ext uri="{FF2B5EF4-FFF2-40B4-BE49-F238E27FC236}">
                <a16:creationId xmlns:a16="http://schemas.microsoft.com/office/drawing/2014/main" id="{25467AC5-B350-3BA8-2591-780BC7CC634B}"/>
              </a:ext>
            </a:extLst>
          </p:cNvPr>
          <p:cNvSpPr>
            <a:spLocks noGrp="1"/>
          </p:cNvSpPr>
          <p:nvPr>
            <p:ph type="sldNum" sz="quarter" idx="16"/>
          </p:nvPr>
        </p:nvSpPr>
        <p:spPr/>
        <p:txBody>
          <a:bodyPr/>
          <a:lstStyle/>
          <a:p>
            <a:fld id="{F9AB4FEA-6321-424B-AFC1-854643CA7AD7}" type="slidenum">
              <a:rPr lang="zh-CN" altLang="en-US" smtClean="0"/>
              <a:pPr/>
              <a:t>24</a:t>
            </a:fld>
            <a:endParaRPr lang="zh-CN" altLang="en-US"/>
          </a:p>
        </p:txBody>
      </p:sp>
      <p:pic>
        <p:nvPicPr>
          <p:cNvPr id="6" name="图片 5">
            <a:extLst>
              <a:ext uri="{FF2B5EF4-FFF2-40B4-BE49-F238E27FC236}">
                <a16:creationId xmlns:a16="http://schemas.microsoft.com/office/drawing/2014/main" id="{F9ED03B1-FC91-4252-ADB1-52E340F6CD45}"/>
              </a:ext>
            </a:extLst>
          </p:cNvPr>
          <p:cNvPicPr>
            <a:picLocks noChangeAspect="1"/>
          </p:cNvPicPr>
          <p:nvPr/>
        </p:nvPicPr>
        <p:blipFill rotWithShape="1">
          <a:blip r:embed="rId2"/>
          <a:srcRect b="6253"/>
          <a:stretch/>
        </p:blipFill>
        <p:spPr>
          <a:xfrm>
            <a:off x="2209800" y="1057166"/>
            <a:ext cx="7772400" cy="2873304"/>
          </a:xfrm>
          <a:prstGeom prst="rect">
            <a:avLst/>
          </a:prstGeom>
        </p:spPr>
      </p:pic>
      <p:pic>
        <p:nvPicPr>
          <p:cNvPr id="8" name="图片 7">
            <a:extLst>
              <a:ext uri="{FF2B5EF4-FFF2-40B4-BE49-F238E27FC236}">
                <a16:creationId xmlns:a16="http://schemas.microsoft.com/office/drawing/2014/main" id="{BB9E9699-4778-F399-0623-BE9DE4AA8B29}"/>
              </a:ext>
            </a:extLst>
          </p:cNvPr>
          <p:cNvPicPr>
            <a:picLocks noChangeAspect="1"/>
          </p:cNvPicPr>
          <p:nvPr/>
        </p:nvPicPr>
        <p:blipFill>
          <a:blip r:embed="rId3"/>
          <a:stretch>
            <a:fillRect/>
          </a:stretch>
        </p:blipFill>
        <p:spPr>
          <a:xfrm>
            <a:off x="3527137" y="4646776"/>
            <a:ext cx="5125027" cy="1929422"/>
          </a:xfrm>
          <a:prstGeom prst="rect">
            <a:avLst/>
          </a:prstGeom>
        </p:spPr>
      </p:pic>
      <p:sp>
        <p:nvSpPr>
          <p:cNvPr id="9" name="文本框 8">
            <a:extLst>
              <a:ext uri="{FF2B5EF4-FFF2-40B4-BE49-F238E27FC236}">
                <a16:creationId xmlns:a16="http://schemas.microsoft.com/office/drawing/2014/main" id="{663545F6-5C1A-29EE-165B-3B0DA21ACBEB}"/>
              </a:ext>
            </a:extLst>
          </p:cNvPr>
          <p:cNvSpPr txBox="1"/>
          <p:nvPr/>
        </p:nvSpPr>
        <p:spPr>
          <a:xfrm>
            <a:off x="3817506" y="4056405"/>
            <a:ext cx="4544291" cy="369332"/>
          </a:xfrm>
          <a:prstGeom prst="rect">
            <a:avLst/>
          </a:prstGeom>
          <a:noFill/>
        </p:spPr>
        <p:txBody>
          <a:bodyPr wrap="square" rtlCol="0">
            <a:spAutoFit/>
          </a:bodyPr>
          <a:lstStyle/>
          <a:p>
            <a:pPr algn="ctr"/>
            <a:r>
              <a:rPr kumimoji="1" lang="en-US" altLang="zh-CN" dirty="0"/>
              <a:t>Binocular</a:t>
            </a:r>
            <a:r>
              <a:rPr kumimoji="1" lang="zh-CN" altLang="en-US" dirty="0"/>
              <a:t> </a:t>
            </a:r>
            <a:r>
              <a:rPr kumimoji="1" lang="en-US" altLang="zh-CN" dirty="0"/>
              <a:t>rivalry</a:t>
            </a:r>
            <a:endParaRPr kumimoji="1" lang="zh-CN" altLang="en-US" dirty="0"/>
          </a:p>
        </p:txBody>
      </p:sp>
    </p:spTree>
    <p:extLst>
      <p:ext uri="{BB962C8B-B14F-4D97-AF65-F5344CB8AC3E}">
        <p14:creationId xmlns:p14="http://schemas.microsoft.com/office/powerpoint/2010/main" val="1354264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B23AAC-1351-616A-56CA-D2867F8205A9}"/>
              </a:ext>
            </a:extLst>
          </p:cNvPr>
          <p:cNvSpPr>
            <a:spLocks noGrp="1"/>
          </p:cNvSpPr>
          <p:nvPr>
            <p:ph type="title"/>
          </p:nvPr>
        </p:nvSpPr>
        <p:spPr/>
        <p:txBody>
          <a:bodyPr/>
          <a:lstStyle/>
          <a:p>
            <a:r>
              <a:rPr kumimoji="1" lang="en-US" altLang="zh-CN" dirty="0"/>
              <a:t>The</a:t>
            </a:r>
            <a:r>
              <a:rPr kumimoji="1" lang="zh-CN" altLang="en-US" dirty="0"/>
              <a:t> </a:t>
            </a:r>
            <a:r>
              <a:rPr kumimoji="1" lang="en-US" altLang="zh-CN" dirty="0"/>
              <a:t>“Bayesian</a:t>
            </a:r>
            <a:r>
              <a:rPr kumimoji="1" lang="zh-CN" altLang="en-US" dirty="0"/>
              <a:t> </a:t>
            </a:r>
            <a:r>
              <a:rPr kumimoji="1" lang="en-US" altLang="zh-CN" dirty="0"/>
              <a:t>brain”</a:t>
            </a:r>
            <a:r>
              <a:rPr kumimoji="1" lang="zh-CN" altLang="en-US" dirty="0"/>
              <a:t> </a:t>
            </a:r>
            <a:r>
              <a:rPr kumimoji="1" lang="en-US" altLang="zh-CN" dirty="0"/>
              <a:t>Hypothesis</a:t>
            </a:r>
            <a:endParaRPr kumimoji="1" lang="zh-CN" altLang="en-US" dirty="0"/>
          </a:p>
        </p:txBody>
      </p:sp>
      <p:sp>
        <p:nvSpPr>
          <p:cNvPr id="11" name="内容占位符 10">
            <a:extLst>
              <a:ext uri="{FF2B5EF4-FFF2-40B4-BE49-F238E27FC236}">
                <a16:creationId xmlns:a16="http://schemas.microsoft.com/office/drawing/2014/main" id="{6D3C2746-D7D8-F80F-79FA-EB33AF33B326}"/>
              </a:ext>
            </a:extLst>
          </p:cNvPr>
          <p:cNvSpPr>
            <a:spLocks noGrp="1"/>
          </p:cNvSpPr>
          <p:nvPr>
            <p:ph sz="quarter" idx="10"/>
          </p:nvPr>
        </p:nvSpPr>
        <p:spPr/>
        <p:txBody>
          <a:bodyPr/>
          <a:lstStyle/>
          <a:p>
            <a:r>
              <a:rPr lang="zh-CN" altLang="en-US" dirty="0"/>
              <a:t> 人脑如何表征一个概率分布，无论是</a:t>
            </a:r>
            <a:r>
              <a:rPr lang="en-US" altLang="zh-CN" dirty="0"/>
              <a:t>prior</a:t>
            </a:r>
            <a:r>
              <a:rPr lang="zh-CN" altLang="en-US" dirty="0"/>
              <a:t> 还是</a:t>
            </a:r>
            <a:r>
              <a:rPr lang="en-US" altLang="zh-CN" dirty="0"/>
              <a:t>posterior</a:t>
            </a:r>
            <a:r>
              <a:rPr lang="zh-CN" altLang="en-US" dirty="0"/>
              <a:t>？</a:t>
            </a:r>
            <a:endParaRPr lang="en-US" altLang="zh-CN" dirty="0"/>
          </a:p>
          <a:p>
            <a:endParaRPr lang="en-US" altLang="zh-CN" dirty="0"/>
          </a:p>
          <a:p>
            <a:r>
              <a:rPr lang="zh-CN" altLang="en-US" dirty="0"/>
              <a:t> 两种假说：</a:t>
            </a:r>
            <a:endParaRPr lang="en-US" altLang="zh-CN" dirty="0"/>
          </a:p>
          <a:p>
            <a:pPr lvl="1"/>
            <a:r>
              <a:rPr lang="zh-CN" altLang="en-US" dirty="0"/>
              <a:t> </a:t>
            </a:r>
            <a:r>
              <a:rPr lang="en-US" altLang="zh-CN" dirty="0"/>
              <a:t>Probabilistic</a:t>
            </a:r>
            <a:r>
              <a:rPr lang="zh-CN" altLang="en-US" dirty="0"/>
              <a:t> </a:t>
            </a:r>
            <a:r>
              <a:rPr lang="en-US" altLang="zh-CN" dirty="0"/>
              <a:t>population</a:t>
            </a:r>
            <a:r>
              <a:rPr lang="zh-CN" altLang="en-US" dirty="0"/>
              <a:t> </a:t>
            </a:r>
            <a:r>
              <a:rPr lang="en-US" altLang="zh-CN" dirty="0"/>
              <a:t>codes</a:t>
            </a:r>
          </a:p>
          <a:p>
            <a:pPr marL="457154" lvl="1" indent="0">
              <a:buNone/>
            </a:pPr>
            <a:r>
              <a:rPr lang="zh-CN" altLang="en-US" dirty="0"/>
              <a:t> </a:t>
            </a:r>
            <a:endParaRPr lang="en-US" altLang="zh-CN" dirty="0"/>
          </a:p>
          <a:p>
            <a:pPr lvl="1"/>
            <a:r>
              <a:rPr lang="zh-CN" altLang="en-US" dirty="0"/>
              <a:t> </a:t>
            </a:r>
            <a:r>
              <a:rPr lang="en-US" altLang="zh-CN" dirty="0"/>
              <a:t>Neural</a:t>
            </a:r>
            <a:r>
              <a:rPr lang="zh-CN" altLang="en-US" dirty="0"/>
              <a:t> </a:t>
            </a:r>
            <a:r>
              <a:rPr lang="en-US" altLang="zh-CN" dirty="0"/>
              <a:t>Sampling</a:t>
            </a:r>
            <a:endParaRPr lang="zh-CN" altLang="en-US" dirty="0"/>
          </a:p>
        </p:txBody>
      </p:sp>
      <p:sp>
        <p:nvSpPr>
          <p:cNvPr id="4" name="灯片编号占位符 3">
            <a:extLst>
              <a:ext uri="{FF2B5EF4-FFF2-40B4-BE49-F238E27FC236}">
                <a16:creationId xmlns:a16="http://schemas.microsoft.com/office/drawing/2014/main" id="{8354B090-7E79-0F6E-E5F0-CF828019A837}"/>
              </a:ext>
            </a:extLst>
          </p:cNvPr>
          <p:cNvSpPr>
            <a:spLocks noGrp="1"/>
          </p:cNvSpPr>
          <p:nvPr>
            <p:ph type="sldNum" sz="quarter" idx="16"/>
          </p:nvPr>
        </p:nvSpPr>
        <p:spPr/>
        <p:txBody>
          <a:bodyPr/>
          <a:lstStyle/>
          <a:p>
            <a:fld id="{F9AB4FEA-6321-424B-AFC1-854643CA7AD7}" type="slidenum">
              <a:rPr lang="zh-CN" altLang="en-US" smtClean="0"/>
              <a:pPr/>
              <a:t>25</a:t>
            </a:fld>
            <a:endParaRPr lang="zh-CN" altLang="en-US"/>
          </a:p>
        </p:txBody>
      </p:sp>
    </p:spTree>
    <p:extLst>
      <p:ext uri="{BB962C8B-B14F-4D97-AF65-F5344CB8AC3E}">
        <p14:creationId xmlns:p14="http://schemas.microsoft.com/office/powerpoint/2010/main" val="961370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B23AAC-1351-616A-56CA-D2867F8205A9}"/>
              </a:ext>
            </a:extLst>
          </p:cNvPr>
          <p:cNvSpPr>
            <a:spLocks noGrp="1"/>
          </p:cNvSpPr>
          <p:nvPr>
            <p:ph type="title"/>
          </p:nvPr>
        </p:nvSpPr>
        <p:spPr/>
        <p:txBody>
          <a:bodyPr/>
          <a:lstStyle/>
          <a:p>
            <a:r>
              <a:rPr kumimoji="1" lang="en-US" altLang="zh-CN" dirty="0"/>
              <a:t>The</a:t>
            </a:r>
            <a:r>
              <a:rPr kumimoji="1" lang="zh-CN" altLang="en-US" dirty="0"/>
              <a:t> </a:t>
            </a:r>
            <a:r>
              <a:rPr kumimoji="1" lang="en-US" altLang="zh-CN" dirty="0"/>
              <a:t>“Bayesian</a:t>
            </a:r>
            <a:r>
              <a:rPr kumimoji="1" lang="zh-CN" altLang="en-US" dirty="0"/>
              <a:t> </a:t>
            </a:r>
            <a:r>
              <a:rPr kumimoji="1" lang="en-US" altLang="zh-CN" dirty="0"/>
              <a:t>brain”</a:t>
            </a:r>
            <a:r>
              <a:rPr kumimoji="1" lang="zh-CN" altLang="en-US" dirty="0"/>
              <a:t> </a:t>
            </a:r>
            <a:r>
              <a:rPr kumimoji="1" lang="en-US" altLang="zh-CN" dirty="0"/>
              <a:t>Hypothesis</a:t>
            </a:r>
            <a:endParaRPr kumimoji="1" lang="zh-CN" altLang="en-US" dirty="0"/>
          </a:p>
        </p:txBody>
      </p:sp>
      <p:sp>
        <p:nvSpPr>
          <p:cNvPr id="11" name="内容占位符 10">
            <a:extLst>
              <a:ext uri="{FF2B5EF4-FFF2-40B4-BE49-F238E27FC236}">
                <a16:creationId xmlns:a16="http://schemas.microsoft.com/office/drawing/2014/main" id="{6D3C2746-D7D8-F80F-79FA-EB33AF33B326}"/>
              </a:ext>
            </a:extLst>
          </p:cNvPr>
          <p:cNvSpPr>
            <a:spLocks noGrp="1"/>
          </p:cNvSpPr>
          <p:nvPr>
            <p:ph sz="quarter" idx="10"/>
          </p:nvPr>
        </p:nvSpPr>
        <p:spPr/>
        <p:txBody>
          <a:bodyPr/>
          <a:lstStyle/>
          <a:p>
            <a:r>
              <a:rPr lang="zh-CN" altLang="en-US" dirty="0"/>
              <a:t> 人脑如何表征一个概率分布，无论是</a:t>
            </a:r>
            <a:r>
              <a:rPr lang="en-US" altLang="zh-CN" dirty="0"/>
              <a:t>prior</a:t>
            </a:r>
            <a:r>
              <a:rPr lang="zh-CN" altLang="en-US" dirty="0"/>
              <a:t> 还是</a:t>
            </a:r>
            <a:r>
              <a:rPr lang="en-US" altLang="zh-CN" dirty="0"/>
              <a:t>posterior</a:t>
            </a:r>
            <a:r>
              <a:rPr lang="zh-CN" altLang="en-US" dirty="0"/>
              <a:t>？</a:t>
            </a:r>
            <a:endParaRPr lang="en-US" altLang="zh-CN" dirty="0"/>
          </a:p>
          <a:p>
            <a:endParaRPr lang="en-US" altLang="zh-CN" dirty="0"/>
          </a:p>
          <a:p>
            <a:r>
              <a:rPr lang="zh-CN" altLang="en-US" dirty="0"/>
              <a:t> 两种假说：</a:t>
            </a:r>
            <a:endParaRPr lang="en-US" altLang="zh-CN" dirty="0"/>
          </a:p>
          <a:p>
            <a:pPr lvl="1"/>
            <a:r>
              <a:rPr lang="zh-CN" altLang="en-US" dirty="0"/>
              <a:t> </a:t>
            </a:r>
            <a:r>
              <a:rPr lang="en-US" altLang="zh-CN" dirty="0"/>
              <a:t>Probabilistic</a:t>
            </a:r>
            <a:r>
              <a:rPr lang="zh-CN" altLang="en-US" dirty="0"/>
              <a:t> </a:t>
            </a:r>
            <a:r>
              <a:rPr lang="en-US" altLang="zh-CN" dirty="0"/>
              <a:t>population</a:t>
            </a:r>
            <a:r>
              <a:rPr lang="zh-CN" altLang="en-US" dirty="0"/>
              <a:t> </a:t>
            </a:r>
            <a:r>
              <a:rPr lang="en-US" altLang="zh-CN" dirty="0"/>
              <a:t>codes</a:t>
            </a:r>
          </a:p>
          <a:p>
            <a:pPr marL="457154" lvl="1" indent="0">
              <a:buNone/>
            </a:pPr>
            <a:r>
              <a:rPr lang="zh-CN" altLang="en-US" dirty="0"/>
              <a:t> </a:t>
            </a:r>
            <a:endParaRPr lang="en-US" altLang="zh-CN" dirty="0"/>
          </a:p>
          <a:p>
            <a:pPr lvl="1"/>
            <a:r>
              <a:rPr lang="zh-CN" altLang="en-US" dirty="0"/>
              <a:t> </a:t>
            </a:r>
            <a:r>
              <a:rPr lang="en-US" altLang="zh-CN" dirty="0"/>
              <a:t>Neural</a:t>
            </a:r>
            <a:r>
              <a:rPr lang="zh-CN" altLang="en-US" dirty="0"/>
              <a:t> </a:t>
            </a:r>
            <a:r>
              <a:rPr lang="en-US" altLang="zh-CN" dirty="0"/>
              <a:t>Sampling</a:t>
            </a:r>
            <a:endParaRPr lang="zh-CN" altLang="en-US" dirty="0"/>
          </a:p>
        </p:txBody>
      </p:sp>
      <p:sp>
        <p:nvSpPr>
          <p:cNvPr id="4" name="灯片编号占位符 3">
            <a:extLst>
              <a:ext uri="{FF2B5EF4-FFF2-40B4-BE49-F238E27FC236}">
                <a16:creationId xmlns:a16="http://schemas.microsoft.com/office/drawing/2014/main" id="{8354B090-7E79-0F6E-E5F0-CF828019A837}"/>
              </a:ext>
            </a:extLst>
          </p:cNvPr>
          <p:cNvSpPr>
            <a:spLocks noGrp="1"/>
          </p:cNvSpPr>
          <p:nvPr>
            <p:ph type="sldNum" sz="quarter" idx="16"/>
          </p:nvPr>
        </p:nvSpPr>
        <p:spPr/>
        <p:txBody>
          <a:bodyPr/>
          <a:lstStyle/>
          <a:p>
            <a:fld id="{F9AB4FEA-6321-424B-AFC1-854643CA7AD7}" type="slidenum">
              <a:rPr lang="zh-CN" altLang="en-US" smtClean="0"/>
              <a:pPr/>
              <a:t>26</a:t>
            </a:fld>
            <a:endParaRPr lang="zh-CN" altLang="en-US"/>
          </a:p>
        </p:txBody>
      </p:sp>
    </p:spTree>
    <p:extLst>
      <p:ext uri="{BB962C8B-B14F-4D97-AF65-F5344CB8AC3E}">
        <p14:creationId xmlns:p14="http://schemas.microsoft.com/office/powerpoint/2010/main" val="145543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B23AAC-1351-616A-56CA-D2867F8205A9}"/>
              </a:ext>
            </a:extLst>
          </p:cNvPr>
          <p:cNvSpPr>
            <a:spLocks noGrp="1"/>
          </p:cNvSpPr>
          <p:nvPr>
            <p:ph type="title"/>
          </p:nvPr>
        </p:nvSpPr>
        <p:spPr/>
        <p:txBody>
          <a:bodyPr/>
          <a:lstStyle/>
          <a:p>
            <a:r>
              <a:rPr kumimoji="1" lang="en-US" altLang="zh-CN" dirty="0"/>
              <a:t>Probabilistic</a:t>
            </a:r>
            <a:r>
              <a:rPr kumimoji="1" lang="zh-CN" altLang="en-US" dirty="0"/>
              <a:t> </a:t>
            </a:r>
            <a:r>
              <a:rPr kumimoji="1" lang="en-US" altLang="zh-CN" dirty="0"/>
              <a:t>population</a:t>
            </a:r>
            <a:r>
              <a:rPr kumimoji="1" lang="zh-CN" altLang="en-US" dirty="0"/>
              <a:t> </a:t>
            </a:r>
            <a:r>
              <a:rPr kumimoji="1" lang="en-US" altLang="zh-CN" dirty="0"/>
              <a:t>codes</a:t>
            </a:r>
            <a:endParaRPr kumimoji="1" lang="zh-CN" altLang="en-US" dirty="0"/>
          </a:p>
        </p:txBody>
      </p:sp>
      <p:sp>
        <p:nvSpPr>
          <p:cNvPr id="4" name="灯片编号占位符 3">
            <a:extLst>
              <a:ext uri="{FF2B5EF4-FFF2-40B4-BE49-F238E27FC236}">
                <a16:creationId xmlns:a16="http://schemas.microsoft.com/office/drawing/2014/main" id="{8354B090-7E79-0F6E-E5F0-CF828019A837}"/>
              </a:ext>
            </a:extLst>
          </p:cNvPr>
          <p:cNvSpPr>
            <a:spLocks noGrp="1"/>
          </p:cNvSpPr>
          <p:nvPr>
            <p:ph type="sldNum" sz="quarter" idx="16"/>
          </p:nvPr>
        </p:nvSpPr>
        <p:spPr/>
        <p:txBody>
          <a:bodyPr/>
          <a:lstStyle/>
          <a:p>
            <a:fld id="{F9AB4FEA-6321-424B-AFC1-854643CA7AD7}" type="slidenum">
              <a:rPr lang="zh-CN" altLang="en-US" smtClean="0"/>
              <a:pPr/>
              <a:t>27</a:t>
            </a:fld>
            <a:endParaRPr lang="zh-CN" altLang="en-US"/>
          </a:p>
        </p:txBody>
      </p:sp>
      <p:pic>
        <p:nvPicPr>
          <p:cNvPr id="3" name="内容占位符 4">
            <a:extLst>
              <a:ext uri="{FF2B5EF4-FFF2-40B4-BE49-F238E27FC236}">
                <a16:creationId xmlns:a16="http://schemas.microsoft.com/office/drawing/2014/main" id="{14441BE6-7036-FA84-2CB7-849AC09F0777}"/>
              </a:ext>
            </a:extLst>
          </p:cNvPr>
          <p:cNvPicPr>
            <a:picLocks noChangeAspect="1"/>
          </p:cNvPicPr>
          <p:nvPr/>
        </p:nvPicPr>
        <p:blipFill>
          <a:blip r:embed="rId3"/>
          <a:stretch>
            <a:fillRect/>
          </a:stretch>
        </p:blipFill>
        <p:spPr>
          <a:xfrm>
            <a:off x="247683" y="1116622"/>
            <a:ext cx="5265220" cy="1841106"/>
          </a:xfrm>
          <a:prstGeom prst="rect">
            <a:avLst/>
          </a:prstGeom>
        </p:spPr>
      </p:pic>
      <p:pic>
        <p:nvPicPr>
          <p:cNvPr id="5" name="图片 4">
            <a:extLst>
              <a:ext uri="{FF2B5EF4-FFF2-40B4-BE49-F238E27FC236}">
                <a16:creationId xmlns:a16="http://schemas.microsoft.com/office/drawing/2014/main" id="{B4124517-F55E-CFC7-E907-EEFE9AED46A1}"/>
              </a:ext>
            </a:extLst>
          </p:cNvPr>
          <p:cNvPicPr>
            <a:picLocks noChangeAspect="1"/>
          </p:cNvPicPr>
          <p:nvPr/>
        </p:nvPicPr>
        <p:blipFill>
          <a:blip r:embed="rId4"/>
          <a:stretch>
            <a:fillRect/>
          </a:stretch>
        </p:blipFill>
        <p:spPr>
          <a:xfrm>
            <a:off x="6679098" y="1116622"/>
            <a:ext cx="4565453" cy="2545550"/>
          </a:xfrm>
          <a:prstGeom prst="rect">
            <a:avLst/>
          </a:prstGeom>
        </p:spPr>
      </p:pic>
      <p:sp>
        <p:nvSpPr>
          <p:cNvPr id="6" name="文本框 5">
            <a:extLst>
              <a:ext uri="{FF2B5EF4-FFF2-40B4-BE49-F238E27FC236}">
                <a16:creationId xmlns:a16="http://schemas.microsoft.com/office/drawing/2014/main" id="{FB3EE4DB-BB97-F397-CDC7-257507997017}"/>
              </a:ext>
            </a:extLst>
          </p:cNvPr>
          <p:cNvSpPr txBox="1"/>
          <p:nvPr/>
        </p:nvSpPr>
        <p:spPr>
          <a:xfrm>
            <a:off x="850006" y="4919730"/>
            <a:ext cx="10715222" cy="369332"/>
          </a:xfrm>
          <a:prstGeom prst="rect">
            <a:avLst/>
          </a:prstGeom>
          <a:noFill/>
        </p:spPr>
        <p:txBody>
          <a:bodyPr wrap="square" rtlCol="0">
            <a:spAutoFit/>
          </a:bodyPr>
          <a:lstStyle/>
          <a:p>
            <a:r>
              <a:rPr kumimoji="1" lang="zh-CN" altLang="en-US" dirty="0"/>
              <a:t>每个神经元组成一个</a:t>
            </a:r>
            <a:r>
              <a:rPr kumimoji="1" lang="en-US" altLang="zh-CN" dirty="0"/>
              <a:t>kernel(i.e.,</a:t>
            </a:r>
            <a:r>
              <a:rPr kumimoji="1" lang="zh-CN" altLang="en-US" dirty="0"/>
              <a:t> 基函数</a:t>
            </a:r>
            <a:r>
              <a:rPr kumimoji="1" lang="en-US" altLang="zh-CN" dirty="0"/>
              <a:t>)</a:t>
            </a:r>
            <a:r>
              <a:rPr kumimoji="1" lang="zh-CN" altLang="en-US" dirty="0"/>
              <a:t>，一群神经元连起来可以表征一个概率分布</a:t>
            </a:r>
          </a:p>
        </p:txBody>
      </p:sp>
    </p:spTree>
    <p:extLst>
      <p:ext uri="{BB962C8B-B14F-4D97-AF65-F5344CB8AC3E}">
        <p14:creationId xmlns:p14="http://schemas.microsoft.com/office/powerpoint/2010/main" val="942386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B23AAC-1351-616A-56CA-D2867F8205A9}"/>
              </a:ext>
            </a:extLst>
          </p:cNvPr>
          <p:cNvSpPr>
            <a:spLocks noGrp="1"/>
          </p:cNvSpPr>
          <p:nvPr>
            <p:ph type="title"/>
          </p:nvPr>
        </p:nvSpPr>
        <p:spPr/>
        <p:txBody>
          <a:bodyPr/>
          <a:lstStyle/>
          <a:p>
            <a:r>
              <a:rPr kumimoji="1" lang="en-US" altLang="zh-CN" dirty="0"/>
              <a:t>Neural</a:t>
            </a:r>
            <a:r>
              <a:rPr kumimoji="1" lang="zh-CN" altLang="en-US" dirty="0"/>
              <a:t> </a:t>
            </a:r>
            <a:r>
              <a:rPr kumimoji="1" lang="en-US" altLang="zh-CN" dirty="0"/>
              <a:t>sampling</a:t>
            </a:r>
            <a:endParaRPr kumimoji="1" lang="zh-CN" altLang="en-US" dirty="0"/>
          </a:p>
        </p:txBody>
      </p:sp>
      <p:sp>
        <p:nvSpPr>
          <p:cNvPr id="4" name="灯片编号占位符 3">
            <a:extLst>
              <a:ext uri="{FF2B5EF4-FFF2-40B4-BE49-F238E27FC236}">
                <a16:creationId xmlns:a16="http://schemas.microsoft.com/office/drawing/2014/main" id="{8354B090-7E79-0F6E-E5F0-CF828019A837}"/>
              </a:ext>
            </a:extLst>
          </p:cNvPr>
          <p:cNvSpPr>
            <a:spLocks noGrp="1"/>
          </p:cNvSpPr>
          <p:nvPr>
            <p:ph type="sldNum" sz="quarter" idx="16"/>
          </p:nvPr>
        </p:nvSpPr>
        <p:spPr/>
        <p:txBody>
          <a:bodyPr/>
          <a:lstStyle/>
          <a:p>
            <a:fld id="{F9AB4FEA-6321-424B-AFC1-854643CA7AD7}" type="slidenum">
              <a:rPr lang="zh-CN" altLang="en-US" smtClean="0"/>
              <a:pPr/>
              <a:t>28</a:t>
            </a:fld>
            <a:endParaRPr lang="zh-CN" altLang="en-US"/>
          </a:p>
        </p:txBody>
      </p:sp>
      <p:pic>
        <p:nvPicPr>
          <p:cNvPr id="12" name="内容占位符 11">
            <a:extLst>
              <a:ext uri="{FF2B5EF4-FFF2-40B4-BE49-F238E27FC236}">
                <a16:creationId xmlns:a16="http://schemas.microsoft.com/office/drawing/2014/main" id="{A9AFC4C8-2C85-CA38-450B-8756D35303F1}"/>
              </a:ext>
            </a:extLst>
          </p:cNvPr>
          <p:cNvPicPr>
            <a:picLocks noGrp="1" noChangeAspect="1"/>
          </p:cNvPicPr>
          <p:nvPr>
            <p:ph sz="quarter" idx="10"/>
          </p:nvPr>
        </p:nvPicPr>
        <p:blipFill>
          <a:blip r:embed="rId3"/>
          <a:stretch>
            <a:fillRect/>
          </a:stretch>
        </p:blipFill>
        <p:spPr>
          <a:xfrm>
            <a:off x="130589" y="1088508"/>
            <a:ext cx="5702300" cy="2755900"/>
          </a:xfrm>
        </p:spPr>
      </p:pic>
      <p:sp>
        <p:nvSpPr>
          <p:cNvPr id="13" name="文本框 12">
            <a:extLst>
              <a:ext uri="{FF2B5EF4-FFF2-40B4-BE49-F238E27FC236}">
                <a16:creationId xmlns:a16="http://schemas.microsoft.com/office/drawing/2014/main" id="{92E376EB-67D6-C0CD-4CFC-BA702F69BA6A}"/>
              </a:ext>
            </a:extLst>
          </p:cNvPr>
          <p:cNvSpPr txBox="1"/>
          <p:nvPr/>
        </p:nvSpPr>
        <p:spPr>
          <a:xfrm>
            <a:off x="6096001" y="1404730"/>
            <a:ext cx="5715283" cy="646331"/>
          </a:xfrm>
          <a:prstGeom prst="rect">
            <a:avLst/>
          </a:prstGeom>
          <a:noFill/>
        </p:spPr>
        <p:txBody>
          <a:bodyPr wrap="square" rtlCol="0">
            <a:spAutoFit/>
          </a:bodyPr>
          <a:lstStyle/>
          <a:p>
            <a:r>
              <a:rPr kumimoji="1" lang="en-US" altLang="zh-CN" dirty="0">
                <a:solidFill>
                  <a:schemeClr val="accent1"/>
                </a:solidFill>
              </a:rPr>
              <a:t>Basis</a:t>
            </a:r>
            <a:r>
              <a:rPr kumimoji="1" lang="zh-CN" altLang="en-US" dirty="0">
                <a:solidFill>
                  <a:schemeClr val="accent1"/>
                </a:solidFill>
              </a:rPr>
              <a:t> </a:t>
            </a:r>
            <a:r>
              <a:rPr kumimoji="1" lang="en-US" altLang="zh-CN" dirty="0">
                <a:solidFill>
                  <a:schemeClr val="accent1"/>
                </a:solidFill>
              </a:rPr>
              <a:t>function</a:t>
            </a:r>
            <a:r>
              <a:rPr kumimoji="1" lang="zh-CN" altLang="en-US" dirty="0">
                <a:solidFill>
                  <a:schemeClr val="accent1"/>
                </a:solidFill>
              </a:rPr>
              <a:t>的坏处：需要的</a:t>
            </a:r>
            <a:r>
              <a:rPr kumimoji="1" lang="en-US" altLang="zh-CN" dirty="0">
                <a:solidFill>
                  <a:schemeClr val="accent1"/>
                </a:solidFill>
              </a:rPr>
              <a:t>basis</a:t>
            </a:r>
            <a:r>
              <a:rPr kumimoji="1" lang="zh-CN" altLang="en-US" dirty="0">
                <a:solidFill>
                  <a:schemeClr val="accent1"/>
                </a:solidFill>
              </a:rPr>
              <a:t> </a:t>
            </a:r>
            <a:r>
              <a:rPr kumimoji="1" lang="en-US" altLang="zh-CN" dirty="0">
                <a:solidFill>
                  <a:schemeClr val="accent1"/>
                </a:solidFill>
              </a:rPr>
              <a:t>function</a:t>
            </a:r>
            <a:r>
              <a:rPr kumimoji="1" lang="zh-CN" altLang="en-US" dirty="0">
                <a:solidFill>
                  <a:schemeClr val="accent1"/>
                </a:solidFill>
              </a:rPr>
              <a:t>的数量随着分布的维度升高而指数增长</a:t>
            </a:r>
            <a:endParaRPr kumimoji="1" lang="en-US" altLang="zh-CN" dirty="0">
              <a:solidFill>
                <a:schemeClr val="accent1"/>
              </a:solidFill>
            </a:endParaRPr>
          </a:p>
        </p:txBody>
      </p:sp>
      <p:sp>
        <p:nvSpPr>
          <p:cNvPr id="14" name="文本框 13">
            <a:extLst>
              <a:ext uri="{FF2B5EF4-FFF2-40B4-BE49-F238E27FC236}">
                <a16:creationId xmlns:a16="http://schemas.microsoft.com/office/drawing/2014/main" id="{5933BF11-B9FB-4F93-0E89-024C16E850C9}"/>
              </a:ext>
            </a:extLst>
          </p:cNvPr>
          <p:cNvSpPr txBox="1"/>
          <p:nvPr/>
        </p:nvSpPr>
        <p:spPr>
          <a:xfrm>
            <a:off x="6162261" y="2385391"/>
            <a:ext cx="5715283" cy="646331"/>
          </a:xfrm>
          <a:prstGeom prst="rect">
            <a:avLst/>
          </a:prstGeom>
          <a:noFill/>
        </p:spPr>
        <p:txBody>
          <a:bodyPr wrap="square" rtlCol="0">
            <a:spAutoFit/>
          </a:bodyPr>
          <a:lstStyle/>
          <a:p>
            <a:r>
              <a:rPr kumimoji="1" lang="zh-CN" altLang="en-US" dirty="0"/>
              <a:t>用</a:t>
            </a:r>
            <a:r>
              <a:rPr kumimoji="1" lang="en-US" altLang="zh-CN" dirty="0"/>
              <a:t>sampling</a:t>
            </a:r>
            <a:r>
              <a:rPr kumimoji="1" lang="zh-CN" altLang="en-US" dirty="0"/>
              <a:t>来近似一个分布，其估计误差只和</a:t>
            </a:r>
            <a:r>
              <a:rPr kumimoji="1" lang="en-US" altLang="zh-CN" dirty="0"/>
              <a:t>sample</a:t>
            </a:r>
            <a:r>
              <a:rPr kumimoji="1" lang="zh-CN" altLang="en-US" dirty="0"/>
              <a:t>的数量有关，和分布的维度无关！！非常的经济</a:t>
            </a:r>
            <a:endParaRPr kumimoji="1" lang="en-US" altLang="zh-CN" dirty="0"/>
          </a:p>
        </p:txBody>
      </p:sp>
      <p:sp>
        <p:nvSpPr>
          <p:cNvPr id="15" name="文本框 14">
            <a:extLst>
              <a:ext uri="{FF2B5EF4-FFF2-40B4-BE49-F238E27FC236}">
                <a16:creationId xmlns:a16="http://schemas.microsoft.com/office/drawing/2014/main" id="{21A1D844-0734-4A62-B89C-04514FFB88E3}"/>
              </a:ext>
            </a:extLst>
          </p:cNvPr>
          <p:cNvSpPr txBox="1"/>
          <p:nvPr/>
        </p:nvSpPr>
        <p:spPr>
          <a:xfrm>
            <a:off x="1299782" y="5212953"/>
            <a:ext cx="10310191" cy="369332"/>
          </a:xfrm>
          <a:prstGeom prst="rect">
            <a:avLst/>
          </a:prstGeom>
          <a:noFill/>
        </p:spPr>
        <p:txBody>
          <a:bodyPr wrap="square" rtlCol="0">
            <a:spAutoFit/>
          </a:bodyPr>
          <a:lstStyle/>
          <a:p>
            <a:r>
              <a:rPr kumimoji="1" lang="zh-CN" altLang="en-US" dirty="0"/>
              <a:t>证明见 </a:t>
            </a:r>
            <a:r>
              <a:rPr kumimoji="1" lang="en-US" altLang="zh-CN" dirty="0">
                <a:hlinkClick r:id="rId4"/>
              </a:rPr>
              <a:t>https://</a:t>
            </a:r>
            <a:r>
              <a:rPr kumimoji="1" lang="en-US" altLang="zh-CN" dirty="0" err="1">
                <a:hlinkClick r:id="rId4"/>
              </a:rPr>
              <a:t>ruyuanzhang.github.io</a:t>
            </a:r>
            <a:r>
              <a:rPr kumimoji="1" lang="en-US" altLang="zh-CN" dirty="0">
                <a:hlinkClick r:id="rId4"/>
              </a:rPr>
              <a:t>/resources/Monte%20Carlo%20vs.%20Riemann.html</a:t>
            </a:r>
            <a:endParaRPr kumimoji="1" lang="zh-CN" altLang="en-US" dirty="0"/>
          </a:p>
        </p:txBody>
      </p:sp>
    </p:spTree>
    <p:extLst>
      <p:ext uri="{BB962C8B-B14F-4D97-AF65-F5344CB8AC3E}">
        <p14:creationId xmlns:p14="http://schemas.microsoft.com/office/powerpoint/2010/main" val="1437798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B23AAC-1351-616A-56CA-D2867F8205A9}"/>
              </a:ext>
            </a:extLst>
          </p:cNvPr>
          <p:cNvSpPr>
            <a:spLocks noGrp="1"/>
          </p:cNvSpPr>
          <p:nvPr>
            <p:ph type="title"/>
          </p:nvPr>
        </p:nvSpPr>
        <p:spPr/>
        <p:txBody>
          <a:bodyPr/>
          <a:lstStyle/>
          <a:p>
            <a:r>
              <a:rPr kumimoji="1" lang="en-US" altLang="zh-CN" dirty="0"/>
              <a:t>The</a:t>
            </a:r>
            <a:r>
              <a:rPr kumimoji="1" lang="zh-CN" altLang="en-US" dirty="0"/>
              <a:t> </a:t>
            </a:r>
            <a:r>
              <a:rPr kumimoji="1" lang="en-US" altLang="zh-CN" dirty="0"/>
              <a:t>“Bayesian</a:t>
            </a:r>
            <a:r>
              <a:rPr kumimoji="1" lang="zh-CN" altLang="en-US" dirty="0"/>
              <a:t> </a:t>
            </a:r>
            <a:r>
              <a:rPr kumimoji="1" lang="en-US" altLang="zh-CN" dirty="0"/>
              <a:t>brain”</a:t>
            </a:r>
            <a:r>
              <a:rPr kumimoji="1" lang="zh-CN" altLang="en-US" dirty="0"/>
              <a:t> </a:t>
            </a:r>
            <a:r>
              <a:rPr kumimoji="1" lang="en-US" altLang="zh-CN" dirty="0"/>
              <a:t>Hypothesis</a:t>
            </a:r>
            <a:endParaRPr kumimoji="1" lang="zh-CN" altLang="en-US" dirty="0"/>
          </a:p>
        </p:txBody>
      </p:sp>
      <p:sp>
        <p:nvSpPr>
          <p:cNvPr id="11" name="内容占位符 10">
            <a:extLst>
              <a:ext uri="{FF2B5EF4-FFF2-40B4-BE49-F238E27FC236}">
                <a16:creationId xmlns:a16="http://schemas.microsoft.com/office/drawing/2014/main" id="{6D3C2746-D7D8-F80F-79FA-EB33AF33B326}"/>
              </a:ext>
            </a:extLst>
          </p:cNvPr>
          <p:cNvSpPr>
            <a:spLocks noGrp="1"/>
          </p:cNvSpPr>
          <p:nvPr>
            <p:ph sz="quarter" idx="10"/>
          </p:nvPr>
        </p:nvSpPr>
        <p:spPr/>
        <p:txBody>
          <a:bodyPr/>
          <a:lstStyle/>
          <a:p>
            <a:r>
              <a:rPr lang="zh-CN" altLang="en-US" dirty="0">
                <a:latin typeface="Arial" panose="020B0604020202020204" pitchFamily="34" charset="0"/>
              </a:rPr>
              <a:t> 人脑如何表征一个概率分布，无论是</a:t>
            </a:r>
            <a:r>
              <a:rPr lang="en-US" altLang="zh-CN" dirty="0">
                <a:latin typeface="Arial" panose="020B0604020202020204" pitchFamily="34" charset="0"/>
              </a:rPr>
              <a:t>prior</a:t>
            </a:r>
            <a:r>
              <a:rPr lang="zh-CN" altLang="en-US" dirty="0">
                <a:latin typeface="Arial" panose="020B0604020202020204" pitchFamily="34" charset="0"/>
              </a:rPr>
              <a:t> 还是</a:t>
            </a:r>
            <a:r>
              <a:rPr lang="en-US" altLang="zh-CN" dirty="0">
                <a:latin typeface="Arial" panose="020B0604020202020204" pitchFamily="34" charset="0"/>
              </a:rPr>
              <a:t>posterior</a:t>
            </a:r>
            <a:r>
              <a:rPr lang="zh-CN" altLang="en-US" dirty="0">
                <a:latin typeface="Arial" panose="020B0604020202020204" pitchFamily="34" charset="0"/>
              </a:rPr>
              <a:t>？</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 两种假说：</a:t>
            </a:r>
            <a:endParaRPr lang="en-US" altLang="zh-CN" dirty="0">
              <a:latin typeface="Arial" panose="020B0604020202020204" pitchFamily="34" charset="0"/>
            </a:endParaRPr>
          </a:p>
          <a:p>
            <a:pPr lvl="1"/>
            <a:r>
              <a:rPr lang="zh-CN" altLang="en-US" dirty="0">
                <a:latin typeface="Arial" panose="020B0604020202020204" pitchFamily="34" charset="0"/>
              </a:rPr>
              <a:t> </a:t>
            </a:r>
            <a:r>
              <a:rPr lang="en-US" altLang="zh-CN" dirty="0">
                <a:latin typeface="Arial" panose="020B0604020202020204" pitchFamily="34" charset="0"/>
              </a:rPr>
              <a:t>Probabilistic</a:t>
            </a:r>
            <a:r>
              <a:rPr lang="zh-CN" altLang="en-US" dirty="0">
                <a:latin typeface="Arial" panose="020B0604020202020204" pitchFamily="34" charset="0"/>
              </a:rPr>
              <a:t> </a:t>
            </a:r>
            <a:r>
              <a:rPr lang="en-US" altLang="zh-CN" dirty="0">
                <a:latin typeface="Arial" panose="020B0604020202020204" pitchFamily="34" charset="0"/>
              </a:rPr>
              <a:t>population</a:t>
            </a:r>
            <a:r>
              <a:rPr lang="zh-CN" altLang="en-US" dirty="0">
                <a:latin typeface="Arial" panose="020B0604020202020204" pitchFamily="34" charset="0"/>
              </a:rPr>
              <a:t> </a:t>
            </a:r>
            <a:r>
              <a:rPr lang="en-US" altLang="zh-CN" dirty="0">
                <a:latin typeface="Arial" panose="020B0604020202020204" pitchFamily="34" charset="0"/>
              </a:rPr>
              <a:t>codes</a:t>
            </a:r>
          </a:p>
          <a:p>
            <a:pPr marL="457154" lvl="1" indent="0">
              <a:buNone/>
            </a:pPr>
            <a:r>
              <a:rPr lang="zh-CN" altLang="en-US" dirty="0">
                <a:latin typeface="Arial" panose="020B0604020202020204" pitchFamily="34" charset="0"/>
              </a:rPr>
              <a:t> </a:t>
            </a:r>
            <a:endParaRPr lang="en-US" altLang="zh-CN" dirty="0">
              <a:latin typeface="Arial" panose="020B0604020202020204" pitchFamily="34" charset="0"/>
            </a:endParaRPr>
          </a:p>
          <a:p>
            <a:pPr lvl="1"/>
            <a:r>
              <a:rPr lang="zh-CN" altLang="en-US" dirty="0">
                <a:latin typeface="Arial" panose="020B0604020202020204" pitchFamily="34" charset="0"/>
              </a:rPr>
              <a:t> </a:t>
            </a:r>
            <a:r>
              <a:rPr lang="en-US" altLang="zh-CN" dirty="0">
                <a:latin typeface="Arial" panose="020B0604020202020204" pitchFamily="34" charset="0"/>
              </a:rPr>
              <a:t>Neural</a:t>
            </a:r>
            <a:r>
              <a:rPr lang="zh-CN" altLang="en-US" dirty="0">
                <a:latin typeface="Arial" panose="020B0604020202020204" pitchFamily="34" charset="0"/>
              </a:rPr>
              <a:t> </a:t>
            </a:r>
            <a:r>
              <a:rPr lang="en-US" altLang="zh-CN" dirty="0">
                <a:latin typeface="Arial" panose="020B0604020202020204" pitchFamily="34" charset="0"/>
              </a:rPr>
              <a:t>Sampling</a:t>
            </a:r>
            <a:endParaRPr lang="zh-CN" altLang="en-US" dirty="0">
              <a:latin typeface="Arial" panose="020B0604020202020204" pitchFamily="34" charset="0"/>
            </a:endParaRPr>
          </a:p>
        </p:txBody>
      </p:sp>
      <p:sp>
        <p:nvSpPr>
          <p:cNvPr id="4" name="灯片编号占位符 3">
            <a:extLst>
              <a:ext uri="{FF2B5EF4-FFF2-40B4-BE49-F238E27FC236}">
                <a16:creationId xmlns:a16="http://schemas.microsoft.com/office/drawing/2014/main" id="{8354B090-7E79-0F6E-E5F0-CF828019A837}"/>
              </a:ext>
            </a:extLst>
          </p:cNvPr>
          <p:cNvSpPr>
            <a:spLocks noGrp="1"/>
          </p:cNvSpPr>
          <p:nvPr>
            <p:ph type="sldNum" sz="quarter" idx="16"/>
          </p:nvPr>
        </p:nvSpPr>
        <p:spPr/>
        <p:txBody>
          <a:bodyPr/>
          <a:lstStyle/>
          <a:p>
            <a:fld id="{F9AB4FEA-6321-424B-AFC1-854643CA7AD7}" type="slidenum">
              <a:rPr lang="zh-CN" altLang="en-US" smtClean="0"/>
              <a:pPr/>
              <a:t>29</a:t>
            </a:fld>
            <a:endParaRPr lang="zh-CN" altLang="en-US"/>
          </a:p>
        </p:txBody>
      </p:sp>
      <p:sp>
        <p:nvSpPr>
          <p:cNvPr id="3" name="文本框 2">
            <a:extLst>
              <a:ext uri="{FF2B5EF4-FFF2-40B4-BE49-F238E27FC236}">
                <a16:creationId xmlns:a16="http://schemas.microsoft.com/office/drawing/2014/main" id="{D237C0BE-0C42-5929-4B55-D6164AB7E825}"/>
              </a:ext>
            </a:extLst>
          </p:cNvPr>
          <p:cNvSpPr txBox="1"/>
          <p:nvPr/>
        </p:nvSpPr>
        <p:spPr>
          <a:xfrm>
            <a:off x="679458" y="5155096"/>
            <a:ext cx="11131826" cy="369332"/>
          </a:xfrm>
          <a:prstGeom prst="rect">
            <a:avLst/>
          </a:prstGeom>
          <a:noFill/>
        </p:spPr>
        <p:txBody>
          <a:bodyPr wrap="square" rtlCol="0">
            <a:spAutoFit/>
          </a:bodyPr>
          <a:lstStyle/>
          <a:p>
            <a:r>
              <a:rPr kumimoji="1" lang="zh-CN" altLang="en-US" dirty="0">
                <a:solidFill>
                  <a:schemeClr val="accent1"/>
                </a:solidFill>
              </a:rPr>
              <a:t>这两种假说到底哪个对？如何利用实验证明或者证伪这两种假说是当前计算神经科学的前沿问题之一！！！</a:t>
            </a:r>
          </a:p>
        </p:txBody>
      </p:sp>
    </p:spTree>
    <p:extLst>
      <p:ext uri="{BB962C8B-B14F-4D97-AF65-F5344CB8AC3E}">
        <p14:creationId xmlns:p14="http://schemas.microsoft.com/office/powerpoint/2010/main" val="1063158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8AF9C226-BE3B-473F-737B-8F7839F5EE0A}"/>
              </a:ext>
            </a:extLst>
          </p:cNvPr>
          <p:cNvSpPr>
            <a:spLocks noGrp="1"/>
          </p:cNvSpPr>
          <p:nvPr>
            <p:ph type="title"/>
          </p:nvPr>
        </p:nvSpPr>
        <p:spPr/>
        <p:txBody>
          <a:bodyPr/>
          <a:lstStyle/>
          <a:p>
            <a:r>
              <a:rPr lang="en-US" altLang="zh-CN" dirty="0">
                <a:latin typeface="+mj-ea"/>
              </a:rPr>
              <a:t>Generative</a:t>
            </a:r>
            <a:r>
              <a:rPr lang="zh-CN" altLang="en-US" dirty="0">
                <a:latin typeface="+mj-ea"/>
              </a:rPr>
              <a:t> </a:t>
            </a:r>
            <a:r>
              <a:rPr lang="en-US" altLang="zh-CN" dirty="0">
                <a:latin typeface="+mj-ea"/>
              </a:rPr>
              <a:t>Process</a:t>
            </a:r>
            <a:r>
              <a:rPr lang="zh-CN" altLang="en-US" dirty="0">
                <a:latin typeface="+mj-ea"/>
              </a:rPr>
              <a:t> </a:t>
            </a:r>
            <a:r>
              <a:rPr lang="en-US" altLang="zh-CN" dirty="0">
                <a:latin typeface="+mj-ea"/>
              </a:rPr>
              <a:t>and</a:t>
            </a:r>
            <a:r>
              <a:rPr lang="zh-CN" altLang="en-US" dirty="0">
                <a:latin typeface="+mj-ea"/>
              </a:rPr>
              <a:t> </a:t>
            </a:r>
            <a:r>
              <a:rPr lang="en-US" altLang="zh-CN" dirty="0">
                <a:latin typeface="+mj-ea"/>
              </a:rPr>
              <a:t>Reverse</a:t>
            </a:r>
            <a:r>
              <a:rPr lang="zh-CN" altLang="en-US" dirty="0">
                <a:latin typeface="+mj-ea"/>
              </a:rPr>
              <a:t> </a:t>
            </a:r>
            <a:r>
              <a:rPr lang="en-US" altLang="zh-CN" dirty="0">
                <a:latin typeface="+mj-ea"/>
              </a:rPr>
              <a:t>Inference</a:t>
            </a:r>
            <a:endParaRPr lang="zh-CN" altLang="en-US" dirty="0"/>
          </a:p>
        </p:txBody>
      </p:sp>
      <p:sp>
        <p:nvSpPr>
          <p:cNvPr id="8" name="灯片编号占位符 7">
            <a:extLst>
              <a:ext uri="{FF2B5EF4-FFF2-40B4-BE49-F238E27FC236}">
                <a16:creationId xmlns:a16="http://schemas.microsoft.com/office/drawing/2014/main" id="{81202E83-C221-4B37-B1AB-96A99CFF79D9}"/>
              </a:ext>
            </a:extLst>
          </p:cNvPr>
          <p:cNvSpPr>
            <a:spLocks noGrp="1"/>
          </p:cNvSpPr>
          <p:nvPr>
            <p:ph type="sldNum" sz="quarter" idx="16"/>
          </p:nvPr>
        </p:nvSpPr>
        <p:spPr/>
        <p:txBody>
          <a:bodyPr/>
          <a:lstStyle/>
          <a:p>
            <a:fld id="{F9AB4FEA-6321-424B-AFC1-854643CA7AD7}" type="slidenum">
              <a:rPr lang="zh-CN" altLang="en-US" smtClean="0"/>
              <a:pPr/>
              <a:t>3</a:t>
            </a:fld>
            <a:endParaRPr lang="zh-CN" altLang="en-US"/>
          </a:p>
        </p:txBody>
      </p:sp>
      <p:sp>
        <p:nvSpPr>
          <p:cNvPr id="3" name="Content Placeholder 2">
            <a:extLst>
              <a:ext uri="{FF2B5EF4-FFF2-40B4-BE49-F238E27FC236}">
                <a16:creationId xmlns:a16="http://schemas.microsoft.com/office/drawing/2014/main" id="{FA0A9A5B-5741-40AD-CAB4-A475008E439E}"/>
              </a:ext>
            </a:extLst>
          </p:cNvPr>
          <p:cNvSpPr txBox="1">
            <a:spLocks/>
          </p:cNvSpPr>
          <p:nvPr/>
        </p:nvSpPr>
        <p:spPr>
          <a:xfrm>
            <a:off x="794" y="1094272"/>
            <a:ext cx="12190413" cy="5763282"/>
          </a:xfrm>
          <a:prstGeom prst="rect">
            <a:avLst/>
          </a:prstGeom>
        </p:spPr>
        <p:txBody>
          <a:bodyPr vert="horz" lIns="109714" tIns="54857" rIns="109714" bIns="54857" rtlCol="0">
            <a:normAutofit/>
          </a:bodyPr>
          <a:lstStyle>
            <a:lvl1pPr marL="0" indent="0" algn="ctr" defTabSz="507995" rtl="0" eaLnBrk="1" latinLnBrk="0" hangingPunct="1">
              <a:spcBef>
                <a:spcPct val="20000"/>
              </a:spcBef>
              <a:buFont typeface="Arial"/>
              <a:buNone/>
              <a:defRPr sz="3556" kern="1200">
                <a:solidFill>
                  <a:schemeClr val="tx1">
                    <a:tint val="75000"/>
                  </a:schemeClr>
                </a:solidFill>
                <a:latin typeface="+mn-lt"/>
                <a:ea typeface="+mn-ea"/>
                <a:cs typeface="+mn-cs"/>
              </a:defRPr>
            </a:lvl1pPr>
            <a:lvl2pPr marL="507995" indent="0" algn="ctr" defTabSz="507995" rtl="0" eaLnBrk="1" latinLnBrk="0" hangingPunct="1">
              <a:spcBef>
                <a:spcPct val="20000"/>
              </a:spcBef>
              <a:buFont typeface="Arial"/>
              <a:buNone/>
              <a:defRPr sz="3111" kern="1200">
                <a:solidFill>
                  <a:schemeClr val="tx1">
                    <a:tint val="75000"/>
                  </a:schemeClr>
                </a:solidFill>
                <a:latin typeface="+mn-lt"/>
                <a:ea typeface="+mn-ea"/>
                <a:cs typeface="+mn-cs"/>
              </a:defRPr>
            </a:lvl2pPr>
            <a:lvl3pPr marL="1015990" indent="0" algn="ctr" defTabSz="507995" rtl="0" eaLnBrk="1" latinLnBrk="0" hangingPunct="1">
              <a:spcBef>
                <a:spcPct val="20000"/>
              </a:spcBef>
              <a:buFont typeface="Arial"/>
              <a:buNone/>
              <a:defRPr sz="2667" kern="1200">
                <a:solidFill>
                  <a:schemeClr val="tx1">
                    <a:tint val="75000"/>
                  </a:schemeClr>
                </a:solidFill>
                <a:latin typeface="+mn-lt"/>
                <a:ea typeface="+mn-ea"/>
                <a:cs typeface="+mn-cs"/>
              </a:defRPr>
            </a:lvl3pPr>
            <a:lvl4pPr marL="1523985" indent="0" algn="ctr" defTabSz="507995" rtl="0" eaLnBrk="1" latinLnBrk="0" hangingPunct="1">
              <a:spcBef>
                <a:spcPct val="20000"/>
              </a:spcBef>
              <a:buFont typeface="Arial"/>
              <a:buNone/>
              <a:defRPr sz="2222" kern="1200">
                <a:solidFill>
                  <a:schemeClr val="tx1">
                    <a:tint val="75000"/>
                  </a:schemeClr>
                </a:solidFill>
                <a:latin typeface="+mn-lt"/>
                <a:ea typeface="+mn-ea"/>
                <a:cs typeface="+mn-cs"/>
              </a:defRPr>
            </a:lvl4pPr>
            <a:lvl5pPr marL="2031980" indent="0" algn="ctr" defTabSz="507995" rtl="0" eaLnBrk="1" latinLnBrk="0" hangingPunct="1">
              <a:spcBef>
                <a:spcPct val="20000"/>
              </a:spcBef>
              <a:buFont typeface="Arial"/>
              <a:buNone/>
              <a:defRPr sz="2222" kern="1200">
                <a:solidFill>
                  <a:schemeClr val="tx1">
                    <a:tint val="75000"/>
                  </a:schemeClr>
                </a:solidFill>
                <a:latin typeface="+mn-lt"/>
                <a:ea typeface="+mn-ea"/>
                <a:cs typeface="+mn-cs"/>
              </a:defRPr>
            </a:lvl5pPr>
            <a:lvl6pPr marL="2539975" indent="0" algn="ctr" defTabSz="507995" rtl="0" eaLnBrk="1" latinLnBrk="0" hangingPunct="1">
              <a:spcBef>
                <a:spcPct val="20000"/>
              </a:spcBef>
              <a:buFont typeface="Arial"/>
              <a:buNone/>
              <a:defRPr sz="2222" kern="1200">
                <a:solidFill>
                  <a:schemeClr val="tx1">
                    <a:tint val="75000"/>
                  </a:schemeClr>
                </a:solidFill>
                <a:latin typeface="+mn-lt"/>
                <a:ea typeface="+mn-ea"/>
                <a:cs typeface="+mn-cs"/>
              </a:defRPr>
            </a:lvl6pPr>
            <a:lvl7pPr marL="3047970" indent="0" algn="ctr" defTabSz="507995" rtl="0" eaLnBrk="1" latinLnBrk="0" hangingPunct="1">
              <a:spcBef>
                <a:spcPct val="20000"/>
              </a:spcBef>
              <a:buFont typeface="Arial"/>
              <a:buNone/>
              <a:defRPr sz="2222" kern="1200">
                <a:solidFill>
                  <a:schemeClr val="tx1">
                    <a:tint val="75000"/>
                  </a:schemeClr>
                </a:solidFill>
                <a:latin typeface="+mn-lt"/>
                <a:ea typeface="+mn-ea"/>
                <a:cs typeface="+mn-cs"/>
              </a:defRPr>
            </a:lvl7pPr>
            <a:lvl8pPr marL="3555964" indent="0" algn="ctr" defTabSz="507995" rtl="0" eaLnBrk="1" latinLnBrk="0" hangingPunct="1">
              <a:spcBef>
                <a:spcPct val="20000"/>
              </a:spcBef>
              <a:buFont typeface="Arial"/>
              <a:buNone/>
              <a:defRPr sz="2222" kern="1200">
                <a:solidFill>
                  <a:schemeClr val="tx1">
                    <a:tint val="75000"/>
                  </a:schemeClr>
                </a:solidFill>
                <a:latin typeface="+mn-lt"/>
                <a:ea typeface="+mn-ea"/>
                <a:cs typeface="+mn-cs"/>
              </a:defRPr>
            </a:lvl8pPr>
            <a:lvl9pPr marL="4063959" indent="0" algn="ctr" defTabSz="507995" rtl="0" eaLnBrk="1" latinLnBrk="0" hangingPunct="1">
              <a:spcBef>
                <a:spcPct val="20000"/>
              </a:spcBef>
              <a:buFont typeface="Arial"/>
              <a:buNone/>
              <a:defRPr sz="2222" kern="1200">
                <a:solidFill>
                  <a:schemeClr val="tx1">
                    <a:tint val="75000"/>
                  </a:schemeClr>
                </a:solidFill>
                <a:latin typeface="+mn-lt"/>
                <a:ea typeface="+mn-ea"/>
                <a:cs typeface="+mn-cs"/>
              </a:defRPr>
            </a:lvl9pPr>
          </a:lstStyle>
          <a:p>
            <a:pPr algn="l"/>
            <a:endParaRPr lang="en-US" altLang="zh-CN" sz="4267" dirty="0">
              <a:solidFill>
                <a:schemeClr val="tx1"/>
              </a:solidFill>
              <a:latin typeface="Arial" panose="020B0604020202020204" pitchFamily="34" charset="0"/>
              <a:cs typeface="Arial" panose="020B0604020202020204" pitchFamily="34" charset="0"/>
            </a:endParaRPr>
          </a:p>
        </p:txBody>
      </p:sp>
      <p:sp>
        <p:nvSpPr>
          <p:cNvPr id="11" name="Content Placeholder 2">
            <a:extLst>
              <a:ext uri="{FF2B5EF4-FFF2-40B4-BE49-F238E27FC236}">
                <a16:creationId xmlns:a16="http://schemas.microsoft.com/office/drawing/2014/main" id="{AFD5CFE0-D85C-0AC8-42F0-FD0BE49C8258}"/>
              </a:ext>
            </a:extLst>
          </p:cNvPr>
          <p:cNvSpPr txBox="1">
            <a:spLocks/>
          </p:cNvSpPr>
          <p:nvPr/>
        </p:nvSpPr>
        <p:spPr>
          <a:xfrm>
            <a:off x="794" y="1155327"/>
            <a:ext cx="12190413" cy="5763282"/>
          </a:xfrm>
          <a:prstGeom prst="rect">
            <a:avLst/>
          </a:prstGeom>
        </p:spPr>
        <p:txBody>
          <a:bodyPr vert="horz" lIns="109714" tIns="54857" rIns="109714" bIns="54857" rtlCol="0">
            <a:normAutofit/>
          </a:bodyPr>
          <a:lstStyle>
            <a:lvl1pPr marL="0" indent="0" algn="ctr" defTabSz="507995" rtl="0" eaLnBrk="1" latinLnBrk="0" hangingPunct="1">
              <a:spcBef>
                <a:spcPct val="20000"/>
              </a:spcBef>
              <a:buFont typeface="Arial"/>
              <a:buNone/>
              <a:defRPr sz="3556" kern="1200">
                <a:solidFill>
                  <a:schemeClr val="tx1">
                    <a:tint val="75000"/>
                  </a:schemeClr>
                </a:solidFill>
                <a:latin typeface="+mn-lt"/>
                <a:ea typeface="+mn-ea"/>
                <a:cs typeface="+mn-cs"/>
              </a:defRPr>
            </a:lvl1pPr>
            <a:lvl2pPr marL="507995" indent="0" algn="ctr" defTabSz="507995" rtl="0" eaLnBrk="1" latinLnBrk="0" hangingPunct="1">
              <a:spcBef>
                <a:spcPct val="20000"/>
              </a:spcBef>
              <a:buFont typeface="Arial"/>
              <a:buNone/>
              <a:defRPr sz="3111" kern="1200">
                <a:solidFill>
                  <a:schemeClr val="tx1">
                    <a:tint val="75000"/>
                  </a:schemeClr>
                </a:solidFill>
                <a:latin typeface="+mn-lt"/>
                <a:ea typeface="+mn-ea"/>
                <a:cs typeface="+mn-cs"/>
              </a:defRPr>
            </a:lvl2pPr>
            <a:lvl3pPr marL="1015990" indent="0" algn="ctr" defTabSz="507995" rtl="0" eaLnBrk="1" latinLnBrk="0" hangingPunct="1">
              <a:spcBef>
                <a:spcPct val="20000"/>
              </a:spcBef>
              <a:buFont typeface="Arial"/>
              <a:buNone/>
              <a:defRPr sz="2667" kern="1200">
                <a:solidFill>
                  <a:schemeClr val="tx1">
                    <a:tint val="75000"/>
                  </a:schemeClr>
                </a:solidFill>
                <a:latin typeface="+mn-lt"/>
                <a:ea typeface="+mn-ea"/>
                <a:cs typeface="+mn-cs"/>
              </a:defRPr>
            </a:lvl3pPr>
            <a:lvl4pPr marL="1523985" indent="0" algn="ctr" defTabSz="507995" rtl="0" eaLnBrk="1" latinLnBrk="0" hangingPunct="1">
              <a:spcBef>
                <a:spcPct val="20000"/>
              </a:spcBef>
              <a:buFont typeface="Arial"/>
              <a:buNone/>
              <a:defRPr sz="2222" kern="1200">
                <a:solidFill>
                  <a:schemeClr val="tx1">
                    <a:tint val="75000"/>
                  </a:schemeClr>
                </a:solidFill>
                <a:latin typeface="+mn-lt"/>
                <a:ea typeface="+mn-ea"/>
                <a:cs typeface="+mn-cs"/>
              </a:defRPr>
            </a:lvl4pPr>
            <a:lvl5pPr marL="2031980" indent="0" algn="ctr" defTabSz="507995" rtl="0" eaLnBrk="1" latinLnBrk="0" hangingPunct="1">
              <a:spcBef>
                <a:spcPct val="20000"/>
              </a:spcBef>
              <a:buFont typeface="Arial"/>
              <a:buNone/>
              <a:defRPr sz="2222" kern="1200">
                <a:solidFill>
                  <a:schemeClr val="tx1">
                    <a:tint val="75000"/>
                  </a:schemeClr>
                </a:solidFill>
                <a:latin typeface="+mn-lt"/>
                <a:ea typeface="+mn-ea"/>
                <a:cs typeface="+mn-cs"/>
              </a:defRPr>
            </a:lvl5pPr>
            <a:lvl6pPr marL="2539975" indent="0" algn="ctr" defTabSz="507995" rtl="0" eaLnBrk="1" latinLnBrk="0" hangingPunct="1">
              <a:spcBef>
                <a:spcPct val="20000"/>
              </a:spcBef>
              <a:buFont typeface="Arial"/>
              <a:buNone/>
              <a:defRPr sz="2222" kern="1200">
                <a:solidFill>
                  <a:schemeClr val="tx1">
                    <a:tint val="75000"/>
                  </a:schemeClr>
                </a:solidFill>
                <a:latin typeface="+mn-lt"/>
                <a:ea typeface="+mn-ea"/>
                <a:cs typeface="+mn-cs"/>
              </a:defRPr>
            </a:lvl6pPr>
            <a:lvl7pPr marL="3047970" indent="0" algn="ctr" defTabSz="507995" rtl="0" eaLnBrk="1" latinLnBrk="0" hangingPunct="1">
              <a:spcBef>
                <a:spcPct val="20000"/>
              </a:spcBef>
              <a:buFont typeface="Arial"/>
              <a:buNone/>
              <a:defRPr sz="2222" kern="1200">
                <a:solidFill>
                  <a:schemeClr val="tx1">
                    <a:tint val="75000"/>
                  </a:schemeClr>
                </a:solidFill>
                <a:latin typeface="+mn-lt"/>
                <a:ea typeface="+mn-ea"/>
                <a:cs typeface="+mn-cs"/>
              </a:defRPr>
            </a:lvl7pPr>
            <a:lvl8pPr marL="3555964" indent="0" algn="ctr" defTabSz="507995" rtl="0" eaLnBrk="1" latinLnBrk="0" hangingPunct="1">
              <a:spcBef>
                <a:spcPct val="20000"/>
              </a:spcBef>
              <a:buFont typeface="Arial"/>
              <a:buNone/>
              <a:defRPr sz="2222" kern="1200">
                <a:solidFill>
                  <a:schemeClr val="tx1">
                    <a:tint val="75000"/>
                  </a:schemeClr>
                </a:solidFill>
                <a:latin typeface="+mn-lt"/>
                <a:ea typeface="+mn-ea"/>
                <a:cs typeface="+mn-cs"/>
              </a:defRPr>
            </a:lvl8pPr>
            <a:lvl9pPr marL="4063959" indent="0" algn="ctr" defTabSz="507995" rtl="0" eaLnBrk="1" latinLnBrk="0" hangingPunct="1">
              <a:spcBef>
                <a:spcPct val="20000"/>
              </a:spcBef>
              <a:buFont typeface="Arial"/>
              <a:buNone/>
              <a:defRPr sz="2222" kern="1200">
                <a:solidFill>
                  <a:schemeClr val="tx1">
                    <a:tint val="75000"/>
                  </a:schemeClr>
                </a:solidFill>
                <a:latin typeface="+mn-lt"/>
                <a:ea typeface="+mn-ea"/>
                <a:cs typeface="+mn-cs"/>
              </a:defRPr>
            </a:lvl9pPr>
          </a:lstStyle>
          <a:p>
            <a:pPr marL="685731" indent="-685731" algn="l">
              <a:buFont typeface="Arial" panose="020B0604020202020204" pitchFamily="34" charset="0"/>
              <a:buChar char="•"/>
            </a:pPr>
            <a:r>
              <a:rPr lang="en-US" altLang="zh-CN" sz="2400" dirty="0">
                <a:solidFill>
                  <a:schemeClr val="tx1"/>
                </a:solidFill>
                <a:latin typeface="Arial" panose="020B0604020202020204" pitchFamily="34" charset="0"/>
                <a:cs typeface="Arial" panose="020B0604020202020204" pitchFamily="34" charset="0"/>
              </a:rPr>
              <a:t>Generative</a:t>
            </a:r>
            <a:r>
              <a:rPr lang="zh-CN" altLang="en-US" sz="2400" dirty="0">
                <a:solidFill>
                  <a:schemeClr val="tx1"/>
                </a:solidFill>
                <a:latin typeface="Arial" panose="020B0604020202020204" pitchFamily="34" charset="0"/>
                <a:cs typeface="Arial" panose="020B0604020202020204" pitchFamily="34" charset="0"/>
              </a:rPr>
              <a:t> </a:t>
            </a:r>
            <a:r>
              <a:rPr lang="en-US" altLang="zh-CN" sz="2400" dirty="0">
                <a:solidFill>
                  <a:schemeClr val="tx1"/>
                </a:solidFill>
                <a:latin typeface="Arial" panose="020B0604020202020204" pitchFamily="34" charset="0"/>
                <a:cs typeface="Arial" panose="020B0604020202020204" pitchFamily="34" charset="0"/>
              </a:rPr>
              <a:t>process</a:t>
            </a:r>
            <a:r>
              <a:rPr lang="zh-CN" altLang="en-US" sz="2400" dirty="0">
                <a:solidFill>
                  <a:schemeClr val="tx1"/>
                </a:solidFill>
                <a:latin typeface="Arial" panose="020B0604020202020204" pitchFamily="34" charset="0"/>
                <a:cs typeface="Arial" panose="020B0604020202020204" pitchFamily="34" charset="0"/>
              </a:rPr>
              <a:t> </a:t>
            </a:r>
            <a:r>
              <a:rPr lang="en-US" altLang="zh-CN" sz="2400" dirty="0">
                <a:solidFill>
                  <a:schemeClr val="tx1"/>
                </a:solidFill>
                <a:latin typeface="Arial" panose="020B0604020202020204" pitchFamily="34" charset="0"/>
                <a:cs typeface="Arial" panose="020B0604020202020204" pitchFamily="34" charset="0"/>
              </a:rPr>
              <a:t>(</a:t>
            </a:r>
            <a:r>
              <a:rPr lang="zh-CN" altLang="en-US" sz="2400" dirty="0">
                <a:solidFill>
                  <a:schemeClr val="tx1"/>
                </a:solidFill>
                <a:latin typeface="Arial" panose="020B0604020202020204" pitchFamily="34" charset="0"/>
                <a:cs typeface="Arial" panose="020B0604020202020204" pitchFamily="34" charset="0"/>
              </a:rPr>
              <a:t>由原因生成观察数据</a:t>
            </a:r>
            <a:r>
              <a:rPr lang="en-US" altLang="zh-CN" sz="2400" dirty="0">
                <a:solidFill>
                  <a:schemeClr val="tx1"/>
                </a:solidFill>
                <a:latin typeface="Arial" panose="020B0604020202020204" pitchFamily="34" charset="0"/>
                <a:cs typeface="Arial" panose="020B0604020202020204" pitchFamily="34" charset="0"/>
              </a:rPr>
              <a:t>)</a:t>
            </a:r>
          </a:p>
          <a:p>
            <a:pPr marL="685731" indent="-685731" algn="l">
              <a:buFont typeface="Arial" panose="020B0604020202020204" pitchFamily="34" charset="0"/>
              <a:buChar char="•"/>
            </a:pPr>
            <a:endParaRPr lang="en-US" altLang="zh-CN" sz="2400" dirty="0">
              <a:solidFill>
                <a:schemeClr val="tx1"/>
              </a:solidFill>
              <a:latin typeface="Arial" panose="020B0604020202020204" pitchFamily="34" charset="0"/>
              <a:cs typeface="Arial" panose="020B0604020202020204" pitchFamily="34" charset="0"/>
            </a:endParaRPr>
          </a:p>
          <a:p>
            <a:pPr marL="685731" indent="-685731" algn="l">
              <a:buFont typeface="Arial" panose="020B0604020202020204" pitchFamily="34" charset="0"/>
              <a:buChar char="•"/>
            </a:pPr>
            <a:r>
              <a:rPr lang="en-US" altLang="zh-CN" sz="2400" dirty="0">
                <a:solidFill>
                  <a:schemeClr val="tx1"/>
                </a:solidFill>
                <a:latin typeface="Arial" panose="020B0604020202020204" pitchFamily="34" charset="0"/>
                <a:cs typeface="Arial" panose="020B0604020202020204" pitchFamily="34" charset="0"/>
              </a:rPr>
              <a:t>Reverse</a:t>
            </a:r>
            <a:r>
              <a:rPr lang="zh-CN" altLang="en-US" sz="2400" dirty="0">
                <a:solidFill>
                  <a:schemeClr val="tx1"/>
                </a:solidFill>
                <a:latin typeface="Arial" panose="020B0604020202020204" pitchFamily="34" charset="0"/>
                <a:cs typeface="Arial" panose="020B0604020202020204" pitchFamily="34" charset="0"/>
              </a:rPr>
              <a:t> </a:t>
            </a:r>
            <a:r>
              <a:rPr lang="en-US" altLang="zh-CN" sz="2400" dirty="0">
                <a:solidFill>
                  <a:schemeClr val="tx1"/>
                </a:solidFill>
                <a:latin typeface="Arial" panose="020B0604020202020204" pitchFamily="34" charset="0"/>
                <a:cs typeface="Arial" panose="020B0604020202020204" pitchFamily="34" charset="0"/>
              </a:rPr>
              <a:t>Inference</a:t>
            </a:r>
            <a:r>
              <a:rPr lang="zh-CN" altLang="en-US" sz="2400" dirty="0">
                <a:solidFill>
                  <a:schemeClr val="tx1"/>
                </a:solidFill>
                <a:latin typeface="Arial" panose="020B0604020202020204" pitchFamily="34" charset="0"/>
                <a:cs typeface="Arial" panose="020B0604020202020204" pitchFamily="34" charset="0"/>
              </a:rPr>
              <a:t> </a:t>
            </a:r>
            <a:r>
              <a:rPr lang="en-US" altLang="zh-CN" sz="2400" dirty="0">
                <a:solidFill>
                  <a:schemeClr val="tx1"/>
                </a:solidFill>
                <a:latin typeface="Arial" panose="020B0604020202020204" pitchFamily="34" charset="0"/>
                <a:cs typeface="Arial" panose="020B0604020202020204" pitchFamily="34" charset="0"/>
              </a:rPr>
              <a:t>(</a:t>
            </a:r>
            <a:r>
              <a:rPr lang="zh-CN" altLang="en-US" sz="2400" dirty="0">
                <a:solidFill>
                  <a:schemeClr val="tx1"/>
                </a:solidFill>
                <a:latin typeface="Arial" panose="020B0604020202020204" pitchFamily="34" charset="0"/>
                <a:cs typeface="Arial" panose="020B0604020202020204" pitchFamily="34" charset="0"/>
              </a:rPr>
              <a:t>由观察数据反推原因</a:t>
            </a:r>
            <a:r>
              <a:rPr lang="en-US" altLang="zh-CN" sz="2400" dirty="0">
                <a:solidFill>
                  <a:schemeClr val="tx1"/>
                </a:solidFill>
                <a:latin typeface="Arial" panose="020B0604020202020204" pitchFamily="34" charset="0"/>
                <a:cs typeface="Arial" panose="020B0604020202020204" pitchFamily="34" charset="0"/>
              </a:rPr>
              <a:t>)</a:t>
            </a:r>
            <a:r>
              <a:rPr lang="zh-CN" altLang="en-US" sz="2400" dirty="0">
                <a:solidFill>
                  <a:schemeClr val="tx1"/>
                </a:solidFill>
                <a:latin typeface="Arial" panose="020B0604020202020204" pitchFamily="34" charset="0"/>
                <a:cs typeface="Arial" panose="020B0604020202020204" pitchFamily="34" charset="0"/>
              </a:rPr>
              <a:t>  </a:t>
            </a:r>
            <a:endParaRPr lang="en-US" altLang="zh-CN" sz="2400" dirty="0">
              <a:solidFill>
                <a:schemeClr val="tx1"/>
              </a:solidFill>
              <a:latin typeface="Arial" panose="020B0604020202020204" pitchFamily="34" charset="0"/>
              <a:cs typeface="Arial" panose="020B0604020202020204" pitchFamily="34" charset="0"/>
            </a:endParaRPr>
          </a:p>
        </p:txBody>
      </p:sp>
      <p:sp>
        <p:nvSpPr>
          <p:cNvPr id="12" name="椭圆 11">
            <a:extLst>
              <a:ext uri="{FF2B5EF4-FFF2-40B4-BE49-F238E27FC236}">
                <a16:creationId xmlns:a16="http://schemas.microsoft.com/office/drawing/2014/main" id="{5E40533A-5674-C757-1AF1-8476CA239EDA}"/>
              </a:ext>
            </a:extLst>
          </p:cNvPr>
          <p:cNvSpPr/>
          <p:nvPr/>
        </p:nvSpPr>
        <p:spPr>
          <a:xfrm>
            <a:off x="2530307" y="3180530"/>
            <a:ext cx="1712878" cy="17128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592" dirty="0"/>
              <a:t>Cause</a:t>
            </a:r>
            <a:endParaRPr kumimoji="1" lang="zh-CN" altLang="en-US" sz="2592" dirty="0"/>
          </a:p>
        </p:txBody>
      </p:sp>
      <p:sp>
        <p:nvSpPr>
          <p:cNvPr id="13" name="椭圆 12">
            <a:extLst>
              <a:ext uri="{FF2B5EF4-FFF2-40B4-BE49-F238E27FC236}">
                <a16:creationId xmlns:a16="http://schemas.microsoft.com/office/drawing/2014/main" id="{01D37384-0440-B1D9-5B48-B028E5987AE4}"/>
              </a:ext>
            </a:extLst>
          </p:cNvPr>
          <p:cNvSpPr/>
          <p:nvPr/>
        </p:nvSpPr>
        <p:spPr>
          <a:xfrm>
            <a:off x="6763055" y="3180530"/>
            <a:ext cx="1712878" cy="17128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592" dirty="0"/>
              <a:t>Observation</a:t>
            </a:r>
            <a:endParaRPr kumimoji="1" lang="zh-CN" altLang="en-US" sz="2592" dirty="0"/>
          </a:p>
        </p:txBody>
      </p:sp>
      <p:cxnSp>
        <p:nvCxnSpPr>
          <p:cNvPr id="14" name="直线箭头连接符 13">
            <a:extLst>
              <a:ext uri="{FF2B5EF4-FFF2-40B4-BE49-F238E27FC236}">
                <a16:creationId xmlns:a16="http://schemas.microsoft.com/office/drawing/2014/main" id="{714ECB9F-5369-D386-A0E0-0E3F8BC03325}"/>
              </a:ext>
            </a:extLst>
          </p:cNvPr>
          <p:cNvCxnSpPr>
            <a:cxnSpLocks/>
          </p:cNvCxnSpPr>
          <p:nvPr/>
        </p:nvCxnSpPr>
        <p:spPr>
          <a:xfrm>
            <a:off x="4422310" y="3852245"/>
            <a:ext cx="2161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C066B599-80DE-063C-B16F-696D789FEAF0}"/>
              </a:ext>
            </a:extLst>
          </p:cNvPr>
          <p:cNvSpPr txBox="1"/>
          <p:nvPr/>
        </p:nvSpPr>
        <p:spPr>
          <a:xfrm>
            <a:off x="4422310" y="3348459"/>
            <a:ext cx="2273573" cy="491161"/>
          </a:xfrm>
          <a:prstGeom prst="rect">
            <a:avLst/>
          </a:prstGeom>
          <a:noFill/>
        </p:spPr>
        <p:txBody>
          <a:bodyPr wrap="square" rtlCol="0">
            <a:spAutoFit/>
          </a:bodyPr>
          <a:lstStyle/>
          <a:p>
            <a:pPr algn="ctr"/>
            <a:r>
              <a:rPr kumimoji="1" lang="zh-CN" altLang="en-US" sz="2592" dirty="0"/>
              <a:t>生成</a:t>
            </a:r>
            <a:r>
              <a:rPr kumimoji="1" lang="en-US" altLang="zh-CN" sz="2592" dirty="0"/>
              <a:t>(generate)</a:t>
            </a:r>
            <a:endParaRPr kumimoji="1" lang="zh-CN" altLang="en-US" sz="2592" dirty="0"/>
          </a:p>
        </p:txBody>
      </p:sp>
      <p:sp>
        <p:nvSpPr>
          <p:cNvPr id="16" name="文本框 15">
            <a:extLst>
              <a:ext uri="{FF2B5EF4-FFF2-40B4-BE49-F238E27FC236}">
                <a16:creationId xmlns:a16="http://schemas.microsoft.com/office/drawing/2014/main" id="{33C6490A-876E-74B6-B5F3-2660E81FF040}"/>
              </a:ext>
            </a:extLst>
          </p:cNvPr>
          <p:cNvSpPr txBox="1"/>
          <p:nvPr/>
        </p:nvSpPr>
        <p:spPr>
          <a:xfrm>
            <a:off x="4276771" y="4304166"/>
            <a:ext cx="2486284" cy="889999"/>
          </a:xfrm>
          <a:prstGeom prst="rect">
            <a:avLst/>
          </a:prstGeom>
          <a:noFill/>
        </p:spPr>
        <p:txBody>
          <a:bodyPr wrap="square" rtlCol="0">
            <a:spAutoFit/>
          </a:bodyPr>
          <a:lstStyle/>
          <a:p>
            <a:pPr algn="ctr"/>
            <a:r>
              <a:rPr kumimoji="1" lang="zh-CN" altLang="en-US" sz="2592" dirty="0"/>
              <a:t>反向推断</a:t>
            </a:r>
            <a:r>
              <a:rPr kumimoji="1" lang="en-US" altLang="zh-CN" sz="2592" dirty="0"/>
              <a:t>Inference</a:t>
            </a:r>
            <a:endParaRPr kumimoji="1" lang="zh-CN" altLang="en-US" sz="2592" dirty="0"/>
          </a:p>
        </p:txBody>
      </p:sp>
      <p:cxnSp>
        <p:nvCxnSpPr>
          <p:cNvPr id="17" name="直线箭头连接符 16">
            <a:extLst>
              <a:ext uri="{FF2B5EF4-FFF2-40B4-BE49-F238E27FC236}">
                <a16:creationId xmlns:a16="http://schemas.microsoft.com/office/drawing/2014/main" id="{BD74BB86-DAB4-2D63-2248-B94ADC356334}"/>
              </a:ext>
            </a:extLst>
          </p:cNvPr>
          <p:cNvCxnSpPr>
            <a:cxnSpLocks/>
          </p:cNvCxnSpPr>
          <p:nvPr/>
        </p:nvCxnSpPr>
        <p:spPr>
          <a:xfrm flipH="1">
            <a:off x="4422310" y="4132126"/>
            <a:ext cx="2161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5869819"/>
      </p:ext>
    </p:extLst>
  </p:cSld>
  <p:clrMapOvr>
    <a:masterClrMapping/>
  </p:clrMapOvr>
  <mc:AlternateContent xmlns:mc="http://schemas.openxmlformats.org/markup-compatibility/2006" xmlns:p14="http://schemas.microsoft.com/office/powerpoint/2010/main">
    <mc:Choice Requires="p14">
      <p:transition spd="slow" p14:dur="2000" advTm="927"/>
    </mc:Choice>
    <mc:Fallback xmlns="">
      <p:transition spd="slow" advTm="92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8C01258-14AB-C073-E99A-2DB02F24E434}"/>
              </a:ext>
            </a:extLst>
          </p:cNvPr>
          <p:cNvSpPr>
            <a:spLocks noGrp="1"/>
          </p:cNvSpPr>
          <p:nvPr>
            <p:ph type="title"/>
          </p:nvPr>
        </p:nvSpPr>
        <p:spPr/>
        <p:txBody>
          <a:bodyPr>
            <a:normAutofit/>
          </a:bodyPr>
          <a:lstStyle/>
          <a:p>
            <a:r>
              <a:rPr lang="zh-CN" altLang="en-US" dirty="0"/>
              <a:t>频率学派 </a:t>
            </a:r>
            <a:r>
              <a:rPr lang="en-US" altLang="zh-CN" dirty="0"/>
              <a:t>vs.</a:t>
            </a:r>
            <a:r>
              <a:rPr lang="zh-CN" altLang="en-US" dirty="0"/>
              <a:t> 贝叶斯学派</a:t>
            </a:r>
          </a:p>
        </p:txBody>
      </p:sp>
      <p:sp>
        <p:nvSpPr>
          <p:cNvPr id="9" name="灯片编号占位符 8">
            <a:extLst>
              <a:ext uri="{FF2B5EF4-FFF2-40B4-BE49-F238E27FC236}">
                <a16:creationId xmlns:a16="http://schemas.microsoft.com/office/drawing/2014/main" id="{FD8704D9-1C9E-8CB0-C09B-A0328DD9856F}"/>
              </a:ext>
            </a:extLst>
          </p:cNvPr>
          <p:cNvSpPr>
            <a:spLocks noGrp="1"/>
          </p:cNvSpPr>
          <p:nvPr>
            <p:ph type="sldNum" sz="quarter" idx="16"/>
          </p:nvPr>
        </p:nvSpPr>
        <p:spPr/>
        <p:txBody>
          <a:bodyPr/>
          <a:lstStyle/>
          <a:p>
            <a:fld id="{F9AB4FEA-6321-424B-AFC1-854643CA7AD7}" type="slidenum">
              <a:rPr lang="zh-CN" altLang="en-US" smtClean="0"/>
              <a:pPr/>
              <a:t>4</a:t>
            </a:fld>
            <a:endParaRPr lang="zh-CN" altLang="en-US"/>
          </a:p>
        </p:txBody>
      </p:sp>
      <p:sp>
        <p:nvSpPr>
          <p:cNvPr id="2" name="文本框 1">
            <a:extLst>
              <a:ext uri="{FF2B5EF4-FFF2-40B4-BE49-F238E27FC236}">
                <a16:creationId xmlns:a16="http://schemas.microsoft.com/office/drawing/2014/main" id="{77CB54FF-BB73-ADD4-8D2E-64D6492B124A}"/>
              </a:ext>
            </a:extLst>
          </p:cNvPr>
          <p:cNvSpPr txBox="1"/>
          <p:nvPr/>
        </p:nvSpPr>
        <p:spPr>
          <a:xfrm>
            <a:off x="5082638" y="1375216"/>
            <a:ext cx="1793174" cy="368135"/>
          </a:xfrm>
          <a:prstGeom prst="rect">
            <a:avLst/>
          </a:prstGeom>
          <a:noFill/>
        </p:spPr>
        <p:txBody>
          <a:bodyPr wrap="square" rtlCol="0">
            <a:spAutoFit/>
          </a:bodyPr>
          <a:lstStyle/>
          <a:p>
            <a:pPr algn="ctr"/>
            <a:r>
              <a:rPr kumimoji="1" lang="zh-CN" altLang="en-US" dirty="0"/>
              <a:t>最大似然估计</a:t>
            </a:r>
          </a:p>
        </p:txBody>
      </p:sp>
      <p:sp>
        <p:nvSpPr>
          <p:cNvPr id="5" name="文本框 4">
            <a:extLst>
              <a:ext uri="{FF2B5EF4-FFF2-40B4-BE49-F238E27FC236}">
                <a16:creationId xmlns:a16="http://schemas.microsoft.com/office/drawing/2014/main" id="{C85CDE35-DB58-BB42-A706-E446E0117B86}"/>
              </a:ext>
            </a:extLst>
          </p:cNvPr>
          <p:cNvSpPr txBox="1"/>
          <p:nvPr/>
        </p:nvSpPr>
        <p:spPr>
          <a:xfrm>
            <a:off x="5094514" y="2182739"/>
            <a:ext cx="1793174" cy="368135"/>
          </a:xfrm>
          <a:prstGeom prst="rect">
            <a:avLst/>
          </a:prstGeom>
          <a:noFill/>
        </p:spPr>
        <p:txBody>
          <a:bodyPr wrap="square" rtlCol="0">
            <a:spAutoFit/>
          </a:bodyPr>
          <a:lstStyle/>
          <a:p>
            <a:pPr algn="ctr"/>
            <a:r>
              <a:rPr kumimoji="1" lang="zh-CN" altLang="en-US" dirty="0"/>
              <a:t>最大后验估计</a:t>
            </a:r>
          </a:p>
        </p:txBody>
      </p:sp>
      <p:sp>
        <p:nvSpPr>
          <p:cNvPr id="7" name="文本框 6">
            <a:extLst>
              <a:ext uri="{FF2B5EF4-FFF2-40B4-BE49-F238E27FC236}">
                <a16:creationId xmlns:a16="http://schemas.microsoft.com/office/drawing/2014/main" id="{E66A96AC-16EC-0F81-76BF-3F7E9634B047}"/>
              </a:ext>
            </a:extLst>
          </p:cNvPr>
          <p:cNvSpPr txBox="1"/>
          <p:nvPr/>
        </p:nvSpPr>
        <p:spPr>
          <a:xfrm>
            <a:off x="5147952" y="3077833"/>
            <a:ext cx="2155372" cy="646331"/>
          </a:xfrm>
          <a:prstGeom prst="rect">
            <a:avLst/>
          </a:prstGeom>
          <a:noFill/>
        </p:spPr>
        <p:txBody>
          <a:bodyPr wrap="square" rtlCol="0">
            <a:spAutoFit/>
          </a:bodyPr>
          <a:lstStyle/>
          <a:p>
            <a:pPr algn="ctr"/>
            <a:r>
              <a:rPr kumimoji="1" lang="zh-CN" altLang="en-US" dirty="0"/>
              <a:t>马尔科夫链蒙特卡洛采样 </a:t>
            </a:r>
            <a:r>
              <a:rPr kumimoji="1" lang="en-US" altLang="zh-CN" dirty="0"/>
              <a:t>(MCMC)</a:t>
            </a:r>
            <a:endParaRPr kumimoji="1" lang="zh-CN" altLang="en-US" dirty="0"/>
          </a:p>
        </p:txBody>
      </p:sp>
      <p:sp>
        <p:nvSpPr>
          <p:cNvPr id="8" name="右大括号 7">
            <a:extLst>
              <a:ext uri="{FF2B5EF4-FFF2-40B4-BE49-F238E27FC236}">
                <a16:creationId xmlns:a16="http://schemas.microsoft.com/office/drawing/2014/main" id="{D6BC9885-8EA5-C898-2412-13B5232F7F4D}"/>
              </a:ext>
            </a:extLst>
          </p:cNvPr>
          <p:cNvSpPr/>
          <p:nvPr/>
        </p:nvSpPr>
        <p:spPr>
          <a:xfrm>
            <a:off x="7243946" y="3238407"/>
            <a:ext cx="142505" cy="1394008"/>
          </a:xfrm>
          <a:prstGeom prst="rightBrace">
            <a:avLst/>
          </a:prstGeom>
          <a:ln w="12700">
            <a:solidFill>
              <a:schemeClr val="tx2"/>
            </a:solid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1831BEE2-219B-716E-295D-FD603DEF5A18}"/>
              </a:ext>
            </a:extLst>
          </p:cNvPr>
          <p:cNvSpPr txBox="1"/>
          <p:nvPr/>
        </p:nvSpPr>
        <p:spPr>
          <a:xfrm>
            <a:off x="3319151" y="3066443"/>
            <a:ext cx="1793174" cy="368135"/>
          </a:xfrm>
          <a:prstGeom prst="rect">
            <a:avLst/>
          </a:prstGeom>
          <a:noFill/>
        </p:spPr>
        <p:txBody>
          <a:bodyPr wrap="square" rtlCol="0">
            <a:spAutoFit/>
          </a:bodyPr>
          <a:lstStyle/>
          <a:p>
            <a:pPr algn="ctr"/>
            <a:r>
              <a:rPr kumimoji="1" lang="zh-CN" altLang="en-US" dirty="0"/>
              <a:t>贝叶斯学派</a:t>
            </a:r>
          </a:p>
        </p:txBody>
      </p:sp>
      <p:sp>
        <p:nvSpPr>
          <p:cNvPr id="11" name="右大括号 10">
            <a:extLst>
              <a:ext uri="{FF2B5EF4-FFF2-40B4-BE49-F238E27FC236}">
                <a16:creationId xmlns:a16="http://schemas.microsoft.com/office/drawing/2014/main" id="{5A3D9E27-4156-6C90-B2D1-3F022F2DEC87}"/>
              </a:ext>
            </a:extLst>
          </p:cNvPr>
          <p:cNvSpPr/>
          <p:nvPr/>
        </p:nvSpPr>
        <p:spPr>
          <a:xfrm rot="10800000">
            <a:off x="5017322" y="2384393"/>
            <a:ext cx="142505" cy="1795720"/>
          </a:xfrm>
          <a:prstGeom prst="rightBrace">
            <a:avLst/>
          </a:prstGeom>
          <a:ln w="12700">
            <a:solidFill>
              <a:schemeClr val="tx2"/>
            </a:solid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12" name="文本框 11">
            <a:extLst>
              <a:ext uri="{FF2B5EF4-FFF2-40B4-BE49-F238E27FC236}">
                <a16:creationId xmlns:a16="http://schemas.microsoft.com/office/drawing/2014/main" id="{E66E5A3B-A817-D0B7-7AE1-AE1078D579F6}"/>
              </a:ext>
            </a:extLst>
          </p:cNvPr>
          <p:cNvSpPr txBox="1"/>
          <p:nvPr/>
        </p:nvSpPr>
        <p:spPr>
          <a:xfrm>
            <a:off x="6679869" y="1798204"/>
            <a:ext cx="1793174" cy="368135"/>
          </a:xfrm>
          <a:prstGeom prst="rect">
            <a:avLst/>
          </a:prstGeom>
          <a:noFill/>
        </p:spPr>
        <p:txBody>
          <a:bodyPr wrap="square" rtlCol="0">
            <a:spAutoFit/>
          </a:bodyPr>
          <a:lstStyle/>
          <a:p>
            <a:pPr algn="ctr"/>
            <a:r>
              <a:rPr kumimoji="1" lang="zh-CN" altLang="en-US" dirty="0"/>
              <a:t>参数点估计</a:t>
            </a:r>
          </a:p>
        </p:txBody>
      </p:sp>
      <p:sp>
        <p:nvSpPr>
          <p:cNvPr id="13" name="文本框 12">
            <a:extLst>
              <a:ext uri="{FF2B5EF4-FFF2-40B4-BE49-F238E27FC236}">
                <a16:creationId xmlns:a16="http://schemas.microsoft.com/office/drawing/2014/main" id="{42E46BE9-D536-BD7C-6C99-F8401ECE05D3}"/>
              </a:ext>
            </a:extLst>
          </p:cNvPr>
          <p:cNvSpPr txBox="1"/>
          <p:nvPr/>
        </p:nvSpPr>
        <p:spPr>
          <a:xfrm>
            <a:off x="3164775" y="1355821"/>
            <a:ext cx="1793174" cy="368135"/>
          </a:xfrm>
          <a:prstGeom prst="rect">
            <a:avLst/>
          </a:prstGeom>
          <a:noFill/>
        </p:spPr>
        <p:txBody>
          <a:bodyPr wrap="square" rtlCol="0">
            <a:spAutoFit/>
          </a:bodyPr>
          <a:lstStyle/>
          <a:p>
            <a:pPr algn="ctr"/>
            <a:r>
              <a:rPr kumimoji="1" lang="zh-CN" altLang="en-US" dirty="0"/>
              <a:t>频率学派</a:t>
            </a:r>
          </a:p>
        </p:txBody>
      </p:sp>
      <p:cxnSp>
        <p:nvCxnSpPr>
          <p:cNvPr id="15" name="直线箭头连接符 14">
            <a:extLst>
              <a:ext uri="{FF2B5EF4-FFF2-40B4-BE49-F238E27FC236}">
                <a16:creationId xmlns:a16="http://schemas.microsoft.com/office/drawing/2014/main" id="{1B5B7B0D-4175-7E8F-6AA3-D6A24C54DB41}"/>
              </a:ext>
            </a:extLst>
          </p:cNvPr>
          <p:cNvCxnSpPr/>
          <p:nvPr/>
        </p:nvCxnSpPr>
        <p:spPr>
          <a:xfrm flipH="1">
            <a:off x="4678877" y="1572494"/>
            <a:ext cx="558141"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94FF25EE-6933-DF03-DBB4-EFD92D1AC342}"/>
              </a:ext>
            </a:extLst>
          </p:cNvPr>
          <p:cNvSpPr txBox="1"/>
          <p:nvPr/>
        </p:nvSpPr>
        <p:spPr>
          <a:xfrm>
            <a:off x="5159828" y="3968483"/>
            <a:ext cx="1848595" cy="923330"/>
          </a:xfrm>
          <a:prstGeom prst="rect">
            <a:avLst/>
          </a:prstGeom>
          <a:noFill/>
        </p:spPr>
        <p:txBody>
          <a:bodyPr wrap="square" rtlCol="0">
            <a:spAutoFit/>
          </a:bodyPr>
          <a:lstStyle/>
          <a:p>
            <a:pPr algn="ctr"/>
            <a:r>
              <a:rPr kumimoji="1" lang="zh-CN" altLang="en-US" dirty="0"/>
              <a:t>变分推断</a:t>
            </a:r>
            <a:endParaRPr kumimoji="1" lang="en-US" altLang="zh-CN" dirty="0"/>
          </a:p>
          <a:p>
            <a:pPr algn="ctr"/>
            <a:r>
              <a:rPr kumimoji="1" lang="en-US" altLang="zh-CN" dirty="0"/>
              <a:t>(Variational</a:t>
            </a:r>
            <a:r>
              <a:rPr kumimoji="1" lang="zh-CN" altLang="en-US" dirty="0"/>
              <a:t> </a:t>
            </a:r>
            <a:r>
              <a:rPr kumimoji="1" lang="en-US" altLang="zh-CN" dirty="0"/>
              <a:t>Inference)</a:t>
            </a:r>
            <a:endParaRPr kumimoji="1" lang="zh-CN" altLang="en-US" dirty="0"/>
          </a:p>
        </p:txBody>
      </p:sp>
      <p:sp>
        <p:nvSpPr>
          <p:cNvPr id="20" name="文本框 19">
            <a:extLst>
              <a:ext uri="{FF2B5EF4-FFF2-40B4-BE49-F238E27FC236}">
                <a16:creationId xmlns:a16="http://schemas.microsoft.com/office/drawing/2014/main" id="{28C21A12-2962-B9A0-8D59-DB0C5A93D792}"/>
              </a:ext>
            </a:extLst>
          </p:cNvPr>
          <p:cNvSpPr txBox="1"/>
          <p:nvPr/>
        </p:nvSpPr>
        <p:spPr>
          <a:xfrm>
            <a:off x="7386451" y="3540096"/>
            <a:ext cx="1793174" cy="368135"/>
          </a:xfrm>
          <a:prstGeom prst="rect">
            <a:avLst/>
          </a:prstGeom>
          <a:noFill/>
        </p:spPr>
        <p:txBody>
          <a:bodyPr wrap="square" rtlCol="0">
            <a:spAutoFit/>
          </a:bodyPr>
          <a:lstStyle/>
          <a:p>
            <a:pPr algn="ctr"/>
            <a:r>
              <a:rPr kumimoji="1" lang="zh-CN" altLang="en-US" dirty="0"/>
              <a:t>贝叶斯参数估计</a:t>
            </a:r>
          </a:p>
        </p:txBody>
      </p:sp>
      <p:sp>
        <p:nvSpPr>
          <p:cNvPr id="22" name="右大括号 21">
            <a:extLst>
              <a:ext uri="{FF2B5EF4-FFF2-40B4-BE49-F238E27FC236}">
                <a16:creationId xmlns:a16="http://schemas.microsoft.com/office/drawing/2014/main" id="{31655013-F78D-AF94-70CB-4E65D5C9912D}"/>
              </a:ext>
            </a:extLst>
          </p:cNvPr>
          <p:cNvSpPr/>
          <p:nvPr/>
        </p:nvSpPr>
        <p:spPr>
          <a:xfrm>
            <a:off x="6768933" y="1504610"/>
            <a:ext cx="142505" cy="1046261"/>
          </a:xfrm>
          <a:prstGeom prst="rightBrace">
            <a:avLst/>
          </a:prstGeom>
          <a:ln w="12700">
            <a:solidFill>
              <a:schemeClr val="tx2"/>
            </a:solid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3" name="文本框 22">
            <a:extLst>
              <a:ext uri="{FF2B5EF4-FFF2-40B4-BE49-F238E27FC236}">
                <a16:creationId xmlns:a16="http://schemas.microsoft.com/office/drawing/2014/main" id="{EE838BCF-E828-7217-FFAD-2DF1D706B11D}"/>
              </a:ext>
            </a:extLst>
          </p:cNvPr>
          <p:cNvSpPr txBox="1"/>
          <p:nvPr/>
        </p:nvSpPr>
        <p:spPr>
          <a:xfrm>
            <a:off x="6768933" y="2175894"/>
            <a:ext cx="1793174" cy="368135"/>
          </a:xfrm>
          <a:prstGeom prst="rect">
            <a:avLst/>
          </a:prstGeom>
          <a:noFill/>
        </p:spPr>
        <p:txBody>
          <a:bodyPr wrap="square" rtlCol="0">
            <a:spAutoFit/>
          </a:bodyPr>
          <a:lstStyle/>
          <a:p>
            <a:pPr algn="ctr"/>
            <a:r>
              <a:rPr kumimoji="1" lang="en-US" altLang="zh-CN" dirty="0"/>
              <a:t>Exact</a:t>
            </a:r>
            <a:r>
              <a:rPr kumimoji="1" lang="zh-CN" altLang="en-US" dirty="0"/>
              <a:t> </a:t>
            </a:r>
            <a:r>
              <a:rPr kumimoji="1" lang="en-US" altLang="zh-CN" dirty="0"/>
              <a:t>Inference</a:t>
            </a:r>
            <a:endParaRPr kumimoji="1" lang="zh-CN" altLang="en-US" dirty="0"/>
          </a:p>
        </p:txBody>
      </p:sp>
      <p:sp>
        <p:nvSpPr>
          <p:cNvPr id="24" name="文本框 23">
            <a:extLst>
              <a:ext uri="{FF2B5EF4-FFF2-40B4-BE49-F238E27FC236}">
                <a16:creationId xmlns:a16="http://schemas.microsoft.com/office/drawing/2014/main" id="{885A6D15-00E1-5AB0-C7BB-B76921640608}"/>
              </a:ext>
            </a:extLst>
          </p:cNvPr>
          <p:cNvSpPr txBox="1"/>
          <p:nvPr/>
        </p:nvSpPr>
        <p:spPr>
          <a:xfrm>
            <a:off x="7386451" y="4025852"/>
            <a:ext cx="1793174" cy="646331"/>
          </a:xfrm>
          <a:prstGeom prst="rect">
            <a:avLst/>
          </a:prstGeom>
          <a:noFill/>
        </p:spPr>
        <p:txBody>
          <a:bodyPr wrap="square" rtlCol="0">
            <a:spAutoFit/>
          </a:bodyPr>
          <a:lstStyle/>
          <a:p>
            <a:pPr algn="ctr"/>
            <a:r>
              <a:rPr kumimoji="1" lang="en-US" altLang="zh-CN" dirty="0"/>
              <a:t>Approximate</a:t>
            </a:r>
            <a:r>
              <a:rPr kumimoji="1" lang="zh-CN" altLang="en-US" dirty="0"/>
              <a:t> </a:t>
            </a:r>
            <a:r>
              <a:rPr kumimoji="1" lang="en-US" altLang="zh-CN" dirty="0"/>
              <a:t>Inference</a:t>
            </a:r>
            <a:endParaRPr kumimoji="1" lang="zh-CN" altLang="en-US" dirty="0"/>
          </a:p>
        </p:txBody>
      </p:sp>
      <p:sp>
        <p:nvSpPr>
          <p:cNvPr id="25" name="文本框 24">
            <a:extLst>
              <a:ext uri="{FF2B5EF4-FFF2-40B4-BE49-F238E27FC236}">
                <a16:creationId xmlns:a16="http://schemas.microsoft.com/office/drawing/2014/main" id="{DE5EA58C-3B6A-A0D6-23B1-DFD2F7E40855}"/>
              </a:ext>
            </a:extLst>
          </p:cNvPr>
          <p:cNvSpPr txBox="1"/>
          <p:nvPr/>
        </p:nvSpPr>
        <p:spPr>
          <a:xfrm>
            <a:off x="1448788" y="5628482"/>
            <a:ext cx="9553700" cy="369332"/>
          </a:xfrm>
          <a:prstGeom prst="rect">
            <a:avLst/>
          </a:prstGeom>
          <a:noFill/>
        </p:spPr>
        <p:txBody>
          <a:bodyPr wrap="square" rtlCol="0">
            <a:spAutoFit/>
          </a:bodyPr>
          <a:lstStyle/>
          <a:p>
            <a:pPr algn="ctr"/>
            <a:r>
              <a:rPr kumimoji="1" lang="zh-CN" altLang="en-US" dirty="0"/>
              <a:t>马尔科夫链蒙特卡洛采样 </a:t>
            </a:r>
            <a:r>
              <a:rPr kumimoji="1" lang="en-US" altLang="zh-CN" dirty="0"/>
              <a:t>(MCMC)</a:t>
            </a:r>
            <a:r>
              <a:rPr kumimoji="1" lang="zh-CN" altLang="en-US" dirty="0"/>
              <a:t>和变分推断</a:t>
            </a:r>
            <a:r>
              <a:rPr kumimoji="1" lang="en-US" altLang="zh-CN" dirty="0"/>
              <a:t>(Variational</a:t>
            </a:r>
            <a:r>
              <a:rPr kumimoji="1" lang="zh-CN" altLang="en-US" dirty="0"/>
              <a:t> </a:t>
            </a:r>
            <a:r>
              <a:rPr kumimoji="1" lang="en-US" altLang="zh-CN" dirty="0"/>
              <a:t>Inference)</a:t>
            </a:r>
            <a:r>
              <a:rPr kumimoji="1" lang="zh-CN" altLang="en-US" dirty="0"/>
              <a:t>后面的内容会说到</a:t>
            </a:r>
          </a:p>
        </p:txBody>
      </p:sp>
    </p:spTree>
    <p:extLst>
      <p:ext uri="{BB962C8B-B14F-4D97-AF65-F5344CB8AC3E}">
        <p14:creationId xmlns:p14="http://schemas.microsoft.com/office/powerpoint/2010/main" val="3351244888"/>
      </p:ext>
    </p:extLst>
  </p:cSld>
  <p:clrMapOvr>
    <a:masterClrMapping/>
  </p:clrMapOvr>
  <mc:AlternateContent xmlns:mc="http://schemas.openxmlformats.org/markup-compatibility/2006" xmlns:p14="http://schemas.microsoft.com/office/powerpoint/2010/main">
    <mc:Choice Requires="p14">
      <p:transition spd="slow" p14:dur="2000" advTm="927"/>
    </mc:Choice>
    <mc:Fallback xmlns="">
      <p:transition spd="slow" advTm="92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8C01258-14AB-C073-E99A-2DB02F24E434}"/>
              </a:ext>
            </a:extLst>
          </p:cNvPr>
          <p:cNvSpPr>
            <a:spLocks noGrp="1"/>
          </p:cNvSpPr>
          <p:nvPr>
            <p:ph type="title"/>
          </p:nvPr>
        </p:nvSpPr>
        <p:spPr/>
        <p:txBody>
          <a:bodyPr>
            <a:normAutofit/>
          </a:bodyPr>
          <a:lstStyle/>
          <a:p>
            <a:r>
              <a:rPr lang="en-US" altLang="zh-CN" dirty="0"/>
              <a:t>Bayesian</a:t>
            </a:r>
            <a:r>
              <a:rPr lang="zh-CN" altLang="en-US" dirty="0"/>
              <a:t> </a:t>
            </a:r>
            <a:r>
              <a:rPr lang="en-US" altLang="zh-CN" dirty="0"/>
              <a:t>Theory</a:t>
            </a:r>
            <a:endParaRPr lang="zh-CN" altLang="en-US" dirty="0"/>
          </a:p>
        </p:txBody>
      </p:sp>
      <p:sp>
        <p:nvSpPr>
          <p:cNvPr id="9" name="灯片编号占位符 8">
            <a:extLst>
              <a:ext uri="{FF2B5EF4-FFF2-40B4-BE49-F238E27FC236}">
                <a16:creationId xmlns:a16="http://schemas.microsoft.com/office/drawing/2014/main" id="{FD8704D9-1C9E-8CB0-C09B-A0328DD9856F}"/>
              </a:ext>
            </a:extLst>
          </p:cNvPr>
          <p:cNvSpPr>
            <a:spLocks noGrp="1"/>
          </p:cNvSpPr>
          <p:nvPr>
            <p:ph type="sldNum" sz="quarter" idx="16"/>
          </p:nvPr>
        </p:nvSpPr>
        <p:spPr/>
        <p:txBody>
          <a:bodyPr/>
          <a:lstStyle/>
          <a:p>
            <a:fld id="{F9AB4FEA-6321-424B-AFC1-854643CA7AD7}" type="slidenum">
              <a:rPr lang="zh-CN" altLang="en-US" smtClean="0"/>
              <a:pPr/>
              <a:t>5</a:t>
            </a:fld>
            <a:endParaRPr lang="zh-CN" altLang="en-US"/>
          </a:p>
        </p:txBody>
      </p:sp>
      <p:sp>
        <p:nvSpPr>
          <p:cNvPr id="3" name="Content Placeholder 2">
            <a:extLst>
              <a:ext uri="{FF2B5EF4-FFF2-40B4-BE49-F238E27FC236}">
                <a16:creationId xmlns:a16="http://schemas.microsoft.com/office/drawing/2014/main" id="{FA0A9A5B-5741-40AD-CAB4-A475008E439E}"/>
              </a:ext>
            </a:extLst>
          </p:cNvPr>
          <p:cNvSpPr txBox="1">
            <a:spLocks/>
          </p:cNvSpPr>
          <p:nvPr/>
        </p:nvSpPr>
        <p:spPr>
          <a:xfrm>
            <a:off x="794" y="1094272"/>
            <a:ext cx="12190413" cy="5763282"/>
          </a:xfrm>
          <a:prstGeom prst="rect">
            <a:avLst/>
          </a:prstGeom>
        </p:spPr>
        <p:txBody>
          <a:bodyPr vert="horz" lIns="109714" tIns="54857" rIns="109714" bIns="54857" rtlCol="0">
            <a:normAutofit/>
          </a:bodyPr>
          <a:lstStyle>
            <a:lvl1pPr marL="0" indent="0" algn="ctr" defTabSz="507995" rtl="0" eaLnBrk="1" latinLnBrk="0" hangingPunct="1">
              <a:spcBef>
                <a:spcPct val="20000"/>
              </a:spcBef>
              <a:buFont typeface="Arial"/>
              <a:buNone/>
              <a:defRPr sz="3556" kern="1200">
                <a:solidFill>
                  <a:schemeClr val="tx1">
                    <a:tint val="75000"/>
                  </a:schemeClr>
                </a:solidFill>
                <a:latin typeface="+mn-lt"/>
                <a:ea typeface="+mn-ea"/>
                <a:cs typeface="+mn-cs"/>
              </a:defRPr>
            </a:lvl1pPr>
            <a:lvl2pPr marL="507995" indent="0" algn="ctr" defTabSz="507995" rtl="0" eaLnBrk="1" latinLnBrk="0" hangingPunct="1">
              <a:spcBef>
                <a:spcPct val="20000"/>
              </a:spcBef>
              <a:buFont typeface="Arial"/>
              <a:buNone/>
              <a:defRPr sz="3111" kern="1200">
                <a:solidFill>
                  <a:schemeClr val="tx1">
                    <a:tint val="75000"/>
                  </a:schemeClr>
                </a:solidFill>
                <a:latin typeface="+mn-lt"/>
                <a:ea typeface="+mn-ea"/>
                <a:cs typeface="+mn-cs"/>
              </a:defRPr>
            </a:lvl2pPr>
            <a:lvl3pPr marL="1015990" indent="0" algn="ctr" defTabSz="507995" rtl="0" eaLnBrk="1" latinLnBrk="0" hangingPunct="1">
              <a:spcBef>
                <a:spcPct val="20000"/>
              </a:spcBef>
              <a:buFont typeface="Arial"/>
              <a:buNone/>
              <a:defRPr sz="2667" kern="1200">
                <a:solidFill>
                  <a:schemeClr val="tx1">
                    <a:tint val="75000"/>
                  </a:schemeClr>
                </a:solidFill>
                <a:latin typeface="+mn-lt"/>
                <a:ea typeface="+mn-ea"/>
                <a:cs typeface="+mn-cs"/>
              </a:defRPr>
            </a:lvl3pPr>
            <a:lvl4pPr marL="1523985" indent="0" algn="ctr" defTabSz="507995" rtl="0" eaLnBrk="1" latinLnBrk="0" hangingPunct="1">
              <a:spcBef>
                <a:spcPct val="20000"/>
              </a:spcBef>
              <a:buFont typeface="Arial"/>
              <a:buNone/>
              <a:defRPr sz="2222" kern="1200">
                <a:solidFill>
                  <a:schemeClr val="tx1">
                    <a:tint val="75000"/>
                  </a:schemeClr>
                </a:solidFill>
                <a:latin typeface="+mn-lt"/>
                <a:ea typeface="+mn-ea"/>
                <a:cs typeface="+mn-cs"/>
              </a:defRPr>
            </a:lvl4pPr>
            <a:lvl5pPr marL="2031980" indent="0" algn="ctr" defTabSz="507995" rtl="0" eaLnBrk="1" latinLnBrk="0" hangingPunct="1">
              <a:spcBef>
                <a:spcPct val="20000"/>
              </a:spcBef>
              <a:buFont typeface="Arial"/>
              <a:buNone/>
              <a:defRPr sz="2222" kern="1200">
                <a:solidFill>
                  <a:schemeClr val="tx1">
                    <a:tint val="75000"/>
                  </a:schemeClr>
                </a:solidFill>
                <a:latin typeface="+mn-lt"/>
                <a:ea typeface="+mn-ea"/>
                <a:cs typeface="+mn-cs"/>
              </a:defRPr>
            </a:lvl5pPr>
            <a:lvl6pPr marL="2539975" indent="0" algn="ctr" defTabSz="507995" rtl="0" eaLnBrk="1" latinLnBrk="0" hangingPunct="1">
              <a:spcBef>
                <a:spcPct val="20000"/>
              </a:spcBef>
              <a:buFont typeface="Arial"/>
              <a:buNone/>
              <a:defRPr sz="2222" kern="1200">
                <a:solidFill>
                  <a:schemeClr val="tx1">
                    <a:tint val="75000"/>
                  </a:schemeClr>
                </a:solidFill>
                <a:latin typeface="+mn-lt"/>
                <a:ea typeface="+mn-ea"/>
                <a:cs typeface="+mn-cs"/>
              </a:defRPr>
            </a:lvl6pPr>
            <a:lvl7pPr marL="3047970" indent="0" algn="ctr" defTabSz="507995" rtl="0" eaLnBrk="1" latinLnBrk="0" hangingPunct="1">
              <a:spcBef>
                <a:spcPct val="20000"/>
              </a:spcBef>
              <a:buFont typeface="Arial"/>
              <a:buNone/>
              <a:defRPr sz="2222" kern="1200">
                <a:solidFill>
                  <a:schemeClr val="tx1">
                    <a:tint val="75000"/>
                  </a:schemeClr>
                </a:solidFill>
                <a:latin typeface="+mn-lt"/>
                <a:ea typeface="+mn-ea"/>
                <a:cs typeface="+mn-cs"/>
              </a:defRPr>
            </a:lvl7pPr>
            <a:lvl8pPr marL="3555964" indent="0" algn="ctr" defTabSz="507995" rtl="0" eaLnBrk="1" latinLnBrk="0" hangingPunct="1">
              <a:spcBef>
                <a:spcPct val="20000"/>
              </a:spcBef>
              <a:buFont typeface="Arial"/>
              <a:buNone/>
              <a:defRPr sz="2222" kern="1200">
                <a:solidFill>
                  <a:schemeClr val="tx1">
                    <a:tint val="75000"/>
                  </a:schemeClr>
                </a:solidFill>
                <a:latin typeface="+mn-lt"/>
                <a:ea typeface="+mn-ea"/>
                <a:cs typeface="+mn-cs"/>
              </a:defRPr>
            </a:lvl8pPr>
            <a:lvl9pPr marL="4063959" indent="0" algn="ctr" defTabSz="507995" rtl="0" eaLnBrk="1" latinLnBrk="0" hangingPunct="1">
              <a:spcBef>
                <a:spcPct val="20000"/>
              </a:spcBef>
              <a:buFont typeface="Arial"/>
              <a:buNone/>
              <a:defRPr sz="2222" kern="1200">
                <a:solidFill>
                  <a:schemeClr val="tx1">
                    <a:tint val="75000"/>
                  </a:schemeClr>
                </a:solidFill>
                <a:latin typeface="+mn-lt"/>
                <a:ea typeface="+mn-ea"/>
                <a:cs typeface="+mn-cs"/>
              </a:defRPr>
            </a:lvl9pPr>
          </a:lstStyle>
          <a:p>
            <a:pPr algn="l"/>
            <a:endParaRPr lang="en-US" altLang="zh-CN" sz="4267" dirty="0">
              <a:solidFill>
                <a:schemeClr val="tx1"/>
              </a:solidFill>
              <a:latin typeface="Arial" panose="020B0604020202020204" pitchFamily="34" charset="0"/>
              <a:cs typeface="Arial" panose="020B0604020202020204" pitchFamily="34" charset="0"/>
            </a:endParaRPr>
          </a:p>
        </p:txBody>
      </p:sp>
      <p:sp>
        <p:nvSpPr>
          <p:cNvPr id="11" name="Content Placeholder 2">
            <a:extLst>
              <a:ext uri="{FF2B5EF4-FFF2-40B4-BE49-F238E27FC236}">
                <a16:creationId xmlns:a16="http://schemas.microsoft.com/office/drawing/2014/main" id="{AFD5CFE0-D85C-0AC8-42F0-FD0BE49C8258}"/>
              </a:ext>
            </a:extLst>
          </p:cNvPr>
          <p:cNvSpPr txBox="1">
            <a:spLocks/>
          </p:cNvSpPr>
          <p:nvPr/>
        </p:nvSpPr>
        <p:spPr>
          <a:xfrm>
            <a:off x="794" y="1155327"/>
            <a:ext cx="12190413" cy="5763282"/>
          </a:xfrm>
          <a:prstGeom prst="rect">
            <a:avLst/>
          </a:prstGeom>
        </p:spPr>
        <p:txBody>
          <a:bodyPr vert="horz" lIns="109714" tIns="54857" rIns="109714" bIns="54857" rtlCol="0">
            <a:normAutofit/>
          </a:bodyPr>
          <a:lstStyle>
            <a:lvl1pPr marL="0" indent="0" algn="ctr" defTabSz="507995" rtl="0" eaLnBrk="1" latinLnBrk="0" hangingPunct="1">
              <a:spcBef>
                <a:spcPct val="20000"/>
              </a:spcBef>
              <a:buFont typeface="Arial"/>
              <a:buNone/>
              <a:defRPr sz="3556" kern="1200">
                <a:solidFill>
                  <a:schemeClr val="tx1">
                    <a:tint val="75000"/>
                  </a:schemeClr>
                </a:solidFill>
                <a:latin typeface="+mn-lt"/>
                <a:ea typeface="+mn-ea"/>
                <a:cs typeface="+mn-cs"/>
              </a:defRPr>
            </a:lvl1pPr>
            <a:lvl2pPr marL="507995" indent="0" algn="ctr" defTabSz="507995" rtl="0" eaLnBrk="1" latinLnBrk="0" hangingPunct="1">
              <a:spcBef>
                <a:spcPct val="20000"/>
              </a:spcBef>
              <a:buFont typeface="Arial"/>
              <a:buNone/>
              <a:defRPr sz="3111" kern="1200">
                <a:solidFill>
                  <a:schemeClr val="tx1">
                    <a:tint val="75000"/>
                  </a:schemeClr>
                </a:solidFill>
                <a:latin typeface="+mn-lt"/>
                <a:ea typeface="+mn-ea"/>
                <a:cs typeface="+mn-cs"/>
              </a:defRPr>
            </a:lvl2pPr>
            <a:lvl3pPr marL="1015990" indent="0" algn="ctr" defTabSz="507995" rtl="0" eaLnBrk="1" latinLnBrk="0" hangingPunct="1">
              <a:spcBef>
                <a:spcPct val="20000"/>
              </a:spcBef>
              <a:buFont typeface="Arial"/>
              <a:buNone/>
              <a:defRPr sz="2667" kern="1200">
                <a:solidFill>
                  <a:schemeClr val="tx1">
                    <a:tint val="75000"/>
                  </a:schemeClr>
                </a:solidFill>
                <a:latin typeface="+mn-lt"/>
                <a:ea typeface="+mn-ea"/>
                <a:cs typeface="+mn-cs"/>
              </a:defRPr>
            </a:lvl3pPr>
            <a:lvl4pPr marL="1523985" indent="0" algn="ctr" defTabSz="507995" rtl="0" eaLnBrk="1" latinLnBrk="0" hangingPunct="1">
              <a:spcBef>
                <a:spcPct val="20000"/>
              </a:spcBef>
              <a:buFont typeface="Arial"/>
              <a:buNone/>
              <a:defRPr sz="2222" kern="1200">
                <a:solidFill>
                  <a:schemeClr val="tx1">
                    <a:tint val="75000"/>
                  </a:schemeClr>
                </a:solidFill>
                <a:latin typeface="+mn-lt"/>
                <a:ea typeface="+mn-ea"/>
                <a:cs typeface="+mn-cs"/>
              </a:defRPr>
            </a:lvl4pPr>
            <a:lvl5pPr marL="2031980" indent="0" algn="ctr" defTabSz="507995" rtl="0" eaLnBrk="1" latinLnBrk="0" hangingPunct="1">
              <a:spcBef>
                <a:spcPct val="20000"/>
              </a:spcBef>
              <a:buFont typeface="Arial"/>
              <a:buNone/>
              <a:defRPr sz="2222" kern="1200">
                <a:solidFill>
                  <a:schemeClr val="tx1">
                    <a:tint val="75000"/>
                  </a:schemeClr>
                </a:solidFill>
                <a:latin typeface="+mn-lt"/>
                <a:ea typeface="+mn-ea"/>
                <a:cs typeface="+mn-cs"/>
              </a:defRPr>
            </a:lvl5pPr>
            <a:lvl6pPr marL="2539975" indent="0" algn="ctr" defTabSz="507995" rtl="0" eaLnBrk="1" latinLnBrk="0" hangingPunct="1">
              <a:spcBef>
                <a:spcPct val="20000"/>
              </a:spcBef>
              <a:buFont typeface="Arial"/>
              <a:buNone/>
              <a:defRPr sz="2222" kern="1200">
                <a:solidFill>
                  <a:schemeClr val="tx1">
                    <a:tint val="75000"/>
                  </a:schemeClr>
                </a:solidFill>
                <a:latin typeface="+mn-lt"/>
                <a:ea typeface="+mn-ea"/>
                <a:cs typeface="+mn-cs"/>
              </a:defRPr>
            </a:lvl6pPr>
            <a:lvl7pPr marL="3047970" indent="0" algn="ctr" defTabSz="507995" rtl="0" eaLnBrk="1" latinLnBrk="0" hangingPunct="1">
              <a:spcBef>
                <a:spcPct val="20000"/>
              </a:spcBef>
              <a:buFont typeface="Arial"/>
              <a:buNone/>
              <a:defRPr sz="2222" kern="1200">
                <a:solidFill>
                  <a:schemeClr val="tx1">
                    <a:tint val="75000"/>
                  </a:schemeClr>
                </a:solidFill>
                <a:latin typeface="+mn-lt"/>
                <a:ea typeface="+mn-ea"/>
                <a:cs typeface="+mn-cs"/>
              </a:defRPr>
            </a:lvl7pPr>
            <a:lvl8pPr marL="3555964" indent="0" algn="ctr" defTabSz="507995" rtl="0" eaLnBrk="1" latinLnBrk="0" hangingPunct="1">
              <a:spcBef>
                <a:spcPct val="20000"/>
              </a:spcBef>
              <a:buFont typeface="Arial"/>
              <a:buNone/>
              <a:defRPr sz="2222" kern="1200">
                <a:solidFill>
                  <a:schemeClr val="tx1">
                    <a:tint val="75000"/>
                  </a:schemeClr>
                </a:solidFill>
                <a:latin typeface="+mn-lt"/>
                <a:ea typeface="+mn-ea"/>
                <a:cs typeface="+mn-cs"/>
              </a:defRPr>
            </a:lvl8pPr>
            <a:lvl9pPr marL="4063959" indent="0" algn="ctr" defTabSz="507995" rtl="0" eaLnBrk="1" latinLnBrk="0" hangingPunct="1">
              <a:spcBef>
                <a:spcPct val="20000"/>
              </a:spcBef>
              <a:buFont typeface="Arial"/>
              <a:buNone/>
              <a:defRPr sz="2222" kern="1200">
                <a:solidFill>
                  <a:schemeClr val="tx1">
                    <a:tint val="75000"/>
                  </a:schemeClr>
                </a:solidFill>
                <a:latin typeface="+mn-lt"/>
                <a:ea typeface="+mn-ea"/>
                <a:cs typeface="+mn-cs"/>
              </a:defRPr>
            </a:lvl9pPr>
          </a:lstStyle>
          <a:p>
            <a:pPr marL="342866" indent="-342866" algn="l">
              <a:buFont typeface="Arial" panose="020B0604020202020204" pitchFamily="34" charset="0"/>
              <a:buChar char="•"/>
            </a:pPr>
            <a:endParaRPr kumimoji="1" lang="zh-CN" altLang="en-US" sz="2520" dirty="0">
              <a:solidFill>
                <a:schemeClr val="tx1"/>
              </a:solidFill>
            </a:endParaRPr>
          </a:p>
        </p:txBody>
      </p:sp>
      <p:pic>
        <p:nvPicPr>
          <p:cNvPr id="2" name="图片 1">
            <a:extLst>
              <a:ext uri="{FF2B5EF4-FFF2-40B4-BE49-F238E27FC236}">
                <a16:creationId xmlns:a16="http://schemas.microsoft.com/office/drawing/2014/main" id="{85903277-EF9A-DEC0-528D-20A64AEB48DF}"/>
              </a:ext>
            </a:extLst>
          </p:cNvPr>
          <p:cNvPicPr>
            <a:picLocks noChangeAspect="1"/>
          </p:cNvPicPr>
          <p:nvPr/>
        </p:nvPicPr>
        <p:blipFill>
          <a:blip r:embed="rId2"/>
          <a:stretch>
            <a:fillRect/>
          </a:stretch>
        </p:blipFill>
        <p:spPr>
          <a:xfrm>
            <a:off x="3766044" y="2331055"/>
            <a:ext cx="4279900" cy="1092200"/>
          </a:xfrm>
          <a:prstGeom prst="rect">
            <a:avLst/>
          </a:prstGeom>
        </p:spPr>
      </p:pic>
      <p:cxnSp>
        <p:nvCxnSpPr>
          <p:cNvPr id="5" name="直线箭头连接符 4">
            <a:extLst>
              <a:ext uri="{FF2B5EF4-FFF2-40B4-BE49-F238E27FC236}">
                <a16:creationId xmlns:a16="http://schemas.microsoft.com/office/drawing/2014/main" id="{F8717698-E6AC-4500-396A-5B4DA5D7EBB9}"/>
              </a:ext>
            </a:extLst>
          </p:cNvPr>
          <p:cNvCxnSpPr/>
          <p:nvPr/>
        </p:nvCxnSpPr>
        <p:spPr>
          <a:xfrm flipV="1">
            <a:off x="6222669" y="1597590"/>
            <a:ext cx="0" cy="58189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D3F4A4B-9D4D-587F-A8D6-0E56DBAC7742}"/>
              </a:ext>
            </a:extLst>
          </p:cNvPr>
          <p:cNvSpPr txBox="1"/>
          <p:nvPr/>
        </p:nvSpPr>
        <p:spPr>
          <a:xfrm>
            <a:off x="5587343" y="1155327"/>
            <a:ext cx="1270653" cy="369332"/>
          </a:xfrm>
          <a:prstGeom prst="rect">
            <a:avLst/>
          </a:prstGeom>
          <a:noFill/>
        </p:spPr>
        <p:txBody>
          <a:bodyPr wrap="square" rtlCol="0">
            <a:spAutoFit/>
          </a:bodyPr>
          <a:lstStyle/>
          <a:p>
            <a:r>
              <a:rPr kumimoji="1" lang="zh-CN" altLang="en-US" dirty="0"/>
              <a:t>似然函数</a:t>
            </a:r>
          </a:p>
        </p:txBody>
      </p:sp>
      <p:sp>
        <p:nvSpPr>
          <p:cNvPr id="10" name="文本框 9">
            <a:extLst>
              <a:ext uri="{FF2B5EF4-FFF2-40B4-BE49-F238E27FC236}">
                <a16:creationId xmlns:a16="http://schemas.microsoft.com/office/drawing/2014/main" id="{4B55E168-C258-C118-8AF9-B338B2832BEB}"/>
              </a:ext>
            </a:extLst>
          </p:cNvPr>
          <p:cNvSpPr txBox="1"/>
          <p:nvPr/>
        </p:nvSpPr>
        <p:spPr>
          <a:xfrm>
            <a:off x="7024257" y="1128701"/>
            <a:ext cx="1270652" cy="369332"/>
          </a:xfrm>
          <a:prstGeom prst="rect">
            <a:avLst/>
          </a:prstGeom>
          <a:noFill/>
        </p:spPr>
        <p:txBody>
          <a:bodyPr wrap="square" rtlCol="0">
            <a:spAutoFit/>
          </a:bodyPr>
          <a:lstStyle/>
          <a:p>
            <a:pPr algn="ctr"/>
            <a:r>
              <a:rPr kumimoji="1" lang="zh-CN" altLang="en-US" dirty="0"/>
              <a:t>先验分布</a:t>
            </a:r>
          </a:p>
        </p:txBody>
      </p:sp>
      <p:cxnSp>
        <p:nvCxnSpPr>
          <p:cNvPr id="12" name="直线箭头连接符 11">
            <a:extLst>
              <a:ext uri="{FF2B5EF4-FFF2-40B4-BE49-F238E27FC236}">
                <a16:creationId xmlns:a16="http://schemas.microsoft.com/office/drawing/2014/main" id="{A6ACCE1E-8343-4558-B62B-8C5861A11297}"/>
              </a:ext>
            </a:extLst>
          </p:cNvPr>
          <p:cNvCxnSpPr/>
          <p:nvPr/>
        </p:nvCxnSpPr>
        <p:spPr>
          <a:xfrm flipV="1">
            <a:off x="7659583" y="1597590"/>
            <a:ext cx="0" cy="58189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75D164CA-583D-FC2C-2E0D-9F9E639FB351}"/>
              </a:ext>
            </a:extLst>
          </p:cNvPr>
          <p:cNvSpPr txBox="1"/>
          <p:nvPr/>
        </p:nvSpPr>
        <p:spPr>
          <a:xfrm>
            <a:off x="3766044" y="1182139"/>
            <a:ext cx="1270652" cy="369332"/>
          </a:xfrm>
          <a:prstGeom prst="rect">
            <a:avLst/>
          </a:prstGeom>
          <a:noFill/>
        </p:spPr>
        <p:txBody>
          <a:bodyPr wrap="square" rtlCol="0">
            <a:spAutoFit/>
          </a:bodyPr>
          <a:lstStyle/>
          <a:p>
            <a:pPr algn="ctr"/>
            <a:r>
              <a:rPr kumimoji="1" lang="zh-CN" altLang="en-US" dirty="0"/>
              <a:t>后验分布</a:t>
            </a:r>
          </a:p>
        </p:txBody>
      </p:sp>
      <p:cxnSp>
        <p:nvCxnSpPr>
          <p:cNvPr id="14" name="直线箭头连接符 13">
            <a:extLst>
              <a:ext uri="{FF2B5EF4-FFF2-40B4-BE49-F238E27FC236}">
                <a16:creationId xmlns:a16="http://schemas.microsoft.com/office/drawing/2014/main" id="{58060694-4D89-D8D9-E024-F61968E63755}"/>
              </a:ext>
            </a:extLst>
          </p:cNvPr>
          <p:cNvCxnSpPr>
            <a:cxnSpLocks/>
          </p:cNvCxnSpPr>
          <p:nvPr/>
        </p:nvCxnSpPr>
        <p:spPr>
          <a:xfrm>
            <a:off x="7338949" y="3200758"/>
            <a:ext cx="623867"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93DACA31-079D-460C-6B92-6CA2BC901629}"/>
              </a:ext>
            </a:extLst>
          </p:cNvPr>
          <p:cNvSpPr txBox="1"/>
          <p:nvPr/>
        </p:nvSpPr>
        <p:spPr>
          <a:xfrm>
            <a:off x="7855528" y="3016092"/>
            <a:ext cx="1632855" cy="369332"/>
          </a:xfrm>
          <a:prstGeom prst="rect">
            <a:avLst/>
          </a:prstGeom>
          <a:noFill/>
        </p:spPr>
        <p:txBody>
          <a:bodyPr wrap="square" rtlCol="0">
            <a:spAutoFit/>
          </a:bodyPr>
          <a:lstStyle/>
          <a:p>
            <a:pPr algn="ctr"/>
            <a:r>
              <a:rPr kumimoji="1" lang="zh-CN" altLang="en-US" dirty="0"/>
              <a:t>归一化因子</a:t>
            </a:r>
          </a:p>
        </p:txBody>
      </p:sp>
      <p:pic>
        <p:nvPicPr>
          <p:cNvPr id="17" name="图片 16">
            <a:extLst>
              <a:ext uri="{FF2B5EF4-FFF2-40B4-BE49-F238E27FC236}">
                <a16:creationId xmlns:a16="http://schemas.microsoft.com/office/drawing/2014/main" id="{C474B1C6-287D-9E71-D919-7B4322ADB17D}"/>
              </a:ext>
            </a:extLst>
          </p:cNvPr>
          <p:cNvPicPr>
            <a:picLocks noChangeAspect="1"/>
          </p:cNvPicPr>
          <p:nvPr/>
        </p:nvPicPr>
        <p:blipFill>
          <a:blip r:embed="rId3"/>
          <a:stretch>
            <a:fillRect/>
          </a:stretch>
        </p:blipFill>
        <p:spPr>
          <a:xfrm>
            <a:off x="3766044" y="4471414"/>
            <a:ext cx="4178300" cy="469900"/>
          </a:xfrm>
          <a:prstGeom prst="rect">
            <a:avLst/>
          </a:prstGeom>
        </p:spPr>
      </p:pic>
      <p:cxnSp>
        <p:nvCxnSpPr>
          <p:cNvPr id="18" name="直线箭头连接符 17">
            <a:extLst>
              <a:ext uri="{FF2B5EF4-FFF2-40B4-BE49-F238E27FC236}">
                <a16:creationId xmlns:a16="http://schemas.microsoft.com/office/drawing/2014/main" id="{7CB8DCAA-CB08-F73C-821B-1A0A094B14B8}"/>
              </a:ext>
            </a:extLst>
          </p:cNvPr>
          <p:cNvCxnSpPr/>
          <p:nvPr/>
        </p:nvCxnSpPr>
        <p:spPr>
          <a:xfrm flipV="1">
            <a:off x="4322617" y="1645091"/>
            <a:ext cx="0" cy="58189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CBCAE69-9479-AF77-B1CD-1474DC55AE46}"/>
              </a:ext>
            </a:extLst>
          </p:cNvPr>
          <p:cNvSpPr txBox="1"/>
          <p:nvPr/>
        </p:nvSpPr>
        <p:spPr>
          <a:xfrm>
            <a:off x="2333502" y="4084871"/>
            <a:ext cx="1632855" cy="369332"/>
          </a:xfrm>
          <a:prstGeom prst="rect">
            <a:avLst/>
          </a:prstGeom>
          <a:noFill/>
        </p:spPr>
        <p:txBody>
          <a:bodyPr wrap="square" rtlCol="0">
            <a:spAutoFit/>
          </a:bodyPr>
          <a:lstStyle/>
          <a:p>
            <a:pPr algn="ctr"/>
            <a:r>
              <a:rPr kumimoji="1" lang="zh-CN" altLang="en-US" dirty="0"/>
              <a:t>有时候写成</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57DD535B-CD6C-8F50-FC9F-B4BCF87731E2}"/>
                  </a:ext>
                </a:extLst>
              </p:cNvPr>
              <p:cNvSpPr txBox="1"/>
              <p:nvPr/>
            </p:nvSpPr>
            <p:spPr>
              <a:xfrm>
                <a:off x="2862943" y="5394396"/>
                <a:ext cx="6625440" cy="369332"/>
              </a:xfrm>
              <a:prstGeom prst="rect">
                <a:avLst/>
              </a:prstGeom>
              <a:noFill/>
            </p:spPr>
            <p:txBody>
              <a:bodyPr wrap="square" rtlCol="0">
                <a:spAutoFit/>
              </a:bodyPr>
              <a:lstStyle/>
              <a:p>
                <a:pPr algn="ctr"/>
                <a:r>
                  <a:rPr kumimoji="1" lang="zh-CN" altLang="en-US" dirty="0">
                    <a:solidFill>
                      <a:schemeClr val="accent1"/>
                    </a:solidFill>
                  </a:rPr>
                  <a:t>认知心理学中概率模型的本质就是求解后验概率分布</a:t>
                </a:r>
                <a14:m>
                  <m:oMath xmlns:m="http://schemas.openxmlformats.org/officeDocument/2006/math">
                    <m:r>
                      <a:rPr kumimoji="1" lang="en-US" altLang="zh-CN" b="0" i="1" smtClean="0">
                        <a:solidFill>
                          <a:schemeClr val="accent1"/>
                        </a:solidFill>
                        <a:latin typeface="Cambria Math" panose="02040503050406030204" pitchFamily="18" charset="0"/>
                      </a:rPr>
                      <m:t>𝑝</m:t>
                    </m:r>
                    <m:r>
                      <a:rPr kumimoji="1" lang="en-US" altLang="zh-CN" b="0" i="1" smtClean="0">
                        <a:solidFill>
                          <a:schemeClr val="accent1"/>
                        </a:solidFill>
                        <a:latin typeface="Cambria Math" panose="02040503050406030204" pitchFamily="18" charset="0"/>
                      </a:rPr>
                      <m:t>(</m:t>
                    </m:r>
                    <m:r>
                      <a:rPr kumimoji="1" lang="en-US" altLang="zh-CN" b="0" i="1" smtClean="0">
                        <a:solidFill>
                          <a:schemeClr val="accent1"/>
                        </a:solidFill>
                        <a:latin typeface="Cambria Math" panose="02040503050406030204" pitchFamily="18" charset="0"/>
                      </a:rPr>
                      <m:t>𝜃</m:t>
                    </m:r>
                    <m:r>
                      <a:rPr kumimoji="1" lang="en-US" altLang="zh-CN" b="0" i="1" smtClean="0">
                        <a:solidFill>
                          <a:schemeClr val="accent1"/>
                        </a:solidFill>
                        <a:latin typeface="Cambria Math" panose="02040503050406030204" pitchFamily="18" charset="0"/>
                      </a:rPr>
                      <m:t>|</m:t>
                    </m:r>
                    <m:r>
                      <a:rPr kumimoji="1" lang="en-US" altLang="zh-CN" b="0" i="1" smtClean="0">
                        <a:solidFill>
                          <a:schemeClr val="accent1"/>
                        </a:solidFill>
                        <a:latin typeface="Cambria Math" panose="02040503050406030204" pitchFamily="18" charset="0"/>
                      </a:rPr>
                      <m:t>𝑑</m:t>
                    </m:r>
                    <m:r>
                      <a:rPr kumimoji="1" lang="en-US" altLang="zh-CN" b="0" i="1" smtClean="0">
                        <a:solidFill>
                          <a:schemeClr val="accent1"/>
                        </a:solidFill>
                        <a:latin typeface="Cambria Math" panose="02040503050406030204" pitchFamily="18" charset="0"/>
                      </a:rPr>
                      <m:t>)</m:t>
                    </m:r>
                  </m:oMath>
                </a14:m>
                <a:endParaRPr kumimoji="1" lang="zh-CN" altLang="en-US" dirty="0">
                  <a:solidFill>
                    <a:schemeClr val="accent1"/>
                  </a:solidFill>
                </a:endParaRPr>
              </a:p>
            </p:txBody>
          </p:sp>
        </mc:Choice>
        <mc:Fallback xmlns="">
          <p:sp>
            <p:nvSpPr>
              <p:cNvPr id="4" name="文本框 3">
                <a:extLst>
                  <a:ext uri="{FF2B5EF4-FFF2-40B4-BE49-F238E27FC236}">
                    <a16:creationId xmlns:a16="http://schemas.microsoft.com/office/drawing/2014/main" id="{57DD535B-CD6C-8F50-FC9F-B4BCF87731E2}"/>
                  </a:ext>
                </a:extLst>
              </p:cNvPr>
              <p:cNvSpPr txBox="1">
                <a:spLocks noRot="1" noChangeAspect="1" noMove="1" noResize="1" noEditPoints="1" noAdjustHandles="1" noChangeArrowheads="1" noChangeShapeType="1" noTextEdit="1"/>
              </p:cNvSpPr>
              <p:nvPr/>
            </p:nvSpPr>
            <p:spPr>
              <a:xfrm>
                <a:off x="2862943" y="5394396"/>
                <a:ext cx="6625440" cy="369332"/>
              </a:xfrm>
              <a:prstGeom prst="rect">
                <a:avLst/>
              </a:prstGeom>
              <a:blipFill>
                <a:blip r:embed="rId4"/>
                <a:stretch>
                  <a:fillRect t="-10000" b="-2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20211943"/>
      </p:ext>
    </p:extLst>
  </p:cSld>
  <p:clrMapOvr>
    <a:masterClrMapping/>
  </p:clrMapOvr>
  <mc:AlternateContent xmlns:mc="http://schemas.openxmlformats.org/markup-compatibility/2006" xmlns:p14="http://schemas.microsoft.com/office/powerpoint/2010/main">
    <mc:Choice Requires="p14">
      <p:transition spd="slow" p14:dur="2000" advTm="927"/>
    </mc:Choice>
    <mc:Fallback xmlns="">
      <p:transition spd="slow" advTm="92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B23AAC-1351-616A-56CA-D2867F8205A9}"/>
              </a:ext>
            </a:extLst>
          </p:cNvPr>
          <p:cNvSpPr>
            <a:spLocks noGrp="1"/>
          </p:cNvSpPr>
          <p:nvPr>
            <p:ph type="title"/>
          </p:nvPr>
        </p:nvSpPr>
        <p:spPr/>
        <p:txBody>
          <a:bodyPr/>
          <a:lstStyle/>
          <a:p>
            <a:r>
              <a:rPr kumimoji="1" lang="en-US" altLang="zh-CN" dirty="0"/>
              <a:t>MCMC</a:t>
            </a:r>
            <a:r>
              <a:rPr kumimoji="1" lang="zh-CN" altLang="en-US" dirty="0"/>
              <a:t> </a:t>
            </a:r>
            <a:r>
              <a:rPr kumimoji="1" lang="en-US" altLang="zh-CN" dirty="0"/>
              <a:t>sampling</a:t>
            </a:r>
            <a:r>
              <a:rPr kumimoji="1" lang="zh-CN" altLang="en-US" dirty="0"/>
              <a:t> </a:t>
            </a:r>
            <a:r>
              <a:rPr kumimoji="1" lang="en-US" altLang="zh-CN" dirty="0"/>
              <a:t>in</a:t>
            </a:r>
            <a:r>
              <a:rPr kumimoji="1" lang="zh-CN" altLang="en-US" dirty="0"/>
              <a:t> </a:t>
            </a:r>
            <a:r>
              <a:rPr kumimoji="1" lang="en-US" altLang="zh-CN" dirty="0"/>
              <a:t>psychology</a:t>
            </a:r>
            <a:endParaRPr kumimoji="1" lang="zh-CN" altLang="en-US" dirty="0"/>
          </a:p>
        </p:txBody>
      </p:sp>
      <p:sp>
        <p:nvSpPr>
          <p:cNvPr id="4" name="灯片编号占位符 3">
            <a:extLst>
              <a:ext uri="{FF2B5EF4-FFF2-40B4-BE49-F238E27FC236}">
                <a16:creationId xmlns:a16="http://schemas.microsoft.com/office/drawing/2014/main" id="{8354B090-7E79-0F6E-E5F0-CF828019A837}"/>
              </a:ext>
            </a:extLst>
          </p:cNvPr>
          <p:cNvSpPr>
            <a:spLocks noGrp="1"/>
          </p:cNvSpPr>
          <p:nvPr>
            <p:ph type="sldNum" sz="quarter" idx="16"/>
          </p:nvPr>
        </p:nvSpPr>
        <p:spPr/>
        <p:txBody>
          <a:bodyPr/>
          <a:lstStyle/>
          <a:p>
            <a:fld id="{F9AB4FEA-6321-424B-AFC1-854643CA7AD7}" type="slidenum">
              <a:rPr lang="zh-CN" altLang="en-US" smtClean="0"/>
              <a:pPr/>
              <a:t>6</a:t>
            </a:fld>
            <a:endParaRPr lang="zh-CN" altLang="en-US"/>
          </a:p>
        </p:txBody>
      </p:sp>
      <p:sp>
        <p:nvSpPr>
          <p:cNvPr id="3" name="内容占位符 2">
            <a:extLst>
              <a:ext uri="{FF2B5EF4-FFF2-40B4-BE49-F238E27FC236}">
                <a16:creationId xmlns:a16="http://schemas.microsoft.com/office/drawing/2014/main" id="{E71A7089-87F4-0B09-42EC-760ACBF67521}"/>
              </a:ext>
            </a:extLst>
          </p:cNvPr>
          <p:cNvSpPr>
            <a:spLocks noGrp="1"/>
          </p:cNvSpPr>
          <p:nvPr>
            <p:ph sz="quarter" idx="4294967295"/>
          </p:nvPr>
        </p:nvSpPr>
        <p:spPr>
          <a:xfrm>
            <a:off x="0" y="1087438"/>
            <a:ext cx="12190413" cy="5487987"/>
          </a:xfrm>
          <a:prstGeom prst="rect">
            <a:avLst/>
          </a:prstGeom>
        </p:spPr>
        <p:txBody>
          <a:bodyPr/>
          <a:lstStyle/>
          <a:p>
            <a:r>
              <a:rPr kumimoji="1" lang="en-US" altLang="zh-CN" dirty="0">
                <a:latin typeface="Arial" panose="020B0604020202020204" pitchFamily="34" charset="0"/>
              </a:rPr>
              <a:t>MCMC</a:t>
            </a:r>
            <a:r>
              <a:rPr kumimoji="1" lang="zh-CN" altLang="en-US" dirty="0">
                <a:latin typeface="Arial" panose="020B0604020202020204" pitchFamily="34" charset="0"/>
              </a:rPr>
              <a:t> </a:t>
            </a:r>
            <a:r>
              <a:rPr kumimoji="1" lang="en-US" altLang="zh-CN" dirty="0">
                <a:latin typeface="Arial" panose="020B0604020202020204" pitchFamily="34" charset="0"/>
              </a:rPr>
              <a:t>sampling</a:t>
            </a:r>
            <a:r>
              <a:rPr kumimoji="1" lang="zh-CN" altLang="en-US" dirty="0">
                <a:latin typeface="Arial" panose="020B0604020202020204" pitchFamily="34" charset="0"/>
              </a:rPr>
              <a:t> </a:t>
            </a:r>
            <a:r>
              <a:rPr kumimoji="1" lang="en-US" altLang="zh-CN" dirty="0">
                <a:latin typeface="Arial" panose="020B0604020202020204" pitchFamily="34" charset="0"/>
              </a:rPr>
              <a:t>as</a:t>
            </a:r>
            <a:r>
              <a:rPr kumimoji="1" lang="zh-CN" altLang="en-US" dirty="0">
                <a:latin typeface="Arial" panose="020B0604020202020204" pitchFamily="34" charset="0"/>
              </a:rPr>
              <a:t> </a:t>
            </a:r>
            <a:r>
              <a:rPr kumimoji="1" lang="en-US" altLang="zh-CN" dirty="0">
                <a:latin typeface="Arial" panose="020B0604020202020204" pitchFamily="34" charset="0"/>
              </a:rPr>
              <a:t>a</a:t>
            </a:r>
            <a:r>
              <a:rPr kumimoji="1" lang="zh-CN" altLang="en-US" dirty="0">
                <a:latin typeface="Arial" panose="020B0604020202020204" pitchFamily="34" charset="0"/>
              </a:rPr>
              <a:t> </a:t>
            </a:r>
            <a:r>
              <a:rPr kumimoji="1" lang="en-US" altLang="zh-CN" dirty="0">
                <a:latin typeface="Arial" panose="020B0604020202020204" pitchFamily="34" charset="0"/>
              </a:rPr>
              <a:t>technique</a:t>
            </a:r>
            <a:r>
              <a:rPr kumimoji="1" lang="zh-CN" altLang="en-US" dirty="0">
                <a:latin typeface="Arial" panose="020B0604020202020204" pitchFamily="34" charset="0"/>
              </a:rPr>
              <a:t> </a:t>
            </a:r>
            <a:r>
              <a:rPr kumimoji="1" lang="en-US" altLang="zh-CN" dirty="0">
                <a:latin typeface="Arial" panose="020B0604020202020204" pitchFamily="34" charset="0"/>
              </a:rPr>
              <a:t>for</a:t>
            </a:r>
            <a:r>
              <a:rPr kumimoji="1" lang="zh-CN" altLang="en-US" dirty="0">
                <a:latin typeface="Arial" panose="020B0604020202020204" pitchFamily="34" charset="0"/>
              </a:rPr>
              <a:t> </a:t>
            </a:r>
            <a:r>
              <a:rPr kumimoji="1" lang="en-US" altLang="zh-CN" dirty="0">
                <a:latin typeface="Arial" panose="020B0604020202020204" pitchFamily="34" charset="0"/>
              </a:rPr>
              <a:t>parameter</a:t>
            </a:r>
            <a:r>
              <a:rPr kumimoji="1" lang="zh-CN" altLang="en-US" dirty="0">
                <a:latin typeface="Arial" panose="020B0604020202020204" pitchFamily="34" charset="0"/>
              </a:rPr>
              <a:t> </a:t>
            </a:r>
            <a:r>
              <a:rPr kumimoji="1" lang="en-US" altLang="zh-CN" dirty="0">
                <a:latin typeface="Arial" panose="020B0604020202020204" pitchFamily="34" charset="0"/>
              </a:rPr>
              <a:t>estimation</a:t>
            </a:r>
          </a:p>
          <a:p>
            <a:endParaRPr kumimoji="1" lang="en-US" altLang="zh-CN" dirty="0">
              <a:latin typeface="Arial" panose="020B0604020202020204" pitchFamily="34" charset="0"/>
            </a:endParaRPr>
          </a:p>
          <a:p>
            <a:endParaRPr kumimoji="1" lang="en-US" altLang="zh-CN" dirty="0">
              <a:latin typeface="Arial" panose="020B0604020202020204" pitchFamily="34" charset="0"/>
            </a:endParaRPr>
          </a:p>
          <a:p>
            <a:r>
              <a:rPr kumimoji="1" lang="en-US" altLang="zh-CN" dirty="0">
                <a:latin typeface="Arial" panose="020B0604020202020204" pitchFamily="34" charset="0"/>
              </a:rPr>
              <a:t>MCMC</a:t>
            </a:r>
            <a:r>
              <a:rPr kumimoji="1" lang="zh-CN" altLang="en-US" dirty="0">
                <a:latin typeface="Arial" panose="020B0604020202020204" pitchFamily="34" charset="0"/>
              </a:rPr>
              <a:t> </a:t>
            </a:r>
            <a:r>
              <a:rPr kumimoji="1" lang="en-US" altLang="zh-CN" dirty="0">
                <a:latin typeface="Arial" panose="020B0604020202020204" pitchFamily="34" charset="0"/>
              </a:rPr>
              <a:t>sampling</a:t>
            </a:r>
            <a:r>
              <a:rPr kumimoji="1" lang="zh-CN" altLang="en-US" dirty="0">
                <a:latin typeface="Arial" panose="020B0604020202020204" pitchFamily="34" charset="0"/>
              </a:rPr>
              <a:t> </a:t>
            </a:r>
            <a:r>
              <a:rPr kumimoji="1" lang="en-US" altLang="zh-CN" dirty="0">
                <a:latin typeface="Arial" panose="020B0604020202020204" pitchFamily="34" charset="0"/>
              </a:rPr>
              <a:t>as</a:t>
            </a:r>
            <a:r>
              <a:rPr kumimoji="1" lang="zh-CN" altLang="en-US" dirty="0">
                <a:latin typeface="Arial" panose="020B0604020202020204" pitchFamily="34" charset="0"/>
              </a:rPr>
              <a:t> </a:t>
            </a:r>
            <a:r>
              <a:rPr kumimoji="1" lang="en-US" altLang="zh-CN" dirty="0">
                <a:latin typeface="Arial" panose="020B0604020202020204" pitchFamily="34" charset="0"/>
              </a:rPr>
              <a:t>a</a:t>
            </a:r>
            <a:r>
              <a:rPr kumimoji="1" lang="zh-CN" altLang="en-US" dirty="0">
                <a:latin typeface="Arial" panose="020B0604020202020204" pitchFamily="34" charset="0"/>
              </a:rPr>
              <a:t> </a:t>
            </a:r>
            <a:r>
              <a:rPr kumimoji="1" lang="en-US" altLang="zh-CN" dirty="0">
                <a:latin typeface="Arial" panose="020B0604020202020204" pitchFamily="34" charset="0"/>
              </a:rPr>
              <a:t>cognitive</a:t>
            </a:r>
            <a:r>
              <a:rPr kumimoji="1" lang="zh-CN" altLang="en-US" dirty="0">
                <a:latin typeface="Arial" panose="020B0604020202020204" pitchFamily="34" charset="0"/>
              </a:rPr>
              <a:t> </a:t>
            </a:r>
            <a:r>
              <a:rPr kumimoji="1" lang="en-US" altLang="zh-CN" dirty="0">
                <a:latin typeface="Arial" panose="020B0604020202020204" pitchFamily="34" charset="0"/>
              </a:rPr>
              <a:t>theory</a:t>
            </a:r>
          </a:p>
        </p:txBody>
      </p:sp>
    </p:spTree>
    <p:extLst>
      <p:ext uri="{BB962C8B-B14F-4D97-AF65-F5344CB8AC3E}">
        <p14:creationId xmlns:p14="http://schemas.microsoft.com/office/powerpoint/2010/main" val="3783941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B23AAC-1351-616A-56CA-D2867F8205A9}"/>
              </a:ext>
            </a:extLst>
          </p:cNvPr>
          <p:cNvSpPr>
            <a:spLocks noGrp="1"/>
          </p:cNvSpPr>
          <p:nvPr>
            <p:ph type="title"/>
          </p:nvPr>
        </p:nvSpPr>
        <p:spPr/>
        <p:txBody>
          <a:bodyPr/>
          <a:lstStyle/>
          <a:p>
            <a:r>
              <a:rPr kumimoji="1" lang="en-US" altLang="zh-CN" dirty="0"/>
              <a:t>Recap</a:t>
            </a:r>
            <a:endParaRPr kumimoji="1" lang="zh-CN" altLang="en-US" dirty="0"/>
          </a:p>
        </p:txBody>
      </p:sp>
      <p:sp>
        <p:nvSpPr>
          <p:cNvPr id="4" name="灯片编号占位符 3">
            <a:extLst>
              <a:ext uri="{FF2B5EF4-FFF2-40B4-BE49-F238E27FC236}">
                <a16:creationId xmlns:a16="http://schemas.microsoft.com/office/drawing/2014/main" id="{8354B090-7E79-0F6E-E5F0-CF828019A837}"/>
              </a:ext>
            </a:extLst>
          </p:cNvPr>
          <p:cNvSpPr>
            <a:spLocks noGrp="1"/>
          </p:cNvSpPr>
          <p:nvPr>
            <p:ph type="sldNum" sz="quarter" idx="16"/>
          </p:nvPr>
        </p:nvSpPr>
        <p:spPr/>
        <p:txBody>
          <a:bodyPr/>
          <a:lstStyle/>
          <a:p>
            <a:fld id="{F9AB4FEA-6321-424B-AFC1-854643CA7AD7}" type="slidenum">
              <a:rPr lang="zh-CN" altLang="en-US" smtClean="0"/>
              <a:pPr/>
              <a:t>7</a:t>
            </a:fld>
            <a:endParaRPr lang="zh-CN" altLang="en-US"/>
          </a:p>
        </p:txBody>
      </p:sp>
      <p:sp>
        <p:nvSpPr>
          <p:cNvPr id="3" name="文本框 2">
            <a:extLst>
              <a:ext uri="{FF2B5EF4-FFF2-40B4-BE49-F238E27FC236}">
                <a16:creationId xmlns:a16="http://schemas.microsoft.com/office/drawing/2014/main" id="{E8C4E0C2-9003-7D8A-1268-E188EEE0C2E4}"/>
              </a:ext>
            </a:extLst>
          </p:cNvPr>
          <p:cNvSpPr txBox="1"/>
          <p:nvPr/>
        </p:nvSpPr>
        <p:spPr>
          <a:xfrm>
            <a:off x="36544" y="2341756"/>
            <a:ext cx="1728439" cy="369332"/>
          </a:xfrm>
          <a:prstGeom prst="rect">
            <a:avLst/>
          </a:prstGeom>
          <a:noFill/>
        </p:spPr>
        <p:txBody>
          <a:bodyPr wrap="square" rtlCol="0">
            <a:spAutoFit/>
          </a:bodyPr>
          <a:lstStyle/>
          <a:p>
            <a:pPr algn="ctr"/>
            <a:r>
              <a:rPr kumimoji="1" lang="en-US" altLang="zh-CN" dirty="0">
                <a:solidFill>
                  <a:srgbClr val="FF0000"/>
                </a:solidFill>
              </a:rPr>
              <a:t>Markov</a:t>
            </a:r>
            <a:r>
              <a:rPr kumimoji="1" lang="zh-CN" altLang="en-US" dirty="0">
                <a:solidFill>
                  <a:srgbClr val="FF0000"/>
                </a:solidFill>
              </a:rPr>
              <a:t> </a:t>
            </a:r>
            <a:r>
              <a:rPr kumimoji="1" lang="en-US" altLang="zh-CN" dirty="0">
                <a:solidFill>
                  <a:srgbClr val="FF0000"/>
                </a:solidFill>
              </a:rPr>
              <a:t>chain</a:t>
            </a:r>
            <a:endParaRPr kumimoji="1" lang="zh-CN" altLang="en-US" dirty="0">
              <a:solidFill>
                <a:srgbClr val="FF0000"/>
              </a:solidFill>
            </a:endParaRPr>
          </a:p>
        </p:txBody>
      </p:sp>
      <p:sp>
        <p:nvSpPr>
          <p:cNvPr id="5" name="文本框 4">
            <a:extLst>
              <a:ext uri="{FF2B5EF4-FFF2-40B4-BE49-F238E27FC236}">
                <a16:creationId xmlns:a16="http://schemas.microsoft.com/office/drawing/2014/main" id="{A26CF911-DF82-426B-2383-6DEA2B3E15EE}"/>
              </a:ext>
            </a:extLst>
          </p:cNvPr>
          <p:cNvSpPr txBox="1"/>
          <p:nvPr/>
        </p:nvSpPr>
        <p:spPr>
          <a:xfrm>
            <a:off x="0" y="3547307"/>
            <a:ext cx="1728439" cy="369332"/>
          </a:xfrm>
          <a:prstGeom prst="rect">
            <a:avLst/>
          </a:prstGeom>
          <a:noFill/>
        </p:spPr>
        <p:txBody>
          <a:bodyPr wrap="square" rtlCol="0">
            <a:spAutoFit/>
          </a:bodyPr>
          <a:lstStyle/>
          <a:p>
            <a:pPr algn="ctr"/>
            <a:r>
              <a:rPr kumimoji="1" lang="en-US" altLang="zh-CN" dirty="0">
                <a:solidFill>
                  <a:srgbClr val="00B050"/>
                </a:solidFill>
              </a:rPr>
              <a:t>Monte</a:t>
            </a:r>
            <a:r>
              <a:rPr kumimoji="1" lang="zh-CN" altLang="en-US" dirty="0">
                <a:solidFill>
                  <a:srgbClr val="00B050"/>
                </a:solidFill>
              </a:rPr>
              <a:t> </a:t>
            </a:r>
            <a:r>
              <a:rPr kumimoji="1" lang="en-US" altLang="zh-CN" dirty="0">
                <a:solidFill>
                  <a:srgbClr val="00B050"/>
                </a:solidFill>
              </a:rPr>
              <a:t>Carlo</a:t>
            </a:r>
            <a:endParaRPr kumimoji="1" lang="zh-CN" altLang="en-US" dirty="0">
              <a:solidFill>
                <a:srgbClr val="00B050"/>
              </a:solidFill>
            </a:endParaRPr>
          </a:p>
        </p:txBody>
      </p:sp>
      <p:sp>
        <p:nvSpPr>
          <p:cNvPr id="6" name="文本框 5">
            <a:extLst>
              <a:ext uri="{FF2B5EF4-FFF2-40B4-BE49-F238E27FC236}">
                <a16:creationId xmlns:a16="http://schemas.microsoft.com/office/drawing/2014/main" id="{8A17CC0C-A9C9-20BB-8A7E-A7872E5A4DD7}"/>
              </a:ext>
            </a:extLst>
          </p:cNvPr>
          <p:cNvSpPr txBox="1"/>
          <p:nvPr/>
        </p:nvSpPr>
        <p:spPr>
          <a:xfrm>
            <a:off x="-97271" y="4591620"/>
            <a:ext cx="1728439" cy="369332"/>
          </a:xfrm>
          <a:prstGeom prst="rect">
            <a:avLst/>
          </a:prstGeom>
          <a:noFill/>
        </p:spPr>
        <p:txBody>
          <a:bodyPr wrap="square" rtlCol="0">
            <a:spAutoFit/>
          </a:bodyPr>
          <a:lstStyle/>
          <a:p>
            <a:pPr algn="ctr"/>
            <a:r>
              <a:rPr kumimoji="1" lang="en-US" altLang="zh-CN" dirty="0">
                <a:solidFill>
                  <a:srgbClr val="0070C0"/>
                </a:solidFill>
              </a:rPr>
              <a:t>Sampling</a:t>
            </a:r>
            <a:endParaRPr kumimoji="1" lang="zh-CN" altLang="en-US" dirty="0">
              <a:solidFill>
                <a:srgbClr val="0070C0"/>
              </a:solidFill>
            </a:endParaRPr>
          </a:p>
        </p:txBody>
      </p:sp>
      <p:sp>
        <p:nvSpPr>
          <p:cNvPr id="8" name="文本框 7">
            <a:extLst>
              <a:ext uri="{FF2B5EF4-FFF2-40B4-BE49-F238E27FC236}">
                <a16:creationId xmlns:a16="http://schemas.microsoft.com/office/drawing/2014/main" id="{2C289DA3-9665-1DF9-7CFE-35E70A960A35}"/>
              </a:ext>
            </a:extLst>
          </p:cNvPr>
          <p:cNvSpPr txBox="1"/>
          <p:nvPr/>
        </p:nvSpPr>
        <p:spPr>
          <a:xfrm>
            <a:off x="2904893" y="4485914"/>
            <a:ext cx="1728439" cy="461665"/>
          </a:xfrm>
          <a:prstGeom prst="rect">
            <a:avLst/>
          </a:prstGeom>
          <a:noFill/>
        </p:spPr>
        <p:txBody>
          <a:bodyPr wrap="square" rtlCol="0">
            <a:spAutoFit/>
          </a:bodyPr>
          <a:lstStyle/>
          <a:p>
            <a:pPr algn="ctr"/>
            <a:r>
              <a:rPr kumimoji="1" lang="zh-CN" altLang="en-US" sz="1200" dirty="0"/>
              <a:t>逆变换采样</a:t>
            </a:r>
            <a:endParaRPr kumimoji="1" lang="en-US" altLang="zh-CN" sz="1200" dirty="0"/>
          </a:p>
          <a:p>
            <a:pPr algn="ctr"/>
            <a:r>
              <a:rPr kumimoji="1" lang="en-US" altLang="zh-CN" sz="1200" dirty="0"/>
              <a:t>(</a:t>
            </a:r>
            <a:r>
              <a:rPr kumimoji="1" lang="zh-CN" altLang="en-US" sz="1200" dirty="0"/>
              <a:t>常见分布</a:t>
            </a:r>
            <a:r>
              <a:rPr kumimoji="1" lang="en-US" altLang="zh-CN" sz="1200" dirty="0"/>
              <a:t>)</a:t>
            </a:r>
            <a:endParaRPr kumimoji="1" lang="zh-CN" altLang="en-US" sz="1200" dirty="0"/>
          </a:p>
        </p:txBody>
      </p:sp>
      <p:sp>
        <p:nvSpPr>
          <p:cNvPr id="9" name="文本框 8">
            <a:extLst>
              <a:ext uri="{FF2B5EF4-FFF2-40B4-BE49-F238E27FC236}">
                <a16:creationId xmlns:a16="http://schemas.microsoft.com/office/drawing/2014/main" id="{FF543AB1-13D6-6041-7608-35AE2AD04335}"/>
              </a:ext>
            </a:extLst>
          </p:cNvPr>
          <p:cNvSpPr txBox="1"/>
          <p:nvPr/>
        </p:nvSpPr>
        <p:spPr>
          <a:xfrm>
            <a:off x="2765503" y="5121753"/>
            <a:ext cx="2012794" cy="461665"/>
          </a:xfrm>
          <a:prstGeom prst="rect">
            <a:avLst/>
          </a:prstGeom>
          <a:noFill/>
        </p:spPr>
        <p:txBody>
          <a:bodyPr wrap="square" rtlCol="0">
            <a:spAutoFit/>
          </a:bodyPr>
          <a:lstStyle/>
          <a:p>
            <a:pPr algn="ctr"/>
            <a:r>
              <a:rPr kumimoji="1" lang="zh-CN" altLang="en-US" sz="1200" dirty="0"/>
              <a:t>接受拒绝采样</a:t>
            </a:r>
            <a:endParaRPr kumimoji="1" lang="en-US" altLang="zh-CN" sz="1200" dirty="0"/>
          </a:p>
          <a:p>
            <a:pPr algn="ctr"/>
            <a:r>
              <a:rPr kumimoji="1" lang="en-US" altLang="zh-CN" sz="1200" dirty="0"/>
              <a:t>(</a:t>
            </a:r>
            <a:r>
              <a:rPr kumimoji="1" lang="zh-CN" altLang="en-US" sz="1200" dirty="0"/>
              <a:t>复杂分布，但需要常数</a:t>
            </a:r>
            <a:r>
              <a:rPr kumimoji="1" lang="en-US" altLang="zh-CN" sz="1200" dirty="0"/>
              <a:t>C)</a:t>
            </a:r>
            <a:endParaRPr kumimoji="1" lang="zh-CN" altLang="en-US" sz="1200" dirty="0"/>
          </a:p>
        </p:txBody>
      </p:sp>
      <p:cxnSp>
        <p:nvCxnSpPr>
          <p:cNvPr id="11" name="直线箭头连接符 10">
            <a:extLst>
              <a:ext uri="{FF2B5EF4-FFF2-40B4-BE49-F238E27FC236}">
                <a16:creationId xmlns:a16="http://schemas.microsoft.com/office/drawing/2014/main" id="{589382C4-4658-9C2A-12EA-AF2478B07475}"/>
              </a:ext>
            </a:extLst>
          </p:cNvPr>
          <p:cNvCxnSpPr>
            <a:cxnSpLocks/>
          </p:cNvCxnSpPr>
          <p:nvPr/>
        </p:nvCxnSpPr>
        <p:spPr>
          <a:xfrm>
            <a:off x="1698074" y="3709671"/>
            <a:ext cx="9336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0D016131-FB26-CADB-AB48-0AD521ABF4B3}"/>
              </a:ext>
            </a:extLst>
          </p:cNvPr>
          <p:cNvSpPr txBox="1"/>
          <p:nvPr/>
        </p:nvSpPr>
        <p:spPr>
          <a:xfrm>
            <a:off x="2888166" y="2341756"/>
            <a:ext cx="2486722" cy="461665"/>
          </a:xfrm>
          <a:prstGeom prst="rect">
            <a:avLst/>
          </a:prstGeom>
          <a:noFill/>
        </p:spPr>
        <p:txBody>
          <a:bodyPr wrap="square" rtlCol="0">
            <a:spAutoFit/>
          </a:bodyPr>
          <a:lstStyle/>
          <a:p>
            <a:r>
              <a:rPr kumimoji="1" lang="zh-CN" altLang="en-US" sz="1200" dirty="0"/>
              <a:t>任何一个分布，都有其对应的一个平稳细致转移函数</a:t>
            </a:r>
            <a:r>
              <a:rPr kumimoji="1" lang="en-US" altLang="zh-CN" sz="1200" dirty="0"/>
              <a:t>(</a:t>
            </a:r>
            <a:r>
              <a:rPr kumimoji="1" lang="zh-CN" altLang="en-US" sz="1200" dirty="0"/>
              <a:t>或矩阵</a:t>
            </a:r>
            <a:r>
              <a:rPr kumimoji="1" lang="en-US" altLang="zh-CN" sz="1200" dirty="0"/>
              <a:t>)</a:t>
            </a:r>
            <a:endParaRPr kumimoji="1" lang="zh-CN" altLang="en-US" sz="1200" dirty="0"/>
          </a:p>
        </p:txBody>
      </p:sp>
      <p:sp>
        <p:nvSpPr>
          <p:cNvPr id="13" name="文本框 12">
            <a:extLst>
              <a:ext uri="{FF2B5EF4-FFF2-40B4-BE49-F238E27FC236}">
                <a16:creationId xmlns:a16="http://schemas.microsoft.com/office/drawing/2014/main" id="{F0D1450B-09DE-89D6-685C-924C55C71A74}"/>
              </a:ext>
            </a:extLst>
          </p:cNvPr>
          <p:cNvSpPr txBox="1"/>
          <p:nvPr/>
        </p:nvSpPr>
        <p:spPr>
          <a:xfrm>
            <a:off x="6255834" y="2326831"/>
            <a:ext cx="2486722" cy="646331"/>
          </a:xfrm>
          <a:prstGeom prst="rect">
            <a:avLst/>
          </a:prstGeom>
          <a:noFill/>
        </p:spPr>
        <p:txBody>
          <a:bodyPr wrap="square" rtlCol="0">
            <a:spAutoFit/>
          </a:bodyPr>
          <a:lstStyle/>
          <a:p>
            <a:r>
              <a:rPr kumimoji="1" lang="zh-CN" altLang="en-US" sz="1200" dirty="0"/>
              <a:t>从分布的任意状态出发，沿着转移函数</a:t>
            </a:r>
            <a:r>
              <a:rPr kumimoji="1" lang="en-US" altLang="zh-CN" sz="1200" dirty="0"/>
              <a:t>(</a:t>
            </a:r>
            <a:r>
              <a:rPr kumimoji="1" lang="zh-CN" altLang="en-US" sz="1200" dirty="0"/>
              <a:t>或矩阵</a:t>
            </a:r>
            <a:r>
              <a:rPr kumimoji="1" lang="en-US" altLang="zh-CN" sz="1200" dirty="0"/>
              <a:t>)</a:t>
            </a:r>
            <a:r>
              <a:rPr kumimoji="1" lang="zh-CN" altLang="en-US" sz="1200" dirty="0"/>
              <a:t>进行转移，就可以对分布采样</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5EFB754B-C054-E7E6-DDFD-585214720EAF}"/>
                  </a:ext>
                </a:extLst>
              </p:cNvPr>
              <p:cNvSpPr txBox="1"/>
              <p:nvPr/>
            </p:nvSpPr>
            <p:spPr>
              <a:xfrm>
                <a:off x="2698595" y="1103971"/>
                <a:ext cx="6779942" cy="369332"/>
              </a:xfrm>
              <a:prstGeom prst="rect">
                <a:avLst/>
              </a:prstGeom>
              <a:noFill/>
            </p:spPr>
            <p:txBody>
              <a:bodyPr wrap="square" rtlCol="0">
                <a:spAutoFit/>
              </a:bodyPr>
              <a:lstStyle/>
              <a:p>
                <a:pPr algn="ctr"/>
                <a:r>
                  <a:rPr kumimoji="1" lang="zh-CN" altLang="en-US" dirty="0">
                    <a:solidFill>
                      <a:srgbClr val="FF0000"/>
                    </a:solidFill>
                  </a:rPr>
                  <a:t>总体目标，求后验概率</a:t>
                </a:r>
                <a14:m>
                  <m:oMath xmlns:m="http://schemas.openxmlformats.org/officeDocument/2006/math">
                    <m:r>
                      <a:rPr kumimoji="1" lang="en-US" altLang="zh-CN" b="0" i="1" smtClean="0">
                        <a:solidFill>
                          <a:srgbClr val="FF0000"/>
                        </a:solidFill>
                        <a:latin typeface="Cambria Math" panose="02040503050406030204" pitchFamily="18" charset="0"/>
                      </a:rPr>
                      <m:t>𝑝</m:t>
                    </m:r>
                    <m:r>
                      <a:rPr kumimoji="1" lang="en-US" altLang="zh-CN" b="0" i="1" smtClean="0">
                        <a:solidFill>
                          <a:srgbClr val="FF0000"/>
                        </a:solidFill>
                        <a:latin typeface="Cambria Math" panose="02040503050406030204" pitchFamily="18" charset="0"/>
                      </a:rPr>
                      <m:t>(</m:t>
                    </m:r>
                    <m:r>
                      <a:rPr kumimoji="1" lang="en-US" altLang="zh-CN" b="0" i="1" smtClean="0">
                        <a:solidFill>
                          <a:srgbClr val="FF0000"/>
                        </a:solidFill>
                        <a:latin typeface="Cambria Math" panose="02040503050406030204" pitchFamily="18" charset="0"/>
                      </a:rPr>
                      <m:t>𝜃</m:t>
                    </m:r>
                    <m:r>
                      <a:rPr kumimoji="1" lang="en-US" altLang="zh-CN" b="0" i="1" smtClean="0">
                        <a:solidFill>
                          <a:srgbClr val="FF0000"/>
                        </a:solidFill>
                        <a:latin typeface="Cambria Math" panose="02040503050406030204" pitchFamily="18" charset="0"/>
                      </a:rPr>
                      <m:t>|</m:t>
                    </m:r>
                    <m:r>
                      <a:rPr kumimoji="1" lang="en-US" altLang="zh-CN" b="0" i="1" smtClean="0">
                        <a:solidFill>
                          <a:srgbClr val="FF0000"/>
                        </a:solidFill>
                        <a:latin typeface="Cambria Math" panose="02040503050406030204" pitchFamily="18" charset="0"/>
                      </a:rPr>
                      <m:t>𝑑𝑎𝑡𝑎</m:t>
                    </m:r>
                    <m:r>
                      <a:rPr kumimoji="1" lang="en-US" altLang="zh-CN" b="0" i="1" smtClean="0">
                        <a:solidFill>
                          <a:srgbClr val="FF0000"/>
                        </a:solidFill>
                        <a:latin typeface="Cambria Math" panose="02040503050406030204" pitchFamily="18" charset="0"/>
                      </a:rPr>
                      <m:t>)</m:t>
                    </m:r>
                  </m:oMath>
                </a14:m>
                <a:endParaRPr kumimoji="1" lang="zh-CN" altLang="en-US" dirty="0">
                  <a:solidFill>
                    <a:srgbClr val="FF0000"/>
                  </a:solidFill>
                </a:endParaRPr>
              </a:p>
            </p:txBody>
          </p:sp>
        </mc:Choice>
        <mc:Fallback xmlns="">
          <p:sp>
            <p:nvSpPr>
              <p:cNvPr id="14" name="文本框 13">
                <a:extLst>
                  <a:ext uri="{FF2B5EF4-FFF2-40B4-BE49-F238E27FC236}">
                    <a16:creationId xmlns:a16="http://schemas.microsoft.com/office/drawing/2014/main" id="{5EFB754B-C054-E7E6-DDFD-585214720EAF}"/>
                  </a:ext>
                </a:extLst>
              </p:cNvPr>
              <p:cNvSpPr txBox="1">
                <a:spLocks noRot="1" noChangeAspect="1" noMove="1" noResize="1" noEditPoints="1" noAdjustHandles="1" noChangeArrowheads="1" noChangeShapeType="1" noTextEdit="1"/>
              </p:cNvSpPr>
              <p:nvPr/>
            </p:nvSpPr>
            <p:spPr>
              <a:xfrm>
                <a:off x="2698595" y="1103971"/>
                <a:ext cx="6779942" cy="369332"/>
              </a:xfrm>
              <a:prstGeom prst="rect">
                <a:avLst/>
              </a:prstGeom>
              <a:blipFill>
                <a:blip r:embed="rId2"/>
                <a:stretch>
                  <a:fillRect t="-6452" b="-193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89B2B1FF-0A29-2391-156D-5FDAE5399057}"/>
                  </a:ext>
                </a:extLst>
              </p:cNvPr>
              <p:cNvSpPr txBox="1"/>
              <p:nvPr/>
            </p:nvSpPr>
            <p:spPr>
              <a:xfrm>
                <a:off x="2709746" y="1505414"/>
                <a:ext cx="6779942" cy="369332"/>
              </a:xfrm>
              <a:prstGeom prst="rect">
                <a:avLst/>
              </a:prstGeom>
              <a:noFill/>
            </p:spPr>
            <p:txBody>
              <a:bodyPr wrap="square" rtlCol="0">
                <a:spAutoFit/>
              </a:bodyPr>
              <a:lstStyle/>
              <a:p>
                <a:pPr algn="ctr"/>
                <a:r>
                  <a:rPr kumimoji="1" lang="zh-CN" altLang="en-US" dirty="0"/>
                  <a:t>怎么求？从后验概率</a:t>
                </a:r>
                <a14:m>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𝜃</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𝑑𝑎𝑡𝑎</m:t>
                    </m:r>
                    <m:r>
                      <a:rPr kumimoji="1" lang="en-US" altLang="zh-CN" b="0" i="1" smtClean="0">
                        <a:latin typeface="Cambria Math" panose="02040503050406030204" pitchFamily="18" charset="0"/>
                      </a:rPr>
                      <m:t>)</m:t>
                    </m:r>
                  </m:oMath>
                </a14:m>
                <a:r>
                  <a:rPr kumimoji="1" lang="zh-CN" altLang="en-US" dirty="0"/>
                  <a:t>分布采很多样本去近似</a:t>
                </a:r>
              </a:p>
            </p:txBody>
          </p:sp>
        </mc:Choice>
        <mc:Fallback xmlns="">
          <p:sp>
            <p:nvSpPr>
              <p:cNvPr id="15" name="文本框 14">
                <a:extLst>
                  <a:ext uri="{FF2B5EF4-FFF2-40B4-BE49-F238E27FC236}">
                    <a16:creationId xmlns:a16="http://schemas.microsoft.com/office/drawing/2014/main" id="{89B2B1FF-0A29-2391-156D-5FDAE5399057}"/>
                  </a:ext>
                </a:extLst>
              </p:cNvPr>
              <p:cNvSpPr txBox="1">
                <a:spLocks noRot="1" noChangeAspect="1" noMove="1" noResize="1" noEditPoints="1" noAdjustHandles="1" noChangeArrowheads="1" noChangeShapeType="1" noTextEdit="1"/>
              </p:cNvSpPr>
              <p:nvPr/>
            </p:nvSpPr>
            <p:spPr>
              <a:xfrm>
                <a:off x="2709746" y="1505414"/>
                <a:ext cx="6779942" cy="369332"/>
              </a:xfrm>
              <a:prstGeom prst="rect">
                <a:avLst/>
              </a:prstGeom>
              <a:blipFill>
                <a:blip r:embed="rId3"/>
                <a:stretch>
                  <a:fillRect t="-10000" b="-23333"/>
                </a:stretch>
              </a:blipFill>
            </p:spPr>
            <p:txBody>
              <a:bodyPr/>
              <a:lstStyle/>
              <a:p>
                <a:r>
                  <a:rPr lang="zh-CN" altLang="en-US">
                    <a:noFill/>
                  </a:rPr>
                  <a:t> </a:t>
                </a:r>
              </a:p>
            </p:txBody>
          </p:sp>
        </mc:Fallback>
      </mc:AlternateContent>
      <p:cxnSp>
        <p:nvCxnSpPr>
          <p:cNvPr id="16" name="直线箭头连接符 15">
            <a:extLst>
              <a:ext uri="{FF2B5EF4-FFF2-40B4-BE49-F238E27FC236}">
                <a16:creationId xmlns:a16="http://schemas.microsoft.com/office/drawing/2014/main" id="{9AF67933-844D-4C48-8E4F-58DF8A0FCBD3}"/>
              </a:ext>
            </a:extLst>
          </p:cNvPr>
          <p:cNvCxnSpPr/>
          <p:nvPr/>
        </p:nvCxnSpPr>
        <p:spPr>
          <a:xfrm>
            <a:off x="5344525" y="2526422"/>
            <a:ext cx="9336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a:extLst>
              <a:ext uri="{FF2B5EF4-FFF2-40B4-BE49-F238E27FC236}">
                <a16:creationId xmlns:a16="http://schemas.microsoft.com/office/drawing/2014/main" id="{CDB4E501-97B7-8484-0778-5A9A6DED7FE5}"/>
              </a:ext>
            </a:extLst>
          </p:cNvPr>
          <p:cNvCxnSpPr>
            <a:cxnSpLocks/>
          </p:cNvCxnSpPr>
          <p:nvPr/>
        </p:nvCxnSpPr>
        <p:spPr>
          <a:xfrm flipH="1">
            <a:off x="1014761" y="1825237"/>
            <a:ext cx="2400444" cy="1722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AA7E0D2C-36FD-E4F4-3390-5F5805272BC9}"/>
              </a:ext>
            </a:extLst>
          </p:cNvPr>
          <p:cNvSpPr txBox="1"/>
          <p:nvPr/>
        </p:nvSpPr>
        <p:spPr>
          <a:xfrm>
            <a:off x="2765503" y="3557239"/>
            <a:ext cx="2486722" cy="276999"/>
          </a:xfrm>
          <a:prstGeom prst="rect">
            <a:avLst/>
          </a:prstGeom>
          <a:noFill/>
        </p:spPr>
        <p:txBody>
          <a:bodyPr wrap="square" rtlCol="0">
            <a:spAutoFit/>
          </a:bodyPr>
          <a:lstStyle/>
          <a:p>
            <a:r>
              <a:rPr kumimoji="1" lang="zh-CN" altLang="en-US" sz="1200" dirty="0"/>
              <a:t>避免求积分的简单粗暴的近似思想</a:t>
            </a:r>
          </a:p>
        </p:txBody>
      </p:sp>
      <p:cxnSp>
        <p:nvCxnSpPr>
          <p:cNvPr id="19" name="直线箭头连接符 18">
            <a:extLst>
              <a:ext uri="{FF2B5EF4-FFF2-40B4-BE49-F238E27FC236}">
                <a16:creationId xmlns:a16="http://schemas.microsoft.com/office/drawing/2014/main" id="{975037E9-E9BE-F607-4FC3-418EBB2A9175}"/>
              </a:ext>
            </a:extLst>
          </p:cNvPr>
          <p:cNvCxnSpPr/>
          <p:nvPr/>
        </p:nvCxnSpPr>
        <p:spPr>
          <a:xfrm>
            <a:off x="1709227" y="4767818"/>
            <a:ext cx="9336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22E330E0-4BCD-98DD-90A5-9DCD7C8E4364}"/>
                  </a:ext>
                </a:extLst>
              </p:cNvPr>
              <p:cNvSpPr txBox="1"/>
              <p:nvPr/>
            </p:nvSpPr>
            <p:spPr>
              <a:xfrm>
                <a:off x="6573326" y="4716746"/>
                <a:ext cx="5135454" cy="1684435"/>
              </a:xfrm>
              <a:prstGeom prst="rect">
                <a:avLst/>
              </a:prstGeom>
              <a:noFill/>
            </p:spPr>
            <p:txBody>
              <a:bodyPr wrap="square" rtlCol="0">
                <a:spAutoFit/>
              </a:bodyPr>
              <a:lstStyle/>
              <a:p>
                <a:r>
                  <a:rPr kumimoji="1" lang="en-US" altLang="zh-CN" sz="1200" dirty="0"/>
                  <a:t>Metropolis-Hasting</a:t>
                </a:r>
                <a:r>
                  <a:rPr kumimoji="1" lang="zh-CN" altLang="en-US" sz="1200" dirty="0"/>
                  <a:t>算法</a:t>
                </a:r>
                <a:endParaRPr kumimoji="1" lang="en-US" altLang="zh-CN" sz="1200" dirty="0"/>
              </a:p>
              <a:p>
                <a:pPr marL="342900" indent="-342900">
                  <a:buAutoNum type="arabicPeriod"/>
                </a:pPr>
                <a:r>
                  <a:rPr kumimoji="1" lang="zh-CN" altLang="en-US" sz="1200" dirty="0"/>
                  <a:t>从任意一个</a:t>
                </a:r>
                <a14:m>
                  <m:oMath xmlns:m="http://schemas.openxmlformats.org/officeDocument/2006/math">
                    <m:sSub>
                      <m:sSubPr>
                        <m:ctrlPr>
                          <a:rPr kumimoji="1" lang="en-US" altLang="zh-CN" sz="1200" b="0" i="1" smtClean="0">
                            <a:latin typeface="Cambria Math" panose="02040503050406030204" pitchFamily="18" charset="0"/>
                          </a:rPr>
                        </m:ctrlPr>
                      </m:sSubPr>
                      <m:e>
                        <m:r>
                          <a:rPr kumimoji="1" lang="en-US" altLang="zh-CN" sz="1200" b="0" i="1" smtClean="0">
                            <a:latin typeface="Cambria Math" panose="02040503050406030204" pitchFamily="18" charset="0"/>
                          </a:rPr>
                          <m:t>𝑥</m:t>
                        </m:r>
                      </m:e>
                      <m:sub>
                        <m:r>
                          <a:rPr kumimoji="1" lang="en-US" altLang="zh-CN" sz="1200" b="0" i="1" smtClean="0">
                            <a:latin typeface="Cambria Math" panose="02040503050406030204" pitchFamily="18" charset="0"/>
                          </a:rPr>
                          <m:t>0</m:t>
                        </m:r>
                      </m:sub>
                    </m:sSub>
                  </m:oMath>
                </a14:m>
                <a:r>
                  <a:rPr kumimoji="1" lang="zh-CN" altLang="en-US" sz="1200" dirty="0"/>
                  <a:t>开始</a:t>
                </a:r>
                <a:endParaRPr kumimoji="1" lang="en-US" altLang="zh-CN" sz="1200" dirty="0"/>
              </a:p>
              <a:p>
                <a:pPr marL="342900" indent="-342900">
                  <a:buAutoNum type="arabicPeriod"/>
                </a:pPr>
                <a:r>
                  <a:rPr kumimoji="1" lang="zh-CN" altLang="en-US" sz="1200" dirty="0"/>
                  <a:t>根据当前的样本</a:t>
                </a:r>
                <a14:m>
                  <m:oMath xmlns:m="http://schemas.openxmlformats.org/officeDocument/2006/math">
                    <m:sSub>
                      <m:sSubPr>
                        <m:ctrlPr>
                          <a:rPr kumimoji="1" lang="en-US" altLang="zh-CN" sz="1200" b="0" i="1" smtClean="0">
                            <a:latin typeface="Cambria Math" panose="02040503050406030204" pitchFamily="18" charset="0"/>
                          </a:rPr>
                        </m:ctrlPr>
                      </m:sSubPr>
                      <m:e>
                        <m:r>
                          <a:rPr kumimoji="1" lang="en-US" altLang="zh-CN" sz="1200" b="0" i="1" smtClean="0">
                            <a:latin typeface="Cambria Math" panose="02040503050406030204" pitchFamily="18" charset="0"/>
                          </a:rPr>
                          <m:t>𝑥</m:t>
                        </m:r>
                      </m:e>
                      <m:sub>
                        <m:r>
                          <a:rPr kumimoji="1" lang="en-US" altLang="zh-CN" sz="1200" b="0" i="1" smtClean="0">
                            <a:latin typeface="Cambria Math" panose="02040503050406030204" pitchFamily="18" charset="0"/>
                          </a:rPr>
                          <m:t>𝑡</m:t>
                        </m:r>
                      </m:sub>
                    </m:sSub>
                  </m:oMath>
                </a14:m>
                <a:r>
                  <a:rPr kumimoji="1" lang="zh-CN" altLang="en-US" sz="1200" dirty="0"/>
                  <a:t>构建一个提议分布</a:t>
                </a:r>
                <a14:m>
                  <m:oMath xmlns:m="http://schemas.openxmlformats.org/officeDocument/2006/math">
                    <m:r>
                      <a:rPr kumimoji="1" lang="en-US" altLang="zh-CN" sz="1200" b="0" i="1" smtClean="0">
                        <a:latin typeface="Cambria Math" panose="02040503050406030204" pitchFamily="18" charset="0"/>
                      </a:rPr>
                      <m:t>𝑔</m:t>
                    </m:r>
                    <m:d>
                      <m:dPr>
                        <m:ctrlPr>
                          <a:rPr kumimoji="1" lang="en-US" altLang="zh-CN" sz="1200" b="0" i="1" smtClean="0">
                            <a:latin typeface="Cambria Math" panose="02040503050406030204" pitchFamily="18" charset="0"/>
                          </a:rPr>
                        </m:ctrlPr>
                      </m:dPr>
                      <m:e>
                        <m:r>
                          <a:rPr kumimoji="1" lang="en-US" altLang="zh-CN" sz="1200" b="0" i="1" smtClean="0">
                            <a:latin typeface="Cambria Math" panose="02040503050406030204" pitchFamily="18" charset="0"/>
                          </a:rPr>
                          <m:t>𝑥</m:t>
                        </m:r>
                      </m:e>
                      <m:e>
                        <m:sSub>
                          <m:sSubPr>
                            <m:ctrlPr>
                              <a:rPr kumimoji="1" lang="en-US" altLang="zh-CN" sz="1200" b="0" i="1" smtClean="0">
                                <a:latin typeface="Cambria Math" panose="02040503050406030204" pitchFamily="18" charset="0"/>
                              </a:rPr>
                            </m:ctrlPr>
                          </m:sSubPr>
                          <m:e>
                            <m:r>
                              <a:rPr kumimoji="1" lang="en-US" altLang="zh-CN" sz="1200" b="0" i="1" smtClean="0">
                                <a:latin typeface="Cambria Math" panose="02040503050406030204" pitchFamily="18" charset="0"/>
                              </a:rPr>
                              <m:t>𝑥</m:t>
                            </m:r>
                          </m:e>
                          <m:sub>
                            <m:r>
                              <a:rPr kumimoji="1" lang="en-US" altLang="zh-CN" sz="1200" b="0" i="1" smtClean="0">
                                <a:latin typeface="Cambria Math" panose="02040503050406030204" pitchFamily="18" charset="0"/>
                              </a:rPr>
                              <m:t>𝑡</m:t>
                            </m:r>
                          </m:sub>
                        </m:sSub>
                      </m:e>
                    </m:d>
                  </m:oMath>
                </a14:m>
                <a:r>
                  <a:rPr kumimoji="1" lang="zh-CN" altLang="en-US" sz="1200" dirty="0"/>
                  <a:t>，然后采样得到</a:t>
                </a:r>
                <a14:m>
                  <m:oMath xmlns:m="http://schemas.openxmlformats.org/officeDocument/2006/math">
                    <m:sSup>
                      <m:sSupPr>
                        <m:ctrlPr>
                          <a:rPr kumimoji="1" lang="en-US" altLang="zh-CN" sz="1200" b="0" i="1" smtClean="0">
                            <a:latin typeface="Cambria Math" panose="02040503050406030204" pitchFamily="18" charset="0"/>
                          </a:rPr>
                        </m:ctrlPr>
                      </m:sSupPr>
                      <m:e>
                        <m:r>
                          <a:rPr kumimoji="1" lang="en-US" altLang="zh-CN" sz="1200" b="0" i="1" smtClean="0">
                            <a:latin typeface="Cambria Math" panose="02040503050406030204" pitchFamily="18" charset="0"/>
                          </a:rPr>
                          <m:t>𝑥</m:t>
                        </m:r>
                      </m:e>
                      <m:sup>
                        <m:r>
                          <a:rPr kumimoji="1" lang="zh-CN" altLang="en-US" sz="1200" b="0" i="1" smtClean="0">
                            <a:latin typeface="Cambria Math" panose="02040503050406030204" pitchFamily="18" charset="0"/>
                          </a:rPr>
                          <m:t>∗</m:t>
                        </m:r>
                      </m:sup>
                    </m:sSup>
                  </m:oMath>
                </a14:m>
                <a:endParaRPr kumimoji="1" lang="en-US" altLang="zh-CN" sz="1200" dirty="0"/>
              </a:p>
              <a:p>
                <a:pPr marL="342900" indent="-342900">
                  <a:buAutoNum type="arabicPeriod"/>
                </a:pPr>
                <a:r>
                  <a:rPr kumimoji="1" lang="zh-CN" altLang="en-US" sz="1200" dirty="0"/>
                  <a:t>然后计算接受率 </a:t>
                </a:r>
                <a14:m>
                  <m:oMath xmlns:m="http://schemas.openxmlformats.org/officeDocument/2006/math">
                    <m:r>
                      <a:rPr kumimoji="1" lang="en-US" altLang="zh-CN" sz="1200" i="1" smtClean="0">
                        <a:latin typeface="Cambria Math" panose="02040503050406030204" pitchFamily="18" charset="0"/>
                      </a:rPr>
                      <m:t>𝛼</m:t>
                    </m:r>
                    <m:r>
                      <a:rPr kumimoji="1" lang="en-US" altLang="zh-CN" sz="1200" b="0" i="1" smtClean="0">
                        <a:latin typeface="Cambria Math" panose="02040503050406030204" pitchFamily="18" charset="0"/>
                      </a:rPr>
                      <m:t>=</m:t>
                    </m:r>
                    <m:func>
                      <m:funcPr>
                        <m:ctrlPr>
                          <a:rPr kumimoji="1" lang="en-US" altLang="zh-CN" sz="1200" b="0" i="1" smtClean="0">
                            <a:latin typeface="Cambria Math" panose="02040503050406030204" pitchFamily="18" charset="0"/>
                          </a:rPr>
                        </m:ctrlPr>
                      </m:funcPr>
                      <m:fName>
                        <m:r>
                          <m:rPr>
                            <m:sty m:val="p"/>
                          </m:rPr>
                          <a:rPr kumimoji="1" lang="en-US" altLang="zh-CN" sz="1200" b="0" i="0" smtClean="0">
                            <a:latin typeface="Cambria Math" panose="02040503050406030204" pitchFamily="18" charset="0"/>
                          </a:rPr>
                          <m:t>min</m:t>
                        </m:r>
                      </m:fName>
                      <m:e>
                        <m:d>
                          <m:dPr>
                            <m:begChr m:val="["/>
                            <m:endChr m:val="]"/>
                            <m:ctrlPr>
                              <a:rPr kumimoji="1" lang="en-US" altLang="zh-CN" sz="1200" b="0" i="1" smtClean="0">
                                <a:latin typeface="Cambria Math" panose="02040503050406030204" pitchFamily="18" charset="0"/>
                              </a:rPr>
                            </m:ctrlPr>
                          </m:dPr>
                          <m:e>
                            <m:r>
                              <a:rPr kumimoji="1" lang="en-US" altLang="zh-CN" sz="1200" b="0" i="1" smtClean="0">
                                <a:latin typeface="Cambria Math" panose="02040503050406030204" pitchFamily="18" charset="0"/>
                              </a:rPr>
                              <m:t>1,</m:t>
                            </m:r>
                            <m:r>
                              <a:rPr kumimoji="1" lang="zh-CN" altLang="en-US" sz="1200" b="0" i="1" smtClean="0">
                                <a:latin typeface="Cambria Math" panose="02040503050406030204" pitchFamily="18" charset="0"/>
                              </a:rPr>
                              <m:t>  </m:t>
                            </m:r>
                            <m:f>
                              <m:fPr>
                                <m:ctrlPr>
                                  <a:rPr kumimoji="1" lang="en-US" altLang="zh-CN" sz="1200" b="0" i="1" smtClean="0">
                                    <a:latin typeface="Cambria Math" panose="02040503050406030204" pitchFamily="18" charset="0"/>
                                  </a:rPr>
                                </m:ctrlPr>
                              </m:fPr>
                              <m:num>
                                <m:r>
                                  <a:rPr kumimoji="1" lang="en-US" altLang="zh-CN" sz="1200" i="1">
                                    <a:latin typeface="Cambria Math" panose="02040503050406030204" pitchFamily="18" charset="0"/>
                                  </a:rPr>
                                  <m:t>𝑝</m:t>
                                </m:r>
                                <m:d>
                                  <m:dPr>
                                    <m:ctrlPr>
                                      <a:rPr kumimoji="1" lang="en-US" altLang="zh-CN" sz="1200" i="1">
                                        <a:latin typeface="Cambria Math" panose="02040503050406030204" pitchFamily="18" charset="0"/>
                                      </a:rPr>
                                    </m:ctrlPr>
                                  </m:dPr>
                                  <m:e>
                                    <m:sSup>
                                      <m:sSupPr>
                                        <m:ctrlPr>
                                          <a:rPr kumimoji="1" lang="en-US" altLang="zh-CN" sz="1200" i="1">
                                            <a:latin typeface="Cambria Math" panose="02040503050406030204" pitchFamily="18" charset="0"/>
                                          </a:rPr>
                                        </m:ctrlPr>
                                      </m:sSupPr>
                                      <m:e>
                                        <m:r>
                                          <m:rPr>
                                            <m:sty m:val="p"/>
                                          </m:rPr>
                                          <a:rPr kumimoji="1" lang="en-US" altLang="zh-CN" sz="1200" i="1">
                                            <a:latin typeface="Cambria Math" panose="02040503050406030204" pitchFamily="18" charset="0"/>
                                          </a:rPr>
                                          <m:t>d</m:t>
                                        </m:r>
                                        <m:r>
                                          <a:rPr kumimoji="1" lang="zh-CN" altLang="en-US" sz="1200" b="0" i="1" smtClean="0">
                                            <a:latin typeface="Cambria Math" panose="02040503050406030204" pitchFamily="18" charset="0"/>
                                          </a:rPr>
                                          <m:t> </m:t>
                                        </m:r>
                                        <m:r>
                                          <a:rPr kumimoji="1" lang="en-US" altLang="zh-CN" sz="1200" b="0" i="1" smtClean="0">
                                            <a:latin typeface="Cambria Math" panose="02040503050406030204" pitchFamily="18" charset="0"/>
                                          </a:rPr>
                                          <m:t>|</m:t>
                                        </m:r>
                                        <m:r>
                                          <a:rPr kumimoji="1" lang="zh-CN" altLang="en-US" sz="1200" b="0" i="1" smtClean="0">
                                            <a:latin typeface="Cambria Math" panose="02040503050406030204" pitchFamily="18" charset="0"/>
                                          </a:rPr>
                                          <m:t> </m:t>
                                        </m:r>
                                        <m:r>
                                          <a:rPr kumimoji="1" lang="en-US" altLang="zh-CN" sz="1200" i="1">
                                            <a:latin typeface="Cambria Math" panose="02040503050406030204" pitchFamily="18" charset="0"/>
                                          </a:rPr>
                                          <m:t>𝑥</m:t>
                                        </m:r>
                                      </m:e>
                                      <m:sup>
                                        <m:r>
                                          <a:rPr kumimoji="1" lang="zh-CN" altLang="en-US" sz="1200" i="1">
                                            <a:latin typeface="Cambria Math" panose="02040503050406030204" pitchFamily="18" charset="0"/>
                                          </a:rPr>
                                          <m:t>∗</m:t>
                                        </m:r>
                                      </m:sup>
                                    </m:sSup>
                                  </m:e>
                                </m:d>
                              </m:num>
                              <m:den>
                                <m:r>
                                  <a:rPr kumimoji="1" lang="en-US" altLang="zh-CN" sz="1200" i="1">
                                    <a:latin typeface="Cambria Math" panose="02040503050406030204" pitchFamily="18" charset="0"/>
                                  </a:rPr>
                                  <m:t>𝑝</m:t>
                                </m:r>
                                <m:d>
                                  <m:dPr>
                                    <m:ctrlPr>
                                      <a:rPr kumimoji="1" lang="en-US" altLang="zh-CN" sz="1200" i="1">
                                        <a:latin typeface="Cambria Math" panose="02040503050406030204" pitchFamily="18" charset="0"/>
                                      </a:rPr>
                                    </m:ctrlPr>
                                  </m:dPr>
                                  <m:e>
                                    <m:sSub>
                                      <m:sSubPr>
                                        <m:ctrlPr>
                                          <a:rPr kumimoji="1" lang="en-US" altLang="zh-CN" sz="1200" i="1">
                                            <a:latin typeface="Cambria Math" panose="02040503050406030204" pitchFamily="18" charset="0"/>
                                          </a:rPr>
                                        </m:ctrlPr>
                                      </m:sSubPr>
                                      <m:e>
                                        <m:r>
                                          <a:rPr kumimoji="1" lang="en-US" altLang="zh-CN" sz="1200" b="0" i="1" smtClean="0">
                                            <a:latin typeface="Cambria Math" panose="02040503050406030204" pitchFamily="18" charset="0"/>
                                          </a:rPr>
                                          <m:t>𝑑</m:t>
                                        </m:r>
                                        <m:r>
                                          <a:rPr kumimoji="1" lang="zh-CN" altLang="en-US" sz="1200" b="0" i="1" smtClean="0">
                                            <a:latin typeface="Cambria Math" panose="02040503050406030204" pitchFamily="18" charset="0"/>
                                          </a:rPr>
                                          <m:t> </m:t>
                                        </m:r>
                                        <m:r>
                                          <a:rPr kumimoji="1" lang="en-US" altLang="zh-CN" sz="1200" b="0" i="1" smtClean="0">
                                            <a:latin typeface="Cambria Math" panose="02040503050406030204" pitchFamily="18" charset="0"/>
                                          </a:rPr>
                                          <m:t>|</m:t>
                                        </m:r>
                                        <m:r>
                                          <a:rPr kumimoji="1" lang="zh-CN" altLang="en-US" sz="1200" b="0" i="1" smtClean="0">
                                            <a:latin typeface="Cambria Math" panose="02040503050406030204" pitchFamily="18" charset="0"/>
                                          </a:rPr>
                                          <m:t> </m:t>
                                        </m:r>
                                        <m:r>
                                          <a:rPr kumimoji="1" lang="en-US" altLang="zh-CN" sz="1200" i="1">
                                            <a:latin typeface="Cambria Math" panose="02040503050406030204" pitchFamily="18" charset="0"/>
                                          </a:rPr>
                                          <m:t>𝑥</m:t>
                                        </m:r>
                                      </m:e>
                                      <m:sub>
                                        <m:r>
                                          <a:rPr kumimoji="1" lang="en-US" altLang="zh-CN" sz="1200" i="1">
                                            <a:latin typeface="Cambria Math" panose="02040503050406030204" pitchFamily="18" charset="0"/>
                                          </a:rPr>
                                          <m:t>𝑡</m:t>
                                        </m:r>
                                      </m:sub>
                                    </m:sSub>
                                  </m:e>
                                </m:d>
                                <m:r>
                                  <a:rPr kumimoji="1" lang="en-US" altLang="zh-CN" sz="1200" b="0" i="1" smtClean="0">
                                    <a:latin typeface="Cambria Math" panose="02040503050406030204" pitchFamily="18" charset="0"/>
                                  </a:rPr>
                                  <m:t>)</m:t>
                                </m:r>
                              </m:den>
                            </m:f>
                          </m:e>
                        </m:d>
                      </m:e>
                    </m:func>
                  </m:oMath>
                </a14:m>
                <a:endParaRPr kumimoji="1" lang="en-US" altLang="zh-CN" sz="1200" b="0" dirty="0"/>
              </a:p>
              <a:p>
                <a:pPr marL="342900" indent="-342900">
                  <a:buAutoNum type="arabicPeriod"/>
                </a:pPr>
                <a:r>
                  <a:rPr kumimoji="1" lang="zh-CN" altLang="en-US" sz="1200" dirty="0"/>
                  <a:t>从</a:t>
                </a:r>
                <a:r>
                  <a:rPr kumimoji="1" lang="en-US" altLang="zh-CN" sz="1200" dirty="0"/>
                  <a:t>[0,1]</a:t>
                </a:r>
                <a:r>
                  <a:rPr kumimoji="1" lang="zh-CN" altLang="en-US" sz="1200" dirty="0"/>
                  <a:t>采样一个值</a:t>
                </a:r>
                <a:r>
                  <a:rPr kumimoji="1" lang="en-US" altLang="zh-CN" sz="1200" dirty="0"/>
                  <a:t>u,</a:t>
                </a:r>
                <a:r>
                  <a:rPr kumimoji="1" lang="zh-CN" altLang="en-US" sz="1200" dirty="0"/>
                  <a:t> </a:t>
                </a:r>
                <a:endParaRPr kumimoji="1" lang="en-US" altLang="zh-CN" sz="1200" dirty="0"/>
              </a:p>
              <a:p>
                <a:pPr marL="742950" lvl="1" indent="-285750">
                  <a:buFont typeface="Arial" panose="020B0604020202020204" pitchFamily="34" charset="0"/>
                  <a:buChar char="•"/>
                </a:pPr>
                <a:r>
                  <a:rPr kumimoji="1" lang="zh-CN" altLang="en-US" sz="1200" dirty="0"/>
                  <a:t>如果 </a:t>
                </a:r>
                <a:r>
                  <a:rPr kumimoji="1" lang="en-US" altLang="zh-CN" sz="1200" dirty="0"/>
                  <a:t>u&lt; </a:t>
                </a:r>
                <a14:m>
                  <m:oMath xmlns:m="http://schemas.openxmlformats.org/officeDocument/2006/math">
                    <m:r>
                      <a:rPr kumimoji="1" lang="en-US" altLang="zh-CN" sz="1200" i="1" smtClean="0">
                        <a:latin typeface="Cambria Math" panose="02040503050406030204" pitchFamily="18" charset="0"/>
                      </a:rPr>
                      <m:t>𝛼</m:t>
                    </m:r>
                  </m:oMath>
                </a14:m>
                <a:r>
                  <a:rPr kumimoji="1" lang="en-US" altLang="zh-CN" sz="1200" dirty="0"/>
                  <a:t>,</a:t>
                </a:r>
                <a:r>
                  <a:rPr kumimoji="1" lang="zh-CN" altLang="en-US" sz="1200" dirty="0"/>
                  <a:t> 接受该样本</a:t>
                </a:r>
                <a14:m>
                  <m:oMath xmlns:m="http://schemas.openxmlformats.org/officeDocument/2006/math">
                    <m:sSub>
                      <m:sSubPr>
                        <m:ctrlPr>
                          <a:rPr kumimoji="1" lang="en-US" altLang="zh-CN" sz="1200" i="1">
                            <a:latin typeface="Cambria Math" panose="02040503050406030204" pitchFamily="18" charset="0"/>
                          </a:rPr>
                        </m:ctrlPr>
                      </m:sSubPr>
                      <m:e>
                        <m:r>
                          <a:rPr kumimoji="1" lang="en-US" altLang="zh-CN" sz="1200" i="1">
                            <a:latin typeface="Cambria Math" panose="02040503050406030204" pitchFamily="18" charset="0"/>
                          </a:rPr>
                          <m:t>𝑥</m:t>
                        </m:r>
                      </m:e>
                      <m:sub>
                        <m:r>
                          <a:rPr kumimoji="1" lang="en-US" altLang="zh-CN" sz="1200" i="1">
                            <a:latin typeface="Cambria Math" panose="02040503050406030204" pitchFamily="18" charset="0"/>
                          </a:rPr>
                          <m:t>𝑡</m:t>
                        </m:r>
                        <m:r>
                          <a:rPr kumimoji="1" lang="en-US" altLang="zh-CN" sz="1200" b="0" i="1" smtClean="0">
                            <a:latin typeface="Cambria Math" panose="02040503050406030204" pitchFamily="18" charset="0"/>
                          </a:rPr>
                          <m:t>+1</m:t>
                        </m:r>
                      </m:sub>
                    </m:sSub>
                    <m:r>
                      <a:rPr kumimoji="1" lang="en-US" altLang="zh-CN" sz="1200" b="0" i="1" smtClean="0">
                        <a:latin typeface="Cambria Math" panose="02040503050406030204" pitchFamily="18" charset="0"/>
                      </a:rPr>
                      <m:t>=</m:t>
                    </m:r>
                    <m:sSup>
                      <m:sSupPr>
                        <m:ctrlPr>
                          <a:rPr kumimoji="1" lang="en-US" altLang="zh-CN" sz="1200" i="1">
                            <a:latin typeface="Cambria Math" panose="02040503050406030204" pitchFamily="18" charset="0"/>
                          </a:rPr>
                        </m:ctrlPr>
                      </m:sSupPr>
                      <m:e>
                        <m:r>
                          <a:rPr kumimoji="1" lang="en-US" altLang="zh-CN" sz="1200" i="1">
                            <a:latin typeface="Cambria Math" panose="02040503050406030204" pitchFamily="18" charset="0"/>
                          </a:rPr>
                          <m:t>𝑥</m:t>
                        </m:r>
                      </m:e>
                      <m:sup>
                        <m:r>
                          <a:rPr kumimoji="1" lang="zh-CN" altLang="en-US" sz="1200" i="1">
                            <a:latin typeface="Cambria Math" panose="02040503050406030204" pitchFamily="18" charset="0"/>
                          </a:rPr>
                          <m:t>∗</m:t>
                        </m:r>
                      </m:sup>
                    </m:sSup>
                  </m:oMath>
                </a14:m>
                <a:endParaRPr kumimoji="1" lang="en-US" altLang="zh-CN" sz="1200" dirty="0"/>
              </a:p>
              <a:p>
                <a:pPr marL="742950" lvl="1" indent="-285750">
                  <a:buFont typeface="Arial" panose="020B0604020202020204" pitchFamily="34" charset="0"/>
                  <a:buChar char="•"/>
                </a:pPr>
                <a:r>
                  <a:rPr kumimoji="1" lang="zh-CN" altLang="en-US" sz="1200" dirty="0"/>
                  <a:t>否则，继续维持原来的样本</a:t>
                </a:r>
                <a14:m>
                  <m:oMath xmlns:m="http://schemas.openxmlformats.org/officeDocument/2006/math">
                    <m:sSub>
                      <m:sSubPr>
                        <m:ctrlPr>
                          <a:rPr kumimoji="1" lang="en-US" altLang="zh-CN" sz="1200" i="1" smtClean="0">
                            <a:latin typeface="Cambria Math" panose="02040503050406030204" pitchFamily="18" charset="0"/>
                          </a:rPr>
                        </m:ctrlPr>
                      </m:sSubPr>
                      <m:e>
                        <m:r>
                          <a:rPr kumimoji="1" lang="en-US" altLang="zh-CN" sz="1200" i="1">
                            <a:latin typeface="Cambria Math" panose="02040503050406030204" pitchFamily="18" charset="0"/>
                          </a:rPr>
                          <m:t>𝑥</m:t>
                        </m:r>
                      </m:e>
                      <m:sub>
                        <m:r>
                          <a:rPr kumimoji="1" lang="en-US" altLang="zh-CN" sz="1200" i="1">
                            <a:latin typeface="Cambria Math" panose="02040503050406030204" pitchFamily="18" charset="0"/>
                          </a:rPr>
                          <m:t>𝑡</m:t>
                        </m:r>
                        <m:r>
                          <a:rPr kumimoji="1" lang="en-US" altLang="zh-CN" sz="1200" b="0" i="1" smtClean="0">
                            <a:latin typeface="Cambria Math" panose="02040503050406030204" pitchFamily="18" charset="0"/>
                          </a:rPr>
                          <m:t>+1</m:t>
                        </m:r>
                      </m:sub>
                    </m:sSub>
                    <m:r>
                      <a:rPr kumimoji="1" lang="en-US" altLang="zh-CN" sz="1200" b="0" i="1" smtClean="0">
                        <a:latin typeface="Cambria Math" panose="02040503050406030204" pitchFamily="18" charset="0"/>
                      </a:rPr>
                      <m:t>=</m:t>
                    </m:r>
                    <m:sSub>
                      <m:sSubPr>
                        <m:ctrlPr>
                          <a:rPr kumimoji="1" lang="en-US" altLang="zh-CN" sz="1200" b="0" i="1" smtClean="0">
                            <a:latin typeface="Cambria Math" panose="02040503050406030204" pitchFamily="18" charset="0"/>
                          </a:rPr>
                        </m:ctrlPr>
                      </m:sSubPr>
                      <m:e>
                        <m:r>
                          <a:rPr kumimoji="1" lang="en-US" altLang="zh-CN" sz="1200" b="0" i="1" smtClean="0">
                            <a:latin typeface="Cambria Math" panose="02040503050406030204" pitchFamily="18" charset="0"/>
                          </a:rPr>
                          <m:t>𝑥</m:t>
                        </m:r>
                      </m:e>
                      <m:sub>
                        <m:r>
                          <a:rPr kumimoji="1" lang="en-US" altLang="zh-CN" sz="1200" b="0" i="1" smtClean="0">
                            <a:latin typeface="Cambria Math" panose="02040503050406030204" pitchFamily="18" charset="0"/>
                          </a:rPr>
                          <m:t>𝑡</m:t>
                        </m:r>
                      </m:sub>
                    </m:sSub>
                  </m:oMath>
                </a14:m>
                <a:endParaRPr kumimoji="1" lang="en-US" altLang="zh-CN" sz="1200" dirty="0"/>
              </a:p>
              <a:p>
                <a:r>
                  <a:rPr kumimoji="1" lang="en-US" altLang="zh-CN" sz="1200" dirty="0"/>
                  <a:t>5.</a:t>
                </a:r>
                <a:r>
                  <a:rPr kumimoji="1" lang="zh-CN" altLang="en-US" sz="1200" dirty="0"/>
                  <a:t>  重复</a:t>
                </a:r>
                <a:r>
                  <a:rPr kumimoji="1" lang="en-US" altLang="zh-CN" sz="1200" dirty="0"/>
                  <a:t>2-4</a:t>
                </a:r>
                <a:r>
                  <a:rPr kumimoji="1" lang="zh-CN" altLang="en-US" sz="1200" dirty="0"/>
                  <a:t>步直到结束</a:t>
                </a:r>
              </a:p>
            </p:txBody>
          </p:sp>
        </mc:Choice>
        <mc:Fallback xmlns="">
          <p:sp>
            <p:nvSpPr>
              <p:cNvPr id="20" name="文本框 19">
                <a:extLst>
                  <a:ext uri="{FF2B5EF4-FFF2-40B4-BE49-F238E27FC236}">
                    <a16:creationId xmlns:a16="http://schemas.microsoft.com/office/drawing/2014/main" id="{22E330E0-4BCD-98DD-90A5-9DCD7C8E4364}"/>
                  </a:ext>
                </a:extLst>
              </p:cNvPr>
              <p:cNvSpPr txBox="1">
                <a:spLocks noRot="1" noChangeAspect="1" noMove="1" noResize="1" noEditPoints="1" noAdjustHandles="1" noChangeArrowheads="1" noChangeShapeType="1" noTextEdit="1"/>
              </p:cNvSpPr>
              <p:nvPr/>
            </p:nvSpPr>
            <p:spPr>
              <a:xfrm>
                <a:off x="6573326" y="4716746"/>
                <a:ext cx="5135454" cy="1684435"/>
              </a:xfrm>
              <a:prstGeom prst="rect">
                <a:avLst/>
              </a:prstGeom>
              <a:blipFill>
                <a:blip r:embed="rId4"/>
                <a:stretch>
                  <a:fillRect b="-22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7B3F4C42-BF1E-DD2F-2963-293AAB5F76DB}"/>
                  </a:ext>
                </a:extLst>
              </p:cNvPr>
              <p:cNvSpPr txBox="1"/>
              <p:nvPr/>
            </p:nvSpPr>
            <p:spPr>
              <a:xfrm>
                <a:off x="7906215" y="3300761"/>
                <a:ext cx="3679902" cy="687945"/>
              </a:xfrm>
              <a:prstGeom prst="rect">
                <a:avLst/>
              </a:prstGeom>
              <a:noFill/>
            </p:spPr>
            <p:txBody>
              <a:bodyPr wrap="square" rtlCol="0">
                <a:spAutoFit/>
              </a:bodyPr>
              <a:lstStyle/>
              <a:p>
                <a:r>
                  <a:rPr kumimoji="1" lang="zh-CN" altLang="en-US" sz="1200" dirty="0"/>
                  <a:t>任意一个转移函数</a:t>
                </a:r>
                <a:r>
                  <a:rPr kumimoji="1" lang="en-US" altLang="zh-CN" sz="1200" dirty="0"/>
                  <a:t>Q</a:t>
                </a:r>
                <a:r>
                  <a:rPr kumimoji="1" lang="zh-CN" altLang="en-US" sz="1200" dirty="0"/>
                  <a:t>，满足细致平稳条件的转移矩阵</a:t>
                </a:r>
                <a:endParaRPr kumimoji="1" lang="en-US" altLang="zh-CN" sz="1200" dirty="0"/>
              </a:p>
              <a:p>
                <a:pPr/>
                <a14:m>
                  <m:oMathPara xmlns:m="http://schemas.openxmlformats.org/officeDocument/2006/math">
                    <m:oMathParaPr>
                      <m:jc m:val="centerGroup"/>
                    </m:oMathParaPr>
                    <m:oMath xmlns:m="http://schemas.openxmlformats.org/officeDocument/2006/math">
                      <m:r>
                        <a:rPr kumimoji="1" lang="en-US" altLang="zh-CN" sz="1200" b="0" i="1" dirty="0" smtClean="0">
                          <a:latin typeface="Cambria Math" panose="02040503050406030204" pitchFamily="18" charset="0"/>
                        </a:rPr>
                        <m:t>𝑀</m:t>
                      </m:r>
                      <m:r>
                        <a:rPr kumimoji="1" lang="en-US" altLang="zh-CN" sz="1200" b="0" i="1" dirty="0" smtClean="0">
                          <a:latin typeface="Cambria Math" panose="02040503050406030204" pitchFamily="18" charset="0"/>
                        </a:rPr>
                        <m:t>=</m:t>
                      </m:r>
                      <m:r>
                        <a:rPr kumimoji="1" lang="zh-CN" altLang="en-US" sz="1200" b="0" i="1" dirty="0" smtClean="0">
                          <a:latin typeface="Cambria Math" panose="02040503050406030204" pitchFamily="18" charset="0"/>
                        </a:rPr>
                        <m:t> </m:t>
                      </m:r>
                      <m:r>
                        <m:rPr>
                          <m:sty m:val="p"/>
                        </m:rPr>
                        <a:rPr kumimoji="1" lang="en-US" altLang="zh-CN" sz="1200" i="1" dirty="0">
                          <a:latin typeface="Cambria Math" panose="02040503050406030204" pitchFamily="18" charset="0"/>
                        </a:rPr>
                        <m:t>Q</m:t>
                      </m:r>
                      <m:r>
                        <a:rPr kumimoji="1" lang="zh-CN" altLang="en-US" sz="1200" b="0" i="1" dirty="0" smtClean="0">
                          <a:latin typeface="Cambria Math" panose="02040503050406030204" pitchFamily="18" charset="0"/>
                        </a:rPr>
                        <m:t>∗</m:t>
                      </m:r>
                      <m:r>
                        <a:rPr kumimoji="1" lang="en-US" altLang="zh-CN" sz="1200" i="1" smtClean="0">
                          <a:latin typeface="Cambria Math" panose="02040503050406030204" pitchFamily="18" charset="0"/>
                        </a:rPr>
                        <m:t>𝛼</m:t>
                      </m:r>
                      <m:r>
                        <a:rPr kumimoji="1" lang="en-US" altLang="zh-CN" sz="1200" b="0" i="1" smtClean="0">
                          <a:latin typeface="Cambria Math" panose="02040503050406030204" pitchFamily="18" charset="0"/>
                        </a:rPr>
                        <m:t>=</m:t>
                      </m:r>
                      <m:func>
                        <m:funcPr>
                          <m:ctrlPr>
                            <a:rPr kumimoji="1" lang="en-US" altLang="zh-CN" sz="1200" b="0" i="1" smtClean="0">
                              <a:latin typeface="Cambria Math" panose="02040503050406030204" pitchFamily="18" charset="0"/>
                            </a:rPr>
                          </m:ctrlPr>
                        </m:funcPr>
                        <m:fName>
                          <m:r>
                            <a:rPr kumimoji="1" lang="en-US" altLang="zh-CN" sz="1200" b="0" i="1" smtClean="0">
                              <a:latin typeface="Cambria Math" panose="02040503050406030204" pitchFamily="18" charset="0"/>
                            </a:rPr>
                            <m:t>𝑄</m:t>
                          </m:r>
                          <m:r>
                            <a:rPr kumimoji="1" lang="zh-CN" altLang="en-US" sz="1200" b="0" i="1" smtClean="0">
                              <a:latin typeface="Cambria Math" panose="02040503050406030204" pitchFamily="18" charset="0"/>
                            </a:rPr>
                            <m:t>∗</m:t>
                          </m:r>
                          <m:r>
                            <m:rPr>
                              <m:sty m:val="p"/>
                            </m:rPr>
                            <a:rPr kumimoji="1" lang="en-US" altLang="zh-CN" sz="1200" b="0" i="0" smtClean="0">
                              <a:latin typeface="Cambria Math" panose="02040503050406030204" pitchFamily="18" charset="0"/>
                            </a:rPr>
                            <m:t>min</m:t>
                          </m:r>
                        </m:fName>
                        <m:e>
                          <m:d>
                            <m:dPr>
                              <m:begChr m:val="["/>
                              <m:endChr m:val="]"/>
                              <m:ctrlPr>
                                <a:rPr kumimoji="1" lang="en-US" altLang="zh-CN" sz="1200" b="0" i="1" smtClean="0">
                                  <a:latin typeface="Cambria Math" panose="02040503050406030204" pitchFamily="18" charset="0"/>
                                </a:rPr>
                              </m:ctrlPr>
                            </m:dPr>
                            <m:e>
                              <m:r>
                                <a:rPr kumimoji="1" lang="en-US" altLang="zh-CN" sz="1200" b="0" i="1" smtClean="0">
                                  <a:latin typeface="Cambria Math" panose="02040503050406030204" pitchFamily="18" charset="0"/>
                                </a:rPr>
                                <m:t>1,</m:t>
                              </m:r>
                              <m:r>
                                <a:rPr kumimoji="1" lang="zh-CN" altLang="en-US" sz="1200" b="0" i="1" smtClean="0">
                                  <a:latin typeface="Cambria Math" panose="02040503050406030204" pitchFamily="18" charset="0"/>
                                </a:rPr>
                                <m:t>  </m:t>
                              </m:r>
                              <m:f>
                                <m:fPr>
                                  <m:ctrlPr>
                                    <a:rPr kumimoji="1" lang="en-US" altLang="zh-CN" sz="1200" b="0" i="1" smtClean="0">
                                      <a:latin typeface="Cambria Math" panose="02040503050406030204" pitchFamily="18" charset="0"/>
                                    </a:rPr>
                                  </m:ctrlPr>
                                </m:fPr>
                                <m:num>
                                  <m:r>
                                    <a:rPr kumimoji="1" lang="en-US" altLang="zh-CN" sz="1200" i="1">
                                      <a:latin typeface="Cambria Math" panose="02040503050406030204" pitchFamily="18" charset="0"/>
                                    </a:rPr>
                                    <m:t>𝑝</m:t>
                                  </m:r>
                                  <m:d>
                                    <m:dPr>
                                      <m:ctrlPr>
                                        <a:rPr kumimoji="1" lang="en-US" altLang="zh-CN" sz="1200" i="1">
                                          <a:latin typeface="Cambria Math" panose="02040503050406030204" pitchFamily="18" charset="0"/>
                                        </a:rPr>
                                      </m:ctrlPr>
                                    </m:dPr>
                                    <m:e>
                                      <m:sSup>
                                        <m:sSupPr>
                                          <m:ctrlPr>
                                            <a:rPr kumimoji="1" lang="en-US" altLang="zh-CN" sz="1200" i="1">
                                              <a:latin typeface="Cambria Math" panose="02040503050406030204" pitchFamily="18" charset="0"/>
                                            </a:rPr>
                                          </m:ctrlPr>
                                        </m:sSupPr>
                                        <m:e>
                                          <m:r>
                                            <m:rPr>
                                              <m:sty m:val="p"/>
                                            </m:rPr>
                                            <a:rPr kumimoji="1" lang="en-US" altLang="zh-CN" sz="1200" i="1">
                                              <a:latin typeface="Cambria Math" panose="02040503050406030204" pitchFamily="18" charset="0"/>
                                            </a:rPr>
                                            <m:t>d</m:t>
                                          </m:r>
                                          <m:r>
                                            <a:rPr kumimoji="1" lang="zh-CN" altLang="en-US" sz="1200" b="0" i="1" smtClean="0">
                                              <a:latin typeface="Cambria Math" panose="02040503050406030204" pitchFamily="18" charset="0"/>
                                            </a:rPr>
                                            <m:t> </m:t>
                                          </m:r>
                                          <m:r>
                                            <a:rPr kumimoji="1" lang="en-US" altLang="zh-CN" sz="1200" b="0" i="1" smtClean="0">
                                              <a:latin typeface="Cambria Math" panose="02040503050406030204" pitchFamily="18" charset="0"/>
                                            </a:rPr>
                                            <m:t>|</m:t>
                                          </m:r>
                                          <m:r>
                                            <a:rPr kumimoji="1" lang="zh-CN" altLang="en-US" sz="1200" b="0" i="1" smtClean="0">
                                              <a:latin typeface="Cambria Math" panose="02040503050406030204" pitchFamily="18" charset="0"/>
                                            </a:rPr>
                                            <m:t> </m:t>
                                          </m:r>
                                          <m:r>
                                            <a:rPr kumimoji="1" lang="en-US" altLang="zh-CN" sz="1200" i="1">
                                              <a:latin typeface="Cambria Math" panose="02040503050406030204" pitchFamily="18" charset="0"/>
                                            </a:rPr>
                                            <m:t>𝑥</m:t>
                                          </m:r>
                                        </m:e>
                                        <m:sup>
                                          <m:r>
                                            <a:rPr kumimoji="1" lang="zh-CN" altLang="en-US" sz="1200" i="1">
                                              <a:latin typeface="Cambria Math" panose="02040503050406030204" pitchFamily="18" charset="0"/>
                                            </a:rPr>
                                            <m:t>∗</m:t>
                                          </m:r>
                                        </m:sup>
                                      </m:sSup>
                                    </m:e>
                                  </m:d>
                                </m:num>
                                <m:den>
                                  <m:r>
                                    <a:rPr kumimoji="1" lang="en-US" altLang="zh-CN" sz="1200" i="1">
                                      <a:latin typeface="Cambria Math" panose="02040503050406030204" pitchFamily="18" charset="0"/>
                                    </a:rPr>
                                    <m:t>𝑝</m:t>
                                  </m:r>
                                  <m:d>
                                    <m:dPr>
                                      <m:ctrlPr>
                                        <a:rPr kumimoji="1" lang="en-US" altLang="zh-CN" sz="1200" i="1">
                                          <a:latin typeface="Cambria Math" panose="02040503050406030204" pitchFamily="18" charset="0"/>
                                        </a:rPr>
                                      </m:ctrlPr>
                                    </m:dPr>
                                    <m:e>
                                      <m:sSub>
                                        <m:sSubPr>
                                          <m:ctrlPr>
                                            <a:rPr kumimoji="1" lang="en-US" altLang="zh-CN" sz="1200" i="1">
                                              <a:latin typeface="Cambria Math" panose="02040503050406030204" pitchFamily="18" charset="0"/>
                                            </a:rPr>
                                          </m:ctrlPr>
                                        </m:sSubPr>
                                        <m:e>
                                          <m:r>
                                            <a:rPr kumimoji="1" lang="en-US" altLang="zh-CN" sz="1200" b="0" i="1" smtClean="0">
                                              <a:latin typeface="Cambria Math" panose="02040503050406030204" pitchFamily="18" charset="0"/>
                                            </a:rPr>
                                            <m:t>𝑑</m:t>
                                          </m:r>
                                          <m:r>
                                            <a:rPr kumimoji="1" lang="zh-CN" altLang="en-US" sz="1200" b="0" i="1" smtClean="0">
                                              <a:latin typeface="Cambria Math" panose="02040503050406030204" pitchFamily="18" charset="0"/>
                                            </a:rPr>
                                            <m:t> </m:t>
                                          </m:r>
                                          <m:r>
                                            <a:rPr kumimoji="1" lang="en-US" altLang="zh-CN" sz="1200" b="0" i="1" smtClean="0">
                                              <a:latin typeface="Cambria Math" panose="02040503050406030204" pitchFamily="18" charset="0"/>
                                            </a:rPr>
                                            <m:t>|</m:t>
                                          </m:r>
                                          <m:r>
                                            <a:rPr kumimoji="1" lang="zh-CN" altLang="en-US" sz="1200" b="0" i="1" smtClean="0">
                                              <a:latin typeface="Cambria Math" panose="02040503050406030204" pitchFamily="18" charset="0"/>
                                            </a:rPr>
                                            <m:t> </m:t>
                                          </m:r>
                                          <m:r>
                                            <a:rPr kumimoji="1" lang="en-US" altLang="zh-CN" sz="1200" i="1">
                                              <a:latin typeface="Cambria Math" panose="02040503050406030204" pitchFamily="18" charset="0"/>
                                            </a:rPr>
                                            <m:t>𝑥</m:t>
                                          </m:r>
                                        </m:e>
                                        <m:sub>
                                          <m:r>
                                            <a:rPr kumimoji="1" lang="en-US" altLang="zh-CN" sz="1200" i="1">
                                              <a:latin typeface="Cambria Math" panose="02040503050406030204" pitchFamily="18" charset="0"/>
                                            </a:rPr>
                                            <m:t>𝑡</m:t>
                                          </m:r>
                                        </m:sub>
                                      </m:sSub>
                                    </m:e>
                                  </m:d>
                                  <m:r>
                                    <a:rPr kumimoji="1" lang="en-US" altLang="zh-CN" sz="1200" b="0" i="1" smtClean="0">
                                      <a:latin typeface="Cambria Math" panose="02040503050406030204" pitchFamily="18" charset="0"/>
                                    </a:rPr>
                                    <m:t>)</m:t>
                                  </m:r>
                                </m:den>
                              </m:f>
                            </m:e>
                          </m:d>
                        </m:e>
                      </m:func>
                    </m:oMath>
                  </m:oMathPara>
                </a14:m>
                <a:endParaRPr kumimoji="1" lang="zh-CN" altLang="en-US" sz="1200" dirty="0"/>
              </a:p>
            </p:txBody>
          </p:sp>
        </mc:Choice>
        <mc:Fallback xmlns="">
          <p:sp>
            <p:nvSpPr>
              <p:cNvPr id="21" name="文本框 20">
                <a:extLst>
                  <a:ext uri="{FF2B5EF4-FFF2-40B4-BE49-F238E27FC236}">
                    <a16:creationId xmlns:a16="http://schemas.microsoft.com/office/drawing/2014/main" id="{7B3F4C42-BF1E-DD2F-2963-293AAB5F76DB}"/>
                  </a:ext>
                </a:extLst>
              </p:cNvPr>
              <p:cNvSpPr txBox="1">
                <a:spLocks noRot="1" noChangeAspect="1" noMove="1" noResize="1" noEditPoints="1" noAdjustHandles="1" noChangeArrowheads="1" noChangeShapeType="1" noTextEdit="1"/>
              </p:cNvSpPr>
              <p:nvPr/>
            </p:nvSpPr>
            <p:spPr>
              <a:xfrm>
                <a:off x="7906215" y="3300761"/>
                <a:ext cx="3679902" cy="687945"/>
              </a:xfrm>
              <a:prstGeom prst="rect">
                <a:avLst/>
              </a:prstGeom>
              <a:blipFill>
                <a:blip r:embed="rId5"/>
                <a:stretch>
                  <a:fillRect b="-3636"/>
                </a:stretch>
              </a:blipFill>
            </p:spPr>
            <p:txBody>
              <a:bodyPr/>
              <a:lstStyle/>
              <a:p>
                <a:r>
                  <a:rPr lang="zh-CN" altLang="en-US">
                    <a:noFill/>
                  </a:rPr>
                  <a:t> </a:t>
                </a:r>
              </a:p>
            </p:txBody>
          </p:sp>
        </mc:Fallback>
      </mc:AlternateContent>
      <p:cxnSp>
        <p:nvCxnSpPr>
          <p:cNvPr id="23" name="直线箭头连接符 22">
            <a:extLst>
              <a:ext uri="{FF2B5EF4-FFF2-40B4-BE49-F238E27FC236}">
                <a16:creationId xmlns:a16="http://schemas.microsoft.com/office/drawing/2014/main" id="{BD81469D-B4AF-CA12-7F35-5ACE6F238190}"/>
              </a:ext>
            </a:extLst>
          </p:cNvPr>
          <p:cNvCxnSpPr/>
          <p:nvPr/>
        </p:nvCxnSpPr>
        <p:spPr>
          <a:xfrm>
            <a:off x="5464098" y="3695738"/>
            <a:ext cx="1025912" cy="1021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79A0071D-C1A6-E38A-E4F1-EA676373C1AE}"/>
              </a:ext>
            </a:extLst>
          </p:cNvPr>
          <p:cNvCxnSpPr>
            <a:cxnSpLocks/>
            <a:endCxn id="21" idx="1"/>
          </p:cNvCxnSpPr>
          <p:nvPr/>
        </p:nvCxnSpPr>
        <p:spPr>
          <a:xfrm flipV="1">
            <a:off x="4683513" y="3644734"/>
            <a:ext cx="3222702" cy="1333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线箭头连接符 27">
            <a:extLst>
              <a:ext uri="{FF2B5EF4-FFF2-40B4-BE49-F238E27FC236}">
                <a16:creationId xmlns:a16="http://schemas.microsoft.com/office/drawing/2014/main" id="{1965A617-4628-BC34-2FC8-450975A3FBC3}"/>
              </a:ext>
            </a:extLst>
          </p:cNvPr>
          <p:cNvCxnSpPr>
            <a:cxnSpLocks/>
          </p:cNvCxnSpPr>
          <p:nvPr/>
        </p:nvCxnSpPr>
        <p:spPr>
          <a:xfrm>
            <a:off x="7147932" y="2973162"/>
            <a:ext cx="758283" cy="574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线箭头连接符 29">
            <a:extLst>
              <a:ext uri="{FF2B5EF4-FFF2-40B4-BE49-F238E27FC236}">
                <a16:creationId xmlns:a16="http://schemas.microsoft.com/office/drawing/2014/main" id="{D38A47AC-D251-CBEE-D008-D82097894015}"/>
              </a:ext>
            </a:extLst>
          </p:cNvPr>
          <p:cNvCxnSpPr>
            <a:cxnSpLocks/>
          </p:cNvCxnSpPr>
          <p:nvPr/>
        </p:nvCxnSpPr>
        <p:spPr>
          <a:xfrm flipH="1">
            <a:off x="8519532" y="3954469"/>
            <a:ext cx="758283" cy="813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a:extLst>
              <a:ext uri="{FF2B5EF4-FFF2-40B4-BE49-F238E27FC236}">
                <a16:creationId xmlns:a16="http://schemas.microsoft.com/office/drawing/2014/main" id="{38E00C8E-9010-42DC-1FFA-A3EC1E5B643A}"/>
              </a:ext>
            </a:extLst>
          </p:cNvPr>
          <p:cNvCxnSpPr>
            <a:cxnSpLocks/>
          </p:cNvCxnSpPr>
          <p:nvPr/>
        </p:nvCxnSpPr>
        <p:spPr>
          <a:xfrm flipV="1">
            <a:off x="4510668" y="5558963"/>
            <a:ext cx="3629722" cy="24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4D6F5920-6E49-31BA-A3D9-93CA804EFBAA}"/>
              </a:ext>
            </a:extLst>
          </p:cNvPr>
          <p:cNvSpPr txBox="1"/>
          <p:nvPr/>
        </p:nvSpPr>
        <p:spPr>
          <a:xfrm>
            <a:off x="4348817" y="5602464"/>
            <a:ext cx="2141193" cy="276999"/>
          </a:xfrm>
          <a:prstGeom prst="rect">
            <a:avLst/>
          </a:prstGeom>
          <a:noFill/>
        </p:spPr>
        <p:txBody>
          <a:bodyPr wrap="square" rtlCol="0">
            <a:spAutoFit/>
          </a:bodyPr>
          <a:lstStyle/>
          <a:p>
            <a:r>
              <a:rPr kumimoji="1" lang="zh-CN" altLang="en-US" sz="1200" dirty="0"/>
              <a:t>先采样再按比例接收的思想</a:t>
            </a:r>
          </a:p>
        </p:txBody>
      </p:sp>
      <p:cxnSp>
        <p:nvCxnSpPr>
          <p:cNvPr id="37" name="直线箭头连接符 36">
            <a:extLst>
              <a:ext uri="{FF2B5EF4-FFF2-40B4-BE49-F238E27FC236}">
                <a16:creationId xmlns:a16="http://schemas.microsoft.com/office/drawing/2014/main" id="{491D3536-1F08-ACCA-8FFC-445B785B6231}"/>
              </a:ext>
            </a:extLst>
          </p:cNvPr>
          <p:cNvCxnSpPr>
            <a:cxnSpLocks/>
          </p:cNvCxnSpPr>
          <p:nvPr/>
        </p:nvCxnSpPr>
        <p:spPr>
          <a:xfrm>
            <a:off x="1709229" y="2559876"/>
            <a:ext cx="9336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a:extLst>
              <a:ext uri="{FF2B5EF4-FFF2-40B4-BE49-F238E27FC236}">
                <a16:creationId xmlns:a16="http://schemas.microsoft.com/office/drawing/2014/main" id="{87BBF419-E5A4-0D5D-8C27-10EF4BC7F0FA}"/>
              </a:ext>
            </a:extLst>
          </p:cNvPr>
          <p:cNvCxnSpPr>
            <a:cxnSpLocks/>
          </p:cNvCxnSpPr>
          <p:nvPr/>
        </p:nvCxnSpPr>
        <p:spPr>
          <a:xfrm>
            <a:off x="6902605" y="2950859"/>
            <a:ext cx="312234" cy="1746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050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8" grpId="0"/>
      <p:bldP spid="9" grpId="0"/>
      <p:bldP spid="12" grpId="0"/>
      <p:bldP spid="13" grpId="0"/>
      <p:bldP spid="14" grpId="0"/>
      <p:bldP spid="15" grpId="0"/>
      <p:bldP spid="18" grpId="0"/>
      <p:bldP spid="20" grpId="0"/>
      <p:bldP spid="21" grpId="0"/>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790454-659B-2CE2-97E0-7A72D13F68B1}"/>
              </a:ext>
            </a:extLst>
          </p:cNvPr>
          <p:cNvSpPr>
            <a:spLocks noGrp="1"/>
          </p:cNvSpPr>
          <p:nvPr>
            <p:ph type="title"/>
          </p:nvPr>
        </p:nvSpPr>
        <p:spPr/>
        <p:txBody>
          <a:bodyPr/>
          <a:lstStyle/>
          <a:p>
            <a:endParaRPr kumimoji="1" lang="zh-CN" altLang="en-US"/>
          </a:p>
        </p:txBody>
      </p:sp>
      <p:sp>
        <p:nvSpPr>
          <p:cNvPr id="3" name="灯片编号占位符 2">
            <a:extLst>
              <a:ext uri="{FF2B5EF4-FFF2-40B4-BE49-F238E27FC236}">
                <a16:creationId xmlns:a16="http://schemas.microsoft.com/office/drawing/2014/main" id="{5D9921D4-8B03-42F9-5452-823D1DC345C8}"/>
              </a:ext>
            </a:extLst>
          </p:cNvPr>
          <p:cNvSpPr>
            <a:spLocks noGrp="1"/>
          </p:cNvSpPr>
          <p:nvPr>
            <p:ph type="sldNum" sz="quarter" idx="16"/>
          </p:nvPr>
        </p:nvSpPr>
        <p:spPr/>
        <p:txBody>
          <a:bodyPr/>
          <a:lstStyle/>
          <a:p>
            <a:fld id="{F9AB4FEA-6321-424B-AFC1-854643CA7AD7}" type="slidenum">
              <a:rPr lang="zh-CN" altLang="en-US" smtClean="0"/>
              <a:pPr/>
              <a:t>8</a:t>
            </a:fld>
            <a:endParaRPr lang="zh-CN" altLang="en-US"/>
          </a:p>
        </p:txBody>
      </p:sp>
    </p:spTree>
    <p:extLst>
      <p:ext uri="{BB962C8B-B14F-4D97-AF65-F5344CB8AC3E}">
        <p14:creationId xmlns:p14="http://schemas.microsoft.com/office/powerpoint/2010/main" val="516745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0138D5-4432-F28C-BBE1-1D818AF76566}"/>
              </a:ext>
            </a:extLst>
          </p:cNvPr>
          <p:cNvSpPr>
            <a:spLocks noGrp="1"/>
          </p:cNvSpPr>
          <p:nvPr>
            <p:ph type="title"/>
          </p:nvPr>
        </p:nvSpPr>
        <p:spPr/>
        <p:txBody>
          <a:bodyPr/>
          <a:lstStyle/>
          <a:p>
            <a:r>
              <a:rPr kumimoji="1" lang="en-US" altLang="zh-CN" dirty="0"/>
              <a:t>MCMC</a:t>
            </a:r>
            <a:endParaRPr kumimoji="1" lang="zh-CN" altLang="en-US" dirty="0"/>
          </a:p>
        </p:txBody>
      </p:sp>
      <p:sp>
        <p:nvSpPr>
          <p:cNvPr id="4" name="灯片编号占位符 3">
            <a:extLst>
              <a:ext uri="{FF2B5EF4-FFF2-40B4-BE49-F238E27FC236}">
                <a16:creationId xmlns:a16="http://schemas.microsoft.com/office/drawing/2014/main" id="{2B08240C-67D7-A04A-BEA3-88F7BE3923A2}"/>
              </a:ext>
            </a:extLst>
          </p:cNvPr>
          <p:cNvSpPr>
            <a:spLocks noGrp="1"/>
          </p:cNvSpPr>
          <p:nvPr>
            <p:ph type="sldNum" sz="quarter" idx="16"/>
          </p:nvPr>
        </p:nvSpPr>
        <p:spPr/>
        <p:txBody>
          <a:bodyPr/>
          <a:lstStyle/>
          <a:p>
            <a:fld id="{F9AB4FEA-6321-424B-AFC1-854643CA7AD7}" type="slidenum">
              <a:rPr lang="zh-CN" altLang="en-US" smtClean="0"/>
              <a:pPr/>
              <a:t>9</a:t>
            </a:fld>
            <a:endParaRPr lang="zh-CN" altLang="en-US"/>
          </a:p>
        </p:txBody>
      </p:sp>
      <p:cxnSp>
        <p:nvCxnSpPr>
          <p:cNvPr id="6" name="直线箭头连接符 5">
            <a:extLst>
              <a:ext uri="{FF2B5EF4-FFF2-40B4-BE49-F238E27FC236}">
                <a16:creationId xmlns:a16="http://schemas.microsoft.com/office/drawing/2014/main" id="{08CBE1D6-6693-0A2F-A099-8741458E2CC6}"/>
              </a:ext>
            </a:extLst>
          </p:cNvPr>
          <p:cNvCxnSpPr>
            <a:cxnSpLocks/>
          </p:cNvCxnSpPr>
          <p:nvPr/>
        </p:nvCxnSpPr>
        <p:spPr>
          <a:xfrm>
            <a:off x="107725" y="5313919"/>
            <a:ext cx="17655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10">
            <a:extLst>
              <a:ext uri="{FF2B5EF4-FFF2-40B4-BE49-F238E27FC236}">
                <a16:creationId xmlns:a16="http://schemas.microsoft.com/office/drawing/2014/main" id="{FBB57669-7770-C7A4-B93C-7E12FB1A5CFC}"/>
              </a:ext>
            </a:extLst>
          </p:cNvPr>
          <p:cNvCxnSpPr/>
          <p:nvPr/>
        </p:nvCxnSpPr>
        <p:spPr>
          <a:xfrm flipV="1">
            <a:off x="107725" y="3434319"/>
            <a:ext cx="0" cy="187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69341FCB-05C7-B8E1-B0BB-CDF816AE98C3}"/>
              </a:ext>
            </a:extLst>
          </p:cNvPr>
          <p:cNvSpPr txBox="1"/>
          <p:nvPr/>
        </p:nvSpPr>
        <p:spPr>
          <a:xfrm>
            <a:off x="266700" y="1085849"/>
            <a:ext cx="3213100" cy="369332"/>
          </a:xfrm>
          <a:prstGeom prst="rect">
            <a:avLst/>
          </a:prstGeom>
          <a:noFill/>
        </p:spPr>
        <p:txBody>
          <a:bodyPr wrap="square" rtlCol="0">
            <a:spAutoFit/>
          </a:bodyPr>
          <a:lstStyle/>
          <a:p>
            <a:r>
              <a:rPr kumimoji="1" lang="zh-CN" altLang="en-US" dirty="0"/>
              <a:t>三个离散状态</a:t>
            </a:r>
            <a:r>
              <a:rPr kumimoji="1" lang="en-US" altLang="zh-CN" dirty="0"/>
              <a:t>:</a:t>
            </a:r>
            <a:r>
              <a:rPr kumimoji="1" lang="zh-CN" altLang="en-US" dirty="0"/>
              <a:t> </a:t>
            </a:r>
            <a:r>
              <a:rPr kumimoji="1" lang="en-US" altLang="zh-CN" dirty="0"/>
              <a:t>0,</a:t>
            </a:r>
            <a:r>
              <a:rPr kumimoji="1" lang="zh-CN" altLang="en-US" dirty="0"/>
              <a:t> </a:t>
            </a:r>
            <a:r>
              <a:rPr kumimoji="1" lang="en-US" altLang="zh-CN" dirty="0"/>
              <a:t>1,</a:t>
            </a:r>
            <a:r>
              <a:rPr kumimoji="1" lang="zh-CN" altLang="en-US" dirty="0"/>
              <a:t> </a:t>
            </a:r>
            <a:r>
              <a:rPr kumimoji="1" lang="en-US" altLang="zh-CN" dirty="0"/>
              <a:t>2</a:t>
            </a:r>
            <a:endParaRPr kumimoji="1" lang="zh-CN" altLang="en-US" dirty="0"/>
          </a:p>
        </p:txBody>
      </p:sp>
      <p:sp>
        <p:nvSpPr>
          <p:cNvPr id="14" name="文本框 13">
            <a:extLst>
              <a:ext uri="{FF2B5EF4-FFF2-40B4-BE49-F238E27FC236}">
                <a16:creationId xmlns:a16="http://schemas.microsoft.com/office/drawing/2014/main" id="{15AAB8BC-729E-B2F2-3A2F-1CB188C2E8A4}"/>
              </a:ext>
            </a:extLst>
          </p:cNvPr>
          <p:cNvSpPr txBox="1"/>
          <p:nvPr/>
        </p:nvSpPr>
        <p:spPr>
          <a:xfrm>
            <a:off x="196850" y="4912566"/>
            <a:ext cx="482600" cy="369332"/>
          </a:xfrm>
          <a:prstGeom prst="rect">
            <a:avLst/>
          </a:prstGeom>
          <a:noFill/>
        </p:spPr>
        <p:txBody>
          <a:bodyPr wrap="square" rtlCol="0">
            <a:spAutoFit/>
          </a:bodyPr>
          <a:lstStyle/>
          <a:p>
            <a:r>
              <a:rPr kumimoji="1" lang="en-US" altLang="zh-CN" dirty="0"/>
              <a:t>+1</a:t>
            </a:r>
            <a:endParaRPr kumimoji="1" lang="zh-CN" altLang="en-US" dirty="0"/>
          </a:p>
        </p:txBody>
      </p:sp>
      <p:sp>
        <p:nvSpPr>
          <p:cNvPr id="15" name="文本框 14">
            <a:extLst>
              <a:ext uri="{FF2B5EF4-FFF2-40B4-BE49-F238E27FC236}">
                <a16:creationId xmlns:a16="http://schemas.microsoft.com/office/drawing/2014/main" id="{2E2BC273-17F0-7CD1-F9DF-9F5A7DD3B188}"/>
              </a:ext>
            </a:extLst>
          </p:cNvPr>
          <p:cNvSpPr txBox="1"/>
          <p:nvPr/>
        </p:nvSpPr>
        <p:spPr>
          <a:xfrm>
            <a:off x="127000" y="5390119"/>
            <a:ext cx="482600" cy="369332"/>
          </a:xfrm>
          <a:prstGeom prst="rect">
            <a:avLst/>
          </a:prstGeom>
          <a:noFill/>
        </p:spPr>
        <p:txBody>
          <a:bodyPr wrap="square" rtlCol="0">
            <a:spAutoFit/>
          </a:bodyPr>
          <a:lstStyle/>
          <a:p>
            <a:pPr algn="ctr"/>
            <a:r>
              <a:rPr kumimoji="1" lang="en-US" altLang="zh-CN" dirty="0"/>
              <a:t>0</a:t>
            </a:r>
            <a:endParaRPr kumimoji="1" lang="zh-CN" altLang="en-US" dirty="0"/>
          </a:p>
        </p:txBody>
      </p:sp>
      <p:sp>
        <p:nvSpPr>
          <p:cNvPr id="16" name="文本框 15">
            <a:extLst>
              <a:ext uri="{FF2B5EF4-FFF2-40B4-BE49-F238E27FC236}">
                <a16:creationId xmlns:a16="http://schemas.microsoft.com/office/drawing/2014/main" id="{2B5F05C6-A8A0-943F-F4CB-766D5742486E}"/>
              </a:ext>
            </a:extLst>
          </p:cNvPr>
          <p:cNvSpPr txBox="1"/>
          <p:nvPr/>
        </p:nvSpPr>
        <p:spPr>
          <a:xfrm>
            <a:off x="634068" y="5402819"/>
            <a:ext cx="482600" cy="369332"/>
          </a:xfrm>
          <a:prstGeom prst="rect">
            <a:avLst/>
          </a:prstGeom>
          <a:noFill/>
        </p:spPr>
        <p:txBody>
          <a:bodyPr wrap="square" rtlCol="0">
            <a:spAutoFit/>
          </a:bodyPr>
          <a:lstStyle/>
          <a:p>
            <a:pPr algn="ctr"/>
            <a:r>
              <a:rPr kumimoji="1" lang="en-US" altLang="zh-CN" dirty="0"/>
              <a:t>1</a:t>
            </a:r>
            <a:endParaRPr kumimoji="1" lang="zh-CN" altLang="en-US" dirty="0"/>
          </a:p>
        </p:txBody>
      </p:sp>
      <p:sp>
        <p:nvSpPr>
          <p:cNvPr id="17" name="文本框 16">
            <a:extLst>
              <a:ext uri="{FF2B5EF4-FFF2-40B4-BE49-F238E27FC236}">
                <a16:creationId xmlns:a16="http://schemas.microsoft.com/office/drawing/2014/main" id="{A5E1B987-B0DD-2AAF-C94B-316D403446DB}"/>
              </a:ext>
            </a:extLst>
          </p:cNvPr>
          <p:cNvSpPr txBox="1"/>
          <p:nvPr/>
        </p:nvSpPr>
        <p:spPr>
          <a:xfrm>
            <a:off x="1165576" y="5402819"/>
            <a:ext cx="482600" cy="369332"/>
          </a:xfrm>
          <a:prstGeom prst="rect">
            <a:avLst/>
          </a:prstGeom>
          <a:noFill/>
        </p:spPr>
        <p:txBody>
          <a:bodyPr wrap="square" rtlCol="0">
            <a:spAutoFit/>
          </a:bodyPr>
          <a:lstStyle/>
          <a:p>
            <a:pPr algn="ctr"/>
            <a:r>
              <a:rPr kumimoji="1" lang="en-US" altLang="zh-CN" dirty="0"/>
              <a:t>2</a:t>
            </a:r>
            <a:endParaRPr kumimoji="1" lang="zh-CN" altLang="en-US" dirty="0"/>
          </a:p>
        </p:txBody>
      </p:sp>
      <p:sp>
        <p:nvSpPr>
          <p:cNvPr id="18" name="文本框 17">
            <a:extLst>
              <a:ext uri="{FF2B5EF4-FFF2-40B4-BE49-F238E27FC236}">
                <a16:creationId xmlns:a16="http://schemas.microsoft.com/office/drawing/2014/main" id="{E7A6946B-69A8-1BF2-2E96-C2EDE25A8C05}"/>
              </a:ext>
            </a:extLst>
          </p:cNvPr>
          <p:cNvSpPr txBox="1"/>
          <p:nvPr/>
        </p:nvSpPr>
        <p:spPr>
          <a:xfrm>
            <a:off x="171450" y="1619900"/>
            <a:ext cx="3111500" cy="369332"/>
          </a:xfrm>
          <a:prstGeom prst="rect">
            <a:avLst/>
          </a:prstGeom>
          <a:noFill/>
        </p:spPr>
        <p:txBody>
          <a:bodyPr wrap="square" rtlCol="0">
            <a:spAutoFit/>
          </a:bodyPr>
          <a:lstStyle/>
          <a:p>
            <a:r>
              <a:rPr kumimoji="1" lang="zh-CN" altLang="en-US" dirty="0"/>
              <a:t>马尔科夫链对应的</a:t>
            </a:r>
            <a:r>
              <a:rPr kumimoji="1" lang="zh-CN" altLang="en-US" dirty="0">
                <a:solidFill>
                  <a:srgbClr val="FF0000"/>
                </a:solidFill>
              </a:rPr>
              <a:t>转换矩阵</a:t>
            </a:r>
            <a:r>
              <a:rPr kumimoji="1" lang="en-US" altLang="zh-CN" i="1" dirty="0">
                <a:solidFill>
                  <a:srgbClr val="FF0000"/>
                </a:solidFill>
              </a:rPr>
              <a:t>P</a:t>
            </a:r>
            <a:endParaRPr kumimoji="1" lang="zh-CN" altLang="en-US" i="1" dirty="0">
              <a:solidFill>
                <a:srgbClr val="FF0000"/>
              </a:solidFill>
            </a:endParaRPr>
          </a:p>
        </p:txBody>
      </p:sp>
      <p:sp>
        <p:nvSpPr>
          <p:cNvPr id="19" name="文本框 18">
            <a:extLst>
              <a:ext uri="{FF2B5EF4-FFF2-40B4-BE49-F238E27FC236}">
                <a16:creationId xmlns:a16="http://schemas.microsoft.com/office/drawing/2014/main" id="{1B80AF47-8A4D-0C67-3C60-4FF21E408B65}"/>
              </a:ext>
            </a:extLst>
          </p:cNvPr>
          <p:cNvSpPr txBox="1"/>
          <p:nvPr/>
        </p:nvSpPr>
        <p:spPr>
          <a:xfrm>
            <a:off x="0" y="2632018"/>
            <a:ext cx="482600" cy="369332"/>
          </a:xfrm>
          <a:prstGeom prst="rect">
            <a:avLst/>
          </a:prstGeom>
          <a:noFill/>
        </p:spPr>
        <p:txBody>
          <a:bodyPr wrap="square" rtlCol="0">
            <a:spAutoFit/>
          </a:bodyPr>
          <a:lstStyle/>
          <a:p>
            <a:pPr algn="ctr"/>
            <a:r>
              <a:rPr kumimoji="1" lang="en-US" altLang="zh-CN" dirty="0"/>
              <a:t>0</a:t>
            </a:r>
            <a:endParaRPr kumimoji="1" lang="zh-CN" altLang="en-US" dirty="0"/>
          </a:p>
        </p:txBody>
      </p:sp>
      <p:sp>
        <p:nvSpPr>
          <p:cNvPr id="20" name="文本框 19">
            <a:extLst>
              <a:ext uri="{FF2B5EF4-FFF2-40B4-BE49-F238E27FC236}">
                <a16:creationId xmlns:a16="http://schemas.microsoft.com/office/drawing/2014/main" id="{A715A93F-78FF-F13D-C917-50B788B4ED94}"/>
              </a:ext>
            </a:extLst>
          </p:cNvPr>
          <p:cNvSpPr txBox="1"/>
          <p:nvPr/>
        </p:nvSpPr>
        <p:spPr>
          <a:xfrm>
            <a:off x="31750" y="2102500"/>
            <a:ext cx="3111500" cy="369332"/>
          </a:xfrm>
          <a:prstGeom prst="rect">
            <a:avLst/>
          </a:prstGeom>
          <a:noFill/>
        </p:spPr>
        <p:txBody>
          <a:bodyPr wrap="square" rtlCol="0">
            <a:spAutoFit/>
          </a:bodyPr>
          <a:lstStyle/>
          <a:p>
            <a:r>
              <a:rPr kumimoji="1" lang="zh-CN" altLang="en-US" dirty="0"/>
              <a:t>随便指定一个初始状态</a:t>
            </a:r>
            <a:endParaRPr kumimoji="1" lang="zh-CN" altLang="en-US" dirty="0">
              <a:solidFill>
                <a:srgbClr val="FF0000"/>
              </a:solidFill>
            </a:endParaRPr>
          </a:p>
        </p:txBody>
      </p:sp>
      <p:cxnSp>
        <p:nvCxnSpPr>
          <p:cNvPr id="22" name="直线箭头连接符 21">
            <a:extLst>
              <a:ext uri="{FF2B5EF4-FFF2-40B4-BE49-F238E27FC236}">
                <a16:creationId xmlns:a16="http://schemas.microsoft.com/office/drawing/2014/main" id="{132272A3-CAF0-67C1-AEFC-9938B46E91DF}"/>
              </a:ext>
            </a:extLst>
          </p:cNvPr>
          <p:cNvCxnSpPr>
            <a:cxnSpLocks/>
          </p:cNvCxnSpPr>
          <p:nvPr/>
        </p:nvCxnSpPr>
        <p:spPr>
          <a:xfrm>
            <a:off x="438150" y="2835924"/>
            <a:ext cx="342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9A1FDD10-8EF3-9790-7ABF-E275232DA18C}"/>
              </a:ext>
            </a:extLst>
          </p:cNvPr>
          <p:cNvSpPr txBox="1"/>
          <p:nvPr/>
        </p:nvSpPr>
        <p:spPr>
          <a:xfrm>
            <a:off x="368300" y="2416118"/>
            <a:ext cx="482600" cy="369332"/>
          </a:xfrm>
          <a:prstGeom prst="rect">
            <a:avLst/>
          </a:prstGeom>
          <a:noFill/>
        </p:spPr>
        <p:txBody>
          <a:bodyPr wrap="square" rtlCol="0">
            <a:spAutoFit/>
          </a:bodyPr>
          <a:lstStyle/>
          <a:p>
            <a:pPr algn="ctr"/>
            <a:r>
              <a:rPr kumimoji="1" lang="en-US" altLang="zh-CN" i="1" dirty="0"/>
              <a:t>P</a:t>
            </a:r>
            <a:endParaRPr kumimoji="1" lang="zh-CN" altLang="en-US" i="1" dirty="0"/>
          </a:p>
        </p:txBody>
      </p:sp>
      <p:sp>
        <p:nvSpPr>
          <p:cNvPr id="25" name="文本框 24">
            <a:extLst>
              <a:ext uri="{FF2B5EF4-FFF2-40B4-BE49-F238E27FC236}">
                <a16:creationId xmlns:a16="http://schemas.microsoft.com/office/drawing/2014/main" id="{6E86A6D5-5257-CD4B-1947-725769BFBCB4}"/>
              </a:ext>
            </a:extLst>
          </p:cNvPr>
          <p:cNvSpPr txBox="1"/>
          <p:nvPr/>
        </p:nvSpPr>
        <p:spPr>
          <a:xfrm>
            <a:off x="720672" y="2639767"/>
            <a:ext cx="482600" cy="369332"/>
          </a:xfrm>
          <a:prstGeom prst="rect">
            <a:avLst/>
          </a:prstGeom>
          <a:noFill/>
        </p:spPr>
        <p:txBody>
          <a:bodyPr wrap="square" rtlCol="0">
            <a:spAutoFit/>
          </a:bodyPr>
          <a:lstStyle/>
          <a:p>
            <a:pPr algn="ctr"/>
            <a:r>
              <a:rPr kumimoji="1" lang="en-US" altLang="zh-CN" dirty="0"/>
              <a:t>1</a:t>
            </a:r>
            <a:endParaRPr kumimoji="1" lang="zh-CN" altLang="en-US" dirty="0"/>
          </a:p>
        </p:txBody>
      </p:sp>
      <p:cxnSp>
        <p:nvCxnSpPr>
          <p:cNvPr id="27" name="直线箭头连接符 26">
            <a:extLst>
              <a:ext uri="{FF2B5EF4-FFF2-40B4-BE49-F238E27FC236}">
                <a16:creationId xmlns:a16="http://schemas.microsoft.com/office/drawing/2014/main" id="{E13E016C-C8FF-A4DE-3353-D65AAA294011}"/>
              </a:ext>
            </a:extLst>
          </p:cNvPr>
          <p:cNvCxnSpPr>
            <a:cxnSpLocks/>
          </p:cNvCxnSpPr>
          <p:nvPr/>
        </p:nvCxnSpPr>
        <p:spPr>
          <a:xfrm>
            <a:off x="1065832" y="2835924"/>
            <a:ext cx="342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8D2DBD23-01D5-0237-6A31-D49DA9F30ABC}"/>
              </a:ext>
            </a:extLst>
          </p:cNvPr>
          <p:cNvSpPr txBox="1"/>
          <p:nvPr/>
        </p:nvSpPr>
        <p:spPr>
          <a:xfrm>
            <a:off x="995982" y="2416118"/>
            <a:ext cx="482600" cy="369332"/>
          </a:xfrm>
          <a:prstGeom prst="rect">
            <a:avLst/>
          </a:prstGeom>
          <a:noFill/>
        </p:spPr>
        <p:txBody>
          <a:bodyPr wrap="square" rtlCol="0">
            <a:spAutoFit/>
          </a:bodyPr>
          <a:lstStyle/>
          <a:p>
            <a:pPr algn="ctr"/>
            <a:r>
              <a:rPr kumimoji="1" lang="en-US" altLang="zh-CN" i="1" dirty="0"/>
              <a:t>P</a:t>
            </a:r>
            <a:endParaRPr kumimoji="1" lang="zh-CN" altLang="en-US" i="1" dirty="0"/>
          </a:p>
        </p:txBody>
      </p:sp>
      <p:sp>
        <p:nvSpPr>
          <p:cNvPr id="29" name="文本框 28">
            <a:extLst>
              <a:ext uri="{FF2B5EF4-FFF2-40B4-BE49-F238E27FC236}">
                <a16:creationId xmlns:a16="http://schemas.microsoft.com/office/drawing/2014/main" id="{346B801C-8592-CC1C-EAED-C61F868B9DB3}"/>
              </a:ext>
            </a:extLst>
          </p:cNvPr>
          <p:cNvSpPr txBox="1"/>
          <p:nvPr/>
        </p:nvSpPr>
        <p:spPr>
          <a:xfrm>
            <a:off x="1348354" y="2639767"/>
            <a:ext cx="482600" cy="369332"/>
          </a:xfrm>
          <a:prstGeom prst="rect">
            <a:avLst/>
          </a:prstGeom>
          <a:noFill/>
        </p:spPr>
        <p:txBody>
          <a:bodyPr wrap="square" rtlCol="0">
            <a:spAutoFit/>
          </a:bodyPr>
          <a:lstStyle/>
          <a:p>
            <a:pPr algn="ctr"/>
            <a:r>
              <a:rPr kumimoji="1" lang="en-US" altLang="zh-CN" dirty="0"/>
              <a:t>2</a:t>
            </a:r>
            <a:endParaRPr kumimoji="1" lang="zh-CN" altLang="en-US" dirty="0"/>
          </a:p>
        </p:txBody>
      </p:sp>
      <p:cxnSp>
        <p:nvCxnSpPr>
          <p:cNvPr id="30" name="直线箭头连接符 29">
            <a:extLst>
              <a:ext uri="{FF2B5EF4-FFF2-40B4-BE49-F238E27FC236}">
                <a16:creationId xmlns:a16="http://schemas.microsoft.com/office/drawing/2014/main" id="{E41288FA-FA07-CD04-58ED-3C0421177970}"/>
              </a:ext>
            </a:extLst>
          </p:cNvPr>
          <p:cNvCxnSpPr>
            <a:cxnSpLocks/>
          </p:cNvCxnSpPr>
          <p:nvPr/>
        </p:nvCxnSpPr>
        <p:spPr>
          <a:xfrm>
            <a:off x="1693514" y="2835924"/>
            <a:ext cx="342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2BB81676-571D-12F7-0F3B-254B91B558C6}"/>
              </a:ext>
            </a:extLst>
          </p:cNvPr>
          <p:cNvSpPr txBox="1"/>
          <p:nvPr/>
        </p:nvSpPr>
        <p:spPr>
          <a:xfrm>
            <a:off x="1623664" y="2416118"/>
            <a:ext cx="482600" cy="369332"/>
          </a:xfrm>
          <a:prstGeom prst="rect">
            <a:avLst/>
          </a:prstGeom>
          <a:noFill/>
        </p:spPr>
        <p:txBody>
          <a:bodyPr wrap="square" rtlCol="0">
            <a:spAutoFit/>
          </a:bodyPr>
          <a:lstStyle/>
          <a:p>
            <a:pPr algn="ctr"/>
            <a:r>
              <a:rPr kumimoji="1" lang="en-US" altLang="zh-CN" i="1" dirty="0"/>
              <a:t>P</a:t>
            </a:r>
            <a:endParaRPr kumimoji="1" lang="zh-CN" altLang="en-US" i="1" dirty="0"/>
          </a:p>
        </p:txBody>
      </p:sp>
      <p:sp>
        <p:nvSpPr>
          <p:cNvPr id="32" name="文本框 31">
            <a:extLst>
              <a:ext uri="{FF2B5EF4-FFF2-40B4-BE49-F238E27FC236}">
                <a16:creationId xmlns:a16="http://schemas.microsoft.com/office/drawing/2014/main" id="{E6BE52D5-4FA5-217E-11DB-EB48D6A52045}"/>
              </a:ext>
            </a:extLst>
          </p:cNvPr>
          <p:cNvSpPr txBox="1"/>
          <p:nvPr/>
        </p:nvSpPr>
        <p:spPr>
          <a:xfrm>
            <a:off x="1976036" y="2639767"/>
            <a:ext cx="482600" cy="369332"/>
          </a:xfrm>
          <a:prstGeom prst="rect">
            <a:avLst/>
          </a:prstGeom>
          <a:noFill/>
        </p:spPr>
        <p:txBody>
          <a:bodyPr wrap="square" rtlCol="0">
            <a:spAutoFit/>
          </a:bodyPr>
          <a:lstStyle/>
          <a:p>
            <a:pPr algn="ctr"/>
            <a:r>
              <a:rPr kumimoji="1" lang="en-US" altLang="zh-CN" dirty="0"/>
              <a:t>1</a:t>
            </a:r>
            <a:endParaRPr kumimoji="1" lang="zh-CN" altLang="en-US" dirty="0"/>
          </a:p>
        </p:txBody>
      </p:sp>
      <p:cxnSp>
        <p:nvCxnSpPr>
          <p:cNvPr id="33" name="直线箭头连接符 32">
            <a:extLst>
              <a:ext uri="{FF2B5EF4-FFF2-40B4-BE49-F238E27FC236}">
                <a16:creationId xmlns:a16="http://schemas.microsoft.com/office/drawing/2014/main" id="{A482F939-A182-7BA0-3CBE-7CD8B10DA895}"/>
              </a:ext>
            </a:extLst>
          </p:cNvPr>
          <p:cNvCxnSpPr>
            <a:cxnSpLocks/>
          </p:cNvCxnSpPr>
          <p:nvPr/>
        </p:nvCxnSpPr>
        <p:spPr>
          <a:xfrm>
            <a:off x="2321196" y="2828175"/>
            <a:ext cx="342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46BB0D11-2621-E139-FBC6-3B384C4F4E02}"/>
              </a:ext>
            </a:extLst>
          </p:cNvPr>
          <p:cNvSpPr txBox="1"/>
          <p:nvPr/>
        </p:nvSpPr>
        <p:spPr>
          <a:xfrm>
            <a:off x="2251346" y="2408369"/>
            <a:ext cx="482600" cy="369332"/>
          </a:xfrm>
          <a:prstGeom prst="rect">
            <a:avLst/>
          </a:prstGeom>
          <a:noFill/>
        </p:spPr>
        <p:txBody>
          <a:bodyPr wrap="square" rtlCol="0">
            <a:spAutoFit/>
          </a:bodyPr>
          <a:lstStyle/>
          <a:p>
            <a:pPr algn="ctr"/>
            <a:r>
              <a:rPr kumimoji="1" lang="en-US" altLang="zh-CN" i="1" dirty="0"/>
              <a:t>P</a:t>
            </a:r>
            <a:endParaRPr kumimoji="1" lang="zh-CN" altLang="en-US" i="1" dirty="0"/>
          </a:p>
        </p:txBody>
      </p:sp>
      <p:sp>
        <p:nvSpPr>
          <p:cNvPr id="35" name="文本框 34">
            <a:extLst>
              <a:ext uri="{FF2B5EF4-FFF2-40B4-BE49-F238E27FC236}">
                <a16:creationId xmlns:a16="http://schemas.microsoft.com/office/drawing/2014/main" id="{07DE03BD-1ADA-009F-DBC5-D78E36AC04FF}"/>
              </a:ext>
            </a:extLst>
          </p:cNvPr>
          <p:cNvSpPr txBox="1"/>
          <p:nvPr/>
        </p:nvSpPr>
        <p:spPr>
          <a:xfrm>
            <a:off x="2603718" y="2632018"/>
            <a:ext cx="482600" cy="369332"/>
          </a:xfrm>
          <a:prstGeom prst="rect">
            <a:avLst/>
          </a:prstGeom>
          <a:noFill/>
        </p:spPr>
        <p:txBody>
          <a:bodyPr wrap="square" rtlCol="0">
            <a:spAutoFit/>
          </a:bodyPr>
          <a:lstStyle/>
          <a:p>
            <a:pPr algn="ctr"/>
            <a:r>
              <a:rPr kumimoji="1" lang="en-US" altLang="zh-CN" dirty="0"/>
              <a:t>2</a:t>
            </a:r>
            <a:endParaRPr kumimoji="1" lang="zh-CN" altLang="en-US" dirty="0"/>
          </a:p>
        </p:txBody>
      </p:sp>
      <p:cxnSp>
        <p:nvCxnSpPr>
          <p:cNvPr id="36" name="直线箭头连接符 35">
            <a:extLst>
              <a:ext uri="{FF2B5EF4-FFF2-40B4-BE49-F238E27FC236}">
                <a16:creationId xmlns:a16="http://schemas.microsoft.com/office/drawing/2014/main" id="{73989017-4420-9CEF-EDD6-756E621EE566}"/>
              </a:ext>
            </a:extLst>
          </p:cNvPr>
          <p:cNvCxnSpPr>
            <a:cxnSpLocks/>
          </p:cNvCxnSpPr>
          <p:nvPr/>
        </p:nvCxnSpPr>
        <p:spPr>
          <a:xfrm>
            <a:off x="2955978" y="2821177"/>
            <a:ext cx="342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2F76BED4-A8CC-A2C5-918A-93D50479271D}"/>
              </a:ext>
            </a:extLst>
          </p:cNvPr>
          <p:cNvSpPr txBox="1"/>
          <p:nvPr/>
        </p:nvSpPr>
        <p:spPr>
          <a:xfrm>
            <a:off x="2886128" y="2401371"/>
            <a:ext cx="482600" cy="369332"/>
          </a:xfrm>
          <a:prstGeom prst="rect">
            <a:avLst/>
          </a:prstGeom>
          <a:noFill/>
        </p:spPr>
        <p:txBody>
          <a:bodyPr wrap="square" rtlCol="0">
            <a:spAutoFit/>
          </a:bodyPr>
          <a:lstStyle/>
          <a:p>
            <a:pPr algn="ctr"/>
            <a:r>
              <a:rPr kumimoji="1" lang="en-US" altLang="zh-CN" i="1" dirty="0"/>
              <a:t>P</a:t>
            </a:r>
            <a:endParaRPr kumimoji="1" lang="zh-CN" altLang="en-US" i="1" dirty="0"/>
          </a:p>
        </p:txBody>
      </p:sp>
      <p:sp>
        <p:nvSpPr>
          <p:cNvPr id="38" name="文本框 37">
            <a:extLst>
              <a:ext uri="{FF2B5EF4-FFF2-40B4-BE49-F238E27FC236}">
                <a16:creationId xmlns:a16="http://schemas.microsoft.com/office/drawing/2014/main" id="{E65D5B9D-49F5-72B0-D6F1-C02DF00AD9DC}"/>
              </a:ext>
            </a:extLst>
          </p:cNvPr>
          <p:cNvSpPr txBox="1"/>
          <p:nvPr/>
        </p:nvSpPr>
        <p:spPr>
          <a:xfrm>
            <a:off x="3238500" y="2625020"/>
            <a:ext cx="482600" cy="369332"/>
          </a:xfrm>
          <a:prstGeom prst="rect">
            <a:avLst/>
          </a:prstGeom>
          <a:noFill/>
        </p:spPr>
        <p:txBody>
          <a:bodyPr wrap="square" rtlCol="0">
            <a:spAutoFit/>
          </a:bodyPr>
          <a:lstStyle/>
          <a:p>
            <a:pPr algn="ctr"/>
            <a:r>
              <a:rPr kumimoji="1" lang="en-US" altLang="zh-CN" dirty="0"/>
              <a:t>0</a:t>
            </a:r>
            <a:endParaRPr kumimoji="1" lang="zh-CN" altLang="en-US" dirty="0"/>
          </a:p>
        </p:txBody>
      </p:sp>
      <p:cxnSp>
        <p:nvCxnSpPr>
          <p:cNvPr id="39" name="直线箭头连接符 38">
            <a:extLst>
              <a:ext uri="{FF2B5EF4-FFF2-40B4-BE49-F238E27FC236}">
                <a16:creationId xmlns:a16="http://schemas.microsoft.com/office/drawing/2014/main" id="{070D4C19-7F56-1B66-5C5C-E9EBAEC71713}"/>
              </a:ext>
            </a:extLst>
          </p:cNvPr>
          <p:cNvCxnSpPr>
            <a:cxnSpLocks/>
          </p:cNvCxnSpPr>
          <p:nvPr/>
        </p:nvCxnSpPr>
        <p:spPr>
          <a:xfrm>
            <a:off x="3590760" y="2814179"/>
            <a:ext cx="342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4BEAF4F8-B282-4751-185B-6A5D4A82FFF1}"/>
              </a:ext>
            </a:extLst>
          </p:cNvPr>
          <p:cNvSpPr txBox="1"/>
          <p:nvPr/>
        </p:nvSpPr>
        <p:spPr>
          <a:xfrm>
            <a:off x="3520910" y="2394373"/>
            <a:ext cx="482600" cy="369332"/>
          </a:xfrm>
          <a:prstGeom prst="rect">
            <a:avLst/>
          </a:prstGeom>
          <a:noFill/>
        </p:spPr>
        <p:txBody>
          <a:bodyPr wrap="square" rtlCol="0">
            <a:spAutoFit/>
          </a:bodyPr>
          <a:lstStyle/>
          <a:p>
            <a:pPr algn="ctr"/>
            <a:r>
              <a:rPr kumimoji="1" lang="en-US" altLang="zh-CN" i="1" dirty="0"/>
              <a:t>P</a:t>
            </a:r>
            <a:endParaRPr kumimoji="1" lang="zh-CN" altLang="en-US" i="1" dirty="0"/>
          </a:p>
        </p:txBody>
      </p:sp>
      <p:sp>
        <p:nvSpPr>
          <p:cNvPr id="41" name="文本框 40">
            <a:extLst>
              <a:ext uri="{FF2B5EF4-FFF2-40B4-BE49-F238E27FC236}">
                <a16:creationId xmlns:a16="http://schemas.microsoft.com/office/drawing/2014/main" id="{8F46003C-BDA6-4C73-A8EB-17A74C8B226D}"/>
              </a:ext>
            </a:extLst>
          </p:cNvPr>
          <p:cNvSpPr txBox="1"/>
          <p:nvPr/>
        </p:nvSpPr>
        <p:spPr>
          <a:xfrm>
            <a:off x="3873282" y="2618022"/>
            <a:ext cx="482600" cy="369332"/>
          </a:xfrm>
          <a:prstGeom prst="rect">
            <a:avLst/>
          </a:prstGeom>
          <a:noFill/>
        </p:spPr>
        <p:txBody>
          <a:bodyPr wrap="square" rtlCol="0">
            <a:spAutoFit/>
          </a:bodyPr>
          <a:lstStyle/>
          <a:p>
            <a:pPr algn="ctr"/>
            <a:r>
              <a:rPr kumimoji="1" lang="en-US" altLang="zh-CN" dirty="0"/>
              <a:t>0</a:t>
            </a:r>
            <a:endParaRPr kumimoji="1" lang="zh-CN" altLang="en-US" dirty="0"/>
          </a:p>
        </p:txBody>
      </p:sp>
      <p:cxnSp>
        <p:nvCxnSpPr>
          <p:cNvPr id="42" name="直线箭头连接符 41">
            <a:extLst>
              <a:ext uri="{FF2B5EF4-FFF2-40B4-BE49-F238E27FC236}">
                <a16:creationId xmlns:a16="http://schemas.microsoft.com/office/drawing/2014/main" id="{4894DC51-CE16-2A7C-B923-C1468366376F}"/>
              </a:ext>
            </a:extLst>
          </p:cNvPr>
          <p:cNvCxnSpPr>
            <a:cxnSpLocks/>
          </p:cNvCxnSpPr>
          <p:nvPr/>
        </p:nvCxnSpPr>
        <p:spPr>
          <a:xfrm>
            <a:off x="4225542" y="2807181"/>
            <a:ext cx="342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2CD6EEC0-B522-676D-2D9F-2C13A5308577}"/>
              </a:ext>
            </a:extLst>
          </p:cNvPr>
          <p:cNvSpPr txBox="1"/>
          <p:nvPr/>
        </p:nvSpPr>
        <p:spPr>
          <a:xfrm>
            <a:off x="4155692" y="2387375"/>
            <a:ext cx="482600" cy="369332"/>
          </a:xfrm>
          <a:prstGeom prst="rect">
            <a:avLst/>
          </a:prstGeom>
          <a:noFill/>
        </p:spPr>
        <p:txBody>
          <a:bodyPr wrap="square" rtlCol="0">
            <a:spAutoFit/>
          </a:bodyPr>
          <a:lstStyle/>
          <a:p>
            <a:pPr algn="ctr"/>
            <a:r>
              <a:rPr kumimoji="1" lang="en-US" altLang="zh-CN" i="1" dirty="0"/>
              <a:t>P</a:t>
            </a:r>
            <a:endParaRPr kumimoji="1" lang="zh-CN" altLang="en-US" i="1" dirty="0"/>
          </a:p>
        </p:txBody>
      </p:sp>
      <p:sp>
        <p:nvSpPr>
          <p:cNvPr id="44" name="文本框 43">
            <a:extLst>
              <a:ext uri="{FF2B5EF4-FFF2-40B4-BE49-F238E27FC236}">
                <a16:creationId xmlns:a16="http://schemas.microsoft.com/office/drawing/2014/main" id="{3B522EF3-B794-1F44-90FB-409B955EC1F6}"/>
              </a:ext>
            </a:extLst>
          </p:cNvPr>
          <p:cNvSpPr txBox="1"/>
          <p:nvPr/>
        </p:nvSpPr>
        <p:spPr>
          <a:xfrm>
            <a:off x="4508064" y="2611024"/>
            <a:ext cx="482600" cy="369332"/>
          </a:xfrm>
          <a:prstGeom prst="rect">
            <a:avLst/>
          </a:prstGeom>
          <a:noFill/>
        </p:spPr>
        <p:txBody>
          <a:bodyPr wrap="square" rtlCol="0">
            <a:spAutoFit/>
          </a:bodyPr>
          <a:lstStyle/>
          <a:p>
            <a:pPr algn="ctr"/>
            <a:r>
              <a:rPr kumimoji="1" lang="en-US" altLang="zh-CN" dirty="0"/>
              <a:t>1</a:t>
            </a:r>
            <a:endParaRPr kumimoji="1" lang="zh-CN" altLang="en-US" dirty="0"/>
          </a:p>
        </p:txBody>
      </p:sp>
      <p:cxnSp>
        <p:nvCxnSpPr>
          <p:cNvPr id="45" name="直线箭头连接符 44">
            <a:extLst>
              <a:ext uri="{FF2B5EF4-FFF2-40B4-BE49-F238E27FC236}">
                <a16:creationId xmlns:a16="http://schemas.microsoft.com/office/drawing/2014/main" id="{330726E0-2EF2-CF99-00D8-2583D16D0228}"/>
              </a:ext>
            </a:extLst>
          </p:cNvPr>
          <p:cNvCxnSpPr>
            <a:cxnSpLocks/>
          </p:cNvCxnSpPr>
          <p:nvPr/>
        </p:nvCxnSpPr>
        <p:spPr>
          <a:xfrm>
            <a:off x="5924861" y="5313919"/>
            <a:ext cx="292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线箭头连接符 45">
            <a:extLst>
              <a:ext uri="{FF2B5EF4-FFF2-40B4-BE49-F238E27FC236}">
                <a16:creationId xmlns:a16="http://schemas.microsoft.com/office/drawing/2014/main" id="{1A7EA8A2-2F11-26F3-BE22-D75713BA12DD}"/>
              </a:ext>
            </a:extLst>
          </p:cNvPr>
          <p:cNvCxnSpPr/>
          <p:nvPr/>
        </p:nvCxnSpPr>
        <p:spPr>
          <a:xfrm flipV="1">
            <a:off x="5924861" y="3434319"/>
            <a:ext cx="0" cy="187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61C1FFE1-10C3-ABC0-3EA8-A1B976D1B3B3}"/>
                  </a:ext>
                </a:extLst>
              </p:cNvPr>
              <p:cNvSpPr txBox="1"/>
              <p:nvPr/>
            </p:nvSpPr>
            <p:spPr>
              <a:xfrm>
                <a:off x="6351411" y="1074561"/>
                <a:ext cx="3213100" cy="369332"/>
              </a:xfrm>
              <a:prstGeom prst="rect">
                <a:avLst/>
              </a:prstGeom>
              <a:noFill/>
            </p:spPr>
            <p:txBody>
              <a:bodyPr wrap="square" rtlCol="0">
                <a:spAutoFit/>
              </a:bodyPr>
              <a:lstStyle/>
              <a:p>
                <a:r>
                  <a:rPr kumimoji="1" lang="zh-CN" altLang="en-US" dirty="0"/>
                  <a:t>无限个连续状态 </a:t>
                </a: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0</m:t>
                        </m:r>
                      </m:sub>
                    </m:sSub>
                  </m:oMath>
                </a14:m>
                <a:r>
                  <a:rPr kumimoji="1" lang="en-US" altLang="zh-CN" dirty="0"/>
                  <a:t>,</a:t>
                </a:r>
                <a:r>
                  <a:rPr kumimoji="1" lang="zh-CN" altLang="en-US" dirty="0"/>
                  <a:t>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𝑥</m:t>
                        </m:r>
                      </m:e>
                      <m:sub>
                        <m:r>
                          <a:rPr kumimoji="1" lang="en-US" altLang="zh-CN" b="0" i="1" smtClean="0">
                            <a:latin typeface="Cambria Math" panose="02040503050406030204" pitchFamily="18" charset="0"/>
                          </a:rPr>
                          <m:t>1</m:t>
                        </m:r>
                      </m:sub>
                    </m:sSub>
                  </m:oMath>
                </a14:m>
                <a:r>
                  <a:rPr kumimoji="1" lang="en-US" altLang="zh-CN" dirty="0"/>
                  <a:t>,</a:t>
                </a:r>
                <a:r>
                  <a:rPr kumimoji="1" lang="zh-CN" altLang="en-US" dirty="0"/>
                  <a:t>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𝑥</m:t>
                        </m:r>
                      </m:e>
                      <m:sub>
                        <m:r>
                          <a:rPr kumimoji="1" lang="en-US" altLang="zh-CN" b="0" i="1" smtClean="0">
                            <a:latin typeface="Cambria Math" panose="02040503050406030204" pitchFamily="18" charset="0"/>
                          </a:rPr>
                          <m:t>2</m:t>
                        </m:r>
                      </m:sub>
                    </m:sSub>
                  </m:oMath>
                </a14:m>
                <a:r>
                  <a:rPr kumimoji="1" lang="en-US" altLang="zh-CN" dirty="0"/>
                  <a:t>…</a:t>
                </a:r>
                <a:endParaRPr kumimoji="1" lang="zh-CN" altLang="en-US" dirty="0"/>
              </a:p>
            </p:txBody>
          </p:sp>
        </mc:Choice>
        <mc:Fallback xmlns="">
          <p:sp>
            <p:nvSpPr>
              <p:cNvPr id="47" name="文本框 46">
                <a:extLst>
                  <a:ext uri="{FF2B5EF4-FFF2-40B4-BE49-F238E27FC236}">
                    <a16:creationId xmlns:a16="http://schemas.microsoft.com/office/drawing/2014/main" id="{61C1FFE1-10C3-ABC0-3EA8-A1B976D1B3B3}"/>
                  </a:ext>
                </a:extLst>
              </p:cNvPr>
              <p:cNvSpPr txBox="1">
                <a:spLocks noRot="1" noChangeAspect="1" noMove="1" noResize="1" noEditPoints="1" noAdjustHandles="1" noChangeArrowheads="1" noChangeShapeType="1" noTextEdit="1"/>
              </p:cNvSpPr>
              <p:nvPr/>
            </p:nvSpPr>
            <p:spPr>
              <a:xfrm>
                <a:off x="6351411" y="1074561"/>
                <a:ext cx="3213100" cy="369332"/>
              </a:xfrm>
              <a:prstGeom prst="rect">
                <a:avLst/>
              </a:prstGeom>
              <a:blipFill>
                <a:blip r:embed="rId2"/>
                <a:stretch>
                  <a:fillRect l="-1969" t="-10000" b="-26667"/>
                </a:stretch>
              </a:blipFill>
            </p:spPr>
            <p:txBody>
              <a:bodyPr/>
              <a:lstStyle/>
              <a:p>
                <a:r>
                  <a:rPr lang="zh-CN" altLang="en-US">
                    <a:noFill/>
                  </a:rPr>
                  <a:t> </a:t>
                </a:r>
              </a:p>
            </p:txBody>
          </p:sp>
        </mc:Fallback>
      </mc:AlternateContent>
      <p:sp>
        <p:nvSpPr>
          <p:cNvPr id="49" name="文本框 48">
            <a:extLst>
              <a:ext uri="{FF2B5EF4-FFF2-40B4-BE49-F238E27FC236}">
                <a16:creationId xmlns:a16="http://schemas.microsoft.com/office/drawing/2014/main" id="{EF0B31EF-DD75-0DE0-1F0B-C93110E71A21}"/>
              </a:ext>
            </a:extLst>
          </p:cNvPr>
          <p:cNvSpPr txBox="1"/>
          <p:nvPr/>
        </p:nvSpPr>
        <p:spPr>
          <a:xfrm>
            <a:off x="7150543" y="5414107"/>
            <a:ext cx="482600" cy="369332"/>
          </a:xfrm>
          <a:prstGeom prst="rect">
            <a:avLst/>
          </a:prstGeom>
          <a:noFill/>
        </p:spPr>
        <p:txBody>
          <a:bodyPr wrap="square" rtlCol="0">
            <a:spAutoFit/>
          </a:bodyPr>
          <a:lstStyle/>
          <a:p>
            <a:pPr algn="ctr"/>
            <a:r>
              <a:rPr kumimoji="1" lang="en-US" altLang="zh-CN" dirty="0"/>
              <a:t>x</a:t>
            </a:r>
            <a:endParaRPr kumimoji="1" lang="zh-CN" altLang="en-US" dirty="0"/>
          </a:p>
        </p:txBody>
      </p:sp>
      <p:sp>
        <p:nvSpPr>
          <p:cNvPr id="52" name="文本框 51">
            <a:extLst>
              <a:ext uri="{FF2B5EF4-FFF2-40B4-BE49-F238E27FC236}">
                <a16:creationId xmlns:a16="http://schemas.microsoft.com/office/drawing/2014/main" id="{9EC46E4E-C331-362F-3EB9-AB711B0906AD}"/>
              </a:ext>
            </a:extLst>
          </p:cNvPr>
          <p:cNvSpPr txBox="1"/>
          <p:nvPr/>
        </p:nvSpPr>
        <p:spPr>
          <a:xfrm>
            <a:off x="6256161" y="1608612"/>
            <a:ext cx="3111500" cy="369332"/>
          </a:xfrm>
          <a:prstGeom prst="rect">
            <a:avLst/>
          </a:prstGeom>
          <a:noFill/>
        </p:spPr>
        <p:txBody>
          <a:bodyPr wrap="square" rtlCol="0">
            <a:spAutoFit/>
          </a:bodyPr>
          <a:lstStyle/>
          <a:p>
            <a:r>
              <a:rPr kumimoji="1" lang="zh-CN" altLang="en-US" dirty="0"/>
              <a:t>马尔科夫链对应的</a:t>
            </a:r>
            <a:r>
              <a:rPr kumimoji="1" lang="zh-CN" altLang="en-US" dirty="0">
                <a:solidFill>
                  <a:srgbClr val="FF0000"/>
                </a:solidFill>
              </a:rPr>
              <a:t>转换函数</a:t>
            </a:r>
            <a:r>
              <a:rPr kumimoji="1" lang="en-US" altLang="zh-CN" dirty="0">
                <a:solidFill>
                  <a:srgbClr val="FF0000"/>
                </a:solidFill>
              </a:rPr>
              <a:t>Q</a:t>
            </a:r>
            <a:endParaRPr kumimoji="1" lang="zh-CN" altLang="en-US" i="1" dirty="0">
              <a:solidFill>
                <a:srgbClr val="FF0000"/>
              </a:solidFill>
            </a:endParaRPr>
          </a:p>
        </p:txBody>
      </p:sp>
      <p:sp>
        <p:nvSpPr>
          <p:cNvPr id="53" name="文本框 52">
            <a:extLst>
              <a:ext uri="{FF2B5EF4-FFF2-40B4-BE49-F238E27FC236}">
                <a16:creationId xmlns:a16="http://schemas.microsoft.com/office/drawing/2014/main" id="{EBDAE515-2C7B-8B02-5308-78F3310CC9C0}"/>
              </a:ext>
            </a:extLst>
          </p:cNvPr>
          <p:cNvSpPr txBox="1"/>
          <p:nvPr/>
        </p:nvSpPr>
        <p:spPr>
          <a:xfrm>
            <a:off x="6084711" y="2620730"/>
            <a:ext cx="482600" cy="369332"/>
          </a:xfrm>
          <a:prstGeom prst="rect">
            <a:avLst/>
          </a:prstGeom>
          <a:noFill/>
        </p:spPr>
        <p:txBody>
          <a:bodyPr wrap="square" rtlCol="0">
            <a:spAutoFit/>
          </a:bodyPr>
          <a:lstStyle/>
          <a:p>
            <a:pPr algn="ctr"/>
            <a:r>
              <a:rPr kumimoji="1" lang="en-US" altLang="zh-CN" dirty="0"/>
              <a:t>x</a:t>
            </a:r>
            <a:r>
              <a:rPr kumimoji="1" lang="en-US" altLang="zh-CN" baseline="-25000" dirty="0"/>
              <a:t>0</a:t>
            </a:r>
            <a:endParaRPr kumimoji="1" lang="zh-CN" altLang="en-US" baseline="-25000" dirty="0"/>
          </a:p>
        </p:txBody>
      </p:sp>
      <p:sp>
        <p:nvSpPr>
          <p:cNvPr id="54" name="文本框 53">
            <a:extLst>
              <a:ext uri="{FF2B5EF4-FFF2-40B4-BE49-F238E27FC236}">
                <a16:creationId xmlns:a16="http://schemas.microsoft.com/office/drawing/2014/main" id="{85EC8361-3383-8D93-8179-3B43C68E1483}"/>
              </a:ext>
            </a:extLst>
          </p:cNvPr>
          <p:cNvSpPr txBox="1"/>
          <p:nvPr/>
        </p:nvSpPr>
        <p:spPr>
          <a:xfrm>
            <a:off x="6116461" y="2091212"/>
            <a:ext cx="3111500" cy="369332"/>
          </a:xfrm>
          <a:prstGeom prst="rect">
            <a:avLst/>
          </a:prstGeom>
          <a:noFill/>
        </p:spPr>
        <p:txBody>
          <a:bodyPr wrap="square" rtlCol="0">
            <a:spAutoFit/>
          </a:bodyPr>
          <a:lstStyle/>
          <a:p>
            <a:r>
              <a:rPr kumimoji="1" lang="zh-CN" altLang="en-US" dirty="0"/>
              <a:t>随便指定一个初始状态</a:t>
            </a:r>
            <a:endParaRPr kumimoji="1" lang="zh-CN" altLang="en-US" dirty="0">
              <a:solidFill>
                <a:srgbClr val="FF0000"/>
              </a:solidFill>
            </a:endParaRPr>
          </a:p>
        </p:txBody>
      </p:sp>
      <p:cxnSp>
        <p:nvCxnSpPr>
          <p:cNvPr id="55" name="直线箭头连接符 54">
            <a:extLst>
              <a:ext uri="{FF2B5EF4-FFF2-40B4-BE49-F238E27FC236}">
                <a16:creationId xmlns:a16="http://schemas.microsoft.com/office/drawing/2014/main" id="{18BCCE77-B027-6C25-2208-8DCD40BAF3D6}"/>
              </a:ext>
            </a:extLst>
          </p:cNvPr>
          <p:cNvCxnSpPr>
            <a:cxnSpLocks/>
          </p:cNvCxnSpPr>
          <p:nvPr/>
        </p:nvCxnSpPr>
        <p:spPr>
          <a:xfrm>
            <a:off x="6522861" y="2824636"/>
            <a:ext cx="342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C3D09532-8EBF-2CA8-1DCC-D62A16397888}"/>
              </a:ext>
            </a:extLst>
          </p:cNvPr>
          <p:cNvSpPr txBox="1"/>
          <p:nvPr/>
        </p:nvSpPr>
        <p:spPr>
          <a:xfrm>
            <a:off x="6453011" y="2404830"/>
            <a:ext cx="482600" cy="369332"/>
          </a:xfrm>
          <a:prstGeom prst="rect">
            <a:avLst/>
          </a:prstGeom>
          <a:noFill/>
        </p:spPr>
        <p:txBody>
          <a:bodyPr wrap="square" rtlCol="0">
            <a:spAutoFit/>
          </a:bodyPr>
          <a:lstStyle/>
          <a:p>
            <a:pPr algn="ctr"/>
            <a:r>
              <a:rPr kumimoji="1" lang="en-US" altLang="zh-CN" i="1" dirty="0"/>
              <a:t>Q</a:t>
            </a:r>
            <a:endParaRPr kumimoji="1" lang="zh-CN" altLang="en-US" i="1" dirty="0"/>
          </a:p>
        </p:txBody>
      </p:sp>
      <p:sp>
        <p:nvSpPr>
          <p:cNvPr id="57" name="文本框 56">
            <a:extLst>
              <a:ext uri="{FF2B5EF4-FFF2-40B4-BE49-F238E27FC236}">
                <a16:creationId xmlns:a16="http://schemas.microsoft.com/office/drawing/2014/main" id="{56DD02AA-7400-FFCF-3742-DEAA6258448D}"/>
              </a:ext>
            </a:extLst>
          </p:cNvPr>
          <p:cNvSpPr txBox="1"/>
          <p:nvPr/>
        </p:nvSpPr>
        <p:spPr>
          <a:xfrm>
            <a:off x="6805383" y="2628479"/>
            <a:ext cx="482600" cy="369332"/>
          </a:xfrm>
          <a:prstGeom prst="rect">
            <a:avLst/>
          </a:prstGeom>
          <a:noFill/>
        </p:spPr>
        <p:txBody>
          <a:bodyPr wrap="square" rtlCol="0">
            <a:spAutoFit/>
          </a:bodyPr>
          <a:lstStyle/>
          <a:p>
            <a:pPr algn="ctr"/>
            <a:r>
              <a:rPr kumimoji="1" lang="en-US" altLang="zh-CN" dirty="0"/>
              <a:t>x</a:t>
            </a:r>
            <a:r>
              <a:rPr kumimoji="1" lang="en-US" altLang="zh-CN" baseline="-25000" dirty="0"/>
              <a:t>1</a:t>
            </a:r>
            <a:endParaRPr kumimoji="1" lang="zh-CN" altLang="en-US" baseline="-25000" dirty="0"/>
          </a:p>
        </p:txBody>
      </p:sp>
      <p:cxnSp>
        <p:nvCxnSpPr>
          <p:cNvPr id="58" name="直线箭头连接符 57">
            <a:extLst>
              <a:ext uri="{FF2B5EF4-FFF2-40B4-BE49-F238E27FC236}">
                <a16:creationId xmlns:a16="http://schemas.microsoft.com/office/drawing/2014/main" id="{9144E884-DF47-8A0E-A3B5-F646BC121EA0}"/>
              </a:ext>
            </a:extLst>
          </p:cNvPr>
          <p:cNvCxnSpPr>
            <a:cxnSpLocks/>
          </p:cNvCxnSpPr>
          <p:nvPr/>
        </p:nvCxnSpPr>
        <p:spPr>
          <a:xfrm>
            <a:off x="7150543" y="2824636"/>
            <a:ext cx="342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id="{678B2882-0DFB-AEA5-867D-94B124D3DD18}"/>
              </a:ext>
            </a:extLst>
          </p:cNvPr>
          <p:cNvSpPr txBox="1"/>
          <p:nvPr/>
        </p:nvSpPr>
        <p:spPr>
          <a:xfrm>
            <a:off x="7080693" y="2404830"/>
            <a:ext cx="482600" cy="369332"/>
          </a:xfrm>
          <a:prstGeom prst="rect">
            <a:avLst/>
          </a:prstGeom>
          <a:noFill/>
        </p:spPr>
        <p:txBody>
          <a:bodyPr wrap="square" rtlCol="0">
            <a:spAutoFit/>
          </a:bodyPr>
          <a:lstStyle/>
          <a:p>
            <a:pPr algn="ctr"/>
            <a:r>
              <a:rPr kumimoji="1" lang="en-US" altLang="zh-CN" i="1" dirty="0"/>
              <a:t>Q</a:t>
            </a:r>
            <a:endParaRPr kumimoji="1" lang="zh-CN" altLang="en-US" i="1" dirty="0"/>
          </a:p>
        </p:txBody>
      </p:sp>
      <p:sp>
        <p:nvSpPr>
          <p:cNvPr id="60" name="文本框 59">
            <a:extLst>
              <a:ext uri="{FF2B5EF4-FFF2-40B4-BE49-F238E27FC236}">
                <a16:creationId xmlns:a16="http://schemas.microsoft.com/office/drawing/2014/main" id="{1BBD48F9-7B05-A889-86F4-3387AD263DFE}"/>
              </a:ext>
            </a:extLst>
          </p:cNvPr>
          <p:cNvSpPr txBox="1"/>
          <p:nvPr/>
        </p:nvSpPr>
        <p:spPr>
          <a:xfrm>
            <a:off x="7433065" y="2628479"/>
            <a:ext cx="482600" cy="369332"/>
          </a:xfrm>
          <a:prstGeom prst="rect">
            <a:avLst/>
          </a:prstGeom>
          <a:noFill/>
        </p:spPr>
        <p:txBody>
          <a:bodyPr wrap="square" rtlCol="0">
            <a:spAutoFit/>
          </a:bodyPr>
          <a:lstStyle/>
          <a:p>
            <a:pPr algn="ctr"/>
            <a:r>
              <a:rPr kumimoji="1" lang="en-US" altLang="zh-CN" dirty="0"/>
              <a:t>x</a:t>
            </a:r>
            <a:r>
              <a:rPr kumimoji="1" lang="en-US" altLang="zh-CN" baseline="-25000" dirty="0"/>
              <a:t>2</a:t>
            </a:r>
            <a:endParaRPr kumimoji="1" lang="zh-CN" altLang="en-US" baseline="-25000" dirty="0"/>
          </a:p>
        </p:txBody>
      </p:sp>
      <p:cxnSp>
        <p:nvCxnSpPr>
          <p:cNvPr id="61" name="直线箭头连接符 60">
            <a:extLst>
              <a:ext uri="{FF2B5EF4-FFF2-40B4-BE49-F238E27FC236}">
                <a16:creationId xmlns:a16="http://schemas.microsoft.com/office/drawing/2014/main" id="{AFA16803-4559-8838-E273-7DA13E441A53}"/>
              </a:ext>
            </a:extLst>
          </p:cNvPr>
          <p:cNvCxnSpPr>
            <a:cxnSpLocks/>
          </p:cNvCxnSpPr>
          <p:nvPr/>
        </p:nvCxnSpPr>
        <p:spPr>
          <a:xfrm>
            <a:off x="7778225" y="2824636"/>
            <a:ext cx="342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文本框 61">
            <a:extLst>
              <a:ext uri="{FF2B5EF4-FFF2-40B4-BE49-F238E27FC236}">
                <a16:creationId xmlns:a16="http://schemas.microsoft.com/office/drawing/2014/main" id="{BFBB38BA-298B-66BF-E93E-36F2BACEF8F0}"/>
              </a:ext>
            </a:extLst>
          </p:cNvPr>
          <p:cNvSpPr txBox="1"/>
          <p:nvPr/>
        </p:nvSpPr>
        <p:spPr>
          <a:xfrm>
            <a:off x="7708375" y="2404830"/>
            <a:ext cx="482600" cy="369332"/>
          </a:xfrm>
          <a:prstGeom prst="rect">
            <a:avLst/>
          </a:prstGeom>
          <a:noFill/>
        </p:spPr>
        <p:txBody>
          <a:bodyPr wrap="square" rtlCol="0">
            <a:spAutoFit/>
          </a:bodyPr>
          <a:lstStyle/>
          <a:p>
            <a:pPr algn="ctr"/>
            <a:r>
              <a:rPr kumimoji="1" lang="en-US" altLang="zh-CN" i="1" dirty="0"/>
              <a:t>Q</a:t>
            </a:r>
            <a:endParaRPr kumimoji="1" lang="zh-CN" altLang="en-US" i="1" dirty="0"/>
          </a:p>
        </p:txBody>
      </p:sp>
      <p:sp>
        <p:nvSpPr>
          <p:cNvPr id="63" name="文本框 62">
            <a:extLst>
              <a:ext uri="{FF2B5EF4-FFF2-40B4-BE49-F238E27FC236}">
                <a16:creationId xmlns:a16="http://schemas.microsoft.com/office/drawing/2014/main" id="{83071033-7311-669C-38E9-995B2A155AE0}"/>
              </a:ext>
            </a:extLst>
          </p:cNvPr>
          <p:cNvSpPr txBox="1"/>
          <p:nvPr/>
        </p:nvSpPr>
        <p:spPr>
          <a:xfrm>
            <a:off x="8060747" y="2628479"/>
            <a:ext cx="482600" cy="369332"/>
          </a:xfrm>
          <a:prstGeom prst="rect">
            <a:avLst/>
          </a:prstGeom>
          <a:noFill/>
        </p:spPr>
        <p:txBody>
          <a:bodyPr wrap="square" rtlCol="0">
            <a:spAutoFit/>
          </a:bodyPr>
          <a:lstStyle/>
          <a:p>
            <a:pPr algn="ctr"/>
            <a:r>
              <a:rPr kumimoji="1" lang="en-US" altLang="zh-CN" dirty="0"/>
              <a:t>x</a:t>
            </a:r>
            <a:r>
              <a:rPr kumimoji="1" lang="en-US" altLang="zh-CN" baseline="-25000" dirty="0"/>
              <a:t>3</a:t>
            </a:r>
            <a:endParaRPr kumimoji="1" lang="zh-CN" altLang="en-US" baseline="-25000" dirty="0"/>
          </a:p>
        </p:txBody>
      </p:sp>
      <p:cxnSp>
        <p:nvCxnSpPr>
          <p:cNvPr id="64" name="直线箭头连接符 63">
            <a:extLst>
              <a:ext uri="{FF2B5EF4-FFF2-40B4-BE49-F238E27FC236}">
                <a16:creationId xmlns:a16="http://schemas.microsoft.com/office/drawing/2014/main" id="{4DEB8A49-D8B5-B588-24F4-60EC3A8742CA}"/>
              </a:ext>
            </a:extLst>
          </p:cNvPr>
          <p:cNvCxnSpPr>
            <a:cxnSpLocks/>
          </p:cNvCxnSpPr>
          <p:nvPr/>
        </p:nvCxnSpPr>
        <p:spPr>
          <a:xfrm>
            <a:off x="8405907" y="2816887"/>
            <a:ext cx="342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文本框 64">
            <a:extLst>
              <a:ext uri="{FF2B5EF4-FFF2-40B4-BE49-F238E27FC236}">
                <a16:creationId xmlns:a16="http://schemas.microsoft.com/office/drawing/2014/main" id="{37B2EC44-757C-61B5-D2C5-CC913CB392B8}"/>
              </a:ext>
            </a:extLst>
          </p:cNvPr>
          <p:cNvSpPr txBox="1"/>
          <p:nvPr/>
        </p:nvSpPr>
        <p:spPr>
          <a:xfrm>
            <a:off x="8336057" y="2397081"/>
            <a:ext cx="482600" cy="369332"/>
          </a:xfrm>
          <a:prstGeom prst="rect">
            <a:avLst/>
          </a:prstGeom>
          <a:noFill/>
        </p:spPr>
        <p:txBody>
          <a:bodyPr wrap="square" rtlCol="0">
            <a:spAutoFit/>
          </a:bodyPr>
          <a:lstStyle/>
          <a:p>
            <a:pPr algn="ctr"/>
            <a:r>
              <a:rPr kumimoji="1" lang="en-US" altLang="zh-CN" i="1" dirty="0"/>
              <a:t>Q</a:t>
            </a:r>
            <a:endParaRPr kumimoji="1" lang="zh-CN" altLang="en-US" i="1" dirty="0"/>
          </a:p>
        </p:txBody>
      </p:sp>
      <p:sp>
        <p:nvSpPr>
          <p:cNvPr id="66" name="文本框 65">
            <a:extLst>
              <a:ext uri="{FF2B5EF4-FFF2-40B4-BE49-F238E27FC236}">
                <a16:creationId xmlns:a16="http://schemas.microsoft.com/office/drawing/2014/main" id="{4DBB6FD4-B88C-2CE1-FCC7-2C55F1A5267C}"/>
              </a:ext>
            </a:extLst>
          </p:cNvPr>
          <p:cNvSpPr txBox="1"/>
          <p:nvPr/>
        </p:nvSpPr>
        <p:spPr>
          <a:xfrm>
            <a:off x="8688429" y="2620730"/>
            <a:ext cx="482600" cy="369332"/>
          </a:xfrm>
          <a:prstGeom prst="rect">
            <a:avLst/>
          </a:prstGeom>
          <a:noFill/>
        </p:spPr>
        <p:txBody>
          <a:bodyPr wrap="square" rtlCol="0">
            <a:spAutoFit/>
          </a:bodyPr>
          <a:lstStyle/>
          <a:p>
            <a:pPr algn="ctr"/>
            <a:r>
              <a:rPr kumimoji="1" lang="en-US" altLang="zh-CN" dirty="0"/>
              <a:t>x</a:t>
            </a:r>
            <a:r>
              <a:rPr kumimoji="1" lang="en-US" altLang="zh-CN" baseline="-25000" dirty="0"/>
              <a:t>4</a:t>
            </a:r>
            <a:endParaRPr kumimoji="1" lang="zh-CN" altLang="en-US" baseline="-25000" dirty="0"/>
          </a:p>
        </p:txBody>
      </p:sp>
      <p:cxnSp>
        <p:nvCxnSpPr>
          <p:cNvPr id="67" name="直线箭头连接符 66">
            <a:extLst>
              <a:ext uri="{FF2B5EF4-FFF2-40B4-BE49-F238E27FC236}">
                <a16:creationId xmlns:a16="http://schemas.microsoft.com/office/drawing/2014/main" id="{B33BF011-D4FA-15D2-7B89-60C56CB80831}"/>
              </a:ext>
            </a:extLst>
          </p:cNvPr>
          <p:cNvCxnSpPr>
            <a:cxnSpLocks/>
          </p:cNvCxnSpPr>
          <p:nvPr/>
        </p:nvCxnSpPr>
        <p:spPr>
          <a:xfrm>
            <a:off x="9040689" y="2809889"/>
            <a:ext cx="342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1823A072-423D-F622-74EA-7B65C93763B2}"/>
              </a:ext>
            </a:extLst>
          </p:cNvPr>
          <p:cNvSpPr txBox="1"/>
          <p:nvPr/>
        </p:nvSpPr>
        <p:spPr>
          <a:xfrm>
            <a:off x="8970839" y="2390083"/>
            <a:ext cx="482600" cy="369332"/>
          </a:xfrm>
          <a:prstGeom prst="rect">
            <a:avLst/>
          </a:prstGeom>
          <a:noFill/>
        </p:spPr>
        <p:txBody>
          <a:bodyPr wrap="square" rtlCol="0">
            <a:spAutoFit/>
          </a:bodyPr>
          <a:lstStyle/>
          <a:p>
            <a:pPr algn="ctr"/>
            <a:r>
              <a:rPr kumimoji="1" lang="en-US" altLang="zh-CN" i="1" dirty="0"/>
              <a:t>Q</a:t>
            </a:r>
            <a:endParaRPr kumimoji="1" lang="zh-CN" altLang="en-US" i="1" dirty="0"/>
          </a:p>
        </p:txBody>
      </p:sp>
      <p:sp>
        <p:nvSpPr>
          <p:cNvPr id="69" name="文本框 68">
            <a:extLst>
              <a:ext uri="{FF2B5EF4-FFF2-40B4-BE49-F238E27FC236}">
                <a16:creationId xmlns:a16="http://schemas.microsoft.com/office/drawing/2014/main" id="{27832B3A-B6BD-BA1C-C083-7913EB5A7AE4}"/>
              </a:ext>
            </a:extLst>
          </p:cNvPr>
          <p:cNvSpPr txBox="1"/>
          <p:nvPr/>
        </p:nvSpPr>
        <p:spPr>
          <a:xfrm>
            <a:off x="9323211" y="2613732"/>
            <a:ext cx="482600" cy="369332"/>
          </a:xfrm>
          <a:prstGeom prst="rect">
            <a:avLst/>
          </a:prstGeom>
          <a:noFill/>
        </p:spPr>
        <p:txBody>
          <a:bodyPr wrap="square" rtlCol="0">
            <a:spAutoFit/>
          </a:bodyPr>
          <a:lstStyle/>
          <a:p>
            <a:pPr algn="ctr"/>
            <a:r>
              <a:rPr kumimoji="1" lang="en-US" altLang="zh-CN" dirty="0"/>
              <a:t>x</a:t>
            </a:r>
            <a:r>
              <a:rPr kumimoji="1" lang="en-US" altLang="zh-CN" baseline="-25000" dirty="0"/>
              <a:t>5</a:t>
            </a:r>
            <a:endParaRPr kumimoji="1" lang="zh-CN" altLang="en-US" baseline="-25000" dirty="0"/>
          </a:p>
        </p:txBody>
      </p:sp>
      <p:cxnSp>
        <p:nvCxnSpPr>
          <p:cNvPr id="70" name="直线箭头连接符 69">
            <a:extLst>
              <a:ext uri="{FF2B5EF4-FFF2-40B4-BE49-F238E27FC236}">
                <a16:creationId xmlns:a16="http://schemas.microsoft.com/office/drawing/2014/main" id="{356CE2FE-9A88-4D1F-59D1-07CE778299F3}"/>
              </a:ext>
            </a:extLst>
          </p:cNvPr>
          <p:cNvCxnSpPr>
            <a:cxnSpLocks/>
          </p:cNvCxnSpPr>
          <p:nvPr/>
        </p:nvCxnSpPr>
        <p:spPr>
          <a:xfrm>
            <a:off x="9675471" y="2802891"/>
            <a:ext cx="342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文本框 70">
            <a:extLst>
              <a:ext uri="{FF2B5EF4-FFF2-40B4-BE49-F238E27FC236}">
                <a16:creationId xmlns:a16="http://schemas.microsoft.com/office/drawing/2014/main" id="{FCF8B880-B086-115A-386E-8A299AACA360}"/>
              </a:ext>
            </a:extLst>
          </p:cNvPr>
          <p:cNvSpPr txBox="1"/>
          <p:nvPr/>
        </p:nvSpPr>
        <p:spPr>
          <a:xfrm>
            <a:off x="9605621" y="2383085"/>
            <a:ext cx="482600" cy="369332"/>
          </a:xfrm>
          <a:prstGeom prst="rect">
            <a:avLst/>
          </a:prstGeom>
          <a:noFill/>
        </p:spPr>
        <p:txBody>
          <a:bodyPr wrap="square" rtlCol="0">
            <a:spAutoFit/>
          </a:bodyPr>
          <a:lstStyle/>
          <a:p>
            <a:pPr algn="ctr"/>
            <a:r>
              <a:rPr kumimoji="1" lang="en-US" altLang="zh-CN" i="1" dirty="0"/>
              <a:t>Q</a:t>
            </a:r>
            <a:endParaRPr kumimoji="1" lang="zh-CN" altLang="en-US" i="1" dirty="0"/>
          </a:p>
        </p:txBody>
      </p:sp>
      <p:sp>
        <p:nvSpPr>
          <p:cNvPr id="72" name="文本框 71">
            <a:extLst>
              <a:ext uri="{FF2B5EF4-FFF2-40B4-BE49-F238E27FC236}">
                <a16:creationId xmlns:a16="http://schemas.microsoft.com/office/drawing/2014/main" id="{70BCB774-AAFC-9F6A-1064-77ECD80145AC}"/>
              </a:ext>
            </a:extLst>
          </p:cNvPr>
          <p:cNvSpPr txBox="1"/>
          <p:nvPr/>
        </p:nvSpPr>
        <p:spPr>
          <a:xfrm>
            <a:off x="9957993" y="2606734"/>
            <a:ext cx="482600" cy="369332"/>
          </a:xfrm>
          <a:prstGeom prst="rect">
            <a:avLst/>
          </a:prstGeom>
          <a:noFill/>
        </p:spPr>
        <p:txBody>
          <a:bodyPr wrap="square" rtlCol="0">
            <a:spAutoFit/>
          </a:bodyPr>
          <a:lstStyle/>
          <a:p>
            <a:pPr algn="ctr"/>
            <a:r>
              <a:rPr kumimoji="1" lang="en-US" altLang="zh-CN" dirty="0"/>
              <a:t>x</a:t>
            </a:r>
            <a:r>
              <a:rPr kumimoji="1" lang="en-US" altLang="zh-CN" baseline="-25000" dirty="0"/>
              <a:t>6</a:t>
            </a:r>
            <a:endParaRPr kumimoji="1" lang="zh-CN" altLang="en-US" baseline="-25000" dirty="0"/>
          </a:p>
        </p:txBody>
      </p:sp>
      <p:cxnSp>
        <p:nvCxnSpPr>
          <p:cNvPr id="73" name="直线箭头连接符 72">
            <a:extLst>
              <a:ext uri="{FF2B5EF4-FFF2-40B4-BE49-F238E27FC236}">
                <a16:creationId xmlns:a16="http://schemas.microsoft.com/office/drawing/2014/main" id="{988961BF-E335-93F7-8D91-9A3B1D7F6B53}"/>
              </a:ext>
            </a:extLst>
          </p:cNvPr>
          <p:cNvCxnSpPr>
            <a:cxnSpLocks/>
          </p:cNvCxnSpPr>
          <p:nvPr/>
        </p:nvCxnSpPr>
        <p:spPr>
          <a:xfrm>
            <a:off x="10310253" y="2795893"/>
            <a:ext cx="342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FDB5A92A-3B84-3804-A7CB-2C4DB4129E26}"/>
              </a:ext>
            </a:extLst>
          </p:cNvPr>
          <p:cNvSpPr txBox="1"/>
          <p:nvPr/>
        </p:nvSpPr>
        <p:spPr>
          <a:xfrm>
            <a:off x="10240403" y="2376087"/>
            <a:ext cx="482600" cy="369332"/>
          </a:xfrm>
          <a:prstGeom prst="rect">
            <a:avLst/>
          </a:prstGeom>
          <a:noFill/>
        </p:spPr>
        <p:txBody>
          <a:bodyPr wrap="square" rtlCol="0">
            <a:spAutoFit/>
          </a:bodyPr>
          <a:lstStyle/>
          <a:p>
            <a:pPr algn="ctr"/>
            <a:r>
              <a:rPr kumimoji="1" lang="en-US" altLang="zh-CN" i="1" dirty="0"/>
              <a:t>Q</a:t>
            </a:r>
            <a:endParaRPr kumimoji="1" lang="zh-CN" altLang="en-US" i="1" dirty="0"/>
          </a:p>
        </p:txBody>
      </p:sp>
      <p:sp>
        <p:nvSpPr>
          <p:cNvPr id="75" name="文本框 74">
            <a:extLst>
              <a:ext uri="{FF2B5EF4-FFF2-40B4-BE49-F238E27FC236}">
                <a16:creationId xmlns:a16="http://schemas.microsoft.com/office/drawing/2014/main" id="{7F84A5B1-9864-2C4C-9BCC-D5CA8DF0AEA8}"/>
              </a:ext>
            </a:extLst>
          </p:cNvPr>
          <p:cNvSpPr txBox="1"/>
          <p:nvPr/>
        </p:nvSpPr>
        <p:spPr>
          <a:xfrm>
            <a:off x="10592775" y="2599736"/>
            <a:ext cx="482600" cy="369332"/>
          </a:xfrm>
          <a:prstGeom prst="rect">
            <a:avLst/>
          </a:prstGeom>
          <a:noFill/>
        </p:spPr>
        <p:txBody>
          <a:bodyPr wrap="square" rtlCol="0">
            <a:spAutoFit/>
          </a:bodyPr>
          <a:lstStyle/>
          <a:p>
            <a:pPr algn="ctr"/>
            <a:r>
              <a:rPr kumimoji="1" lang="en-US" altLang="zh-CN" dirty="0"/>
              <a:t>x</a:t>
            </a:r>
            <a:r>
              <a:rPr kumimoji="1" lang="en-US" altLang="zh-CN" baseline="-25000" dirty="0"/>
              <a:t>7</a:t>
            </a:r>
            <a:endParaRPr kumimoji="1" lang="zh-CN" altLang="en-US" baseline="-25000" dirty="0"/>
          </a:p>
        </p:txBody>
      </p:sp>
      <p:pic>
        <p:nvPicPr>
          <p:cNvPr id="76" name="图片 75">
            <a:extLst>
              <a:ext uri="{FF2B5EF4-FFF2-40B4-BE49-F238E27FC236}">
                <a16:creationId xmlns:a16="http://schemas.microsoft.com/office/drawing/2014/main" id="{D69DCB78-0184-F4B5-8EE9-77219C5CDE63}"/>
              </a:ext>
            </a:extLst>
          </p:cNvPr>
          <p:cNvPicPr>
            <a:picLocks noChangeAspect="1"/>
          </p:cNvPicPr>
          <p:nvPr/>
        </p:nvPicPr>
        <p:blipFill>
          <a:blip r:embed="rId3"/>
          <a:stretch>
            <a:fillRect/>
          </a:stretch>
        </p:blipFill>
        <p:spPr>
          <a:xfrm>
            <a:off x="2492646" y="3306993"/>
            <a:ext cx="2929239" cy="2185305"/>
          </a:xfrm>
          <a:prstGeom prst="rect">
            <a:avLst/>
          </a:prstGeom>
        </p:spPr>
      </p:pic>
      <p:cxnSp>
        <p:nvCxnSpPr>
          <p:cNvPr id="79" name="直线箭头连接符 78">
            <a:extLst>
              <a:ext uri="{FF2B5EF4-FFF2-40B4-BE49-F238E27FC236}">
                <a16:creationId xmlns:a16="http://schemas.microsoft.com/office/drawing/2014/main" id="{76E5751C-9304-168E-8E40-1F94251CF5FB}"/>
              </a:ext>
            </a:extLst>
          </p:cNvPr>
          <p:cNvCxnSpPr/>
          <p:nvPr/>
        </p:nvCxnSpPr>
        <p:spPr>
          <a:xfrm>
            <a:off x="1693514" y="4377872"/>
            <a:ext cx="765122" cy="6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C6D38EC1-8C5E-926F-EEA7-C8DAB5F1CB29}"/>
              </a:ext>
            </a:extLst>
          </p:cNvPr>
          <p:cNvSpPr txBox="1"/>
          <p:nvPr/>
        </p:nvSpPr>
        <p:spPr>
          <a:xfrm>
            <a:off x="1470295" y="3971781"/>
            <a:ext cx="1176561" cy="369332"/>
          </a:xfrm>
          <a:prstGeom prst="rect">
            <a:avLst/>
          </a:prstGeom>
          <a:noFill/>
        </p:spPr>
        <p:txBody>
          <a:bodyPr wrap="square" rtlCol="0">
            <a:spAutoFit/>
          </a:bodyPr>
          <a:lstStyle/>
          <a:p>
            <a:pPr algn="ctr"/>
            <a:r>
              <a:rPr kumimoji="1" lang="en-US" altLang="zh-CN" i="1" dirty="0"/>
              <a:t>converge</a:t>
            </a:r>
            <a:endParaRPr kumimoji="1" lang="zh-CN" altLang="en-US" i="1" dirty="0"/>
          </a:p>
        </p:txBody>
      </p:sp>
      <p:pic>
        <p:nvPicPr>
          <p:cNvPr id="81" name="图片 80">
            <a:extLst>
              <a:ext uri="{FF2B5EF4-FFF2-40B4-BE49-F238E27FC236}">
                <a16:creationId xmlns:a16="http://schemas.microsoft.com/office/drawing/2014/main" id="{BAD1669F-829F-2626-1D6B-9A4341735896}"/>
              </a:ext>
            </a:extLst>
          </p:cNvPr>
          <p:cNvPicPr>
            <a:picLocks noChangeAspect="1"/>
          </p:cNvPicPr>
          <p:nvPr/>
        </p:nvPicPr>
        <p:blipFill>
          <a:blip r:embed="rId4"/>
          <a:stretch>
            <a:fillRect/>
          </a:stretch>
        </p:blipFill>
        <p:spPr>
          <a:xfrm>
            <a:off x="9290493" y="3403275"/>
            <a:ext cx="2901507" cy="2160011"/>
          </a:xfrm>
          <a:prstGeom prst="rect">
            <a:avLst/>
          </a:prstGeom>
        </p:spPr>
      </p:pic>
      <p:cxnSp>
        <p:nvCxnSpPr>
          <p:cNvPr id="82" name="直线箭头连接符 81">
            <a:extLst>
              <a:ext uri="{FF2B5EF4-FFF2-40B4-BE49-F238E27FC236}">
                <a16:creationId xmlns:a16="http://schemas.microsoft.com/office/drawing/2014/main" id="{DEBF00CE-C300-60E8-B444-C396CB9239D2}"/>
              </a:ext>
            </a:extLst>
          </p:cNvPr>
          <p:cNvCxnSpPr/>
          <p:nvPr/>
        </p:nvCxnSpPr>
        <p:spPr>
          <a:xfrm>
            <a:off x="8500097" y="4379805"/>
            <a:ext cx="765122" cy="6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文本框 82">
            <a:extLst>
              <a:ext uri="{FF2B5EF4-FFF2-40B4-BE49-F238E27FC236}">
                <a16:creationId xmlns:a16="http://schemas.microsoft.com/office/drawing/2014/main" id="{2F741951-61BC-E55F-A5DC-E42D506F6E20}"/>
              </a:ext>
            </a:extLst>
          </p:cNvPr>
          <p:cNvSpPr txBox="1"/>
          <p:nvPr/>
        </p:nvSpPr>
        <p:spPr>
          <a:xfrm>
            <a:off x="8276878" y="3973714"/>
            <a:ext cx="1176561" cy="369332"/>
          </a:xfrm>
          <a:prstGeom prst="rect">
            <a:avLst/>
          </a:prstGeom>
          <a:noFill/>
        </p:spPr>
        <p:txBody>
          <a:bodyPr wrap="square" rtlCol="0">
            <a:spAutoFit/>
          </a:bodyPr>
          <a:lstStyle/>
          <a:p>
            <a:pPr algn="ctr"/>
            <a:r>
              <a:rPr kumimoji="1" lang="en-US" altLang="zh-CN" i="1" dirty="0"/>
              <a:t>converge</a:t>
            </a:r>
            <a:endParaRPr kumimoji="1" lang="zh-CN" altLang="en-US" i="1" dirty="0"/>
          </a:p>
        </p:txBody>
      </p:sp>
      <p:sp>
        <p:nvSpPr>
          <p:cNvPr id="84" name="文本框 83">
            <a:extLst>
              <a:ext uri="{FF2B5EF4-FFF2-40B4-BE49-F238E27FC236}">
                <a16:creationId xmlns:a16="http://schemas.microsoft.com/office/drawing/2014/main" id="{8F3BE558-5E68-465E-BA4F-922450958BCE}"/>
              </a:ext>
            </a:extLst>
          </p:cNvPr>
          <p:cNvSpPr txBox="1"/>
          <p:nvPr/>
        </p:nvSpPr>
        <p:spPr>
          <a:xfrm>
            <a:off x="5949244" y="4855930"/>
            <a:ext cx="482600" cy="369332"/>
          </a:xfrm>
          <a:prstGeom prst="rect">
            <a:avLst/>
          </a:prstGeom>
          <a:noFill/>
        </p:spPr>
        <p:txBody>
          <a:bodyPr wrap="square" rtlCol="0">
            <a:spAutoFit/>
          </a:bodyPr>
          <a:lstStyle/>
          <a:p>
            <a:pPr algn="ctr"/>
            <a:r>
              <a:rPr kumimoji="1" lang="en-US" altLang="zh-CN" dirty="0"/>
              <a:t>x</a:t>
            </a:r>
            <a:r>
              <a:rPr kumimoji="1" lang="en-US" altLang="zh-CN" baseline="-25000" dirty="0"/>
              <a:t>0</a:t>
            </a:r>
            <a:endParaRPr kumimoji="1" lang="zh-CN" altLang="en-US" baseline="-25000" dirty="0"/>
          </a:p>
        </p:txBody>
      </p:sp>
      <p:sp>
        <p:nvSpPr>
          <p:cNvPr id="85" name="文本框 84">
            <a:extLst>
              <a:ext uri="{FF2B5EF4-FFF2-40B4-BE49-F238E27FC236}">
                <a16:creationId xmlns:a16="http://schemas.microsoft.com/office/drawing/2014/main" id="{C239C672-120B-90A8-69D9-F18F706836BB}"/>
              </a:ext>
            </a:extLst>
          </p:cNvPr>
          <p:cNvSpPr txBox="1"/>
          <p:nvPr/>
        </p:nvSpPr>
        <p:spPr>
          <a:xfrm>
            <a:off x="6308672" y="4750790"/>
            <a:ext cx="482600" cy="369332"/>
          </a:xfrm>
          <a:prstGeom prst="rect">
            <a:avLst/>
          </a:prstGeom>
          <a:noFill/>
        </p:spPr>
        <p:txBody>
          <a:bodyPr wrap="square" rtlCol="0">
            <a:spAutoFit/>
          </a:bodyPr>
          <a:lstStyle/>
          <a:p>
            <a:pPr algn="ctr"/>
            <a:r>
              <a:rPr kumimoji="1" lang="en-US" altLang="zh-CN" dirty="0"/>
              <a:t>x</a:t>
            </a:r>
            <a:r>
              <a:rPr kumimoji="1" lang="en-US" altLang="zh-CN" baseline="-25000" dirty="0"/>
              <a:t>1</a:t>
            </a:r>
            <a:endParaRPr kumimoji="1" lang="zh-CN" altLang="en-US" baseline="-25000" dirty="0"/>
          </a:p>
        </p:txBody>
      </p:sp>
      <p:sp>
        <p:nvSpPr>
          <p:cNvPr id="86" name="文本框 85">
            <a:extLst>
              <a:ext uri="{FF2B5EF4-FFF2-40B4-BE49-F238E27FC236}">
                <a16:creationId xmlns:a16="http://schemas.microsoft.com/office/drawing/2014/main" id="{86FA1ECC-5E6C-C3D5-6FE4-95722DDCBBC7}"/>
              </a:ext>
            </a:extLst>
          </p:cNvPr>
          <p:cNvSpPr txBox="1"/>
          <p:nvPr/>
        </p:nvSpPr>
        <p:spPr>
          <a:xfrm>
            <a:off x="7986220" y="4818524"/>
            <a:ext cx="482600" cy="369332"/>
          </a:xfrm>
          <a:prstGeom prst="rect">
            <a:avLst/>
          </a:prstGeom>
          <a:noFill/>
        </p:spPr>
        <p:txBody>
          <a:bodyPr wrap="square" rtlCol="0">
            <a:spAutoFit/>
          </a:bodyPr>
          <a:lstStyle/>
          <a:p>
            <a:pPr algn="ctr"/>
            <a:r>
              <a:rPr kumimoji="1" lang="en-US" altLang="zh-CN" dirty="0"/>
              <a:t>x</a:t>
            </a:r>
            <a:r>
              <a:rPr kumimoji="1" lang="en-US" altLang="zh-CN" baseline="-25000" dirty="0"/>
              <a:t>2</a:t>
            </a:r>
            <a:endParaRPr kumimoji="1" lang="zh-CN" altLang="en-US" baseline="-25000" dirty="0"/>
          </a:p>
        </p:txBody>
      </p:sp>
      <p:sp>
        <p:nvSpPr>
          <p:cNvPr id="87" name="文本框 86">
            <a:extLst>
              <a:ext uri="{FF2B5EF4-FFF2-40B4-BE49-F238E27FC236}">
                <a16:creationId xmlns:a16="http://schemas.microsoft.com/office/drawing/2014/main" id="{F8EF82C6-4B2F-F4F0-FD33-F0FEA7C46FC7}"/>
              </a:ext>
            </a:extLst>
          </p:cNvPr>
          <p:cNvSpPr txBox="1"/>
          <p:nvPr/>
        </p:nvSpPr>
        <p:spPr>
          <a:xfrm>
            <a:off x="7168925" y="4513724"/>
            <a:ext cx="482600" cy="369332"/>
          </a:xfrm>
          <a:prstGeom prst="rect">
            <a:avLst/>
          </a:prstGeom>
          <a:noFill/>
        </p:spPr>
        <p:txBody>
          <a:bodyPr wrap="square" rtlCol="0">
            <a:spAutoFit/>
          </a:bodyPr>
          <a:lstStyle/>
          <a:p>
            <a:pPr algn="ctr"/>
            <a:r>
              <a:rPr kumimoji="1" lang="en-US" altLang="zh-CN" dirty="0"/>
              <a:t>x</a:t>
            </a:r>
            <a:r>
              <a:rPr kumimoji="1" lang="en-US" altLang="zh-CN" baseline="-25000" dirty="0"/>
              <a:t>3</a:t>
            </a:r>
            <a:endParaRPr kumimoji="1" lang="zh-CN" altLang="en-US" baseline="-25000" dirty="0"/>
          </a:p>
        </p:txBody>
      </p:sp>
      <p:sp>
        <p:nvSpPr>
          <p:cNvPr id="88" name="文本框 87">
            <a:extLst>
              <a:ext uri="{FF2B5EF4-FFF2-40B4-BE49-F238E27FC236}">
                <a16:creationId xmlns:a16="http://schemas.microsoft.com/office/drawing/2014/main" id="{0EC1B43D-1EC5-074C-9B7E-07C293C322F9}"/>
              </a:ext>
            </a:extLst>
          </p:cNvPr>
          <p:cNvSpPr txBox="1"/>
          <p:nvPr/>
        </p:nvSpPr>
        <p:spPr>
          <a:xfrm>
            <a:off x="7604695" y="4438241"/>
            <a:ext cx="482600" cy="369332"/>
          </a:xfrm>
          <a:prstGeom prst="rect">
            <a:avLst/>
          </a:prstGeom>
          <a:noFill/>
        </p:spPr>
        <p:txBody>
          <a:bodyPr wrap="square" rtlCol="0">
            <a:spAutoFit/>
          </a:bodyPr>
          <a:lstStyle/>
          <a:p>
            <a:pPr algn="ctr"/>
            <a:r>
              <a:rPr kumimoji="1" lang="en-US" altLang="zh-CN" dirty="0"/>
              <a:t>x</a:t>
            </a:r>
            <a:r>
              <a:rPr kumimoji="1" lang="en-US" altLang="zh-CN" baseline="-25000" dirty="0"/>
              <a:t>4</a:t>
            </a:r>
            <a:endParaRPr kumimoji="1" lang="zh-CN" altLang="en-US" baseline="-25000" dirty="0"/>
          </a:p>
        </p:txBody>
      </p:sp>
      <p:sp>
        <p:nvSpPr>
          <p:cNvPr id="89" name="文本框 88">
            <a:extLst>
              <a:ext uri="{FF2B5EF4-FFF2-40B4-BE49-F238E27FC236}">
                <a16:creationId xmlns:a16="http://schemas.microsoft.com/office/drawing/2014/main" id="{0AAF3AAA-713E-D4A6-00A8-8CB954901465}"/>
              </a:ext>
            </a:extLst>
          </p:cNvPr>
          <p:cNvSpPr txBox="1"/>
          <p:nvPr/>
        </p:nvSpPr>
        <p:spPr>
          <a:xfrm>
            <a:off x="6715477" y="4544132"/>
            <a:ext cx="482600" cy="369332"/>
          </a:xfrm>
          <a:prstGeom prst="rect">
            <a:avLst/>
          </a:prstGeom>
          <a:noFill/>
        </p:spPr>
        <p:txBody>
          <a:bodyPr wrap="square" rtlCol="0">
            <a:spAutoFit/>
          </a:bodyPr>
          <a:lstStyle/>
          <a:p>
            <a:pPr algn="ctr"/>
            <a:r>
              <a:rPr kumimoji="1" lang="en-US" altLang="zh-CN" dirty="0"/>
              <a:t>x</a:t>
            </a:r>
            <a:r>
              <a:rPr kumimoji="1" lang="en-US" altLang="zh-CN" baseline="-25000" dirty="0"/>
              <a:t>5</a:t>
            </a:r>
            <a:endParaRPr kumimoji="1" lang="zh-CN" altLang="en-US" baseline="-25000" dirty="0"/>
          </a:p>
        </p:txBody>
      </p:sp>
      <p:sp>
        <p:nvSpPr>
          <p:cNvPr id="90" name="文本框 89">
            <a:extLst>
              <a:ext uri="{FF2B5EF4-FFF2-40B4-BE49-F238E27FC236}">
                <a16:creationId xmlns:a16="http://schemas.microsoft.com/office/drawing/2014/main" id="{AEE92093-468D-4F4E-B883-435C4A1EA6D8}"/>
              </a:ext>
            </a:extLst>
          </p:cNvPr>
          <p:cNvSpPr txBox="1"/>
          <p:nvPr/>
        </p:nvSpPr>
        <p:spPr>
          <a:xfrm>
            <a:off x="7474438" y="4119445"/>
            <a:ext cx="482600" cy="369332"/>
          </a:xfrm>
          <a:prstGeom prst="rect">
            <a:avLst/>
          </a:prstGeom>
          <a:noFill/>
        </p:spPr>
        <p:txBody>
          <a:bodyPr wrap="square" rtlCol="0">
            <a:spAutoFit/>
          </a:bodyPr>
          <a:lstStyle/>
          <a:p>
            <a:pPr algn="ctr"/>
            <a:r>
              <a:rPr kumimoji="1" lang="en-US" altLang="zh-CN" dirty="0"/>
              <a:t>x</a:t>
            </a:r>
            <a:r>
              <a:rPr kumimoji="1" lang="en-US" altLang="zh-CN" baseline="-25000" dirty="0"/>
              <a:t>6</a:t>
            </a:r>
            <a:endParaRPr kumimoji="1" lang="zh-CN" altLang="en-US" baseline="-25000" dirty="0"/>
          </a:p>
        </p:txBody>
      </p:sp>
      <p:sp>
        <p:nvSpPr>
          <p:cNvPr id="91" name="文本框 90">
            <a:extLst>
              <a:ext uri="{FF2B5EF4-FFF2-40B4-BE49-F238E27FC236}">
                <a16:creationId xmlns:a16="http://schemas.microsoft.com/office/drawing/2014/main" id="{DC0A6AEA-D93C-2BB9-BBF3-CE2360DA1605}"/>
              </a:ext>
            </a:extLst>
          </p:cNvPr>
          <p:cNvSpPr txBox="1"/>
          <p:nvPr/>
        </p:nvSpPr>
        <p:spPr>
          <a:xfrm>
            <a:off x="7725397" y="4022136"/>
            <a:ext cx="482600" cy="369332"/>
          </a:xfrm>
          <a:prstGeom prst="rect">
            <a:avLst/>
          </a:prstGeom>
          <a:noFill/>
        </p:spPr>
        <p:txBody>
          <a:bodyPr wrap="square" rtlCol="0">
            <a:spAutoFit/>
          </a:bodyPr>
          <a:lstStyle/>
          <a:p>
            <a:pPr algn="ctr"/>
            <a:r>
              <a:rPr kumimoji="1" lang="en-US" altLang="zh-CN" dirty="0"/>
              <a:t>x</a:t>
            </a:r>
            <a:r>
              <a:rPr kumimoji="1" lang="en-US" altLang="zh-CN" baseline="-25000" dirty="0"/>
              <a:t>7</a:t>
            </a:r>
            <a:endParaRPr kumimoji="1" lang="zh-CN" altLang="en-US" baseline="-25000" dirty="0"/>
          </a:p>
        </p:txBody>
      </p:sp>
      <p:sp>
        <p:nvSpPr>
          <p:cNvPr id="92" name="文本框 91">
            <a:extLst>
              <a:ext uri="{FF2B5EF4-FFF2-40B4-BE49-F238E27FC236}">
                <a16:creationId xmlns:a16="http://schemas.microsoft.com/office/drawing/2014/main" id="{7A9DE4C7-D121-30BB-9CBB-5C60B0161028}"/>
              </a:ext>
            </a:extLst>
          </p:cNvPr>
          <p:cNvSpPr txBox="1"/>
          <p:nvPr/>
        </p:nvSpPr>
        <p:spPr>
          <a:xfrm>
            <a:off x="678113" y="4904545"/>
            <a:ext cx="482600" cy="369332"/>
          </a:xfrm>
          <a:prstGeom prst="rect">
            <a:avLst/>
          </a:prstGeom>
          <a:noFill/>
        </p:spPr>
        <p:txBody>
          <a:bodyPr wrap="square" rtlCol="0">
            <a:spAutoFit/>
          </a:bodyPr>
          <a:lstStyle/>
          <a:p>
            <a:r>
              <a:rPr kumimoji="1" lang="en-US" altLang="zh-CN" dirty="0"/>
              <a:t>+1</a:t>
            </a:r>
            <a:endParaRPr kumimoji="1" lang="zh-CN" altLang="en-US" dirty="0"/>
          </a:p>
        </p:txBody>
      </p:sp>
      <p:sp>
        <p:nvSpPr>
          <p:cNvPr id="93" name="文本框 92">
            <a:extLst>
              <a:ext uri="{FF2B5EF4-FFF2-40B4-BE49-F238E27FC236}">
                <a16:creationId xmlns:a16="http://schemas.microsoft.com/office/drawing/2014/main" id="{4FC2327B-5B94-D740-A8B6-5DA80A5616E6}"/>
              </a:ext>
            </a:extLst>
          </p:cNvPr>
          <p:cNvSpPr txBox="1"/>
          <p:nvPr/>
        </p:nvSpPr>
        <p:spPr>
          <a:xfrm>
            <a:off x="1151355" y="4912566"/>
            <a:ext cx="482600" cy="369332"/>
          </a:xfrm>
          <a:prstGeom prst="rect">
            <a:avLst/>
          </a:prstGeom>
          <a:noFill/>
        </p:spPr>
        <p:txBody>
          <a:bodyPr wrap="square" rtlCol="0">
            <a:spAutoFit/>
          </a:bodyPr>
          <a:lstStyle/>
          <a:p>
            <a:r>
              <a:rPr kumimoji="1" lang="en-US" altLang="zh-CN" dirty="0"/>
              <a:t>+1</a:t>
            </a:r>
            <a:endParaRPr kumimoji="1" lang="zh-CN" altLang="en-US" dirty="0"/>
          </a:p>
        </p:txBody>
      </p:sp>
      <p:sp>
        <p:nvSpPr>
          <p:cNvPr id="94" name="文本框 93">
            <a:extLst>
              <a:ext uri="{FF2B5EF4-FFF2-40B4-BE49-F238E27FC236}">
                <a16:creationId xmlns:a16="http://schemas.microsoft.com/office/drawing/2014/main" id="{0B7AB268-17CF-33D3-8703-B725231B1781}"/>
              </a:ext>
            </a:extLst>
          </p:cNvPr>
          <p:cNvSpPr txBox="1"/>
          <p:nvPr/>
        </p:nvSpPr>
        <p:spPr>
          <a:xfrm>
            <a:off x="678113" y="4647871"/>
            <a:ext cx="482600" cy="369332"/>
          </a:xfrm>
          <a:prstGeom prst="rect">
            <a:avLst/>
          </a:prstGeom>
          <a:noFill/>
        </p:spPr>
        <p:txBody>
          <a:bodyPr wrap="square" rtlCol="0">
            <a:spAutoFit/>
          </a:bodyPr>
          <a:lstStyle/>
          <a:p>
            <a:r>
              <a:rPr kumimoji="1" lang="en-US" altLang="zh-CN" dirty="0"/>
              <a:t>+1</a:t>
            </a:r>
            <a:endParaRPr kumimoji="1" lang="zh-CN" altLang="en-US" dirty="0"/>
          </a:p>
        </p:txBody>
      </p:sp>
      <p:sp>
        <p:nvSpPr>
          <p:cNvPr id="95" name="文本框 94">
            <a:extLst>
              <a:ext uri="{FF2B5EF4-FFF2-40B4-BE49-F238E27FC236}">
                <a16:creationId xmlns:a16="http://schemas.microsoft.com/office/drawing/2014/main" id="{F0D00BD7-4FF3-C4E0-3EDD-27E6D0E7B064}"/>
              </a:ext>
            </a:extLst>
          </p:cNvPr>
          <p:cNvSpPr txBox="1"/>
          <p:nvPr/>
        </p:nvSpPr>
        <p:spPr>
          <a:xfrm>
            <a:off x="1127292" y="4639850"/>
            <a:ext cx="482600" cy="369332"/>
          </a:xfrm>
          <a:prstGeom prst="rect">
            <a:avLst/>
          </a:prstGeom>
          <a:noFill/>
        </p:spPr>
        <p:txBody>
          <a:bodyPr wrap="square" rtlCol="0">
            <a:spAutoFit/>
          </a:bodyPr>
          <a:lstStyle/>
          <a:p>
            <a:r>
              <a:rPr kumimoji="1" lang="en-US" altLang="zh-CN" dirty="0"/>
              <a:t>+1</a:t>
            </a:r>
            <a:endParaRPr kumimoji="1" lang="zh-CN" altLang="en-US" dirty="0"/>
          </a:p>
        </p:txBody>
      </p:sp>
      <p:sp>
        <p:nvSpPr>
          <p:cNvPr id="96" name="文本框 95">
            <a:extLst>
              <a:ext uri="{FF2B5EF4-FFF2-40B4-BE49-F238E27FC236}">
                <a16:creationId xmlns:a16="http://schemas.microsoft.com/office/drawing/2014/main" id="{6561B029-2197-8F6F-31E1-570E8850F261}"/>
              </a:ext>
            </a:extLst>
          </p:cNvPr>
          <p:cNvSpPr txBox="1"/>
          <p:nvPr/>
        </p:nvSpPr>
        <p:spPr>
          <a:xfrm>
            <a:off x="196850" y="4655892"/>
            <a:ext cx="482600" cy="369332"/>
          </a:xfrm>
          <a:prstGeom prst="rect">
            <a:avLst/>
          </a:prstGeom>
          <a:noFill/>
        </p:spPr>
        <p:txBody>
          <a:bodyPr wrap="square" rtlCol="0">
            <a:spAutoFit/>
          </a:bodyPr>
          <a:lstStyle/>
          <a:p>
            <a:r>
              <a:rPr kumimoji="1" lang="en-US" altLang="zh-CN" dirty="0"/>
              <a:t>+1</a:t>
            </a:r>
            <a:endParaRPr kumimoji="1" lang="zh-CN" altLang="en-US" dirty="0"/>
          </a:p>
        </p:txBody>
      </p:sp>
      <p:sp>
        <p:nvSpPr>
          <p:cNvPr id="97" name="文本框 96">
            <a:extLst>
              <a:ext uri="{FF2B5EF4-FFF2-40B4-BE49-F238E27FC236}">
                <a16:creationId xmlns:a16="http://schemas.microsoft.com/office/drawing/2014/main" id="{2EB4294B-D076-EC41-BAEE-759DA44FB9A7}"/>
              </a:ext>
            </a:extLst>
          </p:cNvPr>
          <p:cNvSpPr txBox="1"/>
          <p:nvPr/>
        </p:nvSpPr>
        <p:spPr>
          <a:xfrm>
            <a:off x="179264" y="4415069"/>
            <a:ext cx="482600" cy="369332"/>
          </a:xfrm>
          <a:prstGeom prst="rect">
            <a:avLst/>
          </a:prstGeom>
          <a:noFill/>
        </p:spPr>
        <p:txBody>
          <a:bodyPr wrap="square" rtlCol="0">
            <a:spAutoFit/>
          </a:bodyPr>
          <a:lstStyle/>
          <a:p>
            <a:r>
              <a:rPr kumimoji="1" lang="en-US" altLang="zh-CN" dirty="0"/>
              <a:t>+1</a:t>
            </a:r>
            <a:endParaRPr kumimoji="1" lang="zh-CN" altLang="en-US" dirty="0"/>
          </a:p>
        </p:txBody>
      </p:sp>
      <p:sp>
        <p:nvSpPr>
          <p:cNvPr id="98" name="文本框 97">
            <a:extLst>
              <a:ext uri="{FF2B5EF4-FFF2-40B4-BE49-F238E27FC236}">
                <a16:creationId xmlns:a16="http://schemas.microsoft.com/office/drawing/2014/main" id="{385EE393-2937-6D83-F7BE-D8E4E133FA0D}"/>
              </a:ext>
            </a:extLst>
          </p:cNvPr>
          <p:cNvSpPr txBox="1"/>
          <p:nvPr/>
        </p:nvSpPr>
        <p:spPr>
          <a:xfrm>
            <a:off x="676569" y="4407048"/>
            <a:ext cx="482600" cy="369332"/>
          </a:xfrm>
          <a:prstGeom prst="rect">
            <a:avLst/>
          </a:prstGeom>
          <a:noFill/>
        </p:spPr>
        <p:txBody>
          <a:bodyPr wrap="square" rtlCol="0">
            <a:spAutoFit/>
          </a:bodyPr>
          <a:lstStyle/>
          <a:p>
            <a:r>
              <a:rPr kumimoji="1" lang="en-US" altLang="zh-CN" dirty="0"/>
              <a:t>+1</a:t>
            </a:r>
            <a:endParaRPr kumimoji="1" lang="zh-CN" altLang="en-US" dirty="0"/>
          </a:p>
        </p:txBody>
      </p:sp>
    </p:spTree>
    <p:extLst>
      <p:ext uri="{BB962C8B-B14F-4D97-AF65-F5344CB8AC3E}">
        <p14:creationId xmlns:p14="http://schemas.microsoft.com/office/powerpoint/2010/main" val="4169745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9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80"/>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79"/>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76"/>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53"/>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84"/>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56"/>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7"/>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55"/>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85"/>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59"/>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8"/>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60"/>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86"/>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61"/>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2"/>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63"/>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87"/>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65"/>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66"/>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64"/>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88"/>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68"/>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69"/>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67"/>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89"/>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nodeType="clickEffect">
                                  <p:stCondLst>
                                    <p:cond delay="0"/>
                                  </p:stCondLst>
                                  <p:childTnLst>
                                    <p:set>
                                      <p:cBhvr>
                                        <p:cTn id="176" dur="1" fill="hold">
                                          <p:stCondLst>
                                            <p:cond delay="0"/>
                                          </p:stCondLst>
                                        </p:cTn>
                                        <p:tgtEl>
                                          <p:spTgt spid="70"/>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71"/>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72"/>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90"/>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75"/>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73"/>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74"/>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91"/>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83"/>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82"/>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P spid="24" grpId="0"/>
      <p:bldP spid="25" grpId="0"/>
      <p:bldP spid="28" grpId="0"/>
      <p:bldP spid="29" grpId="0"/>
      <p:bldP spid="31" grpId="0"/>
      <p:bldP spid="32" grpId="0"/>
      <p:bldP spid="34" grpId="0"/>
      <p:bldP spid="35" grpId="0"/>
      <p:bldP spid="37" grpId="0"/>
      <p:bldP spid="38" grpId="0"/>
      <p:bldP spid="40" grpId="0"/>
      <p:bldP spid="41" grpId="0"/>
      <p:bldP spid="43" grpId="0"/>
      <p:bldP spid="44" grpId="0"/>
      <p:bldP spid="53" grpId="0"/>
      <p:bldP spid="56" grpId="0"/>
      <p:bldP spid="57" grpId="0"/>
      <p:bldP spid="59" grpId="0"/>
      <p:bldP spid="60" grpId="0"/>
      <p:bldP spid="62" grpId="0"/>
      <p:bldP spid="63" grpId="0"/>
      <p:bldP spid="65" grpId="0"/>
      <p:bldP spid="66" grpId="0"/>
      <p:bldP spid="68" grpId="0"/>
      <p:bldP spid="69" grpId="0"/>
      <p:bldP spid="71" grpId="0"/>
      <p:bldP spid="72" grpId="0"/>
      <p:bldP spid="74" grpId="0"/>
      <p:bldP spid="75" grpId="0"/>
      <p:bldP spid="80" grpId="0"/>
      <p:bldP spid="83" grpId="0"/>
      <p:bldP spid="84" grpId="0"/>
      <p:bldP spid="85" grpId="0"/>
      <p:bldP spid="86" grpId="0"/>
      <p:bldP spid="87" grpId="0"/>
      <p:bldP spid="88" grpId="0"/>
      <p:bldP spid="89" grpId="0"/>
      <p:bldP spid="90" grpId="0"/>
      <p:bldP spid="91" grpId="0"/>
      <p:bldP spid="92" grpId="0"/>
      <p:bldP spid="93" grpId="0"/>
      <p:bldP spid="94" grpId="0"/>
      <p:bldP spid="95" grpId="0"/>
      <p:bldP spid="96" grpId="0"/>
      <p:bldP spid="97" grpId="0"/>
      <p:bldP spid="98" grpId="0"/>
    </p:bldLst>
  </p:timing>
</p:sld>
</file>

<file path=ppt/theme/theme1.xml><?xml version="1.0" encoding="utf-8"?>
<a:theme xmlns:a="http://schemas.openxmlformats.org/drawingml/2006/main" name="sjtu2">
  <a:themeElements>
    <a:clrScheme name="SJTU-2019">
      <a:dk1>
        <a:srgbClr val="000000"/>
      </a:dk1>
      <a:lt1>
        <a:srgbClr val="FFFFFF"/>
      </a:lt1>
      <a:dk2>
        <a:srgbClr val="1B1C21"/>
      </a:dk2>
      <a:lt2>
        <a:srgbClr val="DBDBDB"/>
      </a:lt2>
      <a:accent1>
        <a:srgbClr val="C8161E"/>
      </a:accent1>
      <a:accent2>
        <a:srgbClr val="44546A"/>
      </a:accent2>
      <a:accent3>
        <a:srgbClr val="1F4D78"/>
      </a:accent3>
      <a:accent4>
        <a:srgbClr val="ED7D31"/>
      </a:accent4>
      <a:accent5>
        <a:srgbClr val="FFC000"/>
      </a:accent5>
      <a:accent6>
        <a:srgbClr val="A5A5A5"/>
      </a:accent6>
      <a:hlink>
        <a:srgbClr val="196E7D"/>
      </a:hlink>
      <a:folHlink>
        <a:srgbClr val="BEBEBE"/>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jtu2" id="{85781EC0-441C-F74B-9F18-128E9B1BBF72}" vid="{5588EFD3-B60A-0C4D-B565-9CE20F684A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sjtu2</Template>
  <TotalTime>2162</TotalTime>
  <Words>1809</Words>
  <Application>Microsoft Macintosh PowerPoint</Application>
  <PresentationFormat>宽屏</PresentationFormat>
  <Paragraphs>320</Paragraphs>
  <Slides>29</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Microsoft YaHei</vt:lpstr>
      <vt:lpstr>Microsoft YaHei</vt:lpstr>
      <vt:lpstr>Arial</vt:lpstr>
      <vt:lpstr>Arial Black</vt:lpstr>
      <vt:lpstr>Cambria Math</vt:lpstr>
      <vt:lpstr>Segoe UI Light</vt:lpstr>
      <vt:lpstr>Wingdings</vt:lpstr>
      <vt:lpstr>sjtu2</vt:lpstr>
      <vt:lpstr>Mathematical Modeling  (for psychology students…)</vt:lpstr>
      <vt:lpstr>Outlines</vt:lpstr>
      <vt:lpstr>Generative Process and Reverse Inference</vt:lpstr>
      <vt:lpstr>频率学派 vs. 贝叶斯学派</vt:lpstr>
      <vt:lpstr>Bayesian Theory</vt:lpstr>
      <vt:lpstr>MCMC sampling in psychology</vt:lpstr>
      <vt:lpstr>Recap</vt:lpstr>
      <vt:lpstr>PowerPoint 演示文稿</vt:lpstr>
      <vt:lpstr>MCMC</vt:lpstr>
      <vt:lpstr>Metropolis-Hasting sampling</vt:lpstr>
      <vt:lpstr>Metropolis-Hasting sampling</vt:lpstr>
      <vt:lpstr>MCMC for parameter estimation</vt:lpstr>
      <vt:lpstr>编程练习</vt:lpstr>
      <vt:lpstr>编程练习</vt:lpstr>
      <vt:lpstr>编程练习</vt:lpstr>
      <vt:lpstr>编程练习</vt:lpstr>
      <vt:lpstr>实现MCMC的工具包</vt:lpstr>
      <vt:lpstr>一些术语</vt:lpstr>
      <vt:lpstr>Background</vt:lpstr>
      <vt:lpstr>Outlines</vt:lpstr>
      <vt:lpstr>The “Bayesian brain” Hypothesis</vt:lpstr>
      <vt:lpstr>The “Bayesian brain” Hypothesis</vt:lpstr>
      <vt:lpstr>The “Bayesian brain” Hypothesis</vt:lpstr>
      <vt:lpstr>Sampling based inference</vt:lpstr>
      <vt:lpstr>The “Bayesian brain” Hypothesis</vt:lpstr>
      <vt:lpstr>The “Bayesian brain” Hypothesis</vt:lpstr>
      <vt:lpstr>Probabilistic population codes</vt:lpstr>
      <vt:lpstr>Neural sampling</vt:lpstr>
      <vt:lpstr>The “Bayesian brain” Hypothesis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psychiatry and neuroimaging</dc:title>
  <dc:creator>Ru-Yuan Zhang</dc:creator>
  <cp:lastModifiedBy>Ru-Yuan Zhang</cp:lastModifiedBy>
  <cp:revision>561</cp:revision>
  <cp:lastPrinted>2024-03-27T14:01:27Z</cp:lastPrinted>
  <dcterms:created xsi:type="dcterms:W3CDTF">2020-11-17T12:41:46Z</dcterms:created>
  <dcterms:modified xsi:type="dcterms:W3CDTF">2024-04-11T05:43:04Z</dcterms:modified>
</cp:coreProperties>
</file>