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0" autoAdjust="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2F668-8AC9-4C6C-80A8-59D67AC222D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61A51-0D7E-4048-B98B-6E47ED597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61A51-0D7E-4048-B98B-6E47ED597C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1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6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5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5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5CC2-DEEB-4E7C-AB11-939C4911E77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54306"/>
            <a:ext cx="54006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38" y="3482183"/>
            <a:ext cx="53816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23928" y="554306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7984" y="544433"/>
            <a:ext cx="111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totalRecord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4882" y="2486013"/>
            <a:ext cx="416575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4287" y="1155365"/>
            <a:ext cx="416575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3129" y="1120497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mtClean="0">
                <a:solidFill>
                  <a:srgbClr val="FF0000"/>
                </a:solidFill>
              </a:rPr>
              <a:t>end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0844" y="2437566"/>
            <a:ext cx="6447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mtClean="0">
                <a:solidFill>
                  <a:srgbClr val="FF0000"/>
                </a:solidFill>
              </a:rPr>
              <a:t>begin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785820"/>
            <a:ext cx="1576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recordPerPage=5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05753" y="2789304"/>
            <a:ext cx="1518375" cy="26404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6433" y="2767886"/>
            <a:ext cx="58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page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60547" y="1120498"/>
            <a:ext cx="504056" cy="166880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6" idx="1"/>
            <a:endCxn id="15" idx="3"/>
          </p:cNvCxnSpPr>
          <p:nvPr/>
        </p:nvCxnSpPr>
        <p:spPr>
          <a:xfrm flipH="1" flipV="1">
            <a:off x="2044322" y="1939709"/>
            <a:ext cx="1816225" cy="1519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57680" y="2835702"/>
            <a:ext cx="261377" cy="18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405983" y="2838723"/>
            <a:ext cx="261377" cy="18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94341" y="3065344"/>
            <a:ext cx="103765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beginPage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2080" y="3065344"/>
            <a:ext cx="8853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endPage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72240" y="5742003"/>
            <a:ext cx="261377" cy="18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0" y="5968624"/>
            <a:ext cx="9464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totalPage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stCxn id="17" idx="1"/>
            <a:endCxn id="19" idx="3"/>
          </p:cNvCxnSpPr>
          <p:nvPr/>
        </p:nvCxnSpPr>
        <p:spPr>
          <a:xfrm flipH="1">
            <a:off x="1092491" y="2921329"/>
            <a:ext cx="3113262" cy="4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23528" y="410290"/>
            <a:ext cx="8641035" cy="29731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3528" y="3383440"/>
            <a:ext cx="8641035" cy="29731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3528" y="410290"/>
            <a:ext cx="148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번째 </a:t>
            </a:r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block</a:t>
            </a:r>
          </a:p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(page=1~4)</a:t>
            </a:r>
            <a:endParaRPr lang="en-US" altLang="ko-KR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383440"/>
            <a:ext cx="148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번째 </a:t>
            </a:r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block</a:t>
            </a:r>
          </a:p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(page=5~6)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5753" y="5690891"/>
            <a:ext cx="798295" cy="26404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6433" y="5669473"/>
            <a:ext cx="58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page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>
            <a:stCxn id="36" idx="1"/>
            <a:endCxn id="37" idx="3"/>
          </p:cNvCxnSpPr>
          <p:nvPr/>
        </p:nvCxnSpPr>
        <p:spPr>
          <a:xfrm flipH="1">
            <a:off x="1092491" y="5822916"/>
            <a:ext cx="3113262" cy="4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9364" y="1037068"/>
            <a:ext cx="1499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pagePerBlock</a:t>
            </a:r>
            <a:r>
              <a:rPr lang="en-US" altLang="ko-KR" sz="1400" smtClean="0">
                <a:solidFill>
                  <a:srgbClr val="0070C0"/>
                </a:solidFill>
              </a:rPr>
              <a:t>=4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</Words>
  <Application>Microsoft Office PowerPoint</Application>
  <PresentationFormat>화면 슬라이드 쇼(4:3)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GDJ</cp:lastModifiedBy>
  <cp:revision>8</cp:revision>
  <dcterms:created xsi:type="dcterms:W3CDTF">2021-02-03T01:15:26Z</dcterms:created>
  <dcterms:modified xsi:type="dcterms:W3CDTF">2023-04-25T02:04:58Z</dcterms:modified>
</cp:coreProperties>
</file>