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7B19D31-9A26-45E3-B0F5-ABFA3E65DF0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/>
          <a:p>
            <a:pPr marL="216000" indent="-216000">
              <a:lnSpc>
                <a:spcPct val="2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bioconductor.org/packages/3.7/bioc/vignettes/DESeq2/inst/doc/DESeq2.html" TargetMode="External"/><Relationship Id="rId2" Type="http://schemas.openxmlformats.org/officeDocument/2006/relationships/hyperlink" Target="https://cumulis.epa.gov/supercpad/SiteProfiles/index.cfm?fuseaction=second.Cleanup&amp;id=0200613#bkground" TargetMode="External"/><Relationship Id="rId3" Type="http://schemas.openxmlformats.org/officeDocument/2006/relationships/hyperlink" Target="https://cumulis.epa.gov/supercpad/SiteProfiles/index.cfm?fuseaction=second.Cleanup&amp;id=0200613#bkground" TargetMode="External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who.int/mediacentre/factsheets/fs225/en/" TargetMode="External"/><Relationship Id="rId2" Type="http://schemas.openxmlformats.org/officeDocument/2006/relationships/hyperlink" Target="http://www.who.int/mediacentre/factsheets/fs361/en/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Examining the effect of low vs high doses of TCDD and Mercury both alone and in combination on </a:t>
            </a:r>
            <a:r>
              <a:rPr b="0" i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Microgadus tomcod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Yasmin Rajendran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Why is my project important/interesting 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Diamond Alkali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TCDD</a:t>
            </a:r>
            <a:endParaRPr b="0" lang="en-US" sz="1400" spc="-1" strike="noStrike">
              <a:latin typeface="Arial"/>
            </a:endParaRPr>
          </a:p>
          <a:p>
            <a:pPr lvl="2" marL="1371600" indent="-316800">
              <a:lnSpc>
                <a:spcPct val="100000"/>
              </a:lnSpc>
              <a:buClr>
                <a:srgbClr val="595959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Not an intended product</a:t>
            </a:r>
            <a:endParaRPr b="0" lang="en-US" sz="1400" spc="-1" strike="noStrike">
              <a:latin typeface="Arial"/>
            </a:endParaRPr>
          </a:p>
          <a:p>
            <a:pPr lvl="2" marL="1371600" indent="-316800">
              <a:lnSpc>
                <a:spcPct val="100000"/>
              </a:lnSpc>
              <a:buClr>
                <a:srgbClr val="595959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Effects AHR pathway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Effects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Hackensack River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Mercury</a:t>
            </a: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Effects in human are well known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How does it affect organisms in waterways?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75240"/>
            <a:ext cx="8519760" cy="9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What is the experimental question and what I am hoping to discover from my analysis 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5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How do certain chemicals affect organisms differently at low doses versus high doses and therefore this should also be taken into account. </a:t>
            </a:r>
            <a:endParaRPr b="0" lang="en-US" sz="1800" spc="-1" strike="noStrike">
              <a:latin typeface="Arial"/>
            </a:endParaRPr>
          </a:p>
          <a:p>
            <a:pPr lvl="1" marL="914400" indent="-335880">
              <a:lnSpc>
                <a:spcPct val="15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TCDD</a:t>
            </a:r>
            <a:endParaRPr b="0" lang="en-US" sz="1700" spc="-1" strike="noStrike">
              <a:latin typeface="Arial"/>
            </a:endParaRPr>
          </a:p>
          <a:p>
            <a:pPr lvl="1" marL="914400" indent="-335880">
              <a:lnSpc>
                <a:spcPct val="15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Mercury</a:t>
            </a:r>
            <a:endParaRPr b="0" lang="en-US" sz="1700" spc="-1" strike="noStrike">
              <a:latin typeface="Arial"/>
            </a:endParaRPr>
          </a:p>
          <a:p>
            <a:pPr marL="457200" indent="-342360">
              <a:lnSpc>
                <a:spcPct val="2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Look at difference in expression  particularly for genes associated with the Atlantic tomcod heart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1720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What is the experimental design ( how many factors, how many levels , how many replicates) 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Organism: Microgadus tomcod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Why?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endParaRPr b="0" lang="en-US" sz="1400" spc="-1" strike="noStrike">
              <a:latin typeface="Arial"/>
            </a:endParaRPr>
          </a:p>
          <a:p>
            <a:pPr lvl="2" marL="1371600" indent="-316800">
              <a:lnSpc>
                <a:spcPct val="100000"/>
              </a:lnSpc>
              <a:buClr>
                <a:srgbClr val="595959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Resistance</a:t>
            </a: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Chemicals: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TCDD 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Mercury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Low vs. High doses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In combination</a:t>
            </a: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Control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Acetone</a:t>
            </a:r>
            <a:endParaRPr b="0" lang="en-US" sz="14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Water</a:t>
            </a: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Averaging each group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What am I planning to use?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Salmon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EdgeR &amp; DESeq2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Visulization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Java TreeView 3.0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Clustering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15000"/>
              </a:lnSpc>
              <a:buClr>
                <a:srgbClr val="000000"/>
              </a:buClr>
              <a:buFont typeface="Times New Roman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ClustVis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Are there any obstacles?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Setting a cut off for fold change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Suggested: 1.5</a:t>
            </a:r>
            <a:endParaRPr b="0" lang="en-US" sz="1400" spc="-1" strike="noStrike">
              <a:latin typeface="Arial"/>
            </a:endParaRPr>
          </a:p>
          <a:p>
            <a:pPr lvl="2" marL="1371600" indent="-316800">
              <a:lnSpc>
                <a:spcPct val="100000"/>
              </a:lnSpc>
              <a:buClr>
                <a:srgbClr val="595959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Arbitrary</a:t>
            </a:r>
            <a:endParaRPr b="0" lang="en-US" sz="1400" spc="-1" strike="noStrike">
              <a:latin typeface="Arial"/>
            </a:endParaRPr>
          </a:p>
          <a:p>
            <a:pPr lvl="2" marL="1371600" indent="-316800">
              <a:lnSpc>
                <a:spcPct val="100000"/>
              </a:lnSpc>
              <a:buClr>
                <a:srgbClr val="595959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Initially useful</a:t>
            </a:r>
            <a:endParaRPr b="0" lang="en-US" sz="14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Lack of high quality reference genome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Perhaps, another fish genome can be used as reference.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Limitation</a:t>
            </a:r>
            <a:endParaRPr b="0" lang="en-US" sz="1800" spc="-1" strike="noStrike">
              <a:latin typeface="Arial"/>
            </a:endParaRPr>
          </a:p>
          <a:p>
            <a:pPr lvl="1" marL="914400" indent="-31680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Not like a waterway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2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2,3,7,8-Tetrachlorodibenzo-P-Dioxin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National Center for Biotechnology Information,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https://pubchem.ncbi.nlm.nih.gov/compound/15625.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Chang, Jung-Wei, et al. “Simultaneous Exposure of Non-Diabetics to High Levels of Dioxins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Mercury Increases Their Risk of Insulin Resistance.” </a:t>
            </a: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Journal of Hazardous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Materials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vol. 185, no. 2–3, Jan. 2011, pp. 749–55.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Denison, Michael, and Scott Nagy. “Activation of the Aryl Hydrocarbon Receptor by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Bibliography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Love, Michael I., et al. “Analyzing RNA-Seq Data with DESeq2.” </a:t>
            </a: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Analyzing RNA-Seq Data with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DESeq2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Bioconductor,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Times New Roman"/>
                <a:ea typeface="Times New Roman"/>
                <a:hlinkClick r:id="rId1"/>
              </a:rPr>
              <a:t>https://bioconductor.org/packages/3.7/bioc/vignettes/DESeq2/inst/doc/DESeq2.html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Structurally Diverse Exogenous and Endogenous Chemicals.” </a:t>
            </a: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Annual Review of Pharmacology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and Toxicology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vol. 43, Apr. 2003, pp. 309–34. </a:t>
            </a: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Diamond Alkali Co. Newark, NJ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EPA,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Times New Roman"/>
                <a:ea typeface="Times New Roman"/>
                <a:hlinkClick r:id="rId2"/>
              </a:rPr>
              <a:t>https://cumulis.epa.gov/supercpad/SiteProfiles/index.cfm?fuseaction=second.Cleanup&amp;id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Times New Roman"/>
                <a:ea typeface="Times New Roman"/>
                <a:hlinkClick r:id="rId3"/>
              </a:rPr>
              <a:t>=0200613#bkground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2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Dioxins and Their Effects on Human Health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Oct. 2016,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Times New Roman"/>
                <a:ea typeface="Times New Roman"/>
                <a:hlinkClick r:id="rId1"/>
              </a:rPr>
              <a:t>http://www.who.int/mediacentre/factsheets/fs225/en/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Mercury and Health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WHO,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Times New Roman"/>
                <a:ea typeface="Times New Roman"/>
                <a:hlinkClick r:id="rId2"/>
              </a:rPr>
              <a:t>http://www.who.int/mediacentre/factsheets/fs361/en/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LibreOffice/5.4.1.2$Windows_x86 LibreOffice_project/ea7cb86e6eeb2bf3a5af73a8f7777ac570321527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2018-04-11T11:08:16Z</dcterms:modified>
  <cp:revision>1</cp:revision>
  <dc:subject/>
  <dc:title/>
</cp:coreProperties>
</file>