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559" r:id="rId2"/>
    <p:sldId id="56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FF"/>
    <a:srgbClr val="FFCF01"/>
    <a:srgbClr val="0000FF"/>
    <a:srgbClr val="996633"/>
    <a:srgbClr val="009900"/>
    <a:srgbClr val="CC00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65" autoAdjust="0"/>
    <p:restoredTop sz="90929"/>
  </p:normalViewPr>
  <p:slideViewPr>
    <p:cSldViewPr>
      <p:cViewPr varScale="1">
        <p:scale>
          <a:sx n="129" d="100"/>
          <a:sy n="129" d="100"/>
        </p:scale>
        <p:origin x="72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53909D7-81F8-48AA-B6E2-641A4B2B5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D75B1B-A2D2-437D-90D3-BF5AE3EB83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81C65D3-7A58-4A86-87F9-A85BBFF25FAD}" type="slidenum">
              <a:rPr lang="en-US" altLang="zh-CN"/>
              <a:pPr>
                <a:defRPr/>
              </a:pPr>
              <a:t>‹#›</a:t>
            </a:fld>
            <a:fld id="{F61A2420-0C7C-40E3-8712-9134C82AB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076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EF0E4-9DA6-4B5D-97E3-DA80CAD24F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4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FA19E-28E9-4BDD-A504-F7EC1B9E8B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37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FB2EE-80AB-4267-A6E5-659EB0352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28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F0225-00CF-43EC-9ADD-589B8138A8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66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DC076-C854-4772-88E0-1460B2F5A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91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BF9F8-0A41-4614-8F91-9730A13FF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00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F1606-9E6D-4E43-84CD-732E4C0A01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98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049F8-D281-434B-BFE0-C20D56BDA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5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3F302-0F73-48A8-B505-364CDB7D53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44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2224-5314-42E5-8F3D-AB02F86B1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3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8020AE43-334F-44DD-BBFB-16FA4242E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>
          <a:solidFill>
            <a:srgbClr val="FF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性能测量方法</a:t>
            </a:r>
            <a:endParaRPr lang="zh-CN" altLang="en-US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下精确计时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main()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    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long </a:t>
            </a:r>
            <a:r>
              <a:rPr lang="en-US" altLang="zh-CN" sz="1800" dirty="0" err="1">
                <a:solidFill>
                  <a:srgbClr val="FF0000"/>
                </a:solidFill>
                <a:latin typeface="Tahoma" panose="020B0604030504040204" pitchFamily="34" charset="0"/>
              </a:rPr>
              <a:t>long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 head, tail, </a:t>
            </a:r>
            <a:r>
              <a:rPr lang="en-US" altLang="zh-CN" sz="1800" dirty="0" err="1">
                <a:solidFill>
                  <a:srgbClr val="FF0000"/>
                </a:solidFill>
                <a:latin typeface="Tahoma" panose="020B0604030504040204" pitchFamily="34" charset="0"/>
              </a:rPr>
              <a:t>freq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       // timers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init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(N);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	</a:t>
            </a:r>
            <a:r>
              <a:rPr lang="en-US" altLang="zh-CN" sz="1800" dirty="0" err="1">
                <a:solidFill>
                  <a:srgbClr val="FF0000"/>
                </a:solidFill>
                <a:latin typeface="Tahoma" panose="020B0604030504040204" pitchFamily="34" charset="0"/>
              </a:rPr>
              <a:t>QueryPerformanceFrequency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((LARGE_INTEGER *)&amp;</a:t>
            </a:r>
            <a:r>
              <a:rPr lang="en-US" altLang="zh-CN" sz="1800" dirty="0" err="1">
                <a:solidFill>
                  <a:srgbClr val="FF0000"/>
                </a:solidFill>
                <a:latin typeface="Tahoma" panose="020B0604030504040204" pitchFamily="34" charset="0"/>
              </a:rPr>
              <a:t>freq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);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	// similar to CLOCKS_PER_SEC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	</a:t>
            </a:r>
            <a:r>
              <a:rPr lang="en-US" altLang="zh-CN" sz="1800" dirty="0" err="1">
                <a:solidFill>
                  <a:srgbClr val="FF0000"/>
                </a:solidFill>
                <a:latin typeface="Tahoma" panose="020B0604030504040204" pitchFamily="34" charset="0"/>
              </a:rPr>
              <a:t>QueryPerformanceCounter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((LARGE_INTEGER *)&amp;head);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	// start time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    for (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= 0;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&lt; 1000;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++) {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col_sum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] = 0.0;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      for (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j = 0; j &lt; 1000;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col_sum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] += b[j][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];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    }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	</a:t>
            </a:r>
            <a:r>
              <a:rPr lang="en-US" altLang="zh-CN" sz="1800" dirty="0" err="1">
                <a:solidFill>
                  <a:srgbClr val="FF0000"/>
                </a:solidFill>
                <a:latin typeface="Tahoma" panose="020B0604030504040204" pitchFamily="34" charset="0"/>
              </a:rPr>
              <a:t>QueryPerformanceCounter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((LARGE_INTEGER *)&amp;tail);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	// end time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&lt;&lt; "Col: " &lt;&lt; 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(tail - head) * 1000.0 / </a:t>
            </a:r>
            <a:r>
              <a:rPr lang="en-US" altLang="zh-CN" sz="1800" dirty="0" err="1">
                <a:solidFill>
                  <a:srgbClr val="FF0000"/>
                </a:solidFill>
                <a:latin typeface="Tahoma" panose="020B0604030504040204" pitchFamily="34" charset="0"/>
              </a:rPr>
              <a:t>freq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&lt;&lt; "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ms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" &lt;&lt;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2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基本方法</a:t>
            </a:r>
            <a:endParaRPr lang="zh-CN" altLang="en-US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程序实际需要的空间和时间</a:t>
            </a:r>
          </a:p>
          <a:p>
            <a:pPr eaLnBrk="1" hangingPunct="1"/>
            <a:r>
              <a:rPr lang="zh-CN" altLang="en-US" sz="2800" dirty="0" smtClean="0"/>
              <a:t>编译所需空间时间可不考虑</a:t>
            </a:r>
          </a:p>
          <a:p>
            <a:pPr eaLnBrk="1" hangingPunct="1"/>
            <a:r>
              <a:rPr lang="zh-CN" altLang="en-US" sz="2800" dirty="0" smtClean="0"/>
              <a:t>计时机制</a:t>
            </a:r>
          </a:p>
          <a:p>
            <a:pPr lvl="1" eaLnBrk="1" hangingPunct="1"/>
            <a:r>
              <a:rPr lang="zh-CN" altLang="en-US" sz="2400" dirty="0" smtClean="0"/>
              <a:t>跨平台：</a:t>
            </a:r>
            <a:r>
              <a:rPr lang="en-US" altLang="zh-CN" sz="2400" dirty="0" smtClean="0"/>
              <a:t>clock</a:t>
            </a:r>
            <a:r>
              <a:rPr lang="en-US" altLang="zh-CN" sz="2400" dirty="0" smtClean="0"/>
              <a:t>() / </a:t>
            </a:r>
            <a:r>
              <a:rPr lang="en-US" altLang="zh-CN" sz="2400" dirty="0" smtClean="0"/>
              <a:t>CLOCKS_PER_SEC</a:t>
            </a:r>
            <a:r>
              <a:rPr lang="zh-CN" altLang="en-US" sz="2400" dirty="0" smtClean="0"/>
              <a:t>，精度不高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Linux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gettimeofday</a:t>
            </a:r>
            <a:r>
              <a:rPr lang="en-US" altLang="zh-CN" sz="2400" dirty="0" smtClean="0"/>
              <a:t>()</a:t>
            </a:r>
          </a:p>
          <a:p>
            <a:pPr lvl="1" eaLnBrk="1" hangingPunct="1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：</a:t>
            </a:r>
            <a:r>
              <a:rPr lang="en-US" altLang="zh-CN" sz="2400" dirty="0" err="1"/>
              <a:t>QueryPerformance</a:t>
            </a:r>
            <a:endParaRPr lang="en-US" altLang="zh-CN" sz="2400" dirty="0" smtClean="0"/>
          </a:p>
          <a:p>
            <a:pPr eaLnBrk="1" hangingPunct="1"/>
            <a:r>
              <a:rPr lang="zh-CN" altLang="en-US" sz="2800" dirty="0" smtClean="0"/>
              <a:t>测试方法</a:t>
            </a:r>
          </a:p>
          <a:p>
            <a:pPr lvl="1" eaLnBrk="1" hangingPunct="1"/>
            <a:r>
              <a:rPr lang="zh-CN" altLang="en-US" sz="2400" dirty="0" smtClean="0"/>
              <a:t>给定问题规模</a:t>
            </a:r>
            <a:r>
              <a:rPr lang="en-US" altLang="zh-CN" sz="2400" dirty="0" smtClean="0"/>
              <a:t>n</a:t>
            </a:r>
          </a:p>
          <a:p>
            <a:pPr lvl="1" eaLnBrk="1" hangingPunct="1"/>
            <a:r>
              <a:rPr lang="zh-CN" altLang="en-US" sz="2400" dirty="0" smtClean="0"/>
              <a:t>按需求设计测试数据</a:t>
            </a:r>
          </a:p>
        </p:txBody>
      </p:sp>
    </p:spTree>
    <p:extLst>
      <p:ext uri="{BB962C8B-B14F-4D97-AF65-F5344CB8AC3E}">
        <p14:creationId xmlns:p14="http://schemas.microsoft.com/office/powerpoint/2010/main" val="24385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问题规模</a:t>
            </a:r>
            <a:endParaRPr lang="zh-CN" altLang="en-US" dirty="0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/>
            <a:r>
              <a:rPr lang="zh-CN" altLang="en-US" smtClean="0"/>
              <a:t>确定因素：执行时间和执行次数</a:t>
            </a:r>
          </a:p>
          <a:p>
            <a:pPr eaLnBrk="1" hangingPunct="1"/>
            <a:r>
              <a:rPr lang="zh-CN" altLang="en-US" smtClean="0"/>
              <a:t>插入排序</a:t>
            </a:r>
          </a:p>
          <a:p>
            <a:pPr lvl="1" eaLnBrk="1" hangingPunct="1"/>
            <a:r>
              <a:rPr lang="zh-CN" altLang="en-US" smtClean="0"/>
              <a:t>最坏情况</a:t>
            </a:r>
            <a:r>
              <a:rPr lang="en-US" altLang="zh-CN" smtClean="0">
                <a:cs typeface="Times New Roman" panose="02020603050405020304" pitchFamily="18" charset="0"/>
              </a:rPr>
              <a:t>Θ</a:t>
            </a:r>
            <a:r>
              <a:rPr lang="en-US" altLang="zh-CN" smtClean="0"/>
              <a:t>(n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，平方函数至少需</a:t>
            </a:r>
            <a:r>
              <a:rPr lang="en-US" altLang="zh-CN" smtClean="0"/>
              <a:t>3</a:t>
            </a:r>
            <a:r>
              <a:rPr lang="zh-CN" altLang="en-US" smtClean="0"/>
              <a:t>个点</a:t>
            </a:r>
          </a:p>
          <a:p>
            <a:pPr lvl="1" eaLnBrk="1" hangingPunct="1"/>
            <a:r>
              <a:rPr lang="zh-CN" altLang="en-US" smtClean="0"/>
              <a:t>可能需要</a:t>
            </a:r>
            <a:r>
              <a:rPr lang="en-US" altLang="zh-CN" smtClean="0"/>
              <a:t>3</a:t>
            </a:r>
            <a:r>
              <a:rPr lang="zh-CN" altLang="en-US" smtClean="0"/>
              <a:t>个以上的</a:t>
            </a:r>
            <a:r>
              <a:rPr lang="en-US" altLang="zh-CN" smtClean="0"/>
              <a:t>n</a:t>
            </a:r>
          </a:p>
          <a:p>
            <a:pPr lvl="2" eaLnBrk="1" hangingPunct="1"/>
            <a:r>
              <a:rPr lang="zh-CN" altLang="en-US" smtClean="0"/>
              <a:t>渐进</a:t>
            </a:r>
            <a:r>
              <a:rPr lang="en-US" altLang="zh-CN" smtClean="0"/>
              <a:t>——</a:t>
            </a:r>
            <a:r>
              <a:rPr lang="zh-CN" altLang="en-US" smtClean="0"/>
              <a:t>足够大的</a:t>
            </a:r>
            <a:r>
              <a:rPr lang="en-US" altLang="zh-CN" smtClean="0"/>
              <a:t>n</a:t>
            </a:r>
            <a:r>
              <a:rPr lang="zh-CN" altLang="en-US" smtClean="0"/>
              <a:t>，较小</a:t>
            </a:r>
            <a:r>
              <a:rPr lang="en-US" altLang="zh-CN" smtClean="0"/>
              <a:t>n</a:t>
            </a:r>
            <a:r>
              <a:rPr lang="zh-CN" altLang="en-US" smtClean="0"/>
              <a:t>可能不符合渐进曲线</a:t>
            </a:r>
          </a:p>
          <a:p>
            <a:pPr lvl="2" eaLnBrk="1" hangingPunct="1"/>
            <a:r>
              <a:rPr lang="zh-CN" altLang="en-US" smtClean="0"/>
              <a:t>较大</a:t>
            </a:r>
            <a:r>
              <a:rPr lang="en-US" altLang="zh-CN" smtClean="0"/>
              <a:t>n</a:t>
            </a:r>
            <a:r>
              <a:rPr lang="zh-CN" altLang="en-US" smtClean="0"/>
              <a:t>也可能不符合，渐进</a:t>
            </a:r>
            <a:r>
              <a:rPr lang="en-US" altLang="zh-CN" smtClean="0"/>
              <a:t>——</a:t>
            </a:r>
            <a:r>
              <a:rPr lang="zh-CN" altLang="en-US" smtClean="0"/>
              <a:t>忽略了函数低阶部分</a:t>
            </a:r>
          </a:p>
          <a:p>
            <a:pPr lvl="1" eaLnBrk="1" hangingPunct="1"/>
            <a:r>
              <a:rPr lang="zh-CN" altLang="en-US" smtClean="0"/>
              <a:t>一种可能的规模的设计</a:t>
            </a:r>
          </a:p>
          <a:p>
            <a:pPr lvl="2" eaLnBrk="1" hangingPunct="1"/>
            <a:r>
              <a:rPr lang="en-US" altLang="zh-CN" smtClean="0"/>
              <a:t>n=0~100</a:t>
            </a:r>
            <a:r>
              <a:rPr lang="zh-CN" altLang="en-US" smtClean="0"/>
              <a:t>，精细的测试：</a:t>
            </a:r>
            <a:r>
              <a:rPr lang="en-US" altLang="zh-CN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10</a:t>
            </a:r>
            <a:r>
              <a:rPr lang="zh-CN" altLang="en-US" smtClean="0"/>
              <a:t>、</a:t>
            </a:r>
            <a:r>
              <a:rPr lang="en-US" altLang="zh-CN" smtClean="0"/>
              <a:t>…</a:t>
            </a:r>
            <a:r>
              <a:rPr lang="zh-CN" altLang="en-US" smtClean="0"/>
              <a:t>、</a:t>
            </a:r>
            <a:r>
              <a:rPr lang="en-US" altLang="zh-CN" smtClean="0"/>
              <a:t>100</a:t>
            </a:r>
          </a:p>
          <a:p>
            <a:pPr lvl="2" eaLnBrk="1" hangingPunct="1"/>
            <a:r>
              <a:rPr lang="en-US" altLang="zh-CN" smtClean="0"/>
              <a:t>n&gt;100</a:t>
            </a:r>
            <a:r>
              <a:rPr lang="zh-CN" altLang="en-US" smtClean="0"/>
              <a:t>， “稀疏”：</a:t>
            </a:r>
            <a:r>
              <a:rPr lang="en-US" altLang="zh-CN" smtClean="0"/>
              <a:t>200</a:t>
            </a:r>
            <a:r>
              <a:rPr lang="zh-CN" altLang="en-US" smtClean="0"/>
              <a:t>、</a:t>
            </a:r>
            <a:r>
              <a:rPr lang="en-US" altLang="zh-CN" smtClean="0"/>
              <a:t>300</a:t>
            </a:r>
            <a:r>
              <a:rPr lang="zh-CN" altLang="en-US" smtClean="0"/>
              <a:t>、</a:t>
            </a:r>
            <a:r>
              <a:rPr lang="en-US" altLang="zh-CN" smtClean="0"/>
              <a:t>400</a:t>
            </a:r>
            <a:r>
              <a:rPr lang="zh-CN" altLang="en-US" smtClean="0"/>
              <a:t>、</a:t>
            </a:r>
            <a:r>
              <a:rPr lang="en-US" altLang="zh-CN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73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测试数据</a:t>
            </a:r>
            <a:endParaRPr lang="zh-CN" altLang="en-US" dirty="0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最好、最坏情况很容易</a:t>
            </a:r>
          </a:p>
          <a:p>
            <a:pPr lvl="1" eaLnBrk="1" hangingPunct="1"/>
            <a:r>
              <a:rPr lang="zh-CN" altLang="en-US" smtClean="0"/>
              <a:t>插入排序，最坏，递减序列</a:t>
            </a:r>
          </a:p>
          <a:p>
            <a:pPr lvl="1" eaLnBrk="1" hangingPunct="1"/>
            <a:r>
              <a:rPr lang="zh-CN" altLang="en-US" smtClean="0"/>
              <a:t>最好，递增序列</a:t>
            </a:r>
          </a:p>
          <a:p>
            <a:pPr eaLnBrk="1" hangingPunct="1"/>
            <a:r>
              <a:rPr lang="zh-CN" altLang="en-US" smtClean="0"/>
              <a:t>平均情况，复杂</a:t>
            </a:r>
          </a:p>
          <a:p>
            <a:pPr eaLnBrk="1" hangingPunct="1"/>
            <a:r>
              <a:rPr lang="zh-CN" altLang="en-US" smtClean="0"/>
              <a:t>人为给出测试数据困难</a:t>
            </a:r>
          </a:p>
          <a:p>
            <a:pPr lvl="1" eaLnBrk="1" hangingPunct="1"/>
            <a:r>
              <a:rPr lang="zh-CN" altLang="en-US" smtClean="0"/>
              <a:t>随机产生大量测试数据</a:t>
            </a:r>
          </a:p>
          <a:p>
            <a:pPr lvl="1" eaLnBrk="1" hangingPunct="1"/>
            <a:r>
              <a:rPr lang="zh-CN" altLang="en-US" smtClean="0"/>
              <a:t>测试结果最小（最大、平均）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br>
              <a:rPr lang="zh-CN" altLang="en-US" smtClean="0">
                <a:sym typeface="Wingdings" panose="05000000000000000000" pitchFamily="2" charset="2"/>
              </a:rPr>
            </a:br>
            <a:r>
              <a:rPr lang="zh-CN" altLang="en-US" smtClean="0">
                <a:sym typeface="Wingdings" panose="05000000000000000000" pitchFamily="2" charset="2"/>
              </a:rPr>
              <a:t>最好（最坏、平均）时间复杂性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13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测试插入排序最坏</a:t>
            </a:r>
            <a:r>
              <a:rPr lang="zh-CN" altLang="en-US" dirty="0" smtClean="0"/>
              <a:t>情况</a:t>
            </a:r>
            <a:endParaRPr lang="zh-CN" altLang="en-US" dirty="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void main(void)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int a[1000], step = 10;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clock_t start, finish;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for (int n = 0; n &lt;= 1000; n += step) 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get time for size n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for (int i = 0; i &lt; n; i++)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a[i] = n - i;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initialize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chemeClr val="hlink"/>
                </a:solidFill>
                <a:latin typeface="Tahoma" panose="020B0604030504040204" pitchFamily="34" charset="0"/>
              </a:rPr>
              <a:t>start = clock( 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InsertionSort(a, n);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chemeClr val="hlink"/>
                </a:solidFill>
                <a:latin typeface="Tahoma" panose="020B0604030504040204" pitchFamily="34" charset="0"/>
              </a:rPr>
              <a:t>finish = clock( 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chemeClr val="hlink"/>
                </a:solidFill>
                <a:latin typeface="Tahoma" panose="020B0604030504040204" pitchFamily="34" charset="0"/>
              </a:rPr>
              <a:t>cout &lt;&lt; n &lt;&lt; ' ' &lt;&lt; (finish - start) / float(CLOCKS_PER_SEC) &lt;&lt; endl;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if (n == 100) step = 100;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091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测试结果</a:t>
            </a:r>
          </a:p>
        </p:txBody>
      </p:sp>
      <p:grpSp>
        <p:nvGrpSpPr>
          <p:cNvPr id="112643" name="Group 307"/>
          <p:cNvGrpSpPr>
            <a:grpSpLocks/>
          </p:cNvGrpSpPr>
          <p:nvPr/>
        </p:nvGrpSpPr>
        <p:grpSpPr bwMode="auto">
          <a:xfrm>
            <a:off x="1589088" y="1371600"/>
            <a:ext cx="5965825" cy="5338763"/>
            <a:chOff x="-3" y="-3"/>
            <a:chExt cx="3758" cy="4230"/>
          </a:xfrm>
        </p:grpSpPr>
        <p:grpSp>
          <p:nvGrpSpPr>
            <p:cNvPr id="112644" name="Group 305"/>
            <p:cNvGrpSpPr>
              <a:grpSpLocks/>
            </p:cNvGrpSpPr>
            <p:nvPr/>
          </p:nvGrpSpPr>
          <p:grpSpPr bwMode="auto">
            <a:xfrm>
              <a:off x="0" y="0"/>
              <a:ext cx="3752" cy="4224"/>
              <a:chOff x="0" y="0"/>
              <a:chExt cx="3752" cy="4224"/>
            </a:xfrm>
          </p:grpSpPr>
          <p:grpSp>
            <p:nvGrpSpPr>
              <p:cNvPr id="112646" name="Group 218"/>
              <p:cNvGrpSpPr>
                <a:grpSpLocks/>
              </p:cNvGrpSpPr>
              <p:nvPr/>
            </p:nvGrpSpPr>
            <p:grpSpPr bwMode="auto">
              <a:xfrm>
                <a:off x="0" y="0"/>
                <a:ext cx="938" cy="384"/>
                <a:chOff x="0" y="0"/>
                <a:chExt cx="938" cy="384"/>
              </a:xfrm>
            </p:grpSpPr>
            <p:sp>
              <p:nvSpPr>
                <p:cNvPr id="112776" name="Rectangle 173"/>
                <p:cNvSpPr>
                  <a:spLocks noChangeArrowheads="1"/>
                </p:cNvSpPr>
                <p:nvPr/>
              </p:nvSpPr>
              <p:spPr bwMode="ltGray">
                <a:xfrm>
                  <a:off x="43" y="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77" name="Rectangle 217"/>
                <p:cNvSpPr>
                  <a:spLocks noChangeArrowheads="1"/>
                </p:cNvSpPr>
                <p:nvPr/>
              </p:nvSpPr>
              <p:spPr bwMode="ltGray">
                <a:xfrm>
                  <a:off x="0" y="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47" name="Group 220"/>
              <p:cNvGrpSpPr>
                <a:grpSpLocks/>
              </p:cNvGrpSpPr>
              <p:nvPr/>
            </p:nvGrpSpPr>
            <p:grpSpPr bwMode="auto">
              <a:xfrm>
                <a:off x="938" y="0"/>
                <a:ext cx="938" cy="384"/>
                <a:chOff x="938" y="0"/>
                <a:chExt cx="938" cy="384"/>
              </a:xfrm>
            </p:grpSpPr>
            <p:sp>
              <p:nvSpPr>
                <p:cNvPr id="112774" name="Rectangle 174"/>
                <p:cNvSpPr>
                  <a:spLocks noChangeArrowheads="1"/>
                </p:cNvSpPr>
                <p:nvPr/>
              </p:nvSpPr>
              <p:spPr bwMode="ltGray">
                <a:xfrm>
                  <a:off x="981" y="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>
                      <a:latin typeface="宋体" panose="02010600030101010101" pitchFamily="2" charset="-122"/>
                    </a:rPr>
                    <a:t>时间（</a:t>
                  </a:r>
                  <a:r>
                    <a:rPr lang="en-US" altLang="zh-CN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zh-CN" altLang="en-US" sz="2000" b="1">
                      <a:latin typeface="宋体" panose="02010600030101010101" pitchFamily="2" charset="-122"/>
                    </a:rPr>
                    <a:t>）</a:t>
                  </a:r>
                  <a:endPara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75" name="Rectangle 219"/>
                <p:cNvSpPr>
                  <a:spLocks noChangeArrowheads="1"/>
                </p:cNvSpPr>
                <p:nvPr/>
              </p:nvSpPr>
              <p:spPr bwMode="ltGray">
                <a:xfrm>
                  <a:off x="938" y="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48" name="Group 222"/>
              <p:cNvGrpSpPr>
                <a:grpSpLocks/>
              </p:cNvGrpSpPr>
              <p:nvPr/>
            </p:nvGrpSpPr>
            <p:grpSpPr bwMode="auto">
              <a:xfrm>
                <a:off x="1876" y="0"/>
                <a:ext cx="938" cy="384"/>
                <a:chOff x="1876" y="0"/>
                <a:chExt cx="938" cy="384"/>
              </a:xfrm>
            </p:grpSpPr>
            <p:sp>
              <p:nvSpPr>
                <p:cNvPr id="112772" name="Rectangle 175"/>
                <p:cNvSpPr>
                  <a:spLocks noChangeArrowheads="1"/>
                </p:cNvSpPr>
                <p:nvPr/>
              </p:nvSpPr>
              <p:spPr bwMode="ltGray">
                <a:xfrm>
                  <a:off x="1919" y="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73" name="Rectangle 221"/>
                <p:cNvSpPr>
                  <a:spLocks noChangeArrowheads="1"/>
                </p:cNvSpPr>
                <p:nvPr/>
              </p:nvSpPr>
              <p:spPr bwMode="ltGray">
                <a:xfrm>
                  <a:off x="1876" y="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49" name="Group 224"/>
              <p:cNvGrpSpPr>
                <a:grpSpLocks/>
              </p:cNvGrpSpPr>
              <p:nvPr/>
            </p:nvGrpSpPr>
            <p:grpSpPr bwMode="auto">
              <a:xfrm>
                <a:off x="2814" y="0"/>
                <a:ext cx="938" cy="384"/>
                <a:chOff x="2814" y="0"/>
                <a:chExt cx="938" cy="384"/>
              </a:xfrm>
            </p:grpSpPr>
            <p:sp>
              <p:nvSpPr>
                <p:cNvPr id="112770" name="Rectangle 176"/>
                <p:cNvSpPr>
                  <a:spLocks noChangeArrowheads="1"/>
                </p:cNvSpPr>
                <p:nvPr/>
              </p:nvSpPr>
              <p:spPr bwMode="ltGray">
                <a:xfrm>
                  <a:off x="2857" y="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>
                      <a:latin typeface="宋体" panose="02010600030101010101" pitchFamily="2" charset="-122"/>
                    </a:rPr>
                    <a:t>时间（</a:t>
                  </a:r>
                  <a:r>
                    <a:rPr lang="en-US" altLang="zh-CN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zh-CN" altLang="en-US" sz="2000" b="1">
                      <a:latin typeface="宋体" panose="02010600030101010101" pitchFamily="2" charset="-122"/>
                    </a:rPr>
                    <a:t>）</a:t>
                  </a:r>
                  <a:endPara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71" name="Rectangle 223"/>
                <p:cNvSpPr>
                  <a:spLocks noChangeArrowheads="1"/>
                </p:cNvSpPr>
                <p:nvPr/>
              </p:nvSpPr>
              <p:spPr bwMode="ltGray">
                <a:xfrm>
                  <a:off x="2814" y="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50" name="Group 226"/>
              <p:cNvGrpSpPr>
                <a:grpSpLocks/>
              </p:cNvGrpSpPr>
              <p:nvPr/>
            </p:nvGrpSpPr>
            <p:grpSpPr bwMode="auto">
              <a:xfrm>
                <a:off x="0" y="384"/>
                <a:ext cx="938" cy="384"/>
                <a:chOff x="0" y="384"/>
                <a:chExt cx="938" cy="384"/>
              </a:xfrm>
            </p:grpSpPr>
            <p:sp>
              <p:nvSpPr>
                <p:cNvPr id="112768" name="Rectangle 177"/>
                <p:cNvSpPr>
                  <a:spLocks noChangeArrowheads="1"/>
                </p:cNvSpPr>
                <p:nvPr/>
              </p:nvSpPr>
              <p:spPr bwMode="ltGray">
                <a:xfrm>
                  <a:off x="43" y="38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69" name="Rectangle 225"/>
                <p:cNvSpPr>
                  <a:spLocks noChangeArrowheads="1"/>
                </p:cNvSpPr>
                <p:nvPr/>
              </p:nvSpPr>
              <p:spPr bwMode="ltGray">
                <a:xfrm>
                  <a:off x="0" y="38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51" name="Group 228"/>
              <p:cNvGrpSpPr>
                <a:grpSpLocks/>
              </p:cNvGrpSpPr>
              <p:nvPr/>
            </p:nvGrpSpPr>
            <p:grpSpPr bwMode="auto">
              <a:xfrm>
                <a:off x="938" y="384"/>
                <a:ext cx="938" cy="384"/>
                <a:chOff x="938" y="384"/>
                <a:chExt cx="938" cy="384"/>
              </a:xfrm>
            </p:grpSpPr>
            <p:sp>
              <p:nvSpPr>
                <p:cNvPr id="112766" name="Rectangle 178"/>
                <p:cNvSpPr>
                  <a:spLocks noChangeArrowheads="1"/>
                </p:cNvSpPr>
                <p:nvPr/>
              </p:nvSpPr>
              <p:spPr bwMode="ltGray">
                <a:xfrm>
                  <a:off x="981" y="38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67" name="Rectangle 227"/>
                <p:cNvSpPr>
                  <a:spLocks noChangeArrowheads="1"/>
                </p:cNvSpPr>
                <p:nvPr/>
              </p:nvSpPr>
              <p:spPr bwMode="ltGray">
                <a:xfrm>
                  <a:off x="938" y="38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52" name="Group 230"/>
              <p:cNvGrpSpPr>
                <a:grpSpLocks/>
              </p:cNvGrpSpPr>
              <p:nvPr/>
            </p:nvGrpSpPr>
            <p:grpSpPr bwMode="auto">
              <a:xfrm>
                <a:off x="1876" y="384"/>
                <a:ext cx="938" cy="384"/>
                <a:chOff x="1876" y="384"/>
                <a:chExt cx="938" cy="384"/>
              </a:xfrm>
            </p:grpSpPr>
            <p:sp>
              <p:nvSpPr>
                <p:cNvPr id="112764" name="Rectangle 179"/>
                <p:cNvSpPr>
                  <a:spLocks noChangeArrowheads="1"/>
                </p:cNvSpPr>
                <p:nvPr/>
              </p:nvSpPr>
              <p:spPr bwMode="ltGray">
                <a:xfrm>
                  <a:off x="1919" y="38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65" name="Rectangle 229"/>
                <p:cNvSpPr>
                  <a:spLocks noChangeArrowheads="1"/>
                </p:cNvSpPr>
                <p:nvPr/>
              </p:nvSpPr>
              <p:spPr bwMode="ltGray">
                <a:xfrm>
                  <a:off x="1876" y="38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53" name="Group 232"/>
              <p:cNvGrpSpPr>
                <a:grpSpLocks/>
              </p:cNvGrpSpPr>
              <p:nvPr/>
            </p:nvGrpSpPr>
            <p:grpSpPr bwMode="auto">
              <a:xfrm>
                <a:off x="2814" y="384"/>
                <a:ext cx="938" cy="384"/>
                <a:chOff x="2814" y="384"/>
                <a:chExt cx="938" cy="384"/>
              </a:xfrm>
            </p:grpSpPr>
            <p:sp>
              <p:nvSpPr>
                <p:cNvPr id="112762" name="Rectangle 180"/>
                <p:cNvSpPr>
                  <a:spLocks noChangeArrowheads="1"/>
                </p:cNvSpPr>
                <p:nvPr/>
              </p:nvSpPr>
              <p:spPr bwMode="ltGray">
                <a:xfrm>
                  <a:off x="2857" y="38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0.06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63" name="Rectangle 231"/>
                <p:cNvSpPr>
                  <a:spLocks noChangeArrowheads="1"/>
                </p:cNvSpPr>
                <p:nvPr/>
              </p:nvSpPr>
              <p:spPr bwMode="ltGray">
                <a:xfrm>
                  <a:off x="2814" y="38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54" name="Group 234"/>
              <p:cNvGrpSpPr>
                <a:grpSpLocks/>
              </p:cNvGrpSpPr>
              <p:nvPr/>
            </p:nvGrpSpPr>
            <p:grpSpPr bwMode="auto">
              <a:xfrm>
                <a:off x="0" y="768"/>
                <a:ext cx="938" cy="384"/>
                <a:chOff x="0" y="768"/>
                <a:chExt cx="938" cy="384"/>
              </a:xfrm>
            </p:grpSpPr>
            <p:sp>
              <p:nvSpPr>
                <p:cNvPr id="112760" name="Rectangle 181"/>
                <p:cNvSpPr>
                  <a:spLocks noChangeArrowheads="1"/>
                </p:cNvSpPr>
                <p:nvPr/>
              </p:nvSpPr>
              <p:spPr bwMode="ltGray">
                <a:xfrm>
                  <a:off x="43" y="76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61" name="Rectangle 233"/>
                <p:cNvSpPr>
                  <a:spLocks noChangeArrowheads="1"/>
                </p:cNvSpPr>
                <p:nvPr/>
              </p:nvSpPr>
              <p:spPr bwMode="ltGray">
                <a:xfrm>
                  <a:off x="0" y="76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55" name="Group 236"/>
              <p:cNvGrpSpPr>
                <a:grpSpLocks/>
              </p:cNvGrpSpPr>
              <p:nvPr/>
            </p:nvGrpSpPr>
            <p:grpSpPr bwMode="auto">
              <a:xfrm>
                <a:off x="938" y="768"/>
                <a:ext cx="938" cy="384"/>
                <a:chOff x="938" y="768"/>
                <a:chExt cx="938" cy="384"/>
              </a:xfrm>
            </p:grpSpPr>
            <p:sp>
              <p:nvSpPr>
                <p:cNvPr id="112758" name="Rectangle 182"/>
                <p:cNvSpPr>
                  <a:spLocks noChangeArrowheads="1"/>
                </p:cNvSpPr>
                <p:nvPr/>
              </p:nvSpPr>
              <p:spPr bwMode="ltGray">
                <a:xfrm>
                  <a:off x="981" y="76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59" name="Rectangle 235"/>
                <p:cNvSpPr>
                  <a:spLocks noChangeArrowheads="1"/>
                </p:cNvSpPr>
                <p:nvPr/>
              </p:nvSpPr>
              <p:spPr bwMode="ltGray">
                <a:xfrm>
                  <a:off x="938" y="76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56" name="Group 238"/>
              <p:cNvGrpSpPr>
                <a:grpSpLocks/>
              </p:cNvGrpSpPr>
              <p:nvPr/>
            </p:nvGrpSpPr>
            <p:grpSpPr bwMode="auto">
              <a:xfrm>
                <a:off x="1876" y="768"/>
                <a:ext cx="938" cy="384"/>
                <a:chOff x="1876" y="768"/>
                <a:chExt cx="938" cy="384"/>
              </a:xfrm>
            </p:grpSpPr>
            <p:sp>
              <p:nvSpPr>
                <p:cNvPr id="112756" name="Rectangle 183"/>
                <p:cNvSpPr>
                  <a:spLocks noChangeArrowheads="1"/>
                </p:cNvSpPr>
                <p:nvPr/>
              </p:nvSpPr>
              <p:spPr bwMode="ltGray">
                <a:xfrm>
                  <a:off x="1919" y="76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57" name="Rectangle 237"/>
                <p:cNvSpPr>
                  <a:spLocks noChangeArrowheads="1"/>
                </p:cNvSpPr>
                <p:nvPr/>
              </p:nvSpPr>
              <p:spPr bwMode="ltGray">
                <a:xfrm>
                  <a:off x="1876" y="76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57" name="Group 240"/>
              <p:cNvGrpSpPr>
                <a:grpSpLocks/>
              </p:cNvGrpSpPr>
              <p:nvPr/>
            </p:nvGrpSpPr>
            <p:grpSpPr bwMode="auto">
              <a:xfrm>
                <a:off x="2814" y="768"/>
                <a:ext cx="938" cy="384"/>
                <a:chOff x="2814" y="768"/>
                <a:chExt cx="938" cy="384"/>
              </a:xfrm>
            </p:grpSpPr>
            <p:sp>
              <p:nvSpPr>
                <p:cNvPr id="112754" name="Rectangle 184"/>
                <p:cNvSpPr>
                  <a:spLocks noChangeArrowheads="1"/>
                </p:cNvSpPr>
                <p:nvPr/>
              </p:nvSpPr>
              <p:spPr bwMode="ltGray">
                <a:xfrm>
                  <a:off x="2857" y="76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55" name="Rectangle 239"/>
                <p:cNvSpPr>
                  <a:spLocks noChangeArrowheads="1"/>
                </p:cNvSpPr>
                <p:nvPr/>
              </p:nvSpPr>
              <p:spPr bwMode="ltGray">
                <a:xfrm>
                  <a:off x="2814" y="76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58" name="Group 242"/>
              <p:cNvGrpSpPr>
                <a:grpSpLocks/>
              </p:cNvGrpSpPr>
              <p:nvPr/>
            </p:nvGrpSpPr>
            <p:grpSpPr bwMode="auto">
              <a:xfrm>
                <a:off x="0" y="1152"/>
                <a:ext cx="938" cy="384"/>
                <a:chOff x="0" y="1152"/>
                <a:chExt cx="938" cy="384"/>
              </a:xfrm>
            </p:grpSpPr>
            <p:sp>
              <p:nvSpPr>
                <p:cNvPr id="112752" name="Rectangle 185"/>
                <p:cNvSpPr>
                  <a:spLocks noChangeArrowheads="1"/>
                </p:cNvSpPr>
                <p:nvPr/>
              </p:nvSpPr>
              <p:spPr bwMode="ltGray">
                <a:xfrm>
                  <a:off x="43" y="115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53" name="Rectangle 241"/>
                <p:cNvSpPr>
                  <a:spLocks noChangeArrowheads="1"/>
                </p:cNvSpPr>
                <p:nvPr/>
              </p:nvSpPr>
              <p:spPr bwMode="ltGray">
                <a:xfrm>
                  <a:off x="0" y="115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59" name="Group 244"/>
              <p:cNvGrpSpPr>
                <a:grpSpLocks/>
              </p:cNvGrpSpPr>
              <p:nvPr/>
            </p:nvGrpSpPr>
            <p:grpSpPr bwMode="auto">
              <a:xfrm>
                <a:off x="938" y="1152"/>
                <a:ext cx="938" cy="384"/>
                <a:chOff x="938" y="1152"/>
                <a:chExt cx="938" cy="384"/>
              </a:xfrm>
            </p:grpSpPr>
            <p:sp>
              <p:nvSpPr>
                <p:cNvPr id="112750" name="Rectangle 186"/>
                <p:cNvSpPr>
                  <a:spLocks noChangeArrowheads="1"/>
                </p:cNvSpPr>
                <p:nvPr/>
              </p:nvSpPr>
              <p:spPr bwMode="ltGray">
                <a:xfrm>
                  <a:off x="981" y="115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51" name="Rectangle 243"/>
                <p:cNvSpPr>
                  <a:spLocks noChangeArrowheads="1"/>
                </p:cNvSpPr>
                <p:nvPr/>
              </p:nvSpPr>
              <p:spPr bwMode="ltGray">
                <a:xfrm>
                  <a:off x="938" y="115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60" name="Group 246"/>
              <p:cNvGrpSpPr>
                <a:grpSpLocks/>
              </p:cNvGrpSpPr>
              <p:nvPr/>
            </p:nvGrpSpPr>
            <p:grpSpPr bwMode="auto">
              <a:xfrm>
                <a:off x="1876" y="1152"/>
                <a:ext cx="938" cy="384"/>
                <a:chOff x="1876" y="1152"/>
                <a:chExt cx="938" cy="384"/>
              </a:xfrm>
            </p:grpSpPr>
            <p:sp>
              <p:nvSpPr>
                <p:cNvPr id="112748" name="Rectangle 187"/>
                <p:cNvSpPr>
                  <a:spLocks noChangeArrowheads="1"/>
                </p:cNvSpPr>
                <p:nvPr/>
              </p:nvSpPr>
              <p:spPr bwMode="ltGray">
                <a:xfrm>
                  <a:off x="1919" y="115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49" name="Rectangle 245"/>
                <p:cNvSpPr>
                  <a:spLocks noChangeArrowheads="1"/>
                </p:cNvSpPr>
                <p:nvPr/>
              </p:nvSpPr>
              <p:spPr bwMode="ltGray">
                <a:xfrm>
                  <a:off x="1876" y="115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61" name="Group 248"/>
              <p:cNvGrpSpPr>
                <a:grpSpLocks/>
              </p:cNvGrpSpPr>
              <p:nvPr/>
            </p:nvGrpSpPr>
            <p:grpSpPr bwMode="auto">
              <a:xfrm>
                <a:off x="2814" y="1152"/>
                <a:ext cx="938" cy="384"/>
                <a:chOff x="2814" y="1152"/>
                <a:chExt cx="938" cy="384"/>
              </a:xfrm>
            </p:grpSpPr>
            <p:sp>
              <p:nvSpPr>
                <p:cNvPr id="112746" name="Rectangle 188"/>
                <p:cNvSpPr>
                  <a:spLocks noChangeArrowheads="1"/>
                </p:cNvSpPr>
                <p:nvPr/>
              </p:nvSpPr>
              <p:spPr bwMode="ltGray">
                <a:xfrm>
                  <a:off x="2857" y="115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47" name="Rectangle 247"/>
                <p:cNvSpPr>
                  <a:spLocks noChangeArrowheads="1"/>
                </p:cNvSpPr>
                <p:nvPr/>
              </p:nvSpPr>
              <p:spPr bwMode="ltGray">
                <a:xfrm>
                  <a:off x="2814" y="115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62" name="Group 250"/>
              <p:cNvGrpSpPr>
                <a:grpSpLocks/>
              </p:cNvGrpSpPr>
              <p:nvPr/>
            </p:nvGrpSpPr>
            <p:grpSpPr bwMode="auto">
              <a:xfrm>
                <a:off x="0" y="1536"/>
                <a:ext cx="938" cy="384"/>
                <a:chOff x="0" y="1536"/>
                <a:chExt cx="938" cy="384"/>
              </a:xfrm>
            </p:grpSpPr>
            <p:sp>
              <p:nvSpPr>
                <p:cNvPr id="112744" name="Rectangle 189"/>
                <p:cNvSpPr>
                  <a:spLocks noChangeArrowheads="1"/>
                </p:cNvSpPr>
                <p:nvPr/>
              </p:nvSpPr>
              <p:spPr bwMode="ltGray">
                <a:xfrm>
                  <a:off x="43" y="153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45" name="Rectangle 249"/>
                <p:cNvSpPr>
                  <a:spLocks noChangeArrowheads="1"/>
                </p:cNvSpPr>
                <p:nvPr/>
              </p:nvSpPr>
              <p:spPr bwMode="ltGray">
                <a:xfrm>
                  <a:off x="0" y="153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63" name="Group 252"/>
              <p:cNvGrpSpPr>
                <a:grpSpLocks/>
              </p:cNvGrpSpPr>
              <p:nvPr/>
            </p:nvGrpSpPr>
            <p:grpSpPr bwMode="auto">
              <a:xfrm>
                <a:off x="938" y="1536"/>
                <a:ext cx="938" cy="384"/>
                <a:chOff x="938" y="1536"/>
                <a:chExt cx="938" cy="384"/>
              </a:xfrm>
            </p:grpSpPr>
            <p:sp>
              <p:nvSpPr>
                <p:cNvPr id="112742" name="Rectangle 190"/>
                <p:cNvSpPr>
                  <a:spLocks noChangeArrowheads="1"/>
                </p:cNvSpPr>
                <p:nvPr/>
              </p:nvSpPr>
              <p:spPr bwMode="ltGray">
                <a:xfrm>
                  <a:off x="981" y="153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43" name="Rectangle 251"/>
                <p:cNvSpPr>
                  <a:spLocks noChangeArrowheads="1"/>
                </p:cNvSpPr>
                <p:nvPr/>
              </p:nvSpPr>
              <p:spPr bwMode="ltGray">
                <a:xfrm>
                  <a:off x="938" y="153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64" name="Group 254"/>
              <p:cNvGrpSpPr>
                <a:grpSpLocks/>
              </p:cNvGrpSpPr>
              <p:nvPr/>
            </p:nvGrpSpPr>
            <p:grpSpPr bwMode="auto">
              <a:xfrm>
                <a:off x="1876" y="1536"/>
                <a:ext cx="938" cy="384"/>
                <a:chOff x="1876" y="1536"/>
                <a:chExt cx="938" cy="384"/>
              </a:xfrm>
            </p:grpSpPr>
            <p:sp>
              <p:nvSpPr>
                <p:cNvPr id="112740" name="Rectangle 191"/>
                <p:cNvSpPr>
                  <a:spLocks noChangeArrowheads="1"/>
                </p:cNvSpPr>
                <p:nvPr/>
              </p:nvSpPr>
              <p:spPr bwMode="ltGray">
                <a:xfrm>
                  <a:off x="1919" y="153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41" name="Rectangle 253"/>
                <p:cNvSpPr>
                  <a:spLocks noChangeArrowheads="1"/>
                </p:cNvSpPr>
                <p:nvPr/>
              </p:nvSpPr>
              <p:spPr bwMode="ltGray">
                <a:xfrm>
                  <a:off x="1876" y="153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65" name="Group 256"/>
              <p:cNvGrpSpPr>
                <a:grpSpLocks/>
              </p:cNvGrpSpPr>
              <p:nvPr/>
            </p:nvGrpSpPr>
            <p:grpSpPr bwMode="auto">
              <a:xfrm>
                <a:off x="2814" y="1536"/>
                <a:ext cx="938" cy="384"/>
                <a:chOff x="2814" y="1536"/>
                <a:chExt cx="938" cy="384"/>
              </a:xfrm>
            </p:grpSpPr>
            <p:sp>
              <p:nvSpPr>
                <p:cNvPr id="112738" name="Rectangle 192"/>
                <p:cNvSpPr>
                  <a:spLocks noChangeArrowheads="1"/>
                </p:cNvSpPr>
                <p:nvPr/>
              </p:nvSpPr>
              <p:spPr bwMode="ltGray">
                <a:xfrm>
                  <a:off x="2857" y="153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39" name="Rectangle 255"/>
                <p:cNvSpPr>
                  <a:spLocks noChangeArrowheads="1"/>
                </p:cNvSpPr>
                <p:nvPr/>
              </p:nvSpPr>
              <p:spPr bwMode="ltGray">
                <a:xfrm>
                  <a:off x="2814" y="153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66" name="Group 258"/>
              <p:cNvGrpSpPr>
                <a:grpSpLocks/>
              </p:cNvGrpSpPr>
              <p:nvPr/>
            </p:nvGrpSpPr>
            <p:grpSpPr bwMode="auto">
              <a:xfrm>
                <a:off x="0" y="1920"/>
                <a:ext cx="938" cy="384"/>
                <a:chOff x="0" y="1920"/>
                <a:chExt cx="938" cy="384"/>
              </a:xfrm>
            </p:grpSpPr>
            <p:sp>
              <p:nvSpPr>
                <p:cNvPr id="112736" name="Rectangle 193"/>
                <p:cNvSpPr>
                  <a:spLocks noChangeArrowheads="1"/>
                </p:cNvSpPr>
                <p:nvPr/>
              </p:nvSpPr>
              <p:spPr bwMode="ltGray">
                <a:xfrm>
                  <a:off x="43" y="192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37" name="Rectangle 257"/>
                <p:cNvSpPr>
                  <a:spLocks noChangeArrowheads="1"/>
                </p:cNvSpPr>
                <p:nvPr/>
              </p:nvSpPr>
              <p:spPr bwMode="ltGray">
                <a:xfrm>
                  <a:off x="0" y="192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67" name="Group 260"/>
              <p:cNvGrpSpPr>
                <a:grpSpLocks/>
              </p:cNvGrpSpPr>
              <p:nvPr/>
            </p:nvGrpSpPr>
            <p:grpSpPr bwMode="auto">
              <a:xfrm>
                <a:off x="938" y="1920"/>
                <a:ext cx="938" cy="384"/>
                <a:chOff x="938" y="1920"/>
                <a:chExt cx="938" cy="384"/>
              </a:xfrm>
            </p:grpSpPr>
            <p:sp>
              <p:nvSpPr>
                <p:cNvPr id="112734" name="Rectangle 194"/>
                <p:cNvSpPr>
                  <a:spLocks noChangeArrowheads="1"/>
                </p:cNvSpPr>
                <p:nvPr/>
              </p:nvSpPr>
              <p:spPr bwMode="ltGray">
                <a:xfrm>
                  <a:off x="981" y="192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35" name="Rectangle 259"/>
                <p:cNvSpPr>
                  <a:spLocks noChangeArrowheads="1"/>
                </p:cNvSpPr>
                <p:nvPr/>
              </p:nvSpPr>
              <p:spPr bwMode="ltGray">
                <a:xfrm>
                  <a:off x="938" y="192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68" name="Group 262"/>
              <p:cNvGrpSpPr>
                <a:grpSpLocks/>
              </p:cNvGrpSpPr>
              <p:nvPr/>
            </p:nvGrpSpPr>
            <p:grpSpPr bwMode="auto">
              <a:xfrm>
                <a:off x="1876" y="1920"/>
                <a:ext cx="938" cy="384"/>
                <a:chOff x="1876" y="1920"/>
                <a:chExt cx="938" cy="384"/>
              </a:xfrm>
            </p:grpSpPr>
            <p:sp>
              <p:nvSpPr>
                <p:cNvPr id="112732" name="Rectangle 195"/>
                <p:cNvSpPr>
                  <a:spLocks noChangeArrowheads="1"/>
                </p:cNvSpPr>
                <p:nvPr/>
              </p:nvSpPr>
              <p:spPr bwMode="ltGray">
                <a:xfrm>
                  <a:off x="1919" y="192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33" name="Rectangle 261"/>
                <p:cNvSpPr>
                  <a:spLocks noChangeArrowheads="1"/>
                </p:cNvSpPr>
                <p:nvPr/>
              </p:nvSpPr>
              <p:spPr bwMode="ltGray">
                <a:xfrm>
                  <a:off x="1876" y="192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69" name="Group 264"/>
              <p:cNvGrpSpPr>
                <a:grpSpLocks/>
              </p:cNvGrpSpPr>
              <p:nvPr/>
            </p:nvGrpSpPr>
            <p:grpSpPr bwMode="auto">
              <a:xfrm>
                <a:off x="2814" y="1920"/>
                <a:ext cx="938" cy="384"/>
                <a:chOff x="2814" y="1920"/>
                <a:chExt cx="938" cy="384"/>
              </a:xfrm>
            </p:grpSpPr>
            <p:sp>
              <p:nvSpPr>
                <p:cNvPr id="112730" name="Rectangle 196"/>
                <p:cNvSpPr>
                  <a:spLocks noChangeArrowheads="1"/>
                </p:cNvSpPr>
                <p:nvPr/>
              </p:nvSpPr>
              <p:spPr bwMode="ltGray">
                <a:xfrm>
                  <a:off x="2857" y="192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31" name="Rectangle 263"/>
                <p:cNvSpPr>
                  <a:spLocks noChangeArrowheads="1"/>
                </p:cNvSpPr>
                <p:nvPr/>
              </p:nvSpPr>
              <p:spPr bwMode="ltGray">
                <a:xfrm>
                  <a:off x="2814" y="192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70" name="Group 266"/>
              <p:cNvGrpSpPr>
                <a:grpSpLocks/>
              </p:cNvGrpSpPr>
              <p:nvPr/>
            </p:nvGrpSpPr>
            <p:grpSpPr bwMode="auto">
              <a:xfrm>
                <a:off x="0" y="2304"/>
                <a:ext cx="938" cy="384"/>
                <a:chOff x="0" y="2304"/>
                <a:chExt cx="938" cy="384"/>
              </a:xfrm>
            </p:grpSpPr>
            <p:sp>
              <p:nvSpPr>
                <p:cNvPr id="112728" name="Rectangle 197"/>
                <p:cNvSpPr>
                  <a:spLocks noChangeArrowheads="1"/>
                </p:cNvSpPr>
                <p:nvPr/>
              </p:nvSpPr>
              <p:spPr bwMode="ltGray">
                <a:xfrm>
                  <a:off x="43" y="230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29" name="Rectangle 265"/>
                <p:cNvSpPr>
                  <a:spLocks noChangeArrowheads="1"/>
                </p:cNvSpPr>
                <p:nvPr/>
              </p:nvSpPr>
              <p:spPr bwMode="ltGray">
                <a:xfrm>
                  <a:off x="0" y="230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71" name="Group 268"/>
              <p:cNvGrpSpPr>
                <a:grpSpLocks/>
              </p:cNvGrpSpPr>
              <p:nvPr/>
            </p:nvGrpSpPr>
            <p:grpSpPr bwMode="auto">
              <a:xfrm>
                <a:off x="938" y="2304"/>
                <a:ext cx="938" cy="384"/>
                <a:chOff x="938" y="2304"/>
                <a:chExt cx="938" cy="384"/>
              </a:xfrm>
            </p:grpSpPr>
            <p:sp>
              <p:nvSpPr>
                <p:cNvPr id="112726" name="Rectangle 198"/>
                <p:cNvSpPr>
                  <a:spLocks noChangeArrowheads="1"/>
                </p:cNvSpPr>
                <p:nvPr/>
              </p:nvSpPr>
              <p:spPr bwMode="ltGray">
                <a:xfrm>
                  <a:off x="981" y="230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27" name="Rectangle 267"/>
                <p:cNvSpPr>
                  <a:spLocks noChangeArrowheads="1"/>
                </p:cNvSpPr>
                <p:nvPr/>
              </p:nvSpPr>
              <p:spPr bwMode="ltGray">
                <a:xfrm>
                  <a:off x="938" y="230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72" name="Group 270"/>
              <p:cNvGrpSpPr>
                <a:grpSpLocks/>
              </p:cNvGrpSpPr>
              <p:nvPr/>
            </p:nvGrpSpPr>
            <p:grpSpPr bwMode="auto">
              <a:xfrm>
                <a:off x="1876" y="2304"/>
                <a:ext cx="938" cy="384"/>
                <a:chOff x="1876" y="2304"/>
                <a:chExt cx="938" cy="384"/>
              </a:xfrm>
            </p:grpSpPr>
            <p:sp>
              <p:nvSpPr>
                <p:cNvPr id="112724" name="Rectangle 199"/>
                <p:cNvSpPr>
                  <a:spLocks noChangeArrowheads="1"/>
                </p:cNvSpPr>
                <p:nvPr/>
              </p:nvSpPr>
              <p:spPr bwMode="ltGray">
                <a:xfrm>
                  <a:off x="1919" y="230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25" name="Rectangle 269"/>
                <p:cNvSpPr>
                  <a:spLocks noChangeArrowheads="1"/>
                </p:cNvSpPr>
                <p:nvPr/>
              </p:nvSpPr>
              <p:spPr bwMode="ltGray">
                <a:xfrm>
                  <a:off x="1876" y="230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73" name="Group 272"/>
              <p:cNvGrpSpPr>
                <a:grpSpLocks/>
              </p:cNvGrpSpPr>
              <p:nvPr/>
            </p:nvGrpSpPr>
            <p:grpSpPr bwMode="auto">
              <a:xfrm>
                <a:off x="2814" y="2304"/>
                <a:ext cx="938" cy="384"/>
                <a:chOff x="2814" y="2304"/>
                <a:chExt cx="938" cy="384"/>
              </a:xfrm>
            </p:grpSpPr>
            <p:sp>
              <p:nvSpPr>
                <p:cNvPr id="112722" name="Rectangle 200"/>
                <p:cNvSpPr>
                  <a:spLocks noChangeArrowheads="1"/>
                </p:cNvSpPr>
                <p:nvPr/>
              </p:nvSpPr>
              <p:spPr bwMode="ltGray">
                <a:xfrm>
                  <a:off x="2857" y="230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23" name="Rectangle 271"/>
                <p:cNvSpPr>
                  <a:spLocks noChangeArrowheads="1"/>
                </p:cNvSpPr>
                <p:nvPr/>
              </p:nvSpPr>
              <p:spPr bwMode="ltGray">
                <a:xfrm>
                  <a:off x="2814" y="230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74" name="Group 274"/>
              <p:cNvGrpSpPr>
                <a:grpSpLocks/>
              </p:cNvGrpSpPr>
              <p:nvPr/>
            </p:nvGrpSpPr>
            <p:grpSpPr bwMode="auto">
              <a:xfrm>
                <a:off x="0" y="2688"/>
                <a:ext cx="938" cy="384"/>
                <a:chOff x="0" y="2688"/>
                <a:chExt cx="938" cy="384"/>
              </a:xfrm>
            </p:grpSpPr>
            <p:sp>
              <p:nvSpPr>
                <p:cNvPr id="112720" name="Rectangle 201"/>
                <p:cNvSpPr>
                  <a:spLocks noChangeArrowheads="1"/>
                </p:cNvSpPr>
                <p:nvPr/>
              </p:nvSpPr>
              <p:spPr bwMode="ltGray">
                <a:xfrm>
                  <a:off x="43" y="268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21" name="Rectangle 273"/>
                <p:cNvSpPr>
                  <a:spLocks noChangeArrowheads="1"/>
                </p:cNvSpPr>
                <p:nvPr/>
              </p:nvSpPr>
              <p:spPr bwMode="ltGray">
                <a:xfrm>
                  <a:off x="0" y="268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75" name="Group 276"/>
              <p:cNvGrpSpPr>
                <a:grpSpLocks/>
              </p:cNvGrpSpPr>
              <p:nvPr/>
            </p:nvGrpSpPr>
            <p:grpSpPr bwMode="auto">
              <a:xfrm>
                <a:off x="938" y="2688"/>
                <a:ext cx="938" cy="384"/>
                <a:chOff x="938" y="2688"/>
                <a:chExt cx="938" cy="384"/>
              </a:xfrm>
            </p:grpSpPr>
            <p:sp>
              <p:nvSpPr>
                <p:cNvPr id="112718" name="Rectangle 202"/>
                <p:cNvSpPr>
                  <a:spLocks noChangeArrowheads="1"/>
                </p:cNvSpPr>
                <p:nvPr/>
              </p:nvSpPr>
              <p:spPr bwMode="ltGray">
                <a:xfrm>
                  <a:off x="981" y="268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19" name="Rectangle 275"/>
                <p:cNvSpPr>
                  <a:spLocks noChangeArrowheads="1"/>
                </p:cNvSpPr>
                <p:nvPr/>
              </p:nvSpPr>
              <p:spPr bwMode="ltGray">
                <a:xfrm>
                  <a:off x="938" y="268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76" name="Group 278"/>
              <p:cNvGrpSpPr>
                <a:grpSpLocks/>
              </p:cNvGrpSpPr>
              <p:nvPr/>
            </p:nvGrpSpPr>
            <p:grpSpPr bwMode="auto">
              <a:xfrm>
                <a:off x="1876" y="2688"/>
                <a:ext cx="938" cy="384"/>
                <a:chOff x="1876" y="2688"/>
                <a:chExt cx="938" cy="384"/>
              </a:xfrm>
            </p:grpSpPr>
            <p:sp>
              <p:nvSpPr>
                <p:cNvPr id="112716" name="Rectangle 203"/>
                <p:cNvSpPr>
                  <a:spLocks noChangeArrowheads="1"/>
                </p:cNvSpPr>
                <p:nvPr/>
              </p:nvSpPr>
              <p:spPr bwMode="ltGray">
                <a:xfrm>
                  <a:off x="1919" y="268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17" name="Rectangle 277"/>
                <p:cNvSpPr>
                  <a:spLocks noChangeArrowheads="1"/>
                </p:cNvSpPr>
                <p:nvPr/>
              </p:nvSpPr>
              <p:spPr bwMode="ltGray">
                <a:xfrm>
                  <a:off x="1876" y="268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77" name="Group 280"/>
              <p:cNvGrpSpPr>
                <a:grpSpLocks/>
              </p:cNvGrpSpPr>
              <p:nvPr/>
            </p:nvGrpSpPr>
            <p:grpSpPr bwMode="auto">
              <a:xfrm>
                <a:off x="2814" y="2688"/>
                <a:ext cx="938" cy="384"/>
                <a:chOff x="2814" y="2688"/>
                <a:chExt cx="938" cy="384"/>
              </a:xfrm>
            </p:grpSpPr>
            <p:sp>
              <p:nvSpPr>
                <p:cNvPr id="112714" name="Rectangle 204"/>
                <p:cNvSpPr>
                  <a:spLocks noChangeArrowheads="1"/>
                </p:cNvSpPr>
                <p:nvPr/>
              </p:nvSpPr>
              <p:spPr bwMode="ltGray">
                <a:xfrm>
                  <a:off x="2857" y="268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0.06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15" name="Rectangle 279"/>
                <p:cNvSpPr>
                  <a:spLocks noChangeArrowheads="1"/>
                </p:cNvSpPr>
                <p:nvPr/>
              </p:nvSpPr>
              <p:spPr bwMode="ltGray">
                <a:xfrm>
                  <a:off x="2814" y="268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78" name="Group 282"/>
              <p:cNvGrpSpPr>
                <a:grpSpLocks/>
              </p:cNvGrpSpPr>
              <p:nvPr/>
            </p:nvGrpSpPr>
            <p:grpSpPr bwMode="auto">
              <a:xfrm>
                <a:off x="0" y="3072"/>
                <a:ext cx="938" cy="384"/>
                <a:chOff x="0" y="3072"/>
                <a:chExt cx="938" cy="384"/>
              </a:xfrm>
            </p:grpSpPr>
            <p:sp>
              <p:nvSpPr>
                <p:cNvPr id="112712" name="Rectangle 205"/>
                <p:cNvSpPr>
                  <a:spLocks noChangeArrowheads="1"/>
                </p:cNvSpPr>
                <p:nvPr/>
              </p:nvSpPr>
              <p:spPr bwMode="ltGray">
                <a:xfrm>
                  <a:off x="43" y="307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13" name="Rectangle 281"/>
                <p:cNvSpPr>
                  <a:spLocks noChangeArrowheads="1"/>
                </p:cNvSpPr>
                <p:nvPr/>
              </p:nvSpPr>
              <p:spPr bwMode="ltGray">
                <a:xfrm>
                  <a:off x="0" y="307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79" name="Group 284"/>
              <p:cNvGrpSpPr>
                <a:grpSpLocks/>
              </p:cNvGrpSpPr>
              <p:nvPr/>
            </p:nvGrpSpPr>
            <p:grpSpPr bwMode="auto">
              <a:xfrm>
                <a:off x="938" y="3072"/>
                <a:ext cx="938" cy="384"/>
                <a:chOff x="938" y="3072"/>
                <a:chExt cx="938" cy="384"/>
              </a:xfrm>
            </p:grpSpPr>
            <p:sp>
              <p:nvSpPr>
                <p:cNvPr id="112710" name="Rectangle 206"/>
                <p:cNvSpPr>
                  <a:spLocks noChangeArrowheads="1"/>
                </p:cNvSpPr>
                <p:nvPr/>
              </p:nvSpPr>
              <p:spPr bwMode="ltGray">
                <a:xfrm>
                  <a:off x="981" y="307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11" name="Rectangle 283"/>
                <p:cNvSpPr>
                  <a:spLocks noChangeArrowheads="1"/>
                </p:cNvSpPr>
                <p:nvPr/>
              </p:nvSpPr>
              <p:spPr bwMode="ltGray">
                <a:xfrm>
                  <a:off x="938" y="307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80" name="Group 286"/>
              <p:cNvGrpSpPr>
                <a:grpSpLocks/>
              </p:cNvGrpSpPr>
              <p:nvPr/>
            </p:nvGrpSpPr>
            <p:grpSpPr bwMode="auto">
              <a:xfrm>
                <a:off x="1876" y="3072"/>
                <a:ext cx="938" cy="384"/>
                <a:chOff x="1876" y="3072"/>
                <a:chExt cx="938" cy="384"/>
              </a:xfrm>
            </p:grpSpPr>
            <p:sp>
              <p:nvSpPr>
                <p:cNvPr id="112708" name="Rectangle 207"/>
                <p:cNvSpPr>
                  <a:spLocks noChangeArrowheads="1"/>
                </p:cNvSpPr>
                <p:nvPr/>
              </p:nvSpPr>
              <p:spPr bwMode="ltGray">
                <a:xfrm>
                  <a:off x="1919" y="307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800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09" name="Rectangle 285"/>
                <p:cNvSpPr>
                  <a:spLocks noChangeArrowheads="1"/>
                </p:cNvSpPr>
                <p:nvPr/>
              </p:nvSpPr>
              <p:spPr bwMode="ltGray">
                <a:xfrm>
                  <a:off x="1876" y="307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81" name="Group 288"/>
              <p:cNvGrpSpPr>
                <a:grpSpLocks/>
              </p:cNvGrpSpPr>
              <p:nvPr/>
            </p:nvGrpSpPr>
            <p:grpSpPr bwMode="auto">
              <a:xfrm>
                <a:off x="2814" y="3072"/>
                <a:ext cx="938" cy="384"/>
                <a:chOff x="2814" y="3072"/>
                <a:chExt cx="938" cy="384"/>
              </a:xfrm>
            </p:grpSpPr>
            <p:sp>
              <p:nvSpPr>
                <p:cNvPr id="112706" name="Rectangle 208"/>
                <p:cNvSpPr>
                  <a:spLocks noChangeArrowheads="1"/>
                </p:cNvSpPr>
                <p:nvPr/>
              </p:nvSpPr>
              <p:spPr bwMode="ltGray">
                <a:xfrm>
                  <a:off x="2857" y="307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07" name="Rectangle 287"/>
                <p:cNvSpPr>
                  <a:spLocks noChangeArrowheads="1"/>
                </p:cNvSpPr>
                <p:nvPr/>
              </p:nvSpPr>
              <p:spPr bwMode="ltGray">
                <a:xfrm>
                  <a:off x="2814" y="307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82" name="Group 290"/>
              <p:cNvGrpSpPr>
                <a:grpSpLocks/>
              </p:cNvGrpSpPr>
              <p:nvPr/>
            </p:nvGrpSpPr>
            <p:grpSpPr bwMode="auto">
              <a:xfrm>
                <a:off x="0" y="3456"/>
                <a:ext cx="938" cy="384"/>
                <a:chOff x="0" y="3456"/>
                <a:chExt cx="938" cy="384"/>
              </a:xfrm>
            </p:grpSpPr>
            <p:sp>
              <p:nvSpPr>
                <p:cNvPr id="112704" name="Rectangle 209"/>
                <p:cNvSpPr>
                  <a:spLocks noChangeArrowheads="1"/>
                </p:cNvSpPr>
                <p:nvPr/>
              </p:nvSpPr>
              <p:spPr bwMode="ltGray">
                <a:xfrm>
                  <a:off x="43" y="345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05" name="Rectangle 289"/>
                <p:cNvSpPr>
                  <a:spLocks noChangeArrowheads="1"/>
                </p:cNvSpPr>
                <p:nvPr/>
              </p:nvSpPr>
              <p:spPr bwMode="ltGray">
                <a:xfrm>
                  <a:off x="0" y="345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83" name="Group 292"/>
              <p:cNvGrpSpPr>
                <a:grpSpLocks/>
              </p:cNvGrpSpPr>
              <p:nvPr/>
            </p:nvGrpSpPr>
            <p:grpSpPr bwMode="auto">
              <a:xfrm>
                <a:off x="938" y="3456"/>
                <a:ext cx="938" cy="384"/>
                <a:chOff x="938" y="3456"/>
                <a:chExt cx="938" cy="384"/>
              </a:xfrm>
            </p:grpSpPr>
            <p:sp>
              <p:nvSpPr>
                <p:cNvPr id="112702" name="Rectangle 210"/>
                <p:cNvSpPr>
                  <a:spLocks noChangeArrowheads="1"/>
                </p:cNvSpPr>
                <p:nvPr/>
              </p:nvSpPr>
              <p:spPr bwMode="ltGray">
                <a:xfrm>
                  <a:off x="981" y="345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03" name="Rectangle 291"/>
                <p:cNvSpPr>
                  <a:spLocks noChangeArrowheads="1"/>
                </p:cNvSpPr>
                <p:nvPr/>
              </p:nvSpPr>
              <p:spPr bwMode="ltGray">
                <a:xfrm>
                  <a:off x="938" y="345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84" name="Group 294"/>
              <p:cNvGrpSpPr>
                <a:grpSpLocks/>
              </p:cNvGrpSpPr>
              <p:nvPr/>
            </p:nvGrpSpPr>
            <p:grpSpPr bwMode="auto">
              <a:xfrm>
                <a:off x="1876" y="3456"/>
                <a:ext cx="938" cy="384"/>
                <a:chOff x="1876" y="3456"/>
                <a:chExt cx="938" cy="384"/>
              </a:xfrm>
            </p:grpSpPr>
            <p:sp>
              <p:nvSpPr>
                <p:cNvPr id="112700" name="Rectangle 211"/>
                <p:cNvSpPr>
                  <a:spLocks noChangeArrowheads="1"/>
                </p:cNvSpPr>
                <p:nvPr/>
              </p:nvSpPr>
              <p:spPr bwMode="ltGray">
                <a:xfrm>
                  <a:off x="1919" y="345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900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701" name="Rectangle 293"/>
                <p:cNvSpPr>
                  <a:spLocks noChangeArrowheads="1"/>
                </p:cNvSpPr>
                <p:nvPr/>
              </p:nvSpPr>
              <p:spPr bwMode="ltGray">
                <a:xfrm>
                  <a:off x="1876" y="345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85" name="Group 296"/>
              <p:cNvGrpSpPr>
                <a:grpSpLocks/>
              </p:cNvGrpSpPr>
              <p:nvPr/>
            </p:nvGrpSpPr>
            <p:grpSpPr bwMode="auto">
              <a:xfrm>
                <a:off x="2814" y="3456"/>
                <a:ext cx="938" cy="384"/>
                <a:chOff x="2814" y="3456"/>
                <a:chExt cx="938" cy="384"/>
              </a:xfrm>
            </p:grpSpPr>
            <p:sp>
              <p:nvSpPr>
                <p:cNvPr id="112698" name="Rectangle 212"/>
                <p:cNvSpPr>
                  <a:spLocks noChangeArrowheads="1"/>
                </p:cNvSpPr>
                <p:nvPr/>
              </p:nvSpPr>
              <p:spPr bwMode="ltGray">
                <a:xfrm>
                  <a:off x="2857" y="345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0.06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699" name="Rectangle 295"/>
                <p:cNvSpPr>
                  <a:spLocks noChangeArrowheads="1"/>
                </p:cNvSpPr>
                <p:nvPr/>
              </p:nvSpPr>
              <p:spPr bwMode="ltGray">
                <a:xfrm>
                  <a:off x="2814" y="345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86" name="Group 298"/>
              <p:cNvGrpSpPr>
                <a:grpSpLocks/>
              </p:cNvGrpSpPr>
              <p:nvPr/>
            </p:nvGrpSpPr>
            <p:grpSpPr bwMode="auto">
              <a:xfrm>
                <a:off x="0" y="3840"/>
                <a:ext cx="938" cy="384"/>
                <a:chOff x="0" y="3840"/>
                <a:chExt cx="938" cy="384"/>
              </a:xfrm>
            </p:grpSpPr>
            <p:sp>
              <p:nvSpPr>
                <p:cNvPr id="112696" name="Rectangle 213"/>
                <p:cNvSpPr>
                  <a:spLocks noChangeArrowheads="1"/>
                </p:cNvSpPr>
                <p:nvPr/>
              </p:nvSpPr>
              <p:spPr bwMode="ltGray">
                <a:xfrm>
                  <a:off x="43" y="384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697" name="Rectangle 297"/>
                <p:cNvSpPr>
                  <a:spLocks noChangeArrowheads="1"/>
                </p:cNvSpPr>
                <p:nvPr/>
              </p:nvSpPr>
              <p:spPr bwMode="ltGray">
                <a:xfrm>
                  <a:off x="0" y="384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87" name="Group 300"/>
              <p:cNvGrpSpPr>
                <a:grpSpLocks/>
              </p:cNvGrpSpPr>
              <p:nvPr/>
            </p:nvGrpSpPr>
            <p:grpSpPr bwMode="auto">
              <a:xfrm>
                <a:off x="938" y="3840"/>
                <a:ext cx="938" cy="384"/>
                <a:chOff x="938" y="3840"/>
                <a:chExt cx="938" cy="384"/>
              </a:xfrm>
            </p:grpSpPr>
            <p:sp>
              <p:nvSpPr>
                <p:cNvPr id="112694" name="Rectangle 214"/>
                <p:cNvSpPr>
                  <a:spLocks noChangeArrowheads="1"/>
                </p:cNvSpPr>
                <p:nvPr/>
              </p:nvSpPr>
              <p:spPr bwMode="ltGray">
                <a:xfrm>
                  <a:off x="981" y="384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695" name="Rectangle 299"/>
                <p:cNvSpPr>
                  <a:spLocks noChangeArrowheads="1"/>
                </p:cNvSpPr>
                <p:nvPr/>
              </p:nvSpPr>
              <p:spPr bwMode="ltGray">
                <a:xfrm>
                  <a:off x="938" y="384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88" name="Group 302"/>
              <p:cNvGrpSpPr>
                <a:grpSpLocks/>
              </p:cNvGrpSpPr>
              <p:nvPr/>
            </p:nvGrpSpPr>
            <p:grpSpPr bwMode="auto">
              <a:xfrm>
                <a:off x="1876" y="3840"/>
                <a:ext cx="938" cy="384"/>
                <a:chOff x="1876" y="3840"/>
                <a:chExt cx="938" cy="384"/>
              </a:xfrm>
            </p:grpSpPr>
            <p:sp>
              <p:nvSpPr>
                <p:cNvPr id="112692" name="Rectangle 215"/>
                <p:cNvSpPr>
                  <a:spLocks noChangeArrowheads="1"/>
                </p:cNvSpPr>
                <p:nvPr/>
              </p:nvSpPr>
              <p:spPr bwMode="ltGray">
                <a:xfrm>
                  <a:off x="1919" y="384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1000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693" name="Rectangle 301"/>
                <p:cNvSpPr>
                  <a:spLocks noChangeArrowheads="1"/>
                </p:cNvSpPr>
                <p:nvPr/>
              </p:nvSpPr>
              <p:spPr bwMode="ltGray">
                <a:xfrm>
                  <a:off x="1876" y="384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2689" name="Group 304"/>
              <p:cNvGrpSpPr>
                <a:grpSpLocks/>
              </p:cNvGrpSpPr>
              <p:nvPr/>
            </p:nvGrpSpPr>
            <p:grpSpPr bwMode="auto">
              <a:xfrm>
                <a:off x="2814" y="3840"/>
                <a:ext cx="938" cy="384"/>
                <a:chOff x="2814" y="3840"/>
                <a:chExt cx="938" cy="384"/>
              </a:xfrm>
            </p:grpSpPr>
            <p:sp>
              <p:nvSpPr>
                <p:cNvPr id="112690" name="Rectangle 216"/>
                <p:cNvSpPr>
                  <a:spLocks noChangeArrowheads="1"/>
                </p:cNvSpPr>
                <p:nvPr/>
              </p:nvSpPr>
              <p:spPr bwMode="ltGray">
                <a:xfrm>
                  <a:off x="2857" y="384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0.11</a:t>
                  </a:r>
                </a:p>
                <a:p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691" name="Rectangle 303"/>
                <p:cNvSpPr>
                  <a:spLocks noChangeArrowheads="1"/>
                </p:cNvSpPr>
                <p:nvPr/>
              </p:nvSpPr>
              <p:spPr bwMode="ltGray">
                <a:xfrm>
                  <a:off x="2814" y="384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12645" name="Rectangle 306"/>
            <p:cNvSpPr>
              <a:spLocks noChangeArrowheads="1"/>
            </p:cNvSpPr>
            <p:nvPr/>
          </p:nvSpPr>
          <p:spPr bwMode="ltGray">
            <a:xfrm>
              <a:off x="-3" y="-3"/>
              <a:ext cx="3758" cy="42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62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重复测试，提高精度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void main(void)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int a[1000], n, i, step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long counter;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float seconds;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clock_t start, finish;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for (n = 0; n &lt;= 1000; n += step)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800" smtClean="0">
                <a:solidFill>
                  <a:srgbClr val="008000"/>
                </a:solidFill>
                <a:latin typeface="Tahoma" panose="020B0604030504040204" pitchFamily="34" charset="0"/>
              </a:rPr>
              <a:t>// get time for size 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chemeClr val="hlink"/>
                </a:solidFill>
                <a:latin typeface="Tahoma" panose="020B0604030504040204" pitchFamily="34" charset="0"/>
              </a:rPr>
              <a:t>      start = clock( ); counter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while (</a:t>
            </a:r>
            <a:r>
              <a:rPr lang="en-US" altLang="zh-CN" sz="1800" smtClean="0">
                <a:solidFill>
                  <a:schemeClr val="hlink"/>
                </a:solidFill>
                <a:latin typeface="Tahoma" panose="020B0604030504040204" pitchFamily="34" charset="0"/>
              </a:rPr>
              <a:t>clock( ) - start &lt; 10</a:t>
            </a: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      counter++;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      for (i = 0; i &lt; n; i++)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         a[i] = n - i; </a:t>
            </a:r>
            <a:r>
              <a:rPr lang="en-US" altLang="zh-CN" sz="1800" smtClean="0">
                <a:solidFill>
                  <a:srgbClr val="008000"/>
                </a:solidFill>
                <a:latin typeface="Tahoma" panose="020B0604030504040204" pitchFamily="34" charset="0"/>
              </a:rPr>
              <a:t>// initialize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8000"/>
                </a:solidFill>
                <a:latin typeface="Tahoma" panose="020B0604030504040204" pitchFamily="34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InsertionSort(a, 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800" smtClean="0">
                <a:solidFill>
                  <a:schemeClr val="hlink"/>
                </a:solidFill>
                <a:latin typeface="Tahoma" panose="020B0604030504040204" pitchFamily="34" charset="0"/>
              </a:rPr>
              <a:t>finish = clock( 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800" smtClean="0">
                <a:solidFill>
                  <a:schemeClr val="hlink"/>
                </a:solidFill>
                <a:latin typeface="Tahoma" panose="020B0604030504040204" pitchFamily="34" charset="0"/>
              </a:rPr>
              <a:t>seconds = (finish - start) / float(CLOCKS_PER_SEC);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chemeClr val="hlink"/>
                </a:solidFill>
                <a:latin typeface="Tahoma" panose="020B0604030504040204" pitchFamily="34" charset="0"/>
              </a:rPr>
              <a:t>      cout &lt;&lt; n &lt;&lt; ' ' &lt;&lt; counter &lt;&lt; ' ' &lt;&lt; seconds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chemeClr val="hlink"/>
                </a:solidFill>
                <a:latin typeface="Tahoma" panose="020B0604030504040204" pitchFamily="34" charset="0"/>
              </a:rPr>
              <a:t>           &lt;&lt; ' ' &lt;&lt; seconds / counter &lt;&lt; endl;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   if (n == 100) step = 100;}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34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测试结果</a:t>
            </a:r>
          </a:p>
        </p:txBody>
      </p:sp>
      <p:grpSp>
        <p:nvGrpSpPr>
          <p:cNvPr id="114691" name="Group 258"/>
          <p:cNvGrpSpPr>
            <a:grpSpLocks/>
          </p:cNvGrpSpPr>
          <p:nvPr/>
        </p:nvGrpSpPr>
        <p:grpSpPr bwMode="auto">
          <a:xfrm>
            <a:off x="228600" y="1295400"/>
            <a:ext cx="8686800" cy="5486400"/>
            <a:chOff x="-3" y="-3"/>
            <a:chExt cx="3758" cy="8070"/>
          </a:xfrm>
        </p:grpSpPr>
        <p:grpSp>
          <p:nvGrpSpPr>
            <p:cNvPr id="114692" name="Group 256"/>
            <p:cNvGrpSpPr>
              <a:grpSpLocks/>
            </p:cNvGrpSpPr>
            <p:nvPr/>
          </p:nvGrpSpPr>
          <p:grpSpPr bwMode="auto">
            <a:xfrm>
              <a:off x="0" y="0"/>
              <a:ext cx="3752" cy="8064"/>
              <a:chOff x="0" y="0"/>
              <a:chExt cx="3752" cy="8064"/>
            </a:xfrm>
          </p:grpSpPr>
          <p:grpSp>
            <p:nvGrpSpPr>
              <p:cNvPr id="114694" name="Group 89"/>
              <p:cNvGrpSpPr>
                <a:grpSpLocks/>
              </p:cNvGrpSpPr>
              <p:nvPr/>
            </p:nvGrpSpPr>
            <p:grpSpPr bwMode="auto">
              <a:xfrm>
                <a:off x="0" y="0"/>
                <a:ext cx="938" cy="384"/>
                <a:chOff x="0" y="0"/>
                <a:chExt cx="938" cy="384"/>
              </a:xfrm>
            </p:grpSpPr>
            <p:sp>
              <p:nvSpPr>
                <p:cNvPr id="114944" name="Rectangle 4"/>
                <p:cNvSpPr>
                  <a:spLocks noChangeArrowheads="1"/>
                </p:cNvSpPr>
                <p:nvPr/>
              </p:nvSpPr>
              <p:spPr bwMode="ltGray">
                <a:xfrm>
                  <a:off x="43" y="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45" name="Rectangle 88"/>
                <p:cNvSpPr>
                  <a:spLocks noChangeArrowheads="1"/>
                </p:cNvSpPr>
                <p:nvPr/>
              </p:nvSpPr>
              <p:spPr bwMode="ltGray">
                <a:xfrm>
                  <a:off x="0" y="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695" name="Group 91"/>
              <p:cNvGrpSpPr>
                <a:grpSpLocks/>
              </p:cNvGrpSpPr>
              <p:nvPr/>
            </p:nvGrpSpPr>
            <p:grpSpPr bwMode="auto">
              <a:xfrm>
                <a:off x="938" y="0"/>
                <a:ext cx="938" cy="384"/>
                <a:chOff x="938" y="0"/>
                <a:chExt cx="938" cy="384"/>
              </a:xfrm>
            </p:grpSpPr>
            <p:sp>
              <p:nvSpPr>
                <p:cNvPr id="114942" name="Rectangle 5"/>
                <p:cNvSpPr>
                  <a:spLocks noChangeArrowheads="1"/>
                </p:cNvSpPr>
                <p:nvPr/>
              </p:nvSpPr>
              <p:spPr bwMode="ltGray">
                <a:xfrm>
                  <a:off x="981" y="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zh-CN" altLang="en-US" sz="1800" b="1">
                      <a:latin typeface="宋体" panose="02010600030101010101" pitchFamily="2" charset="-122"/>
                    </a:rPr>
                    <a:t>重复次数</a:t>
                  </a:r>
                  <a:endParaRPr lang="zh-CN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43" name="Rectangle 90"/>
                <p:cNvSpPr>
                  <a:spLocks noChangeArrowheads="1"/>
                </p:cNvSpPr>
                <p:nvPr/>
              </p:nvSpPr>
              <p:spPr bwMode="ltGray">
                <a:xfrm>
                  <a:off x="938" y="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696" name="Group 93"/>
              <p:cNvGrpSpPr>
                <a:grpSpLocks/>
              </p:cNvGrpSpPr>
              <p:nvPr/>
            </p:nvGrpSpPr>
            <p:grpSpPr bwMode="auto">
              <a:xfrm>
                <a:off x="1876" y="0"/>
                <a:ext cx="938" cy="384"/>
                <a:chOff x="1876" y="0"/>
                <a:chExt cx="938" cy="384"/>
              </a:xfrm>
            </p:grpSpPr>
            <p:sp>
              <p:nvSpPr>
                <p:cNvPr id="114940" name="Rectangle 6"/>
                <p:cNvSpPr>
                  <a:spLocks noChangeArrowheads="1"/>
                </p:cNvSpPr>
                <p:nvPr/>
              </p:nvSpPr>
              <p:spPr bwMode="ltGray">
                <a:xfrm>
                  <a:off x="1919" y="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zh-CN" altLang="en-US" sz="1800" b="1">
                      <a:latin typeface="宋体" panose="02010600030101010101" pitchFamily="2" charset="-122"/>
                    </a:rPr>
                    <a:t>总时间（</a:t>
                  </a:r>
                  <a:r>
                    <a:rPr lang="en-US" altLang="zh-CN" sz="1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zh-CN" altLang="en-US" sz="1800" b="1">
                      <a:latin typeface="宋体" panose="02010600030101010101" pitchFamily="2" charset="-122"/>
                    </a:rPr>
                    <a:t>）</a:t>
                  </a:r>
                  <a:endParaRPr lang="zh-CN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fontAlgn="ctr"/>
                  <a:endParaRPr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41" name="Rectangle 92"/>
                <p:cNvSpPr>
                  <a:spLocks noChangeArrowheads="1"/>
                </p:cNvSpPr>
                <p:nvPr/>
              </p:nvSpPr>
              <p:spPr bwMode="ltGray">
                <a:xfrm>
                  <a:off x="1876" y="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697" name="Group 95"/>
              <p:cNvGrpSpPr>
                <a:grpSpLocks/>
              </p:cNvGrpSpPr>
              <p:nvPr/>
            </p:nvGrpSpPr>
            <p:grpSpPr bwMode="auto">
              <a:xfrm>
                <a:off x="2814" y="0"/>
                <a:ext cx="938" cy="384"/>
                <a:chOff x="2814" y="0"/>
                <a:chExt cx="938" cy="384"/>
              </a:xfrm>
            </p:grpSpPr>
            <p:sp>
              <p:nvSpPr>
                <p:cNvPr id="114938" name="Rectangle 7"/>
                <p:cNvSpPr>
                  <a:spLocks noChangeArrowheads="1"/>
                </p:cNvSpPr>
                <p:nvPr/>
              </p:nvSpPr>
              <p:spPr bwMode="ltGray">
                <a:xfrm>
                  <a:off x="2857" y="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zh-CN" altLang="en-US" sz="1800" b="1">
                      <a:latin typeface="宋体" panose="02010600030101010101" pitchFamily="2" charset="-122"/>
                    </a:rPr>
                    <a:t>每次排序时间（</a:t>
                  </a:r>
                  <a:r>
                    <a:rPr lang="en-US" altLang="zh-CN" sz="1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zh-CN" altLang="en-US" sz="1800" b="1">
                      <a:latin typeface="宋体" panose="02010600030101010101" pitchFamily="2" charset="-122"/>
                    </a:rPr>
                    <a:t>）</a:t>
                  </a:r>
                  <a:endParaRPr lang="zh-CN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fontAlgn="ctr"/>
                  <a:endParaRPr lang="en-US" altLang="zh-CN" sz="1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39" name="Rectangle 94"/>
                <p:cNvSpPr>
                  <a:spLocks noChangeArrowheads="1"/>
                </p:cNvSpPr>
                <p:nvPr/>
              </p:nvSpPr>
              <p:spPr bwMode="ltGray">
                <a:xfrm>
                  <a:off x="2814" y="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698" name="Group 97"/>
              <p:cNvGrpSpPr>
                <a:grpSpLocks/>
              </p:cNvGrpSpPr>
              <p:nvPr/>
            </p:nvGrpSpPr>
            <p:grpSpPr bwMode="auto">
              <a:xfrm>
                <a:off x="0" y="384"/>
                <a:ext cx="938" cy="384"/>
                <a:chOff x="0" y="384"/>
                <a:chExt cx="938" cy="384"/>
              </a:xfrm>
            </p:grpSpPr>
            <p:sp>
              <p:nvSpPr>
                <p:cNvPr id="114936" name="Rectangle 8"/>
                <p:cNvSpPr>
                  <a:spLocks noChangeArrowheads="1"/>
                </p:cNvSpPr>
                <p:nvPr/>
              </p:nvSpPr>
              <p:spPr bwMode="ltGray">
                <a:xfrm>
                  <a:off x="43" y="38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37" name="Rectangle 96"/>
                <p:cNvSpPr>
                  <a:spLocks noChangeArrowheads="1"/>
                </p:cNvSpPr>
                <p:nvPr/>
              </p:nvSpPr>
              <p:spPr bwMode="ltGray">
                <a:xfrm>
                  <a:off x="0" y="38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699" name="Group 99"/>
              <p:cNvGrpSpPr>
                <a:grpSpLocks/>
              </p:cNvGrpSpPr>
              <p:nvPr/>
            </p:nvGrpSpPr>
            <p:grpSpPr bwMode="auto">
              <a:xfrm>
                <a:off x="938" y="384"/>
                <a:ext cx="938" cy="384"/>
                <a:chOff x="938" y="384"/>
                <a:chExt cx="938" cy="384"/>
              </a:xfrm>
            </p:grpSpPr>
            <p:sp>
              <p:nvSpPr>
                <p:cNvPr id="114934" name="Rectangle 9"/>
                <p:cNvSpPr>
                  <a:spLocks noChangeArrowheads="1"/>
                </p:cNvSpPr>
                <p:nvPr/>
              </p:nvSpPr>
              <p:spPr bwMode="ltGray">
                <a:xfrm>
                  <a:off x="981" y="38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35" name="Rectangle 98"/>
                <p:cNvSpPr>
                  <a:spLocks noChangeArrowheads="1"/>
                </p:cNvSpPr>
                <p:nvPr/>
              </p:nvSpPr>
              <p:spPr bwMode="ltGray">
                <a:xfrm>
                  <a:off x="938" y="38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00" name="Group 101"/>
              <p:cNvGrpSpPr>
                <a:grpSpLocks/>
              </p:cNvGrpSpPr>
              <p:nvPr/>
            </p:nvGrpSpPr>
            <p:grpSpPr bwMode="auto">
              <a:xfrm>
                <a:off x="1876" y="384"/>
                <a:ext cx="938" cy="384"/>
                <a:chOff x="1876" y="384"/>
                <a:chExt cx="938" cy="384"/>
              </a:xfrm>
            </p:grpSpPr>
            <p:sp>
              <p:nvSpPr>
                <p:cNvPr id="114932" name="Rectangle 10"/>
                <p:cNvSpPr>
                  <a:spLocks noChangeArrowheads="1"/>
                </p:cNvSpPr>
                <p:nvPr/>
              </p:nvSpPr>
              <p:spPr bwMode="ltGray">
                <a:xfrm>
                  <a:off x="1919" y="38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0.06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33" name="Rectangle 100"/>
                <p:cNvSpPr>
                  <a:spLocks noChangeArrowheads="1"/>
                </p:cNvSpPr>
                <p:nvPr/>
              </p:nvSpPr>
              <p:spPr bwMode="ltGray">
                <a:xfrm>
                  <a:off x="1876" y="38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01" name="Group 103"/>
              <p:cNvGrpSpPr>
                <a:grpSpLocks/>
              </p:cNvGrpSpPr>
              <p:nvPr/>
            </p:nvGrpSpPr>
            <p:grpSpPr bwMode="auto">
              <a:xfrm>
                <a:off x="2814" y="384"/>
                <a:ext cx="938" cy="384"/>
                <a:chOff x="2814" y="384"/>
                <a:chExt cx="938" cy="384"/>
              </a:xfrm>
            </p:grpSpPr>
            <p:sp>
              <p:nvSpPr>
                <p:cNvPr id="114930" name="Rectangle 11"/>
                <p:cNvSpPr>
                  <a:spLocks noChangeArrowheads="1"/>
                </p:cNvSpPr>
                <p:nvPr/>
              </p:nvSpPr>
              <p:spPr bwMode="ltGray">
                <a:xfrm>
                  <a:off x="2857" y="38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0.000923077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31" name="Rectangle 102"/>
                <p:cNvSpPr>
                  <a:spLocks noChangeArrowheads="1"/>
                </p:cNvSpPr>
                <p:nvPr/>
              </p:nvSpPr>
              <p:spPr bwMode="ltGray">
                <a:xfrm>
                  <a:off x="2814" y="38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02" name="Group 105"/>
              <p:cNvGrpSpPr>
                <a:grpSpLocks/>
              </p:cNvGrpSpPr>
              <p:nvPr/>
            </p:nvGrpSpPr>
            <p:grpSpPr bwMode="auto">
              <a:xfrm>
                <a:off x="0" y="768"/>
                <a:ext cx="938" cy="384"/>
                <a:chOff x="0" y="768"/>
                <a:chExt cx="938" cy="384"/>
              </a:xfrm>
            </p:grpSpPr>
            <p:sp>
              <p:nvSpPr>
                <p:cNvPr id="114928" name="Rectangle 12"/>
                <p:cNvSpPr>
                  <a:spLocks noChangeArrowheads="1"/>
                </p:cNvSpPr>
                <p:nvPr/>
              </p:nvSpPr>
              <p:spPr bwMode="ltGray">
                <a:xfrm>
                  <a:off x="43" y="76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29" name="Rectangle 104"/>
                <p:cNvSpPr>
                  <a:spLocks noChangeArrowheads="1"/>
                </p:cNvSpPr>
                <p:nvPr/>
              </p:nvSpPr>
              <p:spPr bwMode="ltGray">
                <a:xfrm>
                  <a:off x="0" y="76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03" name="Group 107"/>
              <p:cNvGrpSpPr>
                <a:grpSpLocks/>
              </p:cNvGrpSpPr>
              <p:nvPr/>
            </p:nvGrpSpPr>
            <p:grpSpPr bwMode="auto">
              <a:xfrm>
                <a:off x="938" y="768"/>
                <a:ext cx="938" cy="384"/>
                <a:chOff x="938" y="768"/>
                <a:chExt cx="938" cy="384"/>
              </a:xfrm>
            </p:grpSpPr>
            <p:sp>
              <p:nvSpPr>
                <p:cNvPr id="114926" name="Rectangle 13"/>
                <p:cNvSpPr>
                  <a:spLocks noChangeArrowheads="1"/>
                </p:cNvSpPr>
                <p:nvPr/>
              </p:nvSpPr>
              <p:spPr bwMode="ltGray">
                <a:xfrm>
                  <a:off x="981" y="76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294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27" name="Rectangle 106"/>
                <p:cNvSpPr>
                  <a:spLocks noChangeArrowheads="1"/>
                </p:cNvSpPr>
                <p:nvPr/>
              </p:nvSpPr>
              <p:spPr bwMode="ltGray">
                <a:xfrm>
                  <a:off x="938" y="76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04" name="Group 109"/>
              <p:cNvGrpSpPr>
                <a:grpSpLocks/>
              </p:cNvGrpSpPr>
              <p:nvPr/>
            </p:nvGrpSpPr>
            <p:grpSpPr bwMode="auto">
              <a:xfrm>
                <a:off x="1876" y="768"/>
                <a:ext cx="938" cy="384"/>
                <a:chOff x="1876" y="768"/>
                <a:chExt cx="938" cy="384"/>
              </a:xfrm>
            </p:grpSpPr>
            <p:sp>
              <p:nvSpPr>
                <p:cNvPr id="114924" name="Rectangle 14"/>
                <p:cNvSpPr>
                  <a:spLocks noChangeArrowheads="1"/>
                </p:cNvSpPr>
                <p:nvPr/>
              </p:nvSpPr>
              <p:spPr bwMode="ltGray">
                <a:xfrm>
                  <a:off x="1919" y="76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25" name="Rectangle 108"/>
                <p:cNvSpPr>
                  <a:spLocks noChangeArrowheads="1"/>
                </p:cNvSpPr>
                <p:nvPr/>
              </p:nvSpPr>
              <p:spPr bwMode="ltGray">
                <a:xfrm>
                  <a:off x="1876" y="76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05" name="Group 111"/>
              <p:cNvGrpSpPr>
                <a:grpSpLocks/>
              </p:cNvGrpSpPr>
              <p:nvPr/>
            </p:nvGrpSpPr>
            <p:grpSpPr bwMode="auto">
              <a:xfrm>
                <a:off x="2814" y="768"/>
                <a:ext cx="938" cy="384"/>
                <a:chOff x="2814" y="768"/>
                <a:chExt cx="938" cy="384"/>
              </a:xfrm>
            </p:grpSpPr>
            <p:sp>
              <p:nvSpPr>
                <p:cNvPr id="114922" name="Rectangle 15"/>
                <p:cNvSpPr>
                  <a:spLocks noChangeArrowheads="1"/>
                </p:cNvSpPr>
                <p:nvPr/>
              </p:nvSpPr>
              <p:spPr bwMode="ltGray">
                <a:xfrm>
                  <a:off x="2857" y="76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0.000170068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23" name="Rectangle 110"/>
                <p:cNvSpPr>
                  <a:spLocks noChangeArrowheads="1"/>
                </p:cNvSpPr>
                <p:nvPr/>
              </p:nvSpPr>
              <p:spPr bwMode="ltGray">
                <a:xfrm>
                  <a:off x="2814" y="76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06" name="Group 113"/>
              <p:cNvGrpSpPr>
                <a:grpSpLocks/>
              </p:cNvGrpSpPr>
              <p:nvPr/>
            </p:nvGrpSpPr>
            <p:grpSpPr bwMode="auto">
              <a:xfrm>
                <a:off x="0" y="1152"/>
                <a:ext cx="938" cy="384"/>
                <a:chOff x="0" y="1152"/>
                <a:chExt cx="938" cy="384"/>
              </a:xfrm>
            </p:grpSpPr>
            <p:sp>
              <p:nvSpPr>
                <p:cNvPr id="114920" name="Rectangle 16"/>
                <p:cNvSpPr>
                  <a:spLocks noChangeArrowheads="1"/>
                </p:cNvSpPr>
                <p:nvPr/>
              </p:nvSpPr>
              <p:spPr bwMode="ltGray">
                <a:xfrm>
                  <a:off x="43" y="115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21" name="Rectangle 112"/>
                <p:cNvSpPr>
                  <a:spLocks noChangeArrowheads="1"/>
                </p:cNvSpPr>
                <p:nvPr/>
              </p:nvSpPr>
              <p:spPr bwMode="ltGray">
                <a:xfrm>
                  <a:off x="0" y="115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07" name="Group 115"/>
              <p:cNvGrpSpPr>
                <a:grpSpLocks/>
              </p:cNvGrpSpPr>
              <p:nvPr/>
            </p:nvGrpSpPr>
            <p:grpSpPr bwMode="auto">
              <a:xfrm>
                <a:off x="938" y="1152"/>
                <a:ext cx="938" cy="384"/>
                <a:chOff x="938" y="1152"/>
                <a:chExt cx="938" cy="384"/>
              </a:xfrm>
            </p:grpSpPr>
            <p:sp>
              <p:nvSpPr>
                <p:cNvPr id="114918" name="Rectangle 17"/>
                <p:cNvSpPr>
                  <a:spLocks noChangeArrowheads="1"/>
                </p:cNvSpPr>
                <p:nvPr/>
              </p:nvSpPr>
              <p:spPr bwMode="ltGray">
                <a:xfrm>
                  <a:off x="981" y="115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348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19" name="Rectangle 114"/>
                <p:cNvSpPr>
                  <a:spLocks noChangeArrowheads="1"/>
                </p:cNvSpPr>
                <p:nvPr/>
              </p:nvSpPr>
              <p:spPr bwMode="ltGray">
                <a:xfrm>
                  <a:off x="938" y="115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08" name="Group 117"/>
              <p:cNvGrpSpPr>
                <a:grpSpLocks/>
              </p:cNvGrpSpPr>
              <p:nvPr/>
            </p:nvGrpSpPr>
            <p:grpSpPr bwMode="auto">
              <a:xfrm>
                <a:off x="1876" y="1152"/>
                <a:ext cx="938" cy="384"/>
                <a:chOff x="1876" y="1152"/>
                <a:chExt cx="938" cy="384"/>
              </a:xfrm>
            </p:grpSpPr>
            <p:sp>
              <p:nvSpPr>
                <p:cNvPr id="114916" name="Rectangle 18"/>
                <p:cNvSpPr>
                  <a:spLocks noChangeArrowheads="1"/>
                </p:cNvSpPr>
                <p:nvPr/>
              </p:nvSpPr>
              <p:spPr bwMode="ltGray">
                <a:xfrm>
                  <a:off x="1919" y="115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0.06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17" name="Rectangle 116"/>
                <p:cNvSpPr>
                  <a:spLocks noChangeArrowheads="1"/>
                </p:cNvSpPr>
                <p:nvPr/>
              </p:nvSpPr>
              <p:spPr bwMode="ltGray">
                <a:xfrm>
                  <a:off x="1876" y="115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09" name="Group 119"/>
              <p:cNvGrpSpPr>
                <a:grpSpLocks/>
              </p:cNvGrpSpPr>
              <p:nvPr/>
            </p:nvGrpSpPr>
            <p:grpSpPr bwMode="auto">
              <a:xfrm>
                <a:off x="2814" y="1152"/>
                <a:ext cx="938" cy="384"/>
                <a:chOff x="2814" y="1152"/>
                <a:chExt cx="938" cy="384"/>
              </a:xfrm>
            </p:grpSpPr>
            <p:sp>
              <p:nvSpPr>
                <p:cNvPr id="114914" name="Rectangle 19"/>
                <p:cNvSpPr>
                  <a:spLocks noChangeArrowheads="1"/>
                </p:cNvSpPr>
                <p:nvPr/>
              </p:nvSpPr>
              <p:spPr bwMode="ltGray">
                <a:xfrm>
                  <a:off x="2857" y="115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0.000172414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15" name="Rectangle 118"/>
                <p:cNvSpPr>
                  <a:spLocks noChangeArrowheads="1"/>
                </p:cNvSpPr>
                <p:nvPr/>
              </p:nvSpPr>
              <p:spPr bwMode="ltGray">
                <a:xfrm>
                  <a:off x="2814" y="115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10" name="Group 121"/>
              <p:cNvGrpSpPr>
                <a:grpSpLocks/>
              </p:cNvGrpSpPr>
              <p:nvPr/>
            </p:nvGrpSpPr>
            <p:grpSpPr bwMode="auto">
              <a:xfrm>
                <a:off x="0" y="1536"/>
                <a:ext cx="938" cy="384"/>
                <a:chOff x="0" y="1536"/>
                <a:chExt cx="938" cy="384"/>
              </a:xfrm>
            </p:grpSpPr>
            <p:sp>
              <p:nvSpPr>
                <p:cNvPr id="114912" name="Rectangle 20"/>
                <p:cNvSpPr>
                  <a:spLocks noChangeArrowheads="1"/>
                </p:cNvSpPr>
                <p:nvPr/>
              </p:nvSpPr>
              <p:spPr bwMode="ltGray">
                <a:xfrm>
                  <a:off x="43" y="153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13" name="Rectangle 120"/>
                <p:cNvSpPr>
                  <a:spLocks noChangeArrowheads="1"/>
                </p:cNvSpPr>
                <p:nvPr/>
              </p:nvSpPr>
              <p:spPr bwMode="ltGray">
                <a:xfrm>
                  <a:off x="0" y="153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11" name="Group 123"/>
              <p:cNvGrpSpPr>
                <a:grpSpLocks/>
              </p:cNvGrpSpPr>
              <p:nvPr/>
            </p:nvGrpSpPr>
            <p:grpSpPr bwMode="auto">
              <a:xfrm>
                <a:off x="938" y="1536"/>
                <a:ext cx="938" cy="384"/>
                <a:chOff x="938" y="1536"/>
                <a:chExt cx="938" cy="384"/>
              </a:xfrm>
            </p:grpSpPr>
            <p:sp>
              <p:nvSpPr>
                <p:cNvPr id="114910" name="Rectangle 21"/>
                <p:cNvSpPr>
                  <a:spLocks noChangeArrowheads="1"/>
                </p:cNvSpPr>
                <p:nvPr/>
              </p:nvSpPr>
              <p:spPr bwMode="ltGray">
                <a:xfrm>
                  <a:off x="981" y="153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11" name="Rectangle 122"/>
                <p:cNvSpPr>
                  <a:spLocks noChangeArrowheads="1"/>
                </p:cNvSpPr>
                <p:nvPr/>
              </p:nvSpPr>
              <p:spPr bwMode="ltGray">
                <a:xfrm>
                  <a:off x="938" y="153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12" name="Group 125"/>
              <p:cNvGrpSpPr>
                <a:grpSpLocks/>
              </p:cNvGrpSpPr>
              <p:nvPr/>
            </p:nvGrpSpPr>
            <p:grpSpPr bwMode="auto">
              <a:xfrm>
                <a:off x="1876" y="1536"/>
                <a:ext cx="938" cy="384"/>
                <a:chOff x="1876" y="1536"/>
                <a:chExt cx="938" cy="384"/>
              </a:xfrm>
            </p:grpSpPr>
            <p:sp>
              <p:nvSpPr>
                <p:cNvPr id="114908" name="Rectangle 22"/>
                <p:cNvSpPr>
                  <a:spLocks noChangeArrowheads="1"/>
                </p:cNvSpPr>
                <p:nvPr/>
              </p:nvSpPr>
              <p:spPr bwMode="ltGray">
                <a:xfrm>
                  <a:off x="1919" y="153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09" name="Rectangle 124"/>
                <p:cNvSpPr>
                  <a:spLocks noChangeArrowheads="1"/>
                </p:cNvSpPr>
                <p:nvPr/>
              </p:nvSpPr>
              <p:spPr bwMode="ltGray">
                <a:xfrm>
                  <a:off x="1876" y="153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13" name="Group 127"/>
              <p:cNvGrpSpPr>
                <a:grpSpLocks/>
              </p:cNvGrpSpPr>
              <p:nvPr/>
            </p:nvGrpSpPr>
            <p:grpSpPr bwMode="auto">
              <a:xfrm>
                <a:off x="2814" y="1536"/>
                <a:ext cx="938" cy="384"/>
                <a:chOff x="2814" y="1536"/>
                <a:chExt cx="938" cy="384"/>
              </a:xfrm>
            </p:grpSpPr>
            <p:sp>
              <p:nvSpPr>
                <p:cNvPr id="114906" name="Rectangle 23"/>
                <p:cNvSpPr>
                  <a:spLocks noChangeArrowheads="1"/>
                </p:cNvSpPr>
                <p:nvPr/>
              </p:nvSpPr>
              <p:spPr bwMode="ltGray">
                <a:xfrm>
                  <a:off x="2857" y="153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0.000344828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07" name="Rectangle 126"/>
                <p:cNvSpPr>
                  <a:spLocks noChangeArrowheads="1"/>
                </p:cNvSpPr>
                <p:nvPr/>
              </p:nvSpPr>
              <p:spPr bwMode="ltGray">
                <a:xfrm>
                  <a:off x="2814" y="153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14" name="Group 129"/>
              <p:cNvGrpSpPr>
                <a:grpSpLocks/>
              </p:cNvGrpSpPr>
              <p:nvPr/>
            </p:nvGrpSpPr>
            <p:grpSpPr bwMode="auto">
              <a:xfrm>
                <a:off x="0" y="1920"/>
                <a:ext cx="938" cy="384"/>
                <a:chOff x="0" y="1920"/>
                <a:chExt cx="938" cy="384"/>
              </a:xfrm>
            </p:grpSpPr>
            <p:sp>
              <p:nvSpPr>
                <p:cNvPr id="114904" name="Rectangle 24"/>
                <p:cNvSpPr>
                  <a:spLocks noChangeArrowheads="1"/>
                </p:cNvSpPr>
                <p:nvPr/>
              </p:nvSpPr>
              <p:spPr bwMode="ltGray">
                <a:xfrm>
                  <a:off x="43" y="192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05" name="Rectangle 128"/>
                <p:cNvSpPr>
                  <a:spLocks noChangeArrowheads="1"/>
                </p:cNvSpPr>
                <p:nvPr/>
              </p:nvSpPr>
              <p:spPr bwMode="ltGray">
                <a:xfrm>
                  <a:off x="0" y="192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15" name="Group 131"/>
              <p:cNvGrpSpPr>
                <a:grpSpLocks/>
              </p:cNvGrpSpPr>
              <p:nvPr/>
            </p:nvGrpSpPr>
            <p:grpSpPr bwMode="auto">
              <a:xfrm>
                <a:off x="938" y="1920"/>
                <a:ext cx="938" cy="384"/>
                <a:chOff x="938" y="1920"/>
                <a:chExt cx="938" cy="384"/>
              </a:xfrm>
            </p:grpSpPr>
            <p:sp>
              <p:nvSpPr>
                <p:cNvPr id="114902" name="Rectangle 25"/>
                <p:cNvSpPr>
                  <a:spLocks noChangeArrowheads="1"/>
                </p:cNvSpPr>
                <p:nvPr/>
              </p:nvSpPr>
              <p:spPr bwMode="ltGray">
                <a:xfrm>
                  <a:off x="981" y="192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03" name="Rectangle 130"/>
                <p:cNvSpPr>
                  <a:spLocks noChangeArrowheads="1"/>
                </p:cNvSpPr>
                <p:nvPr/>
              </p:nvSpPr>
              <p:spPr bwMode="ltGray">
                <a:xfrm>
                  <a:off x="938" y="192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16" name="Group 133"/>
              <p:cNvGrpSpPr>
                <a:grpSpLocks/>
              </p:cNvGrpSpPr>
              <p:nvPr/>
            </p:nvGrpSpPr>
            <p:grpSpPr bwMode="auto">
              <a:xfrm>
                <a:off x="1876" y="1920"/>
                <a:ext cx="938" cy="384"/>
                <a:chOff x="1876" y="1920"/>
                <a:chExt cx="938" cy="384"/>
              </a:xfrm>
            </p:grpSpPr>
            <p:sp>
              <p:nvSpPr>
                <p:cNvPr id="114900" name="Rectangle 26"/>
                <p:cNvSpPr>
                  <a:spLocks noChangeArrowheads="1"/>
                </p:cNvSpPr>
                <p:nvPr/>
              </p:nvSpPr>
              <p:spPr bwMode="ltGray">
                <a:xfrm>
                  <a:off x="1919" y="192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0.06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901" name="Rectangle 132"/>
                <p:cNvSpPr>
                  <a:spLocks noChangeArrowheads="1"/>
                </p:cNvSpPr>
                <p:nvPr/>
              </p:nvSpPr>
              <p:spPr bwMode="ltGray">
                <a:xfrm>
                  <a:off x="1876" y="192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17" name="Group 135"/>
              <p:cNvGrpSpPr>
                <a:grpSpLocks/>
              </p:cNvGrpSpPr>
              <p:nvPr/>
            </p:nvGrpSpPr>
            <p:grpSpPr bwMode="auto">
              <a:xfrm>
                <a:off x="2814" y="1920"/>
                <a:ext cx="938" cy="384"/>
                <a:chOff x="2814" y="1920"/>
                <a:chExt cx="938" cy="384"/>
              </a:xfrm>
            </p:grpSpPr>
            <p:sp>
              <p:nvSpPr>
                <p:cNvPr id="114898" name="Rectangle 27"/>
                <p:cNvSpPr>
                  <a:spLocks noChangeArrowheads="1"/>
                </p:cNvSpPr>
                <p:nvPr/>
              </p:nvSpPr>
              <p:spPr bwMode="ltGray">
                <a:xfrm>
                  <a:off x="2857" y="192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0.0005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99" name="Rectangle 134"/>
                <p:cNvSpPr>
                  <a:spLocks noChangeArrowheads="1"/>
                </p:cNvSpPr>
                <p:nvPr/>
              </p:nvSpPr>
              <p:spPr bwMode="ltGray">
                <a:xfrm>
                  <a:off x="2814" y="192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18" name="Group 137"/>
              <p:cNvGrpSpPr>
                <a:grpSpLocks/>
              </p:cNvGrpSpPr>
              <p:nvPr/>
            </p:nvGrpSpPr>
            <p:grpSpPr bwMode="auto">
              <a:xfrm>
                <a:off x="0" y="2304"/>
                <a:ext cx="938" cy="384"/>
                <a:chOff x="0" y="2304"/>
                <a:chExt cx="938" cy="384"/>
              </a:xfrm>
            </p:grpSpPr>
            <p:sp>
              <p:nvSpPr>
                <p:cNvPr id="114896" name="Rectangle 28"/>
                <p:cNvSpPr>
                  <a:spLocks noChangeArrowheads="1"/>
                </p:cNvSpPr>
                <p:nvPr/>
              </p:nvSpPr>
              <p:spPr bwMode="ltGray">
                <a:xfrm>
                  <a:off x="43" y="230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97" name="Rectangle 136"/>
                <p:cNvSpPr>
                  <a:spLocks noChangeArrowheads="1"/>
                </p:cNvSpPr>
                <p:nvPr/>
              </p:nvSpPr>
              <p:spPr bwMode="ltGray">
                <a:xfrm>
                  <a:off x="0" y="230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19" name="Group 139"/>
              <p:cNvGrpSpPr>
                <a:grpSpLocks/>
              </p:cNvGrpSpPr>
              <p:nvPr/>
            </p:nvGrpSpPr>
            <p:grpSpPr bwMode="auto">
              <a:xfrm>
                <a:off x="938" y="2304"/>
                <a:ext cx="938" cy="384"/>
                <a:chOff x="938" y="2304"/>
                <a:chExt cx="938" cy="384"/>
              </a:xfrm>
            </p:grpSpPr>
            <p:sp>
              <p:nvSpPr>
                <p:cNvPr id="114894" name="Rectangle 29"/>
                <p:cNvSpPr>
                  <a:spLocks noChangeArrowheads="1"/>
                </p:cNvSpPr>
                <p:nvPr/>
              </p:nvSpPr>
              <p:spPr bwMode="ltGray">
                <a:xfrm>
                  <a:off x="981" y="230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179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95" name="Rectangle 138"/>
                <p:cNvSpPr>
                  <a:spLocks noChangeArrowheads="1"/>
                </p:cNvSpPr>
                <p:nvPr/>
              </p:nvSpPr>
              <p:spPr bwMode="ltGray">
                <a:xfrm>
                  <a:off x="938" y="230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20" name="Group 141"/>
              <p:cNvGrpSpPr>
                <a:grpSpLocks/>
              </p:cNvGrpSpPr>
              <p:nvPr/>
            </p:nvGrpSpPr>
            <p:grpSpPr bwMode="auto">
              <a:xfrm>
                <a:off x="1876" y="2304"/>
                <a:ext cx="938" cy="384"/>
                <a:chOff x="1876" y="2304"/>
                <a:chExt cx="938" cy="384"/>
              </a:xfrm>
            </p:grpSpPr>
            <p:sp>
              <p:nvSpPr>
                <p:cNvPr id="114892" name="Rectangle 30"/>
                <p:cNvSpPr>
                  <a:spLocks noChangeArrowheads="1"/>
                </p:cNvSpPr>
                <p:nvPr/>
              </p:nvSpPr>
              <p:spPr bwMode="ltGray">
                <a:xfrm>
                  <a:off x="1919" y="230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93" name="Rectangle 140"/>
                <p:cNvSpPr>
                  <a:spLocks noChangeArrowheads="1"/>
                </p:cNvSpPr>
                <p:nvPr/>
              </p:nvSpPr>
              <p:spPr bwMode="ltGray">
                <a:xfrm>
                  <a:off x="1876" y="230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21" name="Group 143"/>
              <p:cNvGrpSpPr>
                <a:grpSpLocks/>
              </p:cNvGrpSpPr>
              <p:nvPr/>
            </p:nvGrpSpPr>
            <p:grpSpPr bwMode="auto">
              <a:xfrm>
                <a:off x="2814" y="2304"/>
                <a:ext cx="938" cy="384"/>
                <a:chOff x="2814" y="2304"/>
                <a:chExt cx="938" cy="384"/>
              </a:xfrm>
            </p:grpSpPr>
            <p:sp>
              <p:nvSpPr>
                <p:cNvPr id="114890" name="Rectangle 31"/>
                <p:cNvSpPr>
                  <a:spLocks noChangeArrowheads="1"/>
                </p:cNvSpPr>
                <p:nvPr/>
              </p:nvSpPr>
              <p:spPr bwMode="ltGray">
                <a:xfrm>
                  <a:off x="2857" y="230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0.00027933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91" name="Rectangle 142"/>
                <p:cNvSpPr>
                  <a:spLocks noChangeArrowheads="1"/>
                </p:cNvSpPr>
                <p:nvPr/>
              </p:nvSpPr>
              <p:spPr bwMode="ltGray">
                <a:xfrm>
                  <a:off x="2814" y="230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22" name="Group 145"/>
              <p:cNvGrpSpPr>
                <a:grpSpLocks/>
              </p:cNvGrpSpPr>
              <p:nvPr/>
            </p:nvGrpSpPr>
            <p:grpSpPr bwMode="auto">
              <a:xfrm>
                <a:off x="0" y="2688"/>
                <a:ext cx="938" cy="384"/>
                <a:chOff x="0" y="2688"/>
                <a:chExt cx="938" cy="384"/>
              </a:xfrm>
            </p:grpSpPr>
            <p:sp>
              <p:nvSpPr>
                <p:cNvPr id="114888" name="Rectangle 32"/>
                <p:cNvSpPr>
                  <a:spLocks noChangeArrowheads="1"/>
                </p:cNvSpPr>
                <p:nvPr/>
              </p:nvSpPr>
              <p:spPr bwMode="ltGray">
                <a:xfrm>
                  <a:off x="43" y="268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89" name="Rectangle 144"/>
                <p:cNvSpPr>
                  <a:spLocks noChangeArrowheads="1"/>
                </p:cNvSpPr>
                <p:nvPr/>
              </p:nvSpPr>
              <p:spPr bwMode="ltGray">
                <a:xfrm>
                  <a:off x="0" y="268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23" name="Group 147"/>
              <p:cNvGrpSpPr>
                <a:grpSpLocks/>
              </p:cNvGrpSpPr>
              <p:nvPr/>
            </p:nvGrpSpPr>
            <p:grpSpPr bwMode="auto">
              <a:xfrm>
                <a:off x="938" y="2688"/>
                <a:ext cx="938" cy="384"/>
                <a:chOff x="938" y="2688"/>
                <a:chExt cx="938" cy="384"/>
              </a:xfrm>
            </p:grpSpPr>
            <p:sp>
              <p:nvSpPr>
                <p:cNvPr id="114886" name="Rectangle 33"/>
                <p:cNvSpPr>
                  <a:spLocks noChangeArrowheads="1"/>
                </p:cNvSpPr>
                <p:nvPr/>
              </p:nvSpPr>
              <p:spPr bwMode="ltGray">
                <a:xfrm>
                  <a:off x="981" y="268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141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87" name="Rectangle 146"/>
                <p:cNvSpPr>
                  <a:spLocks noChangeArrowheads="1"/>
                </p:cNvSpPr>
                <p:nvPr/>
              </p:nvSpPr>
              <p:spPr bwMode="ltGray">
                <a:xfrm>
                  <a:off x="938" y="268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24" name="Group 149"/>
              <p:cNvGrpSpPr>
                <a:grpSpLocks/>
              </p:cNvGrpSpPr>
              <p:nvPr/>
            </p:nvGrpSpPr>
            <p:grpSpPr bwMode="auto">
              <a:xfrm>
                <a:off x="1876" y="2688"/>
                <a:ext cx="938" cy="384"/>
                <a:chOff x="1876" y="2688"/>
                <a:chExt cx="938" cy="384"/>
              </a:xfrm>
            </p:grpSpPr>
            <p:sp>
              <p:nvSpPr>
                <p:cNvPr id="114884" name="Rectangle 34"/>
                <p:cNvSpPr>
                  <a:spLocks noChangeArrowheads="1"/>
                </p:cNvSpPr>
                <p:nvPr/>
              </p:nvSpPr>
              <p:spPr bwMode="ltGray">
                <a:xfrm>
                  <a:off x="1919" y="268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0.06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85" name="Rectangle 148"/>
                <p:cNvSpPr>
                  <a:spLocks noChangeArrowheads="1"/>
                </p:cNvSpPr>
                <p:nvPr/>
              </p:nvSpPr>
              <p:spPr bwMode="ltGray">
                <a:xfrm>
                  <a:off x="1876" y="268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25" name="Group 151"/>
              <p:cNvGrpSpPr>
                <a:grpSpLocks/>
              </p:cNvGrpSpPr>
              <p:nvPr/>
            </p:nvGrpSpPr>
            <p:grpSpPr bwMode="auto">
              <a:xfrm>
                <a:off x="2814" y="2688"/>
                <a:ext cx="938" cy="384"/>
                <a:chOff x="2814" y="2688"/>
                <a:chExt cx="938" cy="384"/>
              </a:xfrm>
            </p:grpSpPr>
            <p:sp>
              <p:nvSpPr>
                <p:cNvPr id="114882" name="Rectangle 35"/>
                <p:cNvSpPr>
                  <a:spLocks noChangeArrowheads="1"/>
                </p:cNvSpPr>
                <p:nvPr/>
              </p:nvSpPr>
              <p:spPr bwMode="ltGray">
                <a:xfrm>
                  <a:off x="2857" y="268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0.000425532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83" name="Rectangle 150"/>
                <p:cNvSpPr>
                  <a:spLocks noChangeArrowheads="1"/>
                </p:cNvSpPr>
                <p:nvPr/>
              </p:nvSpPr>
              <p:spPr bwMode="ltGray">
                <a:xfrm>
                  <a:off x="2814" y="268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26" name="Group 153"/>
              <p:cNvGrpSpPr>
                <a:grpSpLocks/>
              </p:cNvGrpSpPr>
              <p:nvPr/>
            </p:nvGrpSpPr>
            <p:grpSpPr bwMode="auto">
              <a:xfrm>
                <a:off x="0" y="3072"/>
                <a:ext cx="938" cy="384"/>
                <a:chOff x="0" y="3072"/>
                <a:chExt cx="938" cy="384"/>
              </a:xfrm>
            </p:grpSpPr>
            <p:sp>
              <p:nvSpPr>
                <p:cNvPr id="114880" name="Rectangle 36"/>
                <p:cNvSpPr>
                  <a:spLocks noChangeArrowheads="1"/>
                </p:cNvSpPr>
                <p:nvPr/>
              </p:nvSpPr>
              <p:spPr bwMode="ltGray">
                <a:xfrm>
                  <a:off x="43" y="307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81" name="Rectangle 152"/>
                <p:cNvSpPr>
                  <a:spLocks noChangeArrowheads="1"/>
                </p:cNvSpPr>
                <p:nvPr/>
              </p:nvSpPr>
              <p:spPr bwMode="ltGray">
                <a:xfrm>
                  <a:off x="0" y="307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27" name="Group 155"/>
              <p:cNvGrpSpPr>
                <a:grpSpLocks/>
              </p:cNvGrpSpPr>
              <p:nvPr/>
            </p:nvGrpSpPr>
            <p:grpSpPr bwMode="auto">
              <a:xfrm>
                <a:off x="938" y="3072"/>
                <a:ext cx="938" cy="384"/>
                <a:chOff x="938" y="3072"/>
                <a:chExt cx="938" cy="384"/>
              </a:xfrm>
            </p:grpSpPr>
            <p:sp>
              <p:nvSpPr>
                <p:cNvPr id="114878" name="Rectangle 37"/>
                <p:cNvSpPr>
                  <a:spLocks noChangeArrowheads="1"/>
                </p:cNvSpPr>
                <p:nvPr/>
              </p:nvSpPr>
              <p:spPr bwMode="ltGray">
                <a:xfrm>
                  <a:off x="981" y="307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79" name="Rectangle 154"/>
                <p:cNvSpPr>
                  <a:spLocks noChangeArrowheads="1"/>
                </p:cNvSpPr>
                <p:nvPr/>
              </p:nvSpPr>
              <p:spPr bwMode="ltGray">
                <a:xfrm>
                  <a:off x="938" y="307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28" name="Group 157"/>
              <p:cNvGrpSpPr>
                <a:grpSpLocks/>
              </p:cNvGrpSpPr>
              <p:nvPr/>
            </p:nvGrpSpPr>
            <p:grpSpPr bwMode="auto">
              <a:xfrm>
                <a:off x="1876" y="3072"/>
                <a:ext cx="938" cy="384"/>
                <a:chOff x="1876" y="3072"/>
                <a:chExt cx="938" cy="384"/>
              </a:xfrm>
            </p:grpSpPr>
            <p:sp>
              <p:nvSpPr>
                <p:cNvPr id="114876" name="Rectangle 38"/>
                <p:cNvSpPr>
                  <a:spLocks noChangeArrowheads="1"/>
                </p:cNvSpPr>
                <p:nvPr/>
              </p:nvSpPr>
              <p:spPr bwMode="ltGray">
                <a:xfrm>
                  <a:off x="1919" y="307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77" name="Rectangle 156"/>
                <p:cNvSpPr>
                  <a:spLocks noChangeArrowheads="1"/>
                </p:cNvSpPr>
                <p:nvPr/>
              </p:nvSpPr>
              <p:spPr bwMode="ltGray">
                <a:xfrm>
                  <a:off x="1876" y="307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29" name="Group 159"/>
              <p:cNvGrpSpPr>
                <a:grpSpLocks/>
              </p:cNvGrpSpPr>
              <p:nvPr/>
            </p:nvGrpSpPr>
            <p:grpSpPr bwMode="auto">
              <a:xfrm>
                <a:off x="2814" y="3072"/>
                <a:ext cx="938" cy="384"/>
                <a:chOff x="2814" y="3072"/>
                <a:chExt cx="938" cy="384"/>
              </a:xfrm>
            </p:grpSpPr>
            <p:sp>
              <p:nvSpPr>
                <p:cNvPr id="114874" name="Rectangle 39"/>
                <p:cNvSpPr>
                  <a:spLocks noChangeArrowheads="1"/>
                </p:cNvSpPr>
                <p:nvPr/>
              </p:nvSpPr>
              <p:spPr bwMode="ltGray">
                <a:xfrm>
                  <a:off x="2857" y="307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0.000714286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75" name="Rectangle 158"/>
                <p:cNvSpPr>
                  <a:spLocks noChangeArrowheads="1"/>
                </p:cNvSpPr>
                <p:nvPr/>
              </p:nvSpPr>
              <p:spPr bwMode="ltGray">
                <a:xfrm>
                  <a:off x="2814" y="307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30" name="Group 161"/>
              <p:cNvGrpSpPr>
                <a:grpSpLocks/>
              </p:cNvGrpSpPr>
              <p:nvPr/>
            </p:nvGrpSpPr>
            <p:grpSpPr bwMode="auto">
              <a:xfrm>
                <a:off x="0" y="3456"/>
                <a:ext cx="938" cy="384"/>
                <a:chOff x="0" y="3456"/>
                <a:chExt cx="938" cy="384"/>
              </a:xfrm>
            </p:grpSpPr>
            <p:sp>
              <p:nvSpPr>
                <p:cNvPr id="114872" name="Rectangle 40"/>
                <p:cNvSpPr>
                  <a:spLocks noChangeArrowheads="1"/>
                </p:cNvSpPr>
                <p:nvPr/>
              </p:nvSpPr>
              <p:spPr bwMode="ltGray">
                <a:xfrm>
                  <a:off x="43" y="345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73" name="Rectangle 160"/>
                <p:cNvSpPr>
                  <a:spLocks noChangeArrowheads="1"/>
                </p:cNvSpPr>
                <p:nvPr/>
              </p:nvSpPr>
              <p:spPr bwMode="ltGray">
                <a:xfrm>
                  <a:off x="0" y="345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31" name="Group 163"/>
              <p:cNvGrpSpPr>
                <a:grpSpLocks/>
              </p:cNvGrpSpPr>
              <p:nvPr/>
            </p:nvGrpSpPr>
            <p:grpSpPr bwMode="auto">
              <a:xfrm>
                <a:off x="938" y="3456"/>
                <a:ext cx="938" cy="384"/>
                <a:chOff x="938" y="3456"/>
                <a:chExt cx="938" cy="384"/>
              </a:xfrm>
            </p:grpSpPr>
            <p:sp>
              <p:nvSpPr>
                <p:cNvPr id="114870" name="Rectangle 41"/>
                <p:cNvSpPr>
                  <a:spLocks noChangeArrowheads="1"/>
                </p:cNvSpPr>
                <p:nvPr/>
              </p:nvSpPr>
              <p:spPr bwMode="ltGray">
                <a:xfrm>
                  <a:off x="981" y="345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99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71" name="Rectangle 162"/>
                <p:cNvSpPr>
                  <a:spLocks noChangeArrowheads="1"/>
                </p:cNvSpPr>
                <p:nvPr/>
              </p:nvSpPr>
              <p:spPr bwMode="ltGray">
                <a:xfrm>
                  <a:off x="938" y="345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32" name="Group 165"/>
              <p:cNvGrpSpPr>
                <a:grpSpLocks/>
              </p:cNvGrpSpPr>
              <p:nvPr/>
            </p:nvGrpSpPr>
            <p:grpSpPr bwMode="auto">
              <a:xfrm>
                <a:off x="1876" y="3456"/>
                <a:ext cx="938" cy="384"/>
                <a:chOff x="1876" y="3456"/>
                <a:chExt cx="938" cy="384"/>
              </a:xfrm>
            </p:grpSpPr>
            <p:sp>
              <p:nvSpPr>
                <p:cNvPr id="114868" name="Rectangle 42"/>
                <p:cNvSpPr>
                  <a:spLocks noChangeArrowheads="1"/>
                </p:cNvSpPr>
                <p:nvPr/>
              </p:nvSpPr>
              <p:spPr bwMode="ltGray">
                <a:xfrm>
                  <a:off x="1919" y="345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0.06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69" name="Rectangle 164"/>
                <p:cNvSpPr>
                  <a:spLocks noChangeArrowheads="1"/>
                </p:cNvSpPr>
                <p:nvPr/>
              </p:nvSpPr>
              <p:spPr bwMode="ltGray">
                <a:xfrm>
                  <a:off x="1876" y="345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33" name="Group 167"/>
              <p:cNvGrpSpPr>
                <a:grpSpLocks/>
              </p:cNvGrpSpPr>
              <p:nvPr/>
            </p:nvGrpSpPr>
            <p:grpSpPr bwMode="auto">
              <a:xfrm>
                <a:off x="2814" y="3456"/>
                <a:ext cx="938" cy="384"/>
                <a:chOff x="2814" y="3456"/>
                <a:chExt cx="938" cy="384"/>
              </a:xfrm>
            </p:grpSpPr>
            <p:sp>
              <p:nvSpPr>
                <p:cNvPr id="114866" name="Rectangle 43"/>
                <p:cNvSpPr>
                  <a:spLocks noChangeArrowheads="1"/>
                </p:cNvSpPr>
                <p:nvPr/>
              </p:nvSpPr>
              <p:spPr bwMode="ltGray">
                <a:xfrm>
                  <a:off x="2857" y="345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0.000606061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67" name="Rectangle 166"/>
                <p:cNvSpPr>
                  <a:spLocks noChangeArrowheads="1"/>
                </p:cNvSpPr>
                <p:nvPr/>
              </p:nvSpPr>
              <p:spPr bwMode="ltGray">
                <a:xfrm>
                  <a:off x="2814" y="345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34" name="Group 169"/>
              <p:cNvGrpSpPr>
                <a:grpSpLocks/>
              </p:cNvGrpSpPr>
              <p:nvPr/>
            </p:nvGrpSpPr>
            <p:grpSpPr bwMode="auto">
              <a:xfrm>
                <a:off x="0" y="3840"/>
                <a:ext cx="938" cy="384"/>
                <a:chOff x="0" y="3840"/>
                <a:chExt cx="938" cy="384"/>
              </a:xfrm>
            </p:grpSpPr>
            <p:sp>
              <p:nvSpPr>
                <p:cNvPr id="114864" name="Rectangle 44"/>
                <p:cNvSpPr>
                  <a:spLocks noChangeArrowheads="1"/>
                </p:cNvSpPr>
                <p:nvPr/>
              </p:nvSpPr>
              <p:spPr bwMode="ltGray">
                <a:xfrm>
                  <a:off x="43" y="384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65" name="Rectangle 168"/>
                <p:cNvSpPr>
                  <a:spLocks noChangeArrowheads="1"/>
                </p:cNvSpPr>
                <p:nvPr/>
              </p:nvSpPr>
              <p:spPr bwMode="ltGray">
                <a:xfrm>
                  <a:off x="0" y="384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35" name="Group 171"/>
              <p:cNvGrpSpPr>
                <a:grpSpLocks/>
              </p:cNvGrpSpPr>
              <p:nvPr/>
            </p:nvGrpSpPr>
            <p:grpSpPr bwMode="auto">
              <a:xfrm>
                <a:off x="938" y="3840"/>
                <a:ext cx="938" cy="384"/>
                <a:chOff x="938" y="3840"/>
                <a:chExt cx="938" cy="384"/>
              </a:xfrm>
            </p:grpSpPr>
            <p:sp>
              <p:nvSpPr>
                <p:cNvPr id="114862" name="Rectangle 45"/>
                <p:cNvSpPr>
                  <a:spLocks noChangeArrowheads="1"/>
                </p:cNvSpPr>
                <p:nvPr/>
              </p:nvSpPr>
              <p:spPr bwMode="ltGray">
                <a:xfrm>
                  <a:off x="981" y="384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63" name="Rectangle 170"/>
                <p:cNvSpPr>
                  <a:spLocks noChangeArrowheads="1"/>
                </p:cNvSpPr>
                <p:nvPr/>
              </p:nvSpPr>
              <p:spPr bwMode="ltGray">
                <a:xfrm>
                  <a:off x="938" y="384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36" name="Group 173"/>
              <p:cNvGrpSpPr>
                <a:grpSpLocks/>
              </p:cNvGrpSpPr>
              <p:nvPr/>
            </p:nvGrpSpPr>
            <p:grpSpPr bwMode="auto">
              <a:xfrm>
                <a:off x="1876" y="3840"/>
                <a:ext cx="938" cy="384"/>
                <a:chOff x="1876" y="3840"/>
                <a:chExt cx="938" cy="384"/>
              </a:xfrm>
            </p:grpSpPr>
            <p:sp>
              <p:nvSpPr>
                <p:cNvPr id="114860" name="Rectangle 46"/>
                <p:cNvSpPr>
                  <a:spLocks noChangeArrowheads="1"/>
                </p:cNvSpPr>
                <p:nvPr/>
              </p:nvSpPr>
              <p:spPr bwMode="ltGray">
                <a:xfrm>
                  <a:off x="1919" y="384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61" name="Rectangle 172"/>
                <p:cNvSpPr>
                  <a:spLocks noChangeArrowheads="1"/>
                </p:cNvSpPr>
                <p:nvPr/>
              </p:nvSpPr>
              <p:spPr bwMode="ltGray">
                <a:xfrm>
                  <a:off x="1876" y="384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37" name="Group 175"/>
              <p:cNvGrpSpPr>
                <a:grpSpLocks/>
              </p:cNvGrpSpPr>
              <p:nvPr/>
            </p:nvGrpSpPr>
            <p:grpSpPr bwMode="auto">
              <a:xfrm>
                <a:off x="2814" y="3840"/>
                <a:ext cx="938" cy="384"/>
                <a:chOff x="2814" y="3840"/>
                <a:chExt cx="938" cy="384"/>
              </a:xfrm>
            </p:grpSpPr>
            <p:sp>
              <p:nvSpPr>
                <p:cNvPr id="114858" name="Rectangle 47"/>
                <p:cNvSpPr>
                  <a:spLocks noChangeArrowheads="1"/>
                </p:cNvSpPr>
                <p:nvPr/>
              </p:nvSpPr>
              <p:spPr bwMode="ltGray">
                <a:xfrm>
                  <a:off x="2857" y="384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0.000833333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59" name="Rectangle 174"/>
                <p:cNvSpPr>
                  <a:spLocks noChangeArrowheads="1"/>
                </p:cNvSpPr>
                <p:nvPr/>
              </p:nvSpPr>
              <p:spPr bwMode="ltGray">
                <a:xfrm>
                  <a:off x="2814" y="384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38" name="Group 177"/>
              <p:cNvGrpSpPr>
                <a:grpSpLocks/>
              </p:cNvGrpSpPr>
              <p:nvPr/>
            </p:nvGrpSpPr>
            <p:grpSpPr bwMode="auto">
              <a:xfrm>
                <a:off x="0" y="4224"/>
                <a:ext cx="938" cy="384"/>
                <a:chOff x="0" y="4224"/>
                <a:chExt cx="938" cy="384"/>
              </a:xfrm>
            </p:grpSpPr>
            <p:sp>
              <p:nvSpPr>
                <p:cNvPr id="114856" name="Rectangle 48"/>
                <p:cNvSpPr>
                  <a:spLocks noChangeArrowheads="1"/>
                </p:cNvSpPr>
                <p:nvPr/>
              </p:nvSpPr>
              <p:spPr bwMode="ltGray">
                <a:xfrm>
                  <a:off x="43" y="422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57" name="Rectangle 176"/>
                <p:cNvSpPr>
                  <a:spLocks noChangeArrowheads="1"/>
                </p:cNvSpPr>
                <p:nvPr/>
              </p:nvSpPr>
              <p:spPr bwMode="ltGray">
                <a:xfrm>
                  <a:off x="0" y="422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39" name="Group 179"/>
              <p:cNvGrpSpPr>
                <a:grpSpLocks/>
              </p:cNvGrpSpPr>
              <p:nvPr/>
            </p:nvGrpSpPr>
            <p:grpSpPr bwMode="auto">
              <a:xfrm>
                <a:off x="938" y="4224"/>
                <a:ext cx="938" cy="384"/>
                <a:chOff x="938" y="4224"/>
                <a:chExt cx="938" cy="384"/>
              </a:xfrm>
            </p:grpSpPr>
            <p:sp>
              <p:nvSpPr>
                <p:cNvPr id="114854" name="Rectangle 49"/>
                <p:cNvSpPr>
                  <a:spLocks noChangeArrowheads="1"/>
                </p:cNvSpPr>
                <p:nvPr/>
              </p:nvSpPr>
              <p:spPr bwMode="ltGray">
                <a:xfrm>
                  <a:off x="981" y="422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55" name="Rectangle 178"/>
                <p:cNvSpPr>
                  <a:spLocks noChangeArrowheads="1"/>
                </p:cNvSpPr>
                <p:nvPr/>
              </p:nvSpPr>
              <p:spPr bwMode="ltGray">
                <a:xfrm>
                  <a:off x="938" y="422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40" name="Group 181"/>
              <p:cNvGrpSpPr>
                <a:grpSpLocks/>
              </p:cNvGrpSpPr>
              <p:nvPr/>
            </p:nvGrpSpPr>
            <p:grpSpPr bwMode="auto">
              <a:xfrm>
                <a:off x="1876" y="4224"/>
                <a:ext cx="938" cy="384"/>
                <a:chOff x="1876" y="4224"/>
                <a:chExt cx="938" cy="384"/>
              </a:xfrm>
            </p:grpSpPr>
            <p:sp>
              <p:nvSpPr>
                <p:cNvPr id="114852" name="Rectangle 50"/>
                <p:cNvSpPr>
                  <a:spLocks noChangeArrowheads="1"/>
                </p:cNvSpPr>
                <p:nvPr/>
              </p:nvSpPr>
              <p:spPr bwMode="ltGray">
                <a:xfrm>
                  <a:off x="1919" y="422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0.06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53" name="Rectangle 180"/>
                <p:cNvSpPr>
                  <a:spLocks noChangeArrowheads="1"/>
                </p:cNvSpPr>
                <p:nvPr/>
              </p:nvSpPr>
              <p:spPr bwMode="ltGray">
                <a:xfrm>
                  <a:off x="1876" y="422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41" name="Group 183"/>
              <p:cNvGrpSpPr>
                <a:grpSpLocks/>
              </p:cNvGrpSpPr>
              <p:nvPr/>
            </p:nvGrpSpPr>
            <p:grpSpPr bwMode="auto">
              <a:xfrm>
                <a:off x="2814" y="4224"/>
                <a:ext cx="938" cy="384"/>
                <a:chOff x="2814" y="4224"/>
                <a:chExt cx="938" cy="384"/>
              </a:xfrm>
            </p:grpSpPr>
            <p:sp>
              <p:nvSpPr>
                <p:cNvPr id="114850" name="Rectangle 51"/>
                <p:cNvSpPr>
                  <a:spLocks noChangeArrowheads="1"/>
                </p:cNvSpPr>
                <p:nvPr/>
              </p:nvSpPr>
              <p:spPr bwMode="ltGray">
                <a:xfrm>
                  <a:off x="2857" y="422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0.001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51" name="Rectangle 182"/>
                <p:cNvSpPr>
                  <a:spLocks noChangeArrowheads="1"/>
                </p:cNvSpPr>
                <p:nvPr/>
              </p:nvSpPr>
              <p:spPr bwMode="ltGray">
                <a:xfrm>
                  <a:off x="2814" y="422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42" name="Group 185"/>
              <p:cNvGrpSpPr>
                <a:grpSpLocks/>
              </p:cNvGrpSpPr>
              <p:nvPr/>
            </p:nvGrpSpPr>
            <p:grpSpPr bwMode="auto">
              <a:xfrm>
                <a:off x="0" y="4608"/>
                <a:ext cx="938" cy="384"/>
                <a:chOff x="0" y="4608"/>
                <a:chExt cx="938" cy="384"/>
              </a:xfrm>
            </p:grpSpPr>
            <p:sp>
              <p:nvSpPr>
                <p:cNvPr id="114848" name="Rectangle 52"/>
                <p:cNvSpPr>
                  <a:spLocks noChangeArrowheads="1"/>
                </p:cNvSpPr>
                <p:nvPr/>
              </p:nvSpPr>
              <p:spPr bwMode="ltGray">
                <a:xfrm>
                  <a:off x="43" y="460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49" name="Rectangle 184"/>
                <p:cNvSpPr>
                  <a:spLocks noChangeArrowheads="1"/>
                </p:cNvSpPr>
                <p:nvPr/>
              </p:nvSpPr>
              <p:spPr bwMode="ltGray">
                <a:xfrm>
                  <a:off x="0" y="460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43" name="Group 187"/>
              <p:cNvGrpSpPr>
                <a:grpSpLocks/>
              </p:cNvGrpSpPr>
              <p:nvPr/>
            </p:nvGrpSpPr>
            <p:grpSpPr bwMode="auto">
              <a:xfrm>
                <a:off x="938" y="4608"/>
                <a:ext cx="938" cy="384"/>
                <a:chOff x="938" y="4608"/>
                <a:chExt cx="938" cy="384"/>
              </a:xfrm>
            </p:grpSpPr>
            <p:sp>
              <p:nvSpPr>
                <p:cNvPr id="114846" name="Rectangle 53"/>
                <p:cNvSpPr>
                  <a:spLocks noChangeArrowheads="1"/>
                </p:cNvSpPr>
                <p:nvPr/>
              </p:nvSpPr>
              <p:spPr bwMode="ltGray">
                <a:xfrm>
                  <a:off x="981" y="460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47" name="Rectangle 186"/>
                <p:cNvSpPr>
                  <a:spLocks noChangeArrowheads="1"/>
                </p:cNvSpPr>
                <p:nvPr/>
              </p:nvSpPr>
              <p:spPr bwMode="ltGray">
                <a:xfrm>
                  <a:off x="938" y="460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44" name="Group 189"/>
              <p:cNvGrpSpPr>
                <a:grpSpLocks/>
              </p:cNvGrpSpPr>
              <p:nvPr/>
            </p:nvGrpSpPr>
            <p:grpSpPr bwMode="auto">
              <a:xfrm>
                <a:off x="1876" y="4608"/>
                <a:ext cx="938" cy="384"/>
                <a:chOff x="1876" y="4608"/>
                <a:chExt cx="938" cy="384"/>
              </a:xfrm>
            </p:grpSpPr>
            <p:sp>
              <p:nvSpPr>
                <p:cNvPr id="114844" name="Rectangle 54"/>
                <p:cNvSpPr>
                  <a:spLocks noChangeArrowheads="1"/>
                </p:cNvSpPr>
                <p:nvPr/>
              </p:nvSpPr>
              <p:spPr bwMode="ltGray">
                <a:xfrm>
                  <a:off x="1919" y="460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45" name="Rectangle 188"/>
                <p:cNvSpPr>
                  <a:spLocks noChangeArrowheads="1"/>
                </p:cNvSpPr>
                <p:nvPr/>
              </p:nvSpPr>
              <p:spPr bwMode="ltGray">
                <a:xfrm>
                  <a:off x="1876" y="460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45" name="Group 191"/>
              <p:cNvGrpSpPr>
                <a:grpSpLocks/>
              </p:cNvGrpSpPr>
              <p:nvPr/>
            </p:nvGrpSpPr>
            <p:grpSpPr bwMode="auto">
              <a:xfrm>
                <a:off x="2814" y="4608"/>
                <a:ext cx="938" cy="384"/>
                <a:chOff x="2814" y="4608"/>
                <a:chExt cx="938" cy="384"/>
              </a:xfrm>
            </p:grpSpPr>
            <p:sp>
              <p:nvSpPr>
                <p:cNvPr id="114842" name="Rectangle 55"/>
                <p:cNvSpPr>
                  <a:spLocks noChangeArrowheads="1"/>
                </p:cNvSpPr>
                <p:nvPr/>
              </p:nvSpPr>
              <p:spPr bwMode="ltGray">
                <a:xfrm>
                  <a:off x="2857" y="460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0.00416667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43" name="Rectangle 190"/>
                <p:cNvSpPr>
                  <a:spLocks noChangeArrowheads="1"/>
                </p:cNvSpPr>
                <p:nvPr/>
              </p:nvSpPr>
              <p:spPr bwMode="ltGray">
                <a:xfrm>
                  <a:off x="2814" y="460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46" name="Group 193"/>
              <p:cNvGrpSpPr>
                <a:grpSpLocks/>
              </p:cNvGrpSpPr>
              <p:nvPr/>
            </p:nvGrpSpPr>
            <p:grpSpPr bwMode="auto">
              <a:xfrm>
                <a:off x="0" y="4992"/>
                <a:ext cx="938" cy="384"/>
                <a:chOff x="0" y="4992"/>
                <a:chExt cx="938" cy="384"/>
              </a:xfrm>
            </p:grpSpPr>
            <p:sp>
              <p:nvSpPr>
                <p:cNvPr id="114840" name="Rectangle 56"/>
                <p:cNvSpPr>
                  <a:spLocks noChangeArrowheads="1"/>
                </p:cNvSpPr>
                <p:nvPr/>
              </p:nvSpPr>
              <p:spPr bwMode="ltGray">
                <a:xfrm>
                  <a:off x="43" y="499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41" name="Rectangle 192"/>
                <p:cNvSpPr>
                  <a:spLocks noChangeArrowheads="1"/>
                </p:cNvSpPr>
                <p:nvPr/>
              </p:nvSpPr>
              <p:spPr bwMode="ltGray">
                <a:xfrm>
                  <a:off x="0" y="499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47" name="Group 195"/>
              <p:cNvGrpSpPr>
                <a:grpSpLocks/>
              </p:cNvGrpSpPr>
              <p:nvPr/>
            </p:nvGrpSpPr>
            <p:grpSpPr bwMode="auto">
              <a:xfrm>
                <a:off x="938" y="4992"/>
                <a:ext cx="938" cy="384"/>
                <a:chOff x="938" y="4992"/>
                <a:chExt cx="938" cy="384"/>
              </a:xfrm>
            </p:grpSpPr>
            <p:sp>
              <p:nvSpPr>
                <p:cNvPr id="114838" name="Rectangle 57"/>
                <p:cNvSpPr>
                  <a:spLocks noChangeArrowheads="1"/>
                </p:cNvSpPr>
                <p:nvPr/>
              </p:nvSpPr>
              <p:spPr bwMode="ltGray">
                <a:xfrm>
                  <a:off x="981" y="499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39" name="Rectangle 194"/>
                <p:cNvSpPr>
                  <a:spLocks noChangeArrowheads="1"/>
                </p:cNvSpPr>
                <p:nvPr/>
              </p:nvSpPr>
              <p:spPr bwMode="ltGray">
                <a:xfrm>
                  <a:off x="938" y="499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48" name="Group 197"/>
              <p:cNvGrpSpPr>
                <a:grpSpLocks/>
              </p:cNvGrpSpPr>
              <p:nvPr/>
            </p:nvGrpSpPr>
            <p:grpSpPr bwMode="auto">
              <a:xfrm>
                <a:off x="1876" y="4992"/>
                <a:ext cx="938" cy="384"/>
                <a:chOff x="1876" y="4992"/>
                <a:chExt cx="938" cy="384"/>
              </a:xfrm>
            </p:grpSpPr>
            <p:sp>
              <p:nvSpPr>
                <p:cNvPr id="114836" name="Rectangle 58"/>
                <p:cNvSpPr>
                  <a:spLocks noChangeArrowheads="1"/>
                </p:cNvSpPr>
                <p:nvPr/>
              </p:nvSpPr>
              <p:spPr bwMode="ltGray">
                <a:xfrm>
                  <a:off x="1919" y="499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0.06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37" name="Rectangle 196"/>
                <p:cNvSpPr>
                  <a:spLocks noChangeArrowheads="1"/>
                </p:cNvSpPr>
                <p:nvPr/>
              </p:nvSpPr>
              <p:spPr bwMode="ltGray">
                <a:xfrm>
                  <a:off x="1876" y="499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49" name="Group 199"/>
              <p:cNvGrpSpPr>
                <a:grpSpLocks/>
              </p:cNvGrpSpPr>
              <p:nvPr/>
            </p:nvGrpSpPr>
            <p:grpSpPr bwMode="auto">
              <a:xfrm>
                <a:off x="2814" y="4992"/>
                <a:ext cx="938" cy="384"/>
                <a:chOff x="2814" y="4992"/>
                <a:chExt cx="938" cy="384"/>
              </a:xfrm>
            </p:grpSpPr>
            <p:sp>
              <p:nvSpPr>
                <p:cNvPr id="114834" name="Rectangle 59"/>
                <p:cNvSpPr>
                  <a:spLocks noChangeArrowheads="1"/>
                </p:cNvSpPr>
                <p:nvPr/>
              </p:nvSpPr>
              <p:spPr bwMode="ltGray">
                <a:xfrm>
                  <a:off x="2857" y="499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0.00666667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35" name="Rectangle 198"/>
                <p:cNvSpPr>
                  <a:spLocks noChangeArrowheads="1"/>
                </p:cNvSpPr>
                <p:nvPr/>
              </p:nvSpPr>
              <p:spPr bwMode="ltGray">
                <a:xfrm>
                  <a:off x="2814" y="499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50" name="Group 201"/>
              <p:cNvGrpSpPr>
                <a:grpSpLocks/>
              </p:cNvGrpSpPr>
              <p:nvPr/>
            </p:nvGrpSpPr>
            <p:grpSpPr bwMode="auto">
              <a:xfrm>
                <a:off x="0" y="5376"/>
                <a:ext cx="938" cy="384"/>
                <a:chOff x="0" y="5376"/>
                <a:chExt cx="938" cy="384"/>
              </a:xfrm>
            </p:grpSpPr>
            <p:sp>
              <p:nvSpPr>
                <p:cNvPr id="114832" name="Rectangle 60"/>
                <p:cNvSpPr>
                  <a:spLocks noChangeArrowheads="1"/>
                </p:cNvSpPr>
                <p:nvPr/>
              </p:nvSpPr>
              <p:spPr bwMode="ltGray">
                <a:xfrm>
                  <a:off x="43" y="537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33" name="Rectangle 200"/>
                <p:cNvSpPr>
                  <a:spLocks noChangeArrowheads="1"/>
                </p:cNvSpPr>
                <p:nvPr/>
              </p:nvSpPr>
              <p:spPr bwMode="ltGray">
                <a:xfrm>
                  <a:off x="0" y="537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51" name="Group 203"/>
              <p:cNvGrpSpPr>
                <a:grpSpLocks/>
              </p:cNvGrpSpPr>
              <p:nvPr/>
            </p:nvGrpSpPr>
            <p:grpSpPr bwMode="auto">
              <a:xfrm>
                <a:off x="938" y="5376"/>
                <a:ext cx="938" cy="384"/>
                <a:chOff x="938" y="5376"/>
                <a:chExt cx="938" cy="384"/>
              </a:xfrm>
            </p:grpSpPr>
            <p:sp>
              <p:nvSpPr>
                <p:cNvPr id="114830" name="Rectangle 61"/>
                <p:cNvSpPr>
                  <a:spLocks noChangeArrowheads="1"/>
                </p:cNvSpPr>
                <p:nvPr/>
              </p:nvSpPr>
              <p:spPr bwMode="ltGray">
                <a:xfrm>
                  <a:off x="981" y="537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31" name="Rectangle 202"/>
                <p:cNvSpPr>
                  <a:spLocks noChangeArrowheads="1"/>
                </p:cNvSpPr>
                <p:nvPr/>
              </p:nvSpPr>
              <p:spPr bwMode="ltGray">
                <a:xfrm>
                  <a:off x="938" y="537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52" name="Group 205"/>
              <p:cNvGrpSpPr>
                <a:grpSpLocks/>
              </p:cNvGrpSpPr>
              <p:nvPr/>
            </p:nvGrpSpPr>
            <p:grpSpPr bwMode="auto">
              <a:xfrm>
                <a:off x="1876" y="5376"/>
                <a:ext cx="938" cy="384"/>
                <a:chOff x="1876" y="5376"/>
                <a:chExt cx="938" cy="384"/>
              </a:xfrm>
            </p:grpSpPr>
            <p:sp>
              <p:nvSpPr>
                <p:cNvPr id="114828" name="Rectangle 62"/>
                <p:cNvSpPr>
                  <a:spLocks noChangeArrowheads="1"/>
                </p:cNvSpPr>
                <p:nvPr/>
              </p:nvSpPr>
              <p:spPr bwMode="ltGray">
                <a:xfrm>
                  <a:off x="1919" y="537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29" name="Rectangle 204"/>
                <p:cNvSpPr>
                  <a:spLocks noChangeArrowheads="1"/>
                </p:cNvSpPr>
                <p:nvPr/>
              </p:nvSpPr>
              <p:spPr bwMode="ltGray">
                <a:xfrm>
                  <a:off x="1876" y="537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53" name="Group 207"/>
              <p:cNvGrpSpPr>
                <a:grpSpLocks/>
              </p:cNvGrpSpPr>
              <p:nvPr/>
            </p:nvGrpSpPr>
            <p:grpSpPr bwMode="auto">
              <a:xfrm>
                <a:off x="2814" y="5376"/>
                <a:ext cx="938" cy="384"/>
                <a:chOff x="2814" y="5376"/>
                <a:chExt cx="938" cy="384"/>
              </a:xfrm>
            </p:grpSpPr>
            <p:sp>
              <p:nvSpPr>
                <p:cNvPr id="114826" name="Rectangle 63"/>
                <p:cNvSpPr>
                  <a:spLocks noChangeArrowheads="1"/>
                </p:cNvSpPr>
                <p:nvPr/>
              </p:nvSpPr>
              <p:spPr bwMode="ltGray">
                <a:xfrm>
                  <a:off x="2857" y="537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0.0125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27" name="Rectangle 206"/>
                <p:cNvSpPr>
                  <a:spLocks noChangeArrowheads="1"/>
                </p:cNvSpPr>
                <p:nvPr/>
              </p:nvSpPr>
              <p:spPr bwMode="ltGray">
                <a:xfrm>
                  <a:off x="2814" y="537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54" name="Group 209"/>
              <p:cNvGrpSpPr>
                <a:grpSpLocks/>
              </p:cNvGrpSpPr>
              <p:nvPr/>
            </p:nvGrpSpPr>
            <p:grpSpPr bwMode="auto">
              <a:xfrm>
                <a:off x="0" y="5760"/>
                <a:ext cx="938" cy="384"/>
                <a:chOff x="0" y="5760"/>
                <a:chExt cx="938" cy="384"/>
              </a:xfrm>
            </p:grpSpPr>
            <p:sp>
              <p:nvSpPr>
                <p:cNvPr id="114824" name="Rectangle 64"/>
                <p:cNvSpPr>
                  <a:spLocks noChangeArrowheads="1"/>
                </p:cNvSpPr>
                <p:nvPr/>
              </p:nvSpPr>
              <p:spPr bwMode="ltGray">
                <a:xfrm>
                  <a:off x="43" y="576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25" name="Rectangle 208"/>
                <p:cNvSpPr>
                  <a:spLocks noChangeArrowheads="1"/>
                </p:cNvSpPr>
                <p:nvPr/>
              </p:nvSpPr>
              <p:spPr bwMode="ltGray">
                <a:xfrm>
                  <a:off x="0" y="576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55" name="Group 211"/>
              <p:cNvGrpSpPr>
                <a:grpSpLocks/>
              </p:cNvGrpSpPr>
              <p:nvPr/>
            </p:nvGrpSpPr>
            <p:grpSpPr bwMode="auto">
              <a:xfrm>
                <a:off x="938" y="5760"/>
                <a:ext cx="938" cy="384"/>
                <a:chOff x="938" y="5760"/>
                <a:chExt cx="938" cy="384"/>
              </a:xfrm>
            </p:grpSpPr>
            <p:sp>
              <p:nvSpPr>
                <p:cNvPr id="114822" name="Rectangle 65"/>
                <p:cNvSpPr>
                  <a:spLocks noChangeArrowheads="1"/>
                </p:cNvSpPr>
                <p:nvPr/>
              </p:nvSpPr>
              <p:spPr bwMode="ltGray">
                <a:xfrm>
                  <a:off x="981" y="576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23" name="Rectangle 210"/>
                <p:cNvSpPr>
                  <a:spLocks noChangeArrowheads="1"/>
                </p:cNvSpPr>
                <p:nvPr/>
              </p:nvSpPr>
              <p:spPr bwMode="ltGray">
                <a:xfrm>
                  <a:off x="938" y="576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56" name="Group 213"/>
              <p:cNvGrpSpPr>
                <a:grpSpLocks/>
              </p:cNvGrpSpPr>
              <p:nvPr/>
            </p:nvGrpSpPr>
            <p:grpSpPr bwMode="auto">
              <a:xfrm>
                <a:off x="1876" y="5760"/>
                <a:ext cx="938" cy="384"/>
                <a:chOff x="1876" y="5760"/>
                <a:chExt cx="938" cy="384"/>
              </a:xfrm>
            </p:grpSpPr>
            <p:sp>
              <p:nvSpPr>
                <p:cNvPr id="114820" name="Rectangle 66"/>
                <p:cNvSpPr>
                  <a:spLocks noChangeArrowheads="1"/>
                </p:cNvSpPr>
                <p:nvPr/>
              </p:nvSpPr>
              <p:spPr bwMode="ltGray">
                <a:xfrm>
                  <a:off x="1919" y="576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0.06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21" name="Rectangle 212"/>
                <p:cNvSpPr>
                  <a:spLocks noChangeArrowheads="1"/>
                </p:cNvSpPr>
                <p:nvPr/>
              </p:nvSpPr>
              <p:spPr bwMode="ltGray">
                <a:xfrm>
                  <a:off x="1876" y="576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57" name="Group 215"/>
              <p:cNvGrpSpPr>
                <a:grpSpLocks/>
              </p:cNvGrpSpPr>
              <p:nvPr/>
            </p:nvGrpSpPr>
            <p:grpSpPr bwMode="auto">
              <a:xfrm>
                <a:off x="2814" y="5760"/>
                <a:ext cx="938" cy="384"/>
                <a:chOff x="2814" y="5760"/>
                <a:chExt cx="938" cy="384"/>
              </a:xfrm>
            </p:grpSpPr>
            <p:sp>
              <p:nvSpPr>
                <p:cNvPr id="114818" name="Rectangle 67"/>
                <p:cNvSpPr>
                  <a:spLocks noChangeArrowheads="1"/>
                </p:cNvSpPr>
                <p:nvPr/>
              </p:nvSpPr>
              <p:spPr bwMode="ltGray">
                <a:xfrm>
                  <a:off x="2857" y="576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0.02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19" name="Rectangle 214"/>
                <p:cNvSpPr>
                  <a:spLocks noChangeArrowheads="1"/>
                </p:cNvSpPr>
                <p:nvPr/>
              </p:nvSpPr>
              <p:spPr bwMode="ltGray">
                <a:xfrm>
                  <a:off x="2814" y="576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58" name="Group 217"/>
              <p:cNvGrpSpPr>
                <a:grpSpLocks/>
              </p:cNvGrpSpPr>
              <p:nvPr/>
            </p:nvGrpSpPr>
            <p:grpSpPr bwMode="auto">
              <a:xfrm>
                <a:off x="0" y="6144"/>
                <a:ext cx="938" cy="384"/>
                <a:chOff x="0" y="6144"/>
                <a:chExt cx="938" cy="384"/>
              </a:xfrm>
            </p:grpSpPr>
            <p:sp>
              <p:nvSpPr>
                <p:cNvPr id="114816" name="Rectangle 68"/>
                <p:cNvSpPr>
                  <a:spLocks noChangeArrowheads="1"/>
                </p:cNvSpPr>
                <p:nvPr/>
              </p:nvSpPr>
              <p:spPr bwMode="ltGray">
                <a:xfrm>
                  <a:off x="43" y="614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17" name="Rectangle 216"/>
                <p:cNvSpPr>
                  <a:spLocks noChangeArrowheads="1"/>
                </p:cNvSpPr>
                <p:nvPr/>
              </p:nvSpPr>
              <p:spPr bwMode="ltGray">
                <a:xfrm>
                  <a:off x="0" y="614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59" name="Group 219"/>
              <p:cNvGrpSpPr>
                <a:grpSpLocks/>
              </p:cNvGrpSpPr>
              <p:nvPr/>
            </p:nvGrpSpPr>
            <p:grpSpPr bwMode="auto">
              <a:xfrm>
                <a:off x="938" y="6144"/>
                <a:ext cx="938" cy="384"/>
                <a:chOff x="938" y="6144"/>
                <a:chExt cx="938" cy="384"/>
              </a:xfrm>
            </p:grpSpPr>
            <p:sp>
              <p:nvSpPr>
                <p:cNvPr id="114814" name="Rectangle 69"/>
                <p:cNvSpPr>
                  <a:spLocks noChangeArrowheads="1"/>
                </p:cNvSpPr>
                <p:nvPr/>
              </p:nvSpPr>
              <p:spPr bwMode="ltGray">
                <a:xfrm>
                  <a:off x="981" y="614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15" name="Rectangle 218"/>
                <p:cNvSpPr>
                  <a:spLocks noChangeArrowheads="1"/>
                </p:cNvSpPr>
                <p:nvPr/>
              </p:nvSpPr>
              <p:spPr bwMode="ltGray">
                <a:xfrm>
                  <a:off x="938" y="614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60" name="Group 221"/>
              <p:cNvGrpSpPr>
                <a:grpSpLocks/>
              </p:cNvGrpSpPr>
              <p:nvPr/>
            </p:nvGrpSpPr>
            <p:grpSpPr bwMode="auto">
              <a:xfrm>
                <a:off x="1876" y="6144"/>
                <a:ext cx="938" cy="384"/>
                <a:chOff x="1876" y="6144"/>
                <a:chExt cx="938" cy="384"/>
              </a:xfrm>
            </p:grpSpPr>
            <p:sp>
              <p:nvSpPr>
                <p:cNvPr id="114812" name="Rectangle 70"/>
                <p:cNvSpPr>
                  <a:spLocks noChangeArrowheads="1"/>
                </p:cNvSpPr>
                <p:nvPr/>
              </p:nvSpPr>
              <p:spPr bwMode="ltGray">
                <a:xfrm>
                  <a:off x="1919" y="614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13" name="Rectangle 220"/>
                <p:cNvSpPr>
                  <a:spLocks noChangeArrowheads="1"/>
                </p:cNvSpPr>
                <p:nvPr/>
              </p:nvSpPr>
              <p:spPr bwMode="ltGray">
                <a:xfrm>
                  <a:off x="1876" y="614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61" name="Group 223"/>
              <p:cNvGrpSpPr>
                <a:grpSpLocks/>
              </p:cNvGrpSpPr>
              <p:nvPr/>
            </p:nvGrpSpPr>
            <p:grpSpPr bwMode="auto">
              <a:xfrm>
                <a:off x="2814" y="6144"/>
                <a:ext cx="938" cy="384"/>
                <a:chOff x="2814" y="6144"/>
                <a:chExt cx="938" cy="384"/>
              </a:xfrm>
            </p:grpSpPr>
            <p:sp>
              <p:nvSpPr>
                <p:cNvPr id="114810" name="Rectangle 71"/>
                <p:cNvSpPr>
                  <a:spLocks noChangeArrowheads="1"/>
                </p:cNvSpPr>
                <p:nvPr/>
              </p:nvSpPr>
              <p:spPr bwMode="ltGray">
                <a:xfrm>
                  <a:off x="2857" y="6144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0.025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11" name="Rectangle 222"/>
                <p:cNvSpPr>
                  <a:spLocks noChangeArrowheads="1"/>
                </p:cNvSpPr>
                <p:nvPr/>
              </p:nvSpPr>
              <p:spPr bwMode="ltGray">
                <a:xfrm>
                  <a:off x="2814" y="614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62" name="Group 225"/>
              <p:cNvGrpSpPr>
                <a:grpSpLocks/>
              </p:cNvGrpSpPr>
              <p:nvPr/>
            </p:nvGrpSpPr>
            <p:grpSpPr bwMode="auto">
              <a:xfrm>
                <a:off x="0" y="6528"/>
                <a:ext cx="938" cy="384"/>
                <a:chOff x="0" y="6528"/>
                <a:chExt cx="938" cy="384"/>
              </a:xfrm>
            </p:grpSpPr>
            <p:sp>
              <p:nvSpPr>
                <p:cNvPr id="114808" name="Rectangle 72"/>
                <p:cNvSpPr>
                  <a:spLocks noChangeArrowheads="1"/>
                </p:cNvSpPr>
                <p:nvPr/>
              </p:nvSpPr>
              <p:spPr bwMode="ltGray">
                <a:xfrm>
                  <a:off x="43" y="652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09" name="Rectangle 224"/>
                <p:cNvSpPr>
                  <a:spLocks noChangeArrowheads="1"/>
                </p:cNvSpPr>
                <p:nvPr/>
              </p:nvSpPr>
              <p:spPr bwMode="ltGray">
                <a:xfrm>
                  <a:off x="0" y="652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63" name="Group 227"/>
              <p:cNvGrpSpPr>
                <a:grpSpLocks/>
              </p:cNvGrpSpPr>
              <p:nvPr/>
            </p:nvGrpSpPr>
            <p:grpSpPr bwMode="auto">
              <a:xfrm>
                <a:off x="938" y="6528"/>
                <a:ext cx="938" cy="384"/>
                <a:chOff x="938" y="6528"/>
                <a:chExt cx="938" cy="384"/>
              </a:xfrm>
            </p:grpSpPr>
            <p:sp>
              <p:nvSpPr>
                <p:cNvPr id="114806" name="Rectangle 73"/>
                <p:cNvSpPr>
                  <a:spLocks noChangeArrowheads="1"/>
                </p:cNvSpPr>
                <p:nvPr/>
              </p:nvSpPr>
              <p:spPr bwMode="ltGray">
                <a:xfrm>
                  <a:off x="981" y="652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07" name="Rectangle 226"/>
                <p:cNvSpPr>
                  <a:spLocks noChangeArrowheads="1"/>
                </p:cNvSpPr>
                <p:nvPr/>
              </p:nvSpPr>
              <p:spPr bwMode="ltGray">
                <a:xfrm>
                  <a:off x="938" y="652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64" name="Group 229"/>
              <p:cNvGrpSpPr>
                <a:grpSpLocks/>
              </p:cNvGrpSpPr>
              <p:nvPr/>
            </p:nvGrpSpPr>
            <p:grpSpPr bwMode="auto">
              <a:xfrm>
                <a:off x="1876" y="6528"/>
                <a:ext cx="938" cy="384"/>
                <a:chOff x="1876" y="6528"/>
                <a:chExt cx="938" cy="384"/>
              </a:xfrm>
            </p:grpSpPr>
            <p:sp>
              <p:nvSpPr>
                <p:cNvPr id="114804" name="Rectangle 74"/>
                <p:cNvSpPr>
                  <a:spLocks noChangeArrowheads="1"/>
                </p:cNvSpPr>
                <p:nvPr/>
              </p:nvSpPr>
              <p:spPr bwMode="ltGray">
                <a:xfrm>
                  <a:off x="1919" y="652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0.06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05" name="Rectangle 228"/>
                <p:cNvSpPr>
                  <a:spLocks noChangeArrowheads="1"/>
                </p:cNvSpPr>
                <p:nvPr/>
              </p:nvSpPr>
              <p:spPr bwMode="ltGray">
                <a:xfrm>
                  <a:off x="1876" y="652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65" name="Group 231"/>
              <p:cNvGrpSpPr>
                <a:grpSpLocks/>
              </p:cNvGrpSpPr>
              <p:nvPr/>
            </p:nvGrpSpPr>
            <p:grpSpPr bwMode="auto">
              <a:xfrm>
                <a:off x="2814" y="6528"/>
                <a:ext cx="938" cy="384"/>
                <a:chOff x="2814" y="6528"/>
                <a:chExt cx="938" cy="384"/>
              </a:xfrm>
            </p:grpSpPr>
            <p:sp>
              <p:nvSpPr>
                <p:cNvPr id="114802" name="Rectangle 75"/>
                <p:cNvSpPr>
                  <a:spLocks noChangeArrowheads="1"/>
                </p:cNvSpPr>
                <p:nvPr/>
              </p:nvSpPr>
              <p:spPr bwMode="ltGray">
                <a:xfrm>
                  <a:off x="2857" y="6528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0.06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03" name="Rectangle 230"/>
                <p:cNvSpPr>
                  <a:spLocks noChangeArrowheads="1"/>
                </p:cNvSpPr>
                <p:nvPr/>
              </p:nvSpPr>
              <p:spPr bwMode="ltGray">
                <a:xfrm>
                  <a:off x="2814" y="652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66" name="Group 233"/>
              <p:cNvGrpSpPr>
                <a:grpSpLocks/>
              </p:cNvGrpSpPr>
              <p:nvPr/>
            </p:nvGrpSpPr>
            <p:grpSpPr bwMode="auto">
              <a:xfrm>
                <a:off x="0" y="6912"/>
                <a:ext cx="938" cy="384"/>
                <a:chOff x="0" y="6912"/>
                <a:chExt cx="938" cy="384"/>
              </a:xfrm>
            </p:grpSpPr>
            <p:sp>
              <p:nvSpPr>
                <p:cNvPr id="114800" name="Rectangle 76"/>
                <p:cNvSpPr>
                  <a:spLocks noChangeArrowheads="1"/>
                </p:cNvSpPr>
                <p:nvPr/>
              </p:nvSpPr>
              <p:spPr bwMode="ltGray">
                <a:xfrm>
                  <a:off x="43" y="691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800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801" name="Rectangle 232"/>
                <p:cNvSpPr>
                  <a:spLocks noChangeArrowheads="1"/>
                </p:cNvSpPr>
                <p:nvPr/>
              </p:nvSpPr>
              <p:spPr bwMode="ltGray">
                <a:xfrm>
                  <a:off x="0" y="691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67" name="Group 235"/>
              <p:cNvGrpSpPr>
                <a:grpSpLocks/>
              </p:cNvGrpSpPr>
              <p:nvPr/>
            </p:nvGrpSpPr>
            <p:grpSpPr bwMode="auto">
              <a:xfrm>
                <a:off x="938" y="6912"/>
                <a:ext cx="938" cy="384"/>
                <a:chOff x="938" y="6912"/>
                <a:chExt cx="938" cy="384"/>
              </a:xfrm>
            </p:grpSpPr>
            <p:sp>
              <p:nvSpPr>
                <p:cNvPr id="114798" name="Rectangle 77"/>
                <p:cNvSpPr>
                  <a:spLocks noChangeArrowheads="1"/>
                </p:cNvSpPr>
                <p:nvPr/>
              </p:nvSpPr>
              <p:spPr bwMode="ltGray">
                <a:xfrm>
                  <a:off x="981" y="691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799" name="Rectangle 234"/>
                <p:cNvSpPr>
                  <a:spLocks noChangeArrowheads="1"/>
                </p:cNvSpPr>
                <p:nvPr/>
              </p:nvSpPr>
              <p:spPr bwMode="ltGray">
                <a:xfrm>
                  <a:off x="938" y="691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68" name="Group 237"/>
              <p:cNvGrpSpPr>
                <a:grpSpLocks/>
              </p:cNvGrpSpPr>
              <p:nvPr/>
            </p:nvGrpSpPr>
            <p:grpSpPr bwMode="auto">
              <a:xfrm>
                <a:off x="1876" y="6912"/>
                <a:ext cx="938" cy="384"/>
                <a:chOff x="1876" y="6912"/>
                <a:chExt cx="938" cy="384"/>
              </a:xfrm>
            </p:grpSpPr>
            <p:sp>
              <p:nvSpPr>
                <p:cNvPr id="114796" name="Rectangle 78"/>
                <p:cNvSpPr>
                  <a:spLocks noChangeArrowheads="1"/>
                </p:cNvSpPr>
                <p:nvPr/>
              </p:nvSpPr>
              <p:spPr bwMode="ltGray">
                <a:xfrm>
                  <a:off x="1919" y="691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797" name="Rectangle 236"/>
                <p:cNvSpPr>
                  <a:spLocks noChangeArrowheads="1"/>
                </p:cNvSpPr>
                <p:nvPr/>
              </p:nvSpPr>
              <p:spPr bwMode="ltGray">
                <a:xfrm>
                  <a:off x="1876" y="691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69" name="Group 239"/>
              <p:cNvGrpSpPr>
                <a:grpSpLocks/>
              </p:cNvGrpSpPr>
              <p:nvPr/>
            </p:nvGrpSpPr>
            <p:grpSpPr bwMode="auto">
              <a:xfrm>
                <a:off x="2814" y="6912"/>
                <a:ext cx="938" cy="384"/>
                <a:chOff x="2814" y="6912"/>
                <a:chExt cx="938" cy="384"/>
              </a:xfrm>
            </p:grpSpPr>
            <p:sp>
              <p:nvSpPr>
                <p:cNvPr id="114794" name="Rectangle 79"/>
                <p:cNvSpPr>
                  <a:spLocks noChangeArrowheads="1"/>
                </p:cNvSpPr>
                <p:nvPr/>
              </p:nvSpPr>
              <p:spPr bwMode="ltGray">
                <a:xfrm>
                  <a:off x="2857" y="6912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795" name="Rectangle 238"/>
                <p:cNvSpPr>
                  <a:spLocks noChangeArrowheads="1"/>
                </p:cNvSpPr>
                <p:nvPr/>
              </p:nvSpPr>
              <p:spPr bwMode="ltGray">
                <a:xfrm>
                  <a:off x="2814" y="691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70" name="Group 241"/>
              <p:cNvGrpSpPr>
                <a:grpSpLocks/>
              </p:cNvGrpSpPr>
              <p:nvPr/>
            </p:nvGrpSpPr>
            <p:grpSpPr bwMode="auto">
              <a:xfrm>
                <a:off x="0" y="7296"/>
                <a:ext cx="938" cy="384"/>
                <a:chOff x="0" y="7296"/>
                <a:chExt cx="938" cy="384"/>
              </a:xfrm>
            </p:grpSpPr>
            <p:sp>
              <p:nvSpPr>
                <p:cNvPr id="114792" name="Rectangle 80"/>
                <p:cNvSpPr>
                  <a:spLocks noChangeArrowheads="1"/>
                </p:cNvSpPr>
                <p:nvPr/>
              </p:nvSpPr>
              <p:spPr bwMode="ltGray">
                <a:xfrm>
                  <a:off x="43" y="729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900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793" name="Rectangle 240"/>
                <p:cNvSpPr>
                  <a:spLocks noChangeArrowheads="1"/>
                </p:cNvSpPr>
                <p:nvPr/>
              </p:nvSpPr>
              <p:spPr bwMode="ltGray">
                <a:xfrm>
                  <a:off x="0" y="729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71" name="Group 243"/>
              <p:cNvGrpSpPr>
                <a:grpSpLocks/>
              </p:cNvGrpSpPr>
              <p:nvPr/>
            </p:nvGrpSpPr>
            <p:grpSpPr bwMode="auto">
              <a:xfrm>
                <a:off x="938" y="7296"/>
                <a:ext cx="938" cy="384"/>
                <a:chOff x="938" y="7296"/>
                <a:chExt cx="938" cy="384"/>
              </a:xfrm>
            </p:grpSpPr>
            <p:sp>
              <p:nvSpPr>
                <p:cNvPr id="114790" name="Rectangle 81"/>
                <p:cNvSpPr>
                  <a:spLocks noChangeArrowheads="1"/>
                </p:cNvSpPr>
                <p:nvPr/>
              </p:nvSpPr>
              <p:spPr bwMode="ltGray">
                <a:xfrm>
                  <a:off x="981" y="729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791" name="Rectangle 242"/>
                <p:cNvSpPr>
                  <a:spLocks noChangeArrowheads="1"/>
                </p:cNvSpPr>
                <p:nvPr/>
              </p:nvSpPr>
              <p:spPr bwMode="ltGray">
                <a:xfrm>
                  <a:off x="938" y="729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72" name="Group 245"/>
              <p:cNvGrpSpPr>
                <a:grpSpLocks/>
              </p:cNvGrpSpPr>
              <p:nvPr/>
            </p:nvGrpSpPr>
            <p:grpSpPr bwMode="auto">
              <a:xfrm>
                <a:off x="1876" y="7296"/>
                <a:ext cx="938" cy="384"/>
                <a:chOff x="1876" y="7296"/>
                <a:chExt cx="938" cy="384"/>
              </a:xfrm>
            </p:grpSpPr>
            <p:sp>
              <p:nvSpPr>
                <p:cNvPr id="114788" name="Rectangle 82"/>
                <p:cNvSpPr>
                  <a:spLocks noChangeArrowheads="1"/>
                </p:cNvSpPr>
                <p:nvPr/>
              </p:nvSpPr>
              <p:spPr bwMode="ltGray">
                <a:xfrm>
                  <a:off x="1919" y="729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0.11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789" name="Rectangle 244"/>
                <p:cNvSpPr>
                  <a:spLocks noChangeArrowheads="1"/>
                </p:cNvSpPr>
                <p:nvPr/>
              </p:nvSpPr>
              <p:spPr bwMode="ltGray">
                <a:xfrm>
                  <a:off x="1876" y="729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73" name="Group 247"/>
              <p:cNvGrpSpPr>
                <a:grpSpLocks/>
              </p:cNvGrpSpPr>
              <p:nvPr/>
            </p:nvGrpSpPr>
            <p:grpSpPr bwMode="auto">
              <a:xfrm>
                <a:off x="2814" y="7296"/>
                <a:ext cx="938" cy="384"/>
                <a:chOff x="2814" y="7296"/>
                <a:chExt cx="938" cy="384"/>
              </a:xfrm>
            </p:grpSpPr>
            <p:sp>
              <p:nvSpPr>
                <p:cNvPr id="114786" name="Rectangle 83"/>
                <p:cNvSpPr>
                  <a:spLocks noChangeArrowheads="1"/>
                </p:cNvSpPr>
                <p:nvPr/>
              </p:nvSpPr>
              <p:spPr bwMode="ltGray">
                <a:xfrm>
                  <a:off x="2857" y="7296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0.11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787" name="Rectangle 246"/>
                <p:cNvSpPr>
                  <a:spLocks noChangeArrowheads="1"/>
                </p:cNvSpPr>
                <p:nvPr/>
              </p:nvSpPr>
              <p:spPr bwMode="ltGray">
                <a:xfrm>
                  <a:off x="2814" y="729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74" name="Group 249"/>
              <p:cNvGrpSpPr>
                <a:grpSpLocks/>
              </p:cNvGrpSpPr>
              <p:nvPr/>
            </p:nvGrpSpPr>
            <p:grpSpPr bwMode="auto">
              <a:xfrm>
                <a:off x="0" y="7680"/>
                <a:ext cx="938" cy="384"/>
                <a:chOff x="0" y="7680"/>
                <a:chExt cx="938" cy="384"/>
              </a:xfrm>
            </p:grpSpPr>
            <p:sp>
              <p:nvSpPr>
                <p:cNvPr id="114784" name="Rectangle 84"/>
                <p:cNvSpPr>
                  <a:spLocks noChangeArrowheads="1"/>
                </p:cNvSpPr>
                <p:nvPr/>
              </p:nvSpPr>
              <p:spPr bwMode="ltGray">
                <a:xfrm>
                  <a:off x="43" y="768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1000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785" name="Rectangle 248"/>
                <p:cNvSpPr>
                  <a:spLocks noChangeArrowheads="1"/>
                </p:cNvSpPr>
                <p:nvPr/>
              </p:nvSpPr>
              <p:spPr bwMode="ltGray">
                <a:xfrm>
                  <a:off x="0" y="768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75" name="Group 251"/>
              <p:cNvGrpSpPr>
                <a:grpSpLocks/>
              </p:cNvGrpSpPr>
              <p:nvPr/>
            </p:nvGrpSpPr>
            <p:grpSpPr bwMode="auto">
              <a:xfrm>
                <a:off x="938" y="7680"/>
                <a:ext cx="938" cy="384"/>
                <a:chOff x="938" y="7680"/>
                <a:chExt cx="938" cy="384"/>
              </a:xfrm>
            </p:grpSpPr>
            <p:sp>
              <p:nvSpPr>
                <p:cNvPr id="114782" name="Rectangle 85"/>
                <p:cNvSpPr>
                  <a:spLocks noChangeArrowheads="1"/>
                </p:cNvSpPr>
                <p:nvPr/>
              </p:nvSpPr>
              <p:spPr bwMode="ltGray">
                <a:xfrm>
                  <a:off x="981" y="768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783" name="Rectangle 250"/>
                <p:cNvSpPr>
                  <a:spLocks noChangeArrowheads="1"/>
                </p:cNvSpPr>
                <p:nvPr/>
              </p:nvSpPr>
              <p:spPr bwMode="ltGray">
                <a:xfrm>
                  <a:off x="938" y="768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76" name="Group 253"/>
              <p:cNvGrpSpPr>
                <a:grpSpLocks/>
              </p:cNvGrpSpPr>
              <p:nvPr/>
            </p:nvGrpSpPr>
            <p:grpSpPr bwMode="auto">
              <a:xfrm>
                <a:off x="1876" y="7680"/>
                <a:ext cx="938" cy="384"/>
                <a:chOff x="1876" y="7680"/>
                <a:chExt cx="938" cy="384"/>
              </a:xfrm>
            </p:grpSpPr>
            <p:sp>
              <p:nvSpPr>
                <p:cNvPr id="114780" name="Rectangle 86"/>
                <p:cNvSpPr>
                  <a:spLocks noChangeArrowheads="1"/>
                </p:cNvSpPr>
                <p:nvPr/>
              </p:nvSpPr>
              <p:spPr bwMode="ltGray">
                <a:xfrm>
                  <a:off x="1919" y="768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781" name="Rectangle 252"/>
                <p:cNvSpPr>
                  <a:spLocks noChangeArrowheads="1"/>
                </p:cNvSpPr>
                <p:nvPr/>
              </p:nvSpPr>
              <p:spPr bwMode="ltGray">
                <a:xfrm>
                  <a:off x="1876" y="768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4777" name="Group 255"/>
              <p:cNvGrpSpPr>
                <a:grpSpLocks/>
              </p:cNvGrpSpPr>
              <p:nvPr/>
            </p:nvGrpSpPr>
            <p:grpSpPr bwMode="auto">
              <a:xfrm>
                <a:off x="2814" y="7680"/>
                <a:ext cx="938" cy="384"/>
                <a:chOff x="2814" y="7680"/>
                <a:chExt cx="938" cy="384"/>
              </a:xfrm>
            </p:grpSpPr>
            <p:sp>
              <p:nvSpPr>
                <p:cNvPr id="114778" name="Rectangle 87"/>
                <p:cNvSpPr>
                  <a:spLocks noChangeArrowheads="1"/>
                </p:cNvSpPr>
                <p:nvPr/>
              </p:nvSpPr>
              <p:spPr bwMode="ltGray">
                <a:xfrm>
                  <a:off x="2857" y="7680"/>
                  <a:ext cx="85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ctr" hangingPunct="1"/>
                  <a:r>
                    <a:rPr lang="en-US" altLang="zh-CN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0.05</a:t>
                  </a:r>
                </a:p>
                <a:p>
                  <a:pPr fontAlgn="ctr"/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4779" name="Rectangle 254"/>
                <p:cNvSpPr>
                  <a:spLocks noChangeArrowheads="1"/>
                </p:cNvSpPr>
                <p:nvPr/>
              </p:nvSpPr>
              <p:spPr bwMode="ltGray">
                <a:xfrm>
                  <a:off x="2814" y="7680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14693" name="Rectangle 257"/>
            <p:cNvSpPr>
              <a:spLocks noChangeArrowheads="1"/>
            </p:cNvSpPr>
            <p:nvPr/>
          </p:nvSpPr>
          <p:spPr bwMode="ltGray">
            <a:xfrm>
              <a:off x="-3" y="-3"/>
              <a:ext cx="3758" cy="807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0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下精确计时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#include &lt;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iostream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&gt;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#include &lt;</a:t>
            </a:r>
            <a:r>
              <a:rPr lang="en-US" altLang="zh-CN" sz="1800" dirty="0" err="1">
                <a:solidFill>
                  <a:srgbClr val="FF0000"/>
                </a:solidFill>
                <a:latin typeface="Tahoma" panose="020B0604030504040204" pitchFamily="34" charset="0"/>
              </a:rPr>
              <a:t>windows.h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&gt;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#include &lt;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stdlib.h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&gt;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using namespace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std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;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Tahoma" panose="020B0604030504040204" pitchFamily="34" charset="0"/>
              </a:rPr>
              <a:t>const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</a:rPr>
              <a:t> N = 10240;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		// matrix size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Double b[N][N],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col_sum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[N];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init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n)			// generate a N*N matrix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 for (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= 0;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&lt; N;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++)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   for (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j = 0; j &lt; N;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     b[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][j] = </a:t>
            </a:r>
            <a:r>
              <a:rPr lang="en-US" altLang="zh-CN" sz="1800" dirty="0" err="1">
                <a:solidFill>
                  <a:srgbClr val="0000FF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 + j;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</a:p>
          <a:p>
            <a:pPr lv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977280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20801</TotalTime>
  <Words>660</Words>
  <Application>Microsoft Office PowerPoint</Application>
  <PresentationFormat>全屏显示(4:3)</PresentationFormat>
  <Paragraphs>231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Tahoma</vt:lpstr>
      <vt:lpstr>Times New Roman</vt:lpstr>
      <vt:lpstr>Wingdings</vt:lpstr>
      <vt:lpstr>Blends</vt:lpstr>
      <vt:lpstr>性能测量方法</vt:lpstr>
      <vt:lpstr>基本方法</vt:lpstr>
      <vt:lpstr>问题规模</vt:lpstr>
      <vt:lpstr>测试数据</vt:lpstr>
      <vt:lpstr>测试插入排序最坏情况</vt:lpstr>
      <vt:lpstr>测试结果</vt:lpstr>
      <vt:lpstr>重复测试，提高精度</vt:lpstr>
      <vt:lpstr>测试结果</vt:lpstr>
      <vt:lpstr>Windows下精确计时</vt:lpstr>
      <vt:lpstr>Windows下精确计时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2565</cp:revision>
  <dcterms:created xsi:type="dcterms:W3CDTF">2003-06-05T11:51:39Z</dcterms:created>
  <dcterms:modified xsi:type="dcterms:W3CDTF">2019-03-25T09:50:05Z</dcterms:modified>
</cp:coreProperties>
</file>