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97700C-EE1F-4D5F-A485-4CBFE82D72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server insight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FB5053-7FBC-4CE7-8867-D56C75D210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28-11-2021 12:02:06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8984D68-2572-4C2C-9E6E-22AAD3356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2021-11-28T06:32:07Z</dcterms:created>
  <dcterms:modified xsi:type="dcterms:W3CDTF">2021-11-28T06:32:07Z</dcterms:modified>
</cp:coreProperties>
</file>